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299" r:id="rId2"/>
    <p:sldId id="300" r:id="rId3"/>
    <p:sldId id="301" r:id="rId4"/>
    <p:sldId id="297" r:id="rId5"/>
    <p:sldId id="302" r:id="rId6"/>
    <p:sldId id="303" r:id="rId7"/>
    <p:sldId id="304" r:id="rId8"/>
    <p:sldId id="307" r:id="rId9"/>
    <p:sldId id="305" r:id="rId10"/>
    <p:sldId id="308" r:id="rId11"/>
    <p:sldId id="309" r:id="rId12"/>
    <p:sldId id="310" r:id="rId13"/>
    <p:sldId id="313" r:id="rId14"/>
    <p:sldId id="311" r:id="rId15"/>
    <p:sldId id="314" r:id="rId16"/>
    <p:sldId id="315" r:id="rId17"/>
    <p:sldId id="316" r:id="rId18"/>
    <p:sldId id="318" r:id="rId19"/>
    <p:sldId id="317" r:id="rId20"/>
    <p:sldId id="319" r:id="rId21"/>
    <p:sldId id="320" r:id="rId22"/>
    <p:sldId id="321" r:id="rId23"/>
    <p:sldId id="322" r:id="rId24"/>
    <p:sldId id="312" r:id="rId25"/>
  </p:sldIdLst>
  <p:sldSz cx="12192000" cy="6858000"/>
  <p:notesSz cx="6858000" cy="9144000"/>
  <p:custDataLst>
    <p:tags r:id="rId27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816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756" userDrawn="1">
          <p15:clr>
            <a:srgbClr val="A4A3A4"/>
          </p15:clr>
        </p15:guide>
        <p15:guide id="4" pos="6924" userDrawn="1">
          <p15:clr>
            <a:srgbClr val="A4A3A4"/>
          </p15:clr>
        </p15:guide>
        <p15:guide id="5" orient="horz" pos="21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45B3E"/>
    <a:srgbClr val="527DA4"/>
    <a:srgbClr val="71C5F3"/>
    <a:srgbClr val="0097A2"/>
    <a:srgbClr val="FC838C"/>
    <a:srgbClr val="1F333F"/>
    <a:srgbClr val="F8F8F8"/>
    <a:srgbClr val="F1F1F1"/>
    <a:srgbClr val="00D9EA"/>
    <a:srgbClr val="8AE0D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241" autoAdjust="0"/>
    <p:restoredTop sz="95421" autoAdjust="0"/>
  </p:normalViewPr>
  <p:slideViewPr>
    <p:cSldViewPr snapToGrid="0" showGuides="1">
      <p:cViewPr>
        <p:scale>
          <a:sx n="75" d="100"/>
          <a:sy n="75" d="100"/>
        </p:scale>
        <p:origin x="780" y="414"/>
      </p:cViewPr>
      <p:guideLst>
        <p:guide orient="horz" pos="3816"/>
        <p:guide pos="3840"/>
        <p:guide pos="756"/>
        <p:guide pos="6924"/>
        <p:guide orient="horz" pos="2160"/>
      </p:guideLst>
    </p:cSldViewPr>
  </p:slideViewPr>
  <p:notesTextViewPr>
    <p:cViewPr>
      <p:scale>
        <a:sx n="20" d="100"/>
        <a:sy n="2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gs" Target="tags/tag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05A9D3-B1CD-4BEC-BC5B-845E966AF3B1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55EA2B-6019-4C1B-BEA3-5BC9FB2E92B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86992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256756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609804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13015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78084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840196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458523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694364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274636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693702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519773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336948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60808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996558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479068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4250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9638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 1 P </a:t>
            </a:r>
            <a:r>
              <a:rPr lang="en-US" altLang="zh-CN" dirty="0" err="1"/>
              <a:t>P</a:t>
            </a:r>
            <a:r>
              <a:rPr lang="en-US" altLang="zh-CN" dirty="0"/>
              <a:t> T </a:t>
            </a:r>
            <a:r>
              <a:rPr lang="zh-CN" altLang="en-US" dirty="0"/>
              <a:t>模 板 网   </a:t>
            </a:r>
            <a:r>
              <a:rPr lang="en-US" altLang="zh-CN" dirty="0"/>
              <a:t>w </a:t>
            </a:r>
            <a:r>
              <a:rPr lang="en-US" altLang="zh-CN" dirty="0" err="1"/>
              <a:t>w</a:t>
            </a:r>
            <a:r>
              <a:rPr lang="en-US" altLang="zh-CN" dirty="0"/>
              <a:t> w.5 1 p </a:t>
            </a:r>
            <a:r>
              <a:rPr lang="en-US" altLang="zh-CN" dirty="0" err="1"/>
              <a:t>p</a:t>
            </a:r>
            <a:r>
              <a:rPr lang="en-US" altLang="zh-CN" dirty="0"/>
              <a:t> </a:t>
            </a:r>
            <a:r>
              <a:rPr lang="en-US" altLang="zh-CN" dirty="0" err="1"/>
              <a:t>tmoban.c</a:t>
            </a:r>
            <a:r>
              <a:rPr lang="en-US" altLang="zh-CN" dirty="0"/>
              <a:t> 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37105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257570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55261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778423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748535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73491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740344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181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9214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0FC5A84E-0417-CD41-EEFE-C3B8F639D6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5114B190-7605-0139-A790-986104CC7807}"/>
              </a:ext>
            </a:extLst>
          </p:cNvPr>
          <p:cNvGrpSpPr/>
          <p:nvPr userDrawn="1"/>
        </p:nvGrpSpPr>
        <p:grpSpPr>
          <a:xfrm>
            <a:off x="9389319" y="5439736"/>
            <a:ext cx="1240431" cy="1103446"/>
            <a:chOff x="8697506" y="4246410"/>
            <a:chExt cx="1753125" cy="1559521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91B31130-B896-88E5-DA68-F69DAD82753C}"/>
                </a:ext>
              </a:extLst>
            </p:cNvPr>
            <p:cNvGrpSpPr/>
            <p:nvPr/>
          </p:nvGrpSpPr>
          <p:grpSpPr>
            <a:xfrm>
              <a:off x="9441585" y="4246410"/>
              <a:ext cx="1009046" cy="1416036"/>
              <a:chOff x="2207796" y="917627"/>
              <a:chExt cx="1009046" cy="1416036"/>
            </a:xfr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p:grpSpPr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01F1EBFB-0726-0983-9DCF-D91793F07F91}"/>
                  </a:ext>
                </a:extLst>
              </p:cNvPr>
              <p:cNvSpPr/>
              <p:nvPr/>
            </p:nvSpPr>
            <p:spPr>
              <a:xfrm>
                <a:off x="2207796" y="917627"/>
                <a:ext cx="1009046" cy="1416036"/>
              </a:xfrm>
              <a:custGeom>
                <a:avLst/>
                <a:gdLst>
                  <a:gd name="connsiteX0" fmla="*/ 930111 w 1288739"/>
                  <a:gd name="connsiteY0" fmla="*/ 1774368 h 1808541"/>
                  <a:gd name="connsiteX1" fmla="*/ 920870 w 1288739"/>
                  <a:gd name="connsiteY1" fmla="*/ 1628065 h 1808541"/>
                  <a:gd name="connsiteX2" fmla="*/ 914751 w 1288739"/>
                  <a:gd name="connsiteY2" fmla="*/ 1692409 h 1808541"/>
                  <a:gd name="connsiteX3" fmla="*/ 917998 w 1288739"/>
                  <a:gd name="connsiteY3" fmla="*/ 1772619 h 1808541"/>
                  <a:gd name="connsiteX4" fmla="*/ 875662 w 1288739"/>
                  <a:gd name="connsiteY4" fmla="*/ 1771120 h 1808541"/>
                  <a:gd name="connsiteX5" fmla="*/ 896892 w 1288739"/>
                  <a:gd name="connsiteY5" fmla="*/ 1512372 h 1808541"/>
                  <a:gd name="connsiteX6" fmla="*/ 905384 w 1288739"/>
                  <a:gd name="connsiteY6" fmla="*/ 1383561 h 1808541"/>
                  <a:gd name="connsiteX7" fmla="*/ 915250 w 1288739"/>
                  <a:gd name="connsiteY7" fmla="*/ 1249127 h 1808541"/>
                  <a:gd name="connsiteX8" fmla="*/ 933858 w 1288739"/>
                  <a:gd name="connsiteY8" fmla="*/ 1250251 h 1808541"/>
                  <a:gd name="connsiteX9" fmla="*/ 943974 w 1288739"/>
                  <a:gd name="connsiteY9" fmla="*/ 1318718 h 1808541"/>
                  <a:gd name="connsiteX10" fmla="*/ 951342 w 1288739"/>
                  <a:gd name="connsiteY10" fmla="*/ 1288607 h 1808541"/>
                  <a:gd name="connsiteX11" fmla="*/ 951217 w 1288739"/>
                  <a:gd name="connsiteY11" fmla="*/ 1251376 h 1808541"/>
                  <a:gd name="connsiteX12" fmla="*/ 973696 w 1288739"/>
                  <a:gd name="connsiteY12" fmla="*/ 1248127 h 1808541"/>
                  <a:gd name="connsiteX13" fmla="*/ 966328 w 1288739"/>
                  <a:gd name="connsiteY13" fmla="*/ 1655052 h 1808541"/>
                  <a:gd name="connsiteX14" fmla="*/ 965454 w 1288739"/>
                  <a:gd name="connsiteY14" fmla="*/ 1723144 h 1808541"/>
                  <a:gd name="connsiteX15" fmla="*/ 967077 w 1288739"/>
                  <a:gd name="connsiteY15" fmla="*/ 1754003 h 1808541"/>
                  <a:gd name="connsiteX16" fmla="*/ 966203 w 1288739"/>
                  <a:gd name="connsiteY16" fmla="*/ 1777742 h 1808541"/>
                  <a:gd name="connsiteX17" fmla="*/ 930111 w 1288739"/>
                  <a:gd name="connsiteY17" fmla="*/ 1774368 h 1808541"/>
                  <a:gd name="connsiteX18" fmla="*/ 105879 w 1288739"/>
                  <a:gd name="connsiteY18" fmla="*/ 1254749 h 1808541"/>
                  <a:gd name="connsiteX19" fmla="*/ 227016 w 1288739"/>
                  <a:gd name="connsiteY19" fmla="*/ 1323215 h 1808541"/>
                  <a:gd name="connsiteX20" fmla="*/ 294828 w 1288739"/>
                  <a:gd name="connsiteY20" fmla="*/ 1398054 h 1808541"/>
                  <a:gd name="connsiteX21" fmla="*/ 309814 w 1288739"/>
                  <a:gd name="connsiteY21" fmla="*/ 1431787 h 1808541"/>
                  <a:gd name="connsiteX22" fmla="*/ 307691 w 1288739"/>
                  <a:gd name="connsiteY22" fmla="*/ 1429788 h 1808541"/>
                  <a:gd name="connsiteX23" fmla="*/ 303570 w 1288739"/>
                  <a:gd name="connsiteY23" fmla="*/ 1426290 h 1808541"/>
                  <a:gd name="connsiteX24" fmla="*/ 294578 w 1288739"/>
                  <a:gd name="connsiteY24" fmla="*/ 1435160 h 1808541"/>
                  <a:gd name="connsiteX25" fmla="*/ 304069 w 1288739"/>
                  <a:gd name="connsiteY25" fmla="*/ 1470393 h 1808541"/>
                  <a:gd name="connsiteX26" fmla="*/ 272099 w 1288739"/>
                  <a:gd name="connsiteY26" fmla="*/ 1421417 h 1808541"/>
                  <a:gd name="connsiteX27" fmla="*/ 263607 w 1288739"/>
                  <a:gd name="connsiteY27" fmla="*/ 1431037 h 1808541"/>
                  <a:gd name="connsiteX28" fmla="*/ 293829 w 1288739"/>
                  <a:gd name="connsiteY28" fmla="*/ 1473891 h 1808541"/>
                  <a:gd name="connsiteX29" fmla="*/ 307566 w 1288739"/>
                  <a:gd name="connsiteY29" fmla="*/ 1541608 h 1808541"/>
                  <a:gd name="connsiteX30" fmla="*/ 266230 w 1288739"/>
                  <a:gd name="connsiteY30" fmla="*/ 1470643 h 1808541"/>
                  <a:gd name="connsiteX31" fmla="*/ 243626 w 1288739"/>
                  <a:gd name="connsiteY31" fmla="*/ 1439033 h 1808541"/>
                  <a:gd name="connsiteX32" fmla="*/ 157831 w 1288739"/>
                  <a:gd name="connsiteY32" fmla="*/ 1355450 h 1808541"/>
                  <a:gd name="connsiteX33" fmla="*/ 78529 w 1288739"/>
                  <a:gd name="connsiteY33" fmla="*/ 1321966 h 1808541"/>
                  <a:gd name="connsiteX34" fmla="*/ 105879 w 1288739"/>
                  <a:gd name="connsiteY34" fmla="*/ 1254749 h 1808541"/>
                  <a:gd name="connsiteX35" fmla="*/ 329795 w 1288739"/>
                  <a:gd name="connsiteY35" fmla="*/ 1189906 h 1808541"/>
                  <a:gd name="connsiteX36" fmla="*/ 377626 w 1288739"/>
                  <a:gd name="connsiteY36" fmla="*/ 1195653 h 1808541"/>
                  <a:gd name="connsiteX37" fmla="*/ 379999 w 1288739"/>
                  <a:gd name="connsiteY37" fmla="*/ 1400178 h 1808541"/>
                  <a:gd name="connsiteX38" fmla="*/ 392112 w 1288739"/>
                  <a:gd name="connsiteY38" fmla="*/ 1305474 h 1808541"/>
                  <a:gd name="connsiteX39" fmla="*/ 390988 w 1288739"/>
                  <a:gd name="connsiteY39" fmla="*/ 1200651 h 1808541"/>
                  <a:gd name="connsiteX40" fmla="*/ 479281 w 1288739"/>
                  <a:gd name="connsiteY40" fmla="*/ 1202900 h 1808541"/>
                  <a:gd name="connsiteX41" fmla="*/ 487773 w 1288739"/>
                  <a:gd name="connsiteY41" fmla="*/ 1634687 h 1808541"/>
                  <a:gd name="connsiteX42" fmla="*/ 480530 w 1288739"/>
                  <a:gd name="connsiteY42" fmla="*/ 1778241 h 1808541"/>
                  <a:gd name="connsiteX43" fmla="*/ 341784 w 1288739"/>
                  <a:gd name="connsiteY43" fmla="*/ 1763249 h 1808541"/>
                  <a:gd name="connsiteX44" fmla="*/ 339786 w 1288739"/>
                  <a:gd name="connsiteY44" fmla="*/ 1692534 h 1808541"/>
                  <a:gd name="connsiteX45" fmla="*/ 347154 w 1288739"/>
                  <a:gd name="connsiteY45" fmla="*/ 1465021 h 1808541"/>
                  <a:gd name="connsiteX46" fmla="*/ 347404 w 1288739"/>
                  <a:gd name="connsiteY46" fmla="*/ 1311096 h 1808541"/>
                  <a:gd name="connsiteX47" fmla="*/ 347404 w 1288739"/>
                  <a:gd name="connsiteY47" fmla="*/ 1212895 h 1808541"/>
                  <a:gd name="connsiteX48" fmla="*/ 329795 w 1288739"/>
                  <a:gd name="connsiteY48" fmla="*/ 1189906 h 1808541"/>
                  <a:gd name="connsiteX49" fmla="*/ 729548 w 1288739"/>
                  <a:gd name="connsiteY49" fmla="*/ 609442 h 1808541"/>
                  <a:gd name="connsiteX50" fmla="*/ 766014 w 1288739"/>
                  <a:gd name="connsiteY50" fmla="*/ 557467 h 1808541"/>
                  <a:gd name="connsiteX51" fmla="*/ 795112 w 1288739"/>
                  <a:gd name="connsiteY51" fmla="*/ 521610 h 1808541"/>
                  <a:gd name="connsiteX52" fmla="*/ 814094 w 1288739"/>
                  <a:gd name="connsiteY52" fmla="*/ 476632 h 1808541"/>
                  <a:gd name="connsiteX53" fmla="*/ 806851 w 1288739"/>
                  <a:gd name="connsiteY53" fmla="*/ 376306 h 1808541"/>
                  <a:gd name="connsiteX54" fmla="*/ 783873 w 1288739"/>
                  <a:gd name="connsiteY54" fmla="*/ 317960 h 1808541"/>
                  <a:gd name="connsiteX55" fmla="*/ 825084 w 1288739"/>
                  <a:gd name="connsiteY55" fmla="*/ 271733 h 1808541"/>
                  <a:gd name="connsiteX56" fmla="*/ 900389 w 1288739"/>
                  <a:gd name="connsiteY56" fmla="*/ 327705 h 1808541"/>
                  <a:gd name="connsiteX57" fmla="*/ 911878 w 1288739"/>
                  <a:gd name="connsiteY57" fmla="*/ 305966 h 1808541"/>
                  <a:gd name="connsiteX58" fmla="*/ 1001545 w 1288739"/>
                  <a:gd name="connsiteY58" fmla="*/ 362063 h 1808541"/>
                  <a:gd name="connsiteX59" fmla="*/ 1010537 w 1288739"/>
                  <a:gd name="connsiteY59" fmla="*/ 389550 h 1808541"/>
                  <a:gd name="connsiteX60" fmla="*/ 1012285 w 1288739"/>
                  <a:gd name="connsiteY60" fmla="*/ 416037 h 1808541"/>
                  <a:gd name="connsiteX61" fmla="*/ 1015282 w 1288739"/>
                  <a:gd name="connsiteY61" fmla="*/ 480130 h 1808541"/>
                  <a:gd name="connsiteX62" fmla="*/ 1045879 w 1288739"/>
                  <a:gd name="connsiteY62" fmla="*/ 424408 h 1808541"/>
                  <a:gd name="connsiteX63" fmla="*/ 1177256 w 1288739"/>
                  <a:gd name="connsiteY63" fmla="*/ 565713 h 1808541"/>
                  <a:gd name="connsiteX64" fmla="*/ 1171512 w 1288739"/>
                  <a:gd name="connsiteY64" fmla="*/ 599197 h 1808541"/>
                  <a:gd name="connsiteX65" fmla="*/ 1166017 w 1288739"/>
                  <a:gd name="connsiteY65" fmla="*/ 635554 h 1808541"/>
                  <a:gd name="connsiteX66" fmla="*/ 1182876 w 1288739"/>
                  <a:gd name="connsiteY66" fmla="*/ 620936 h 1808541"/>
                  <a:gd name="connsiteX67" fmla="*/ 1188371 w 1288739"/>
                  <a:gd name="connsiteY67" fmla="*/ 614939 h 1808541"/>
                  <a:gd name="connsiteX68" fmla="*/ 1238075 w 1288739"/>
                  <a:gd name="connsiteY68" fmla="*/ 678533 h 1808541"/>
                  <a:gd name="connsiteX69" fmla="*/ 1235577 w 1288739"/>
                  <a:gd name="connsiteY69" fmla="*/ 775110 h 1808541"/>
                  <a:gd name="connsiteX70" fmla="*/ 1218093 w 1288739"/>
                  <a:gd name="connsiteY70" fmla="*/ 815465 h 1808541"/>
                  <a:gd name="connsiteX71" fmla="*/ 1207728 w 1288739"/>
                  <a:gd name="connsiteY71" fmla="*/ 832457 h 1808541"/>
                  <a:gd name="connsiteX72" fmla="*/ 1195989 w 1288739"/>
                  <a:gd name="connsiteY72" fmla="*/ 848199 h 1808541"/>
                  <a:gd name="connsiteX73" fmla="*/ 1188870 w 1288739"/>
                  <a:gd name="connsiteY73" fmla="*/ 868064 h 1808541"/>
                  <a:gd name="connsiteX74" fmla="*/ 1164893 w 1288739"/>
                  <a:gd name="connsiteY74" fmla="*/ 915291 h 1808541"/>
                  <a:gd name="connsiteX75" fmla="*/ 1201983 w 1288739"/>
                  <a:gd name="connsiteY75" fmla="*/ 887680 h 1808541"/>
                  <a:gd name="connsiteX76" fmla="*/ 1208727 w 1288739"/>
                  <a:gd name="connsiteY76" fmla="*/ 883307 h 1808541"/>
                  <a:gd name="connsiteX77" fmla="*/ 1213473 w 1288739"/>
                  <a:gd name="connsiteY77" fmla="*/ 1004497 h 1808541"/>
                  <a:gd name="connsiteX78" fmla="*/ 1155651 w 1288739"/>
                  <a:gd name="connsiteY78" fmla="*/ 1090580 h 1808541"/>
                  <a:gd name="connsiteX79" fmla="*/ 1180129 w 1288739"/>
                  <a:gd name="connsiteY79" fmla="*/ 1079460 h 1808541"/>
                  <a:gd name="connsiteX80" fmla="*/ 1205980 w 1288739"/>
                  <a:gd name="connsiteY80" fmla="*/ 1069340 h 1808541"/>
                  <a:gd name="connsiteX81" fmla="*/ 1170887 w 1288739"/>
                  <a:gd name="connsiteY81" fmla="*/ 1189281 h 1808541"/>
                  <a:gd name="connsiteX82" fmla="*/ 1046503 w 1288739"/>
                  <a:gd name="connsiteY82" fmla="*/ 1203274 h 1808541"/>
                  <a:gd name="connsiteX83" fmla="*/ 1047377 w 1288739"/>
                  <a:gd name="connsiteY83" fmla="*/ 1198152 h 1808541"/>
                  <a:gd name="connsiteX84" fmla="*/ 1045879 w 1288739"/>
                  <a:gd name="connsiteY84" fmla="*/ 1151925 h 1808541"/>
                  <a:gd name="connsiteX85" fmla="*/ 987433 w 1288739"/>
                  <a:gd name="connsiteY85" fmla="*/ 1196153 h 1808541"/>
                  <a:gd name="connsiteX86" fmla="*/ 909256 w 1288739"/>
                  <a:gd name="connsiteY86" fmla="*/ 1217018 h 1808541"/>
                  <a:gd name="connsiteX87" fmla="*/ 886527 w 1288739"/>
                  <a:gd name="connsiteY87" fmla="*/ 1204149 h 1808541"/>
                  <a:gd name="connsiteX88" fmla="*/ 827457 w 1288739"/>
                  <a:gd name="connsiteY88" fmla="*/ 1157797 h 1808541"/>
                  <a:gd name="connsiteX89" fmla="*/ 842318 w 1288739"/>
                  <a:gd name="connsiteY89" fmla="*/ 1123064 h 1808541"/>
                  <a:gd name="connsiteX90" fmla="*/ 793114 w 1288739"/>
                  <a:gd name="connsiteY90" fmla="*/ 1144303 h 1808541"/>
                  <a:gd name="connsiteX91" fmla="*/ 787369 w 1288739"/>
                  <a:gd name="connsiteY91" fmla="*/ 1154548 h 1808541"/>
                  <a:gd name="connsiteX92" fmla="*/ 698577 w 1288739"/>
                  <a:gd name="connsiteY92" fmla="*/ 1160670 h 1808541"/>
                  <a:gd name="connsiteX93" fmla="*/ 635261 w 1288739"/>
                  <a:gd name="connsiteY93" fmla="*/ 1098701 h 1808541"/>
                  <a:gd name="connsiteX94" fmla="*/ 635261 w 1288739"/>
                  <a:gd name="connsiteY94" fmla="*/ 1044353 h 1808541"/>
                  <a:gd name="connsiteX95" fmla="*/ 765515 w 1288739"/>
                  <a:gd name="connsiteY95" fmla="*/ 998375 h 1808541"/>
                  <a:gd name="connsiteX96" fmla="*/ 769136 w 1288739"/>
                  <a:gd name="connsiteY96" fmla="*/ 915291 h 1808541"/>
                  <a:gd name="connsiteX97" fmla="*/ 781250 w 1288739"/>
                  <a:gd name="connsiteY97" fmla="*/ 850573 h 1808541"/>
                  <a:gd name="connsiteX98" fmla="*/ 803854 w 1288739"/>
                  <a:gd name="connsiteY98" fmla="*/ 805970 h 1808541"/>
                  <a:gd name="connsiteX99" fmla="*/ 808724 w 1288739"/>
                  <a:gd name="connsiteY99" fmla="*/ 790602 h 1808541"/>
                  <a:gd name="connsiteX100" fmla="*/ 755899 w 1288739"/>
                  <a:gd name="connsiteY100" fmla="*/ 627808 h 1808541"/>
                  <a:gd name="connsiteX101" fmla="*/ 736542 w 1288739"/>
                  <a:gd name="connsiteY101" fmla="*/ 613565 h 1808541"/>
                  <a:gd name="connsiteX102" fmla="*/ 729548 w 1288739"/>
                  <a:gd name="connsiteY102" fmla="*/ 609442 h 1808541"/>
                  <a:gd name="connsiteX103" fmla="*/ 285462 w 1288739"/>
                  <a:gd name="connsiteY103" fmla="*/ 124430 h 1808541"/>
                  <a:gd name="connsiteX104" fmla="*/ 314060 w 1288739"/>
                  <a:gd name="connsiteY104" fmla="*/ 87823 h 1808541"/>
                  <a:gd name="connsiteX105" fmla="*/ 437945 w 1288739"/>
                  <a:gd name="connsiteY105" fmla="*/ 28852 h 1808541"/>
                  <a:gd name="connsiteX106" fmla="*/ 505257 w 1288739"/>
                  <a:gd name="connsiteY106" fmla="*/ 114810 h 1808541"/>
                  <a:gd name="connsiteX107" fmla="*/ 517496 w 1288739"/>
                  <a:gd name="connsiteY107" fmla="*/ 133426 h 1808541"/>
                  <a:gd name="connsiteX108" fmla="*/ 537852 w 1288739"/>
                  <a:gd name="connsiteY108" fmla="*/ 173281 h 1808541"/>
                  <a:gd name="connsiteX109" fmla="*/ 541848 w 1288739"/>
                  <a:gd name="connsiteY109" fmla="*/ 115685 h 1808541"/>
                  <a:gd name="connsiteX110" fmla="*/ 637134 w 1288739"/>
                  <a:gd name="connsiteY110" fmla="*/ 101192 h 1808541"/>
                  <a:gd name="connsiteX111" fmla="*/ 680094 w 1288739"/>
                  <a:gd name="connsiteY111" fmla="*/ 171407 h 1808541"/>
                  <a:gd name="connsiteX112" fmla="*/ 648748 w 1288739"/>
                  <a:gd name="connsiteY112" fmla="*/ 346571 h 1808541"/>
                  <a:gd name="connsiteX113" fmla="*/ 663360 w 1288739"/>
                  <a:gd name="connsiteY113" fmla="*/ 318585 h 1808541"/>
                  <a:gd name="connsiteX114" fmla="*/ 681468 w 1288739"/>
                  <a:gd name="connsiteY114" fmla="*/ 292972 h 1808541"/>
                  <a:gd name="connsiteX115" fmla="*/ 728174 w 1288739"/>
                  <a:gd name="connsiteY115" fmla="*/ 326956 h 1808541"/>
                  <a:gd name="connsiteX116" fmla="*/ 725802 w 1288739"/>
                  <a:gd name="connsiteY116" fmla="*/ 349070 h 1808541"/>
                  <a:gd name="connsiteX117" fmla="*/ 782249 w 1288739"/>
                  <a:gd name="connsiteY117" fmla="*/ 415787 h 1808541"/>
                  <a:gd name="connsiteX118" fmla="*/ 760769 w 1288739"/>
                  <a:gd name="connsiteY118" fmla="*/ 514363 h 1808541"/>
                  <a:gd name="connsiteX119" fmla="*/ 715062 w 1288739"/>
                  <a:gd name="connsiteY119" fmla="*/ 590701 h 1808541"/>
                  <a:gd name="connsiteX120" fmla="*/ 698827 w 1288739"/>
                  <a:gd name="connsiteY120" fmla="*/ 605069 h 1808541"/>
                  <a:gd name="connsiteX121" fmla="*/ 657241 w 1288739"/>
                  <a:gd name="connsiteY121" fmla="*/ 648298 h 1808541"/>
                  <a:gd name="connsiteX122" fmla="*/ 709067 w 1288739"/>
                  <a:gd name="connsiteY122" fmla="*/ 626558 h 1808541"/>
                  <a:gd name="connsiteX123" fmla="*/ 711940 w 1288739"/>
                  <a:gd name="connsiteY123" fmla="*/ 624934 h 1808541"/>
                  <a:gd name="connsiteX124" fmla="*/ 729049 w 1288739"/>
                  <a:gd name="connsiteY124" fmla="*/ 852697 h 1808541"/>
                  <a:gd name="connsiteX125" fmla="*/ 665608 w 1288739"/>
                  <a:gd name="connsiteY125" fmla="*/ 894301 h 1808541"/>
                  <a:gd name="connsiteX126" fmla="*/ 693207 w 1288739"/>
                  <a:gd name="connsiteY126" fmla="*/ 897675 h 1808541"/>
                  <a:gd name="connsiteX127" fmla="*/ 754775 w 1288739"/>
                  <a:gd name="connsiteY127" fmla="*/ 890553 h 1808541"/>
                  <a:gd name="connsiteX128" fmla="*/ 635136 w 1288739"/>
                  <a:gd name="connsiteY128" fmla="*/ 1016491 h 1808541"/>
                  <a:gd name="connsiteX129" fmla="*/ 621649 w 1288739"/>
                  <a:gd name="connsiteY129" fmla="*/ 969390 h 1808541"/>
                  <a:gd name="connsiteX130" fmla="*/ 620025 w 1288739"/>
                  <a:gd name="connsiteY130" fmla="*/ 984132 h 1808541"/>
                  <a:gd name="connsiteX131" fmla="*/ 611908 w 1288739"/>
                  <a:gd name="connsiteY131" fmla="*/ 1026986 h 1808541"/>
                  <a:gd name="connsiteX132" fmla="*/ 619526 w 1288739"/>
                  <a:gd name="connsiteY132" fmla="*/ 1043853 h 1808541"/>
                  <a:gd name="connsiteX133" fmla="*/ 607037 w 1288739"/>
                  <a:gd name="connsiteY133" fmla="*/ 1091579 h 1808541"/>
                  <a:gd name="connsiteX134" fmla="*/ 582560 w 1288739"/>
                  <a:gd name="connsiteY134" fmla="*/ 1120565 h 1808541"/>
                  <a:gd name="connsiteX135" fmla="*/ 394985 w 1288739"/>
                  <a:gd name="connsiteY135" fmla="*/ 1165418 h 1808541"/>
                  <a:gd name="connsiteX136" fmla="*/ 416839 w 1288739"/>
                  <a:gd name="connsiteY136" fmla="*/ 1145678 h 1808541"/>
                  <a:gd name="connsiteX137" fmla="*/ 407848 w 1288739"/>
                  <a:gd name="connsiteY137" fmla="*/ 1113444 h 1808541"/>
                  <a:gd name="connsiteX138" fmla="*/ 343907 w 1288739"/>
                  <a:gd name="connsiteY138" fmla="*/ 1143554 h 1808541"/>
                  <a:gd name="connsiteX139" fmla="*/ 309689 w 1288739"/>
                  <a:gd name="connsiteY139" fmla="*/ 1149676 h 1808541"/>
                  <a:gd name="connsiteX140" fmla="*/ 269976 w 1288739"/>
                  <a:gd name="connsiteY140" fmla="*/ 1148177 h 1808541"/>
                  <a:gd name="connsiteX141" fmla="*/ 220522 w 1288739"/>
                  <a:gd name="connsiteY141" fmla="*/ 1102074 h 1808541"/>
                  <a:gd name="connsiteX142" fmla="*/ 176688 w 1288739"/>
                  <a:gd name="connsiteY142" fmla="*/ 1054723 h 1808541"/>
                  <a:gd name="connsiteX143" fmla="*/ 192673 w 1288739"/>
                  <a:gd name="connsiteY143" fmla="*/ 1045727 h 1808541"/>
                  <a:gd name="connsiteX144" fmla="*/ 239879 w 1288739"/>
                  <a:gd name="connsiteY144" fmla="*/ 1030484 h 1808541"/>
                  <a:gd name="connsiteX145" fmla="*/ 161577 w 1288739"/>
                  <a:gd name="connsiteY145" fmla="*/ 1025737 h 1808541"/>
                  <a:gd name="connsiteX146" fmla="*/ 92516 w 1288739"/>
                  <a:gd name="connsiteY146" fmla="*/ 901423 h 1808541"/>
                  <a:gd name="connsiteX147" fmla="*/ 93515 w 1288739"/>
                  <a:gd name="connsiteY147" fmla="*/ 854821 h 1808541"/>
                  <a:gd name="connsiteX148" fmla="*/ 129732 w 1288739"/>
                  <a:gd name="connsiteY148" fmla="*/ 829333 h 1808541"/>
                  <a:gd name="connsiteX149" fmla="*/ 176188 w 1288739"/>
                  <a:gd name="connsiteY149" fmla="*/ 833082 h 1808541"/>
                  <a:gd name="connsiteX150" fmla="*/ 128608 w 1288739"/>
                  <a:gd name="connsiteY150" fmla="*/ 804471 h 1808541"/>
                  <a:gd name="connsiteX151" fmla="*/ 81527 w 1288739"/>
                  <a:gd name="connsiteY151" fmla="*/ 772736 h 1808541"/>
                  <a:gd name="connsiteX152" fmla="*/ 76906 w 1288739"/>
                  <a:gd name="connsiteY152" fmla="*/ 652421 h 1808541"/>
                  <a:gd name="connsiteX153" fmla="*/ 102008 w 1288739"/>
                  <a:gd name="connsiteY153" fmla="*/ 657043 h 1808541"/>
                  <a:gd name="connsiteX154" fmla="*/ 79154 w 1288739"/>
                  <a:gd name="connsiteY154" fmla="*/ 625809 h 1808541"/>
                  <a:gd name="connsiteX155" fmla="*/ 62045 w 1288739"/>
                  <a:gd name="connsiteY155" fmla="*/ 615814 h 1808541"/>
                  <a:gd name="connsiteX156" fmla="*/ 89644 w 1288739"/>
                  <a:gd name="connsiteY156" fmla="*/ 413163 h 1808541"/>
                  <a:gd name="connsiteX157" fmla="*/ 121864 w 1288739"/>
                  <a:gd name="connsiteY157" fmla="*/ 372933 h 1808541"/>
                  <a:gd name="connsiteX158" fmla="*/ 99885 w 1288739"/>
                  <a:gd name="connsiteY158" fmla="*/ 306091 h 1808541"/>
                  <a:gd name="connsiteX159" fmla="*/ 73909 w 1288739"/>
                  <a:gd name="connsiteY159" fmla="*/ 198769 h 1808541"/>
                  <a:gd name="connsiteX160" fmla="*/ 142220 w 1288739"/>
                  <a:gd name="connsiteY160" fmla="*/ 88698 h 1808541"/>
                  <a:gd name="connsiteX161" fmla="*/ 212405 w 1288739"/>
                  <a:gd name="connsiteY161" fmla="*/ 88573 h 1808541"/>
                  <a:gd name="connsiteX162" fmla="*/ 292205 w 1288739"/>
                  <a:gd name="connsiteY162" fmla="*/ 180528 h 1808541"/>
                  <a:gd name="connsiteX163" fmla="*/ 322427 w 1288739"/>
                  <a:gd name="connsiteY163" fmla="*/ 183901 h 1808541"/>
                  <a:gd name="connsiteX164" fmla="*/ 285462 w 1288739"/>
                  <a:gd name="connsiteY164" fmla="*/ 124430 h 1808541"/>
                  <a:gd name="connsiteX165" fmla="*/ 262983 w 1288739"/>
                  <a:gd name="connsiteY165" fmla="*/ 91821 h 1808541"/>
                  <a:gd name="connsiteX166" fmla="*/ 212405 w 1288739"/>
                  <a:gd name="connsiteY166" fmla="*/ 66084 h 1808541"/>
                  <a:gd name="connsiteX167" fmla="*/ 146341 w 1288739"/>
                  <a:gd name="connsiteY167" fmla="*/ 66459 h 1808541"/>
                  <a:gd name="connsiteX168" fmla="*/ 57799 w 1288739"/>
                  <a:gd name="connsiteY168" fmla="*/ 130177 h 1808541"/>
                  <a:gd name="connsiteX169" fmla="*/ 71911 w 1288739"/>
                  <a:gd name="connsiteY169" fmla="*/ 341573 h 1808541"/>
                  <a:gd name="connsiteX170" fmla="*/ 85773 w 1288739"/>
                  <a:gd name="connsiteY170" fmla="*/ 368435 h 1808541"/>
                  <a:gd name="connsiteX171" fmla="*/ 33197 w 1288739"/>
                  <a:gd name="connsiteY171" fmla="*/ 411164 h 1808541"/>
                  <a:gd name="connsiteX172" fmla="*/ 20084 w 1288739"/>
                  <a:gd name="connsiteY172" fmla="*/ 590201 h 1808541"/>
                  <a:gd name="connsiteX173" fmla="*/ 38067 w 1288739"/>
                  <a:gd name="connsiteY173" fmla="*/ 619687 h 1808541"/>
                  <a:gd name="connsiteX174" fmla="*/ 27827 w 1288739"/>
                  <a:gd name="connsiteY174" fmla="*/ 722011 h 1808541"/>
                  <a:gd name="connsiteX175" fmla="*/ 75532 w 1288739"/>
                  <a:gd name="connsiteY175" fmla="*/ 798973 h 1808541"/>
                  <a:gd name="connsiteX176" fmla="*/ 100509 w 1288739"/>
                  <a:gd name="connsiteY176" fmla="*/ 1005247 h 1808541"/>
                  <a:gd name="connsiteX177" fmla="*/ 151087 w 1288739"/>
                  <a:gd name="connsiteY177" fmla="*/ 1045727 h 1808541"/>
                  <a:gd name="connsiteX178" fmla="*/ 159204 w 1288739"/>
                  <a:gd name="connsiteY178" fmla="*/ 1068591 h 1808541"/>
                  <a:gd name="connsiteX179" fmla="*/ 252742 w 1288739"/>
                  <a:gd name="connsiteY179" fmla="*/ 1171915 h 1808541"/>
                  <a:gd name="connsiteX180" fmla="*/ 310563 w 1288739"/>
                  <a:gd name="connsiteY180" fmla="*/ 1193404 h 1808541"/>
                  <a:gd name="connsiteX181" fmla="*/ 309439 w 1288739"/>
                  <a:gd name="connsiteY181" fmla="*/ 1329212 h 1808541"/>
                  <a:gd name="connsiteX182" fmla="*/ 303570 w 1288739"/>
                  <a:gd name="connsiteY182" fmla="*/ 1368693 h 1808541"/>
                  <a:gd name="connsiteX183" fmla="*/ 302071 w 1288739"/>
                  <a:gd name="connsiteY183" fmla="*/ 1371317 h 1808541"/>
                  <a:gd name="connsiteX184" fmla="*/ 264481 w 1288739"/>
                  <a:gd name="connsiteY184" fmla="*/ 1319717 h 1808541"/>
                  <a:gd name="connsiteX185" fmla="*/ 90518 w 1288739"/>
                  <a:gd name="connsiteY185" fmla="*/ 1239257 h 1808541"/>
                  <a:gd name="connsiteX186" fmla="*/ 53053 w 1288739"/>
                  <a:gd name="connsiteY186" fmla="*/ 1310222 h 1808541"/>
                  <a:gd name="connsiteX187" fmla="*/ 74283 w 1288739"/>
                  <a:gd name="connsiteY187" fmla="*/ 1350577 h 1808541"/>
                  <a:gd name="connsiteX188" fmla="*/ 105629 w 1288739"/>
                  <a:gd name="connsiteY188" fmla="*/ 1363321 h 1808541"/>
                  <a:gd name="connsiteX189" fmla="*/ 253242 w 1288739"/>
                  <a:gd name="connsiteY189" fmla="*/ 1487510 h 1808541"/>
                  <a:gd name="connsiteX190" fmla="*/ 303820 w 1288739"/>
                  <a:gd name="connsiteY190" fmla="*/ 1572468 h 1808541"/>
                  <a:gd name="connsiteX191" fmla="*/ 306692 w 1288739"/>
                  <a:gd name="connsiteY191" fmla="*/ 1743384 h 1808541"/>
                  <a:gd name="connsiteX192" fmla="*/ 330670 w 1288739"/>
                  <a:gd name="connsiteY192" fmla="*/ 1796607 h 1808541"/>
                  <a:gd name="connsiteX193" fmla="*/ 374004 w 1288739"/>
                  <a:gd name="connsiteY193" fmla="*/ 1797232 h 1808541"/>
                  <a:gd name="connsiteX194" fmla="*/ 501885 w 1288739"/>
                  <a:gd name="connsiteY194" fmla="*/ 1806977 h 1808541"/>
                  <a:gd name="connsiteX195" fmla="*/ 517121 w 1288739"/>
                  <a:gd name="connsiteY195" fmla="*/ 1666921 h 1808541"/>
                  <a:gd name="connsiteX196" fmla="*/ 518744 w 1288739"/>
                  <a:gd name="connsiteY196" fmla="*/ 1349577 h 1808541"/>
                  <a:gd name="connsiteX197" fmla="*/ 518495 w 1288739"/>
                  <a:gd name="connsiteY197" fmla="*/ 1227138 h 1808541"/>
                  <a:gd name="connsiteX198" fmla="*/ 513250 w 1288739"/>
                  <a:gd name="connsiteY198" fmla="*/ 1193904 h 1808541"/>
                  <a:gd name="connsiteX199" fmla="*/ 591177 w 1288739"/>
                  <a:gd name="connsiteY199" fmla="*/ 1162794 h 1808541"/>
                  <a:gd name="connsiteX200" fmla="*/ 624396 w 1288739"/>
                  <a:gd name="connsiteY200" fmla="*/ 1126812 h 1808541"/>
                  <a:gd name="connsiteX201" fmla="*/ 699077 w 1288739"/>
                  <a:gd name="connsiteY201" fmla="*/ 1193779 h 1808541"/>
                  <a:gd name="connsiteX202" fmla="*/ 815094 w 1288739"/>
                  <a:gd name="connsiteY202" fmla="*/ 1185783 h 1808541"/>
                  <a:gd name="connsiteX203" fmla="*/ 845940 w 1288739"/>
                  <a:gd name="connsiteY203" fmla="*/ 1213394 h 1808541"/>
                  <a:gd name="connsiteX204" fmla="*/ 882406 w 1288739"/>
                  <a:gd name="connsiteY204" fmla="*/ 1237383 h 1808541"/>
                  <a:gd name="connsiteX205" fmla="*/ 875038 w 1288739"/>
                  <a:gd name="connsiteY205" fmla="*/ 1327213 h 1808541"/>
                  <a:gd name="connsiteX206" fmla="*/ 860801 w 1288739"/>
                  <a:gd name="connsiteY206" fmla="*/ 1615322 h 1808541"/>
                  <a:gd name="connsiteX207" fmla="*/ 852933 w 1288739"/>
                  <a:gd name="connsiteY207" fmla="*/ 1705777 h 1808541"/>
                  <a:gd name="connsiteX208" fmla="*/ 848812 w 1288739"/>
                  <a:gd name="connsiteY208" fmla="*/ 1753004 h 1808541"/>
                  <a:gd name="connsiteX209" fmla="*/ 845191 w 1288739"/>
                  <a:gd name="connsiteY209" fmla="*/ 1787612 h 1808541"/>
                  <a:gd name="connsiteX210" fmla="*/ 919496 w 1288739"/>
                  <a:gd name="connsiteY210" fmla="*/ 1804728 h 1808541"/>
                  <a:gd name="connsiteX211" fmla="*/ 1007040 w 1288739"/>
                  <a:gd name="connsiteY211" fmla="*/ 1796982 h 1808541"/>
                  <a:gd name="connsiteX212" fmla="*/ 1001545 w 1288739"/>
                  <a:gd name="connsiteY212" fmla="*/ 1658550 h 1808541"/>
                  <a:gd name="connsiteX213" fmla="*/ 1007165 w 1288739"/>
                  <a:gd name="connsiteY213" fmla="*/ 1297853 h 1808541"/>
                  <a:gd name="connsiteX214" fmla="*/ 1008039 w 1288739"/>
                  <a:gd name="connsiteY214" fmla="*/ 1230511 h 1808541"/>
                  <a:gd name="connsiteX215" fmla="*/ 1161646 w 1288739"/>
                  <a:gd name="connsiteY215" fmla="*/ 1234259 h 1808541"/>
                  <a:gd name="connsiteX216" fmla="*/ 1199361 w 1288739"/>
                  <a:gd name="connsiteY216" fmla="*/ 1183909 h 1808541"/>
                  <a:gd name="connsiteX217" fmla="*/ 1215720 w 1288739"/>
                  <a:gd name="connsiteY217" fmla="*/ 1156547 h 1808541"/>
                  <a:gd name="connsiteX218" fmla="*/ 1223089 w 1288739"/>
                  <a:gd name="connsiteY218" fmla="*/ 1117317 h 1808541"/>
                  <a:gd name="connsiteX219" fmla="*/ 1233329 w 1288739"/>
                  <a:gd name="connsiteY219" fmla="*/ 1044852 h 1808541"/>
                  <a:gd name="connsiteX220" fmla="*/ 1268796 w 1288739"/>
                  <a:gd name="connsiteY220" fmla="*/ 992378 h 1808541"/>
                  <a:gd name="connsiteX221" fmla="*/ 1264675 w 1288739"/>
                  <a:gd name="connsiteY221" fmla="*/ 916291 h 1808541"/>
                  <a:gd name="connsiteX222" fmla="*/ 1227085 w 1288739"/>
                  <a:gd name="connsiteY222" fmla="*/ 863317 h 1808541"/>
                  <a:gd name="connsiteX223" fmla="*/ 1231706 w 1288739"/>
                  <a:gd name="connsiteY223" fmla="*/ 854071 h 1808541"/>
                  <a:gd name="connsiteX224" fmla="*/ 1249564 w 1288739"/>
                  <a:gd name="connsiteY224" fmla="*/ 830583 h 1808541"/>
                  <a:gd name="connsiteX225" fmla="*/ 1260179 w 1288739"/>
                  <a:gd name="connsiteY225" fmla="*/ 813841 h 1808541"/>
                  <a:gd name="connsiteX226" fmla="*/ 1271544 w 1288739"/>
                  <a:gd name="connsiteY226" fmla="*/ 798224 h 1808541"/>
                  <a:gd name="connsiteX227" fmla="*/ 1235077 w 1288739"/>
                  <a:gd name="connsiteY227" fmla="*/ 610316 h 1808541"/>
                  <a:gd name="connsiteX228" fmla="*/ 1220341 w 1288739"/>
                  <a:gd name="connsiteY228" fmla="*/ 598072 h 1808541"/>
                  <a:gd name="connsiteX229" fmla="*/ 1202358 w 1288739"/>
                  <a:gd name="connsiteY229" fmla="*/ 588952 h 1808541"/>
                  <a:gd name="connsiteX230" fmla="*/ 1216470 w 1288739"/>
                  <a:gd name="connsiteY230" fmla="*/ 516113 h 1808541"/>
                  <a:gd name="connsiteX231" fmla="*/ 1049750 w 1288739"/>
                  <a:gd name="connsiteY231" fmla="*/ 398545 h 1808541"/>
                  <a:gd name="connsiteX232" fmla="*/ 968825 w 1288739"/>
                  <a:gd name="connsiteY232" fmla="*/ 289349 h 1808541"/>
                  <a:gd name="connsiteX233" fmla="*/ 881157 w 1288739"/>
                  <a:gd name="connsiteY233" fmla="*/ 271858 h 1808541"/>
                  <a:gd name="connsiteX234" fmla="*/ 821088 w 1288739"/>
                  <a:gd name="connsiteY234" fmla="*/ 251493 h 1808541"/>
                  <a:gd name="connsiteX235" fmla="*/ 771509 w 1288739"/>
                  <a:gd name="connsiteY235" fmla="*/ 263737 h 1808541"/>
                  <a:gd name="connsiteX236" fmla="*/ 740413 w 1288739"/>
                  <a:gd name="connsiteY236" fmla="*/ 297095 h 1808541"/>
                  <a:gd name="connsiteX237" fmla="*/ 699451 w 1288739"/>
                  <a:gd name="connsiteY237" fmla="*/ 277355 h 1808541"/>
                  <a:gd name="connsiteX238" fmla="*/ 715436 w 1288739"/>
                  <a:gd name="connsiteY238" fmla="*/ 242247 h 1808541"/>
                  <a:gd name="connsiteX239" fmla="*/ 698577 w 1288739"/>
                  <a:gd name="connsiteY239" fmla="*/ 111562 h 1808541"/>
                  <a:gd name="connsiteX240" fmla="*/ 532731 w 1288739"/>
                  <a:gd name="connsiteY240" fmla="*/ 80077 h 1808541"/>
                  <a:gd name="connsiteX241" fmla="*/ 443564 w 1288739"/>
                  <a:gd name="connsiteY241" fmla="*/ 7488 h 1808541"/>
                  <a:gd name="connsiteX242" fmla="*/ 310189 w 1288739"/>
                  <a:gd name="connsiteY242" fmla="*/ 26479 h 1808541"/>
                  <a:gd name="connsiteX243" fmla="*/ 262983 w 1288739"/>
                  <a:gd name="connsiteY243" fmla="*/ 91821 h 1808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</a:cxnLst>
                <a:rect l="l" t="t" r="r" b="b"/>
                <a:pathLst>
                  <a:path w="1288739" h="1808541">
                    <a:moveTo>
                      <a:pt x="930111" y="1774368"/>
                    </a:moveTo>
                    <a:cubicBezTo>
                      <a:pt x="925616" y="1739885"/>
                      <a:pt x="928113" y="1650804"/>
                      <a:pt x="920870" y="1628065"/>
                    </a:cubicBezTo>
                    <a:cubicBezTo>
                      <a:pt x="902013" y="1633813"/>
                      <a:pt x="912503" y="1643058"/>
                      <a:pt x="914751" y="1692409"/>
                    </a:cubicBezTo>
                    <a:cubicBezTo>
                      <a:pt x="916000" y="1719395"/>
                      <a:pt x="916874" y="1747507"/>
                      <a:pt x="917998" y="1772619"/>
                    </a:cubicBezTo>
                    <a:lnTo>
                      <a:pt x="875662" y="1771120"/>
                    </a:lnTo>
                    <a:cubicBezTo>
                      <a:pt x="875412" y="1731514"/>
                      <a:pt x="895394" y="1591583"/>
                      <a:pt x="896892" y="1512372"/>
                    </a:cubicBezTo>
                    <a:lnTo>
                      <a:pt x="905384" y="1383561"/>
                    </a:lnTo>
                    <a:cubicBezTo>
                      <a:pt x="906259" y="1334210"/>
                      <a:pt x="915750" y="1293480"/>
                      <a:pt x="915250" y="1249127"/>
                    </a:cubicBezTo>
                    <a:lnTo>
                      <a:pt x="933858" y="1250251"/>
                    </a:lnTo>
                    <a:cubicBezTo>
                      <a:pt x="949718" y="1268992"/>
                      <a:pt x="932734" y="1301101"/>
                      <a:pt x="943974" y="1318718"/>
                    </a:cubicBezTo>
                    <a:cubicBezTo>
                      <a:pt x="950343" y="1311471"/>
                      <a:pt x="950842" y="1309097"/>
                      <a:pt x="951342" y="1288607"/>
                    </a:cubicBezTo>
                    <a:cubicBezTo>
                      <a:pt x="951591" y="1276363"/>
                      <a:pt x="951217" y="1263620"/>
                      <a:pt x="951217" y="1251376"/>
                    </a:cubicBezTo>
                    <a:lnTo>
                      <a:pt x="973696" y="1248127"/>
                    </a:lnTo>
                    <a:lnTo>
                      <a:pt x="966328" y="1655052"/>
                    </a:lnTo>
                    <a:cubicBezTo>
                      <a:pt x="966453" y="1677791"/>
                      <a:pt x="965204" y="1700530"/>
                      <a:pt x="965454" y="1723144"/>
                    </a:cubicBezTo>
                    <a:cubicBezTo>
                      <a:pt x="965578" y="1733763"/>
                      <a:pt x="966952" y="1745383"/>
                      <a:pt x="967077" y="1754003"/>
                    </a:cubicBezTo>
                    <a:cubicBezTo>
                      <a:pt x="967452" y="1782864"/>
                      <a:pt x="973821" y="1769621"/>
                      <a:pt x="966203" y="1777742"/>
                    </a:cubicBezTo>
                    <a:cubicBezTo>
                      <a:pt x="959334" y="1773869"/>
                      <a:pt x="939228" y="1774618"/>
                      <a:pt x="930111" y="1774368"/>
                    </a:cubicBezTo>
                    <a:close/>
                    <a:moveTo>
                      <a:pt x="105879" y="1254749"/>
                    </a:moveTo>
                    <a:cubicBezTo>
                      <a:pt x="127734" y="1260496"/>
                      <a:pt x="206785" y="1305349"/>
                      <a:pt x="227016" y="1323215"/>
                    </a:cubicBezTo>
                    <a:cubicBezTo>
                      <a:pt x="263857" y="1355824"/>
                      <a:pt x="272724" y="1374065"/>
                      <a:pt x="294828" y="1398054"/>
                    </a:cubicBezTo>
                    <a:cubicBezTo>
                      <a:pt x="306317" y="1410422"/>
                      <a:pt x="310314" y="1408049"/>
                      <a:pt x="309814" y="1431787"/>
                    </a:cubicBezTo>
                    <a:cubicBezTo>
                      <a:pt x="309065" y="1431162"/>
                      <a:pt x="308066" y="1429163"/>
                      <a:pt x="307691" y="1429788"/>
                    </a:cubicBezTo>
                    <a:cubicBezTo>
                      <a:pt x="307441" y="1430163"/>
                      <a:pt x="304944" y="1427164"/>
                      <a:pt x="303570" y="1426290"/>
                    </a:cubicBezTo>
                    <a:cubicBezTo>
                      <a:pt x="291956" y="1418294"/>
                      <a:pt x="288084" y="1424416"/>
                      <a:pt x="294578" y="1435160"/>
                    </a:cubicBezTo>
                    <a:cubicBezTo>
                      <a:pt x="302945" y="1448779"/>
                      <a:pt x="317557" y="1453526"/>
                      <a:pt x="304069" y="1470393"/>
                    </a:cubicBezTo>
                    <a:cubicBezTo>
                      <a:pt x="298075" y="1456150"/>
                      <a:pt x="283089" y="1428788"/>
                      <a:pt x="272099" y="1421417"/>
                    </a:cubicBezTo>
                    <a:cubicBezTo>
                      <a:pt x="263357" y="1427414"/>
                      <a:pt x="268977" y="1421042"/>
                      <a:pt x="263607" y="1431037"/>
                    </a:cubicBezTo>
                    <a:cubicBezTo>
                      <a:pt x="267354" y="1441282"/>
                      <a:pt x="275721" y="1441907"/>
                      <a:pt x="293829" y="1473891"/>
                    </a:cubicBezTo>
                    <a:cubicBezTo>
                      <a:pt x="311937" y="1506125"/>
                      <a:pt x="308690" y="1499004"/>
                      <a:pt x="307566" y="1541608"/>
                    </a:cubicBezTo>
                    <a:cubicBezTo>
                      <a:pt x="289833" y="1528614"/>
                      <a:pt x="272349" y="1481762"/>
                      <a:pt x="266230" y="1470643"/>
                    </a:cubicBezTo>
                    <a:cubicBezTo>
                      <a:pt x="259736" y="1458524"/>
                      <a:pt x="248621" y="1449653"/>
                      <a:pt x="243626" y="1439033"/>
                    </a:cubicBezTo>
                    <a:cubicBezTo>
                      <a:pt x="222770" y="1395430"/>
                      <a:pt x="218649" y="1393681"/>
                      <a:pt x="157831" y="1355450"/>
                    </a:cubicBezTo>
                    <a:cubicBezTo>
                      <a:pt x="134977" y="1341207"/>
                      <a:pt x="108501" y="1327713"/>
                      <a:pt x="78529" y="1321966"/>
                    </a:cubicBezTo>
                    <a:cubicBezTo>
                      <a:pt x="86147" y="1291106"/>
                      <a:pt x="84024" y="1277238"/>
                      <a:pt x="105879" y="1254749"/>
                    </a:cubicBezTo>
                    <a:close/>
                    <a:moveTo>
                      <a:pt x="329795" y="1189906"/>
                    </a:moveTo>
                    <a:cubicBezTo>
                      <a:pt x="360642" y="1182660"/>
                      <a:pt x="352899" y="1184908"/>
                      <a:pt x="377626" y="1195653"/>
                    </a:cubicBezTo>
                    <a:cubicBezTo>
                      <a:pt x="375503" y="1263995"/>
                      <a:pt x="384869" y="1330837"/>
                      <a:pt x="379999" y="1400178"/>
                    </a:cubicBezTo>
                    <a:cubicBezTo>
                      <a:pt x="401978" y="1393931"/>
                      <a:pt x="392112" y="1352201"/>
                      <a:pt x="392112" y="1305474"/>
                    </a:cubicBezTo>
                    <a:cubicBezTo>
                      <a:pt x="392112" y="1271741"/>
                      <a:pt x="387117" y="1233010"/>
                      <a:pt x="390988" y="1200651"/>
                    </a:cubicBezTo>
                    <a:cubicBezTo>
                      <a:pt x="458426" y="1208272"/>
                      <a:pt x="426081" y="1202400"/>
                      <a:pt x="479281" y="1202900"/>
                    </a:cubicBezTo>
                    <a:cubicBezTo>
                      <a:pt x="477283" y="1332211"/>
                      <a:pt x="490271" y="1491258"/>
                      <a:pt x="487773" y="1634687"/>
                    </a:cubicBezTo>
                    <a:cubicBezTo>
                      <a:pt x="486899" y="1681414"/>
                      <a:pt x="481404" y="1732389"/>
                      <a:pt x="480530" y="1778241"/>
                    </a:cubicBezTo>
                    <a:lnTo>
                      <a:pt x="341784" y="1763249"/>
                    </a:lnTo>
                    <a:cubicBezTo>
                      <a:pt x="342409" y="1737886"/>
                      <a:pt x="339287" y="1716397"/>
                      <a:pt x="339786" y="1692534"/>
                    </a:cubicBezTo>
                    <a:cubicBezTo>
                      <a:pt x="341285" y="1617571"/>
                      <a:pt x="347404" y="1540234"/>
                      <a:pt x="347154" y="1465021"/>
                    </a:cubicBezTo>
                    <a:cubicBezTo>
                      <a:pt x="347029" y="1413046"/>
                      <a:pt x="343782" y="1362446"/>
                      <a:pt x="347404" y="1311096"/>
                    </a:cubicBezTo>
                    <a:cubicBezTo>
                      <a:pt x="349152" y="1285609"/>
                      <a:pt x="358644" y="1228762"/>
                      <a:pt x="347404" y="1212895"/>
                    </a:cubicBezTo>
                    <a:cubicBezTo>
                      <a:pt x="338288" y="1199901"/>
                      <a:pt x="343158" y="1216143"/>
                      <a:pt x="329795" y="1189906"/>
                    </a:cubicBezTo>
                    <a:close/>
                    <a:moveTo>
                      <a:pt x="729548" y="609442"/>
                    </a:moveTo>
                    <a:cubicBezTo>
                      <a:pt x="742911" y="575084"/>
                      <a:pt x="746283" y="597572"/>
                      <a:pt x="766014" y="557467"/>
                    </a:cubicBezTo>
                    <a:cubicBezTo>
                      <a:pt x="774881" y="539601"/>
                      <a:pt x="790491" y="527357"/>
                      <a:pt x="795112" y="521610"/>
                    </a:cubicBezTo>
                    <a:lnTo>
                      <a:pt x="814094" y="476632"/>
                    </a:lnTo>
                    <a:cubicBezTo>
                      <a:pt x="821962" y="435402"/>
                      <a:pt x="834201" y="425657"/>
                      <a:pt x="806851" y="376306"/>
                    </a:cubicBezTo>
                    <a:cubicBezTo>
                      <a:pt x="794862" y="354942"/>
                      <a:pt x="776005" y="350444"/>
                      <a:pt x="783873" y="317960"/>
                    </a:cubicBezTo>
                    <a:cubicBezTo>
                      <a:pt x="788493" y="298969"/>
                      <a:pt x="806102" y="273732"/>
                      <a:pt x="825084" y="271733"/>
                    </a:cubicBezTo>
                    <a:cubicBezTo>
                      <a:pt x="870792" y="267110"/>
                      <a:pt x="870292" y="325207"/>
                      <a:pt x="900389" y="327705"/>
                    </a:cubicBezTo>
                    <a:cubicBezTo>
                      <a:pt x="921120" y="329454"/>
                      <a:pt x="913752" y="319834"/>
                      <a:pt x="911878" y="305966"/>
                    </a:cubicBezTo>
                    <a:cubicBezTo>
                      <a:pt x="967826" y="307840"/>
                      <a:pt x="982313" y="321958"/>
                      <a:pt x="1001545" y="362063"/>
                    </a:cubicBezTo>
                    <a:cubicBezTo>
                      <a:pt x="1005791" y="370934"/>
                      <a:pt x="1010162" y="380304"/>
                      <a:pt x="1010537" y="389550"/>
                    </a:cubicBezTo>
                    <a:cubicBezTo>
                      <a:pt x="1011411" y="408915"/>
                      <a:pt x="1006290" y="385052"/>
                      <a:pt x="1012285" y="416037"/>
                    </a:cubicBezTo>
                    <a:cubicBezTo>
                      <a:pt x="1016531" y="437901"/>
                      <a:pt x="1010162" y="458141"/>
                      <a:pt x="1015282" y="480130"/>
                    </a:cubicBezTo>
                    <a:cubicBezTo>
                      <a:pt x="1037137" y="474883"/>
                      <a:pt x="1025772" y="452019"/>
                      <a:pt x="1045879" y="424408"/>
                    </a:cubicBezTo>
                    <a:cubicBezTo>
                      <a:pt x="1127802" y="433153"/>
                      <a:pt x="1182377" y="476507"/>
                      <a:pt x="1177256" y="565713"/>
                    </a:cubicBezTo>
                    <a:cubicBezTo>
                      <a:pt x="1175383" y="597947"/>
                      <a:pt x="1170388" y="564714"/>
                      <a:pt x="1171512" y="599197"/>
                    </a:cubicBezTo>
                    <a:cubicBezTo>
                      <a:pt x="1171761" y="610691"/>
                      <a:pt x="1167391" y="623685"/>
                      <a:pt x="1166017" y="635554"/>
                    </a:cubicBezTo>
                    <a:cubicBezTo>
                      <a:pt x="1177506" y="633805"/>
                      <a:pt x="1167890" y="638552"/>
                      <a:pt x="1182876" y="620936"/>
                    </a:cubicBezTo>
                    <a:lnTo>
                      <a:pt x="1188371" y="614939"/>
                    </a:lnTo>
                    <a:cubicBezTo>
                      <a:pt x="1211474" y="624059"/>
                      <a:pt x="1231081" y="651796"/>
                      <a:pt x="1238075" y="678533"/>
                    </a:cubicBezTo>
                    <a:cubicBezTo>
                      <a:pt x="1246192" y="708893"/>
                      <a:pt x="1244694" y="745875"/>
                      <a:pt x="1235577" y="775110"/>
                    </a:cubicBezTo>
                    <a:cubicBezTo>
                      <a:pt x="1230831" y="790228"/>
                      <a:pt x="1225586" y="802597"/>
                      <a:pt x="1218093" y="815465"/>
                    </a:cubicBezTo>
                    <a:cubicBezTo>
                      <a:pt x="1214472" y="821712"/>
                      <a:pt x="1210975" y="827085"/>
                      <a:pt x="1207728" y="832457"/>
                    </a:cubicBezTo>
                    <a:lnTo>
                      <a:pt x="1195989" y="848199"/>
                    </a:lnTo>
                    <a:cubicBezTo>
                      <a:pt x="1188746" y="857570"/>
                      <a:pt x="1193241" y="856820"/>
                      <a:pt x="1188870" y="868064"/>
                    </a:cubicBezTo>
                    <a:cubicBezTo>
                      <a:pt x="1181003" y="888304"/>
                      <a:pt x="1149657" y="915041"/>
                      <a:pt x="1164893" y="915291"/>
                    </a:cubicBezTo>
                    <a:cubicBezTo>
                      <a:pt x="1186997" y="915666"/>
                      <a:pt x="1193241" y="895051"/>
                      <a:pt x="1201983" y="887680"/>
                    </a:cubicBezTo>
                    <a:cubicBezTo>
                      <a:pt x="1206604" y="883682"/>
                      <a:pt x="1202982" y="886430"/>
                      <a:pt x="1208727" y="883307"/>
                    </a:cubicBezTo>
                    <a:cubicBezTo>
                      <a:pt x="1236701" y="909919"/>
                      <a:pt x="1225836" y="971763"/>
                      <a:pt x="1213473" y="1004497"/>
                    </a:cubicBezTo>
                    <a:cubicBezTo>
                      <a:pt x="1196738" y="1049350"/>
                      <a:pt x="1182876" y="1051599"/>
                      <a:pt x="1155651" y="1090580"/>
                    </a:cubicBezTo>
                    <a:cubicBezTo>
                      <a:pt x="1173135" y="1090455"/>
                      <a:pt x="1155527" y="1090080"/>
                      <a:pt x="1180129" y="1079460"/>
                    </a:cubicBezTo>
                    <a:cubicBezTo>
                      <a:pt x="1189495" y="1075462"/>
                      <a:pt x="1195489" y="1071964"/>
                      <a:pt x="1205980" y="1069340"/>
                    </a:cubicBezTo>
                    <a:cubicBezTo>
                      <a:pt x="1203607" y="1124688"/>
                      <a:pt x="1195614" y="1147177"/>
                      <a:pt x="1170887" y="1189281"/>
                    </a:cubicBezTo>
                    <a:cubicBezTo>
                      <a:pt x="1151156" y="1222890"/>
                      <a:pt x="1053996" y="1211271"/>
                      <a:pt x="1046503" y="1203274"/>
                    </a:cubicBezTo>
                    <a:cubicBezTo>
                      <a:pt x="1043131" y="1197527"/>
                      <a:pt x="1043006" y="1205773"/>
                      <a:pt x="1047377" y="1198152"/>
                    </a:cubicBezTo>
                    <a:cubicBezTo>
                      <a:pt x="1052248" y="1189781"/>
                      <a:pt x="1075726" y="1171415"/>
                      <a:pt x="1045879" y="1151925"/>
                    </a:cubicBezTo>
                    <a:cubicBezTo>
                      <a:pt x="1031017" y="1156922"/>
                      <a:pt x="1018654" y="1176538"/>
                      <a:pt x="987433" y="1196153"/>
                    </a:cubicBezTo>
                    <a:cubicBezTo>
                      <a:pt x="966078" y="1209646"/>
                      <a:pt x="943724" y="1220016"/>
                      <a:pt x="909256" y="1217018"/>
                    </a:cubicBezTo>
                    <a:cubicBezTo>
                      <a:pt x="892272" y="1202775"/>
                      <a:pt x="910130" y="1209396"/>
                      <a:pt x="886527" y="1204149"/>
                    </a:cubicBezTo>
                    <a:cubicBezTo>
                      <a:pt x="864048" y="1199027"/>
                      <a:pt x="854307" y="1175913"/>
                      <a:pt x="827457" y="1157797"/>
                    </a:cubicBezTo>
                    <a:cubicBezTo>
                      <a:pt x="835200" y="1134059"/>
                      <a:pt x="840570" y="1138057"/>
                      <a:pt x="842318" y="1123064"/>
                    </a:cubicBezTo>
                    <a:cubicBezTo>
                      <a:pt x="815968" y="1126562"/>
                      <a:pt x="833826" y="1145178"/>
                      <a:pt x="793114" y="1144303"/>
                    </a:cubicBezTo>
                    <a:cubicBezTo>
                      <a:pt x="791491" y="1147177"/>
                      <a:pt x="789118" y="1152424"/>
                      <a:pt x="787369" y="1154548"/>
                    </a:cubicBezTo>
                    <a:cubicBezTo>
                      <a:pt x="773257" y="1172540"/>
                      <a:pt x="715811" y="1175038"/>
                      <a:pt x="698577" y="1160670"/>
                    </a:cubicBezTo>
                    <a:cubicBezTo>
                      <a:pt x="647749" y="1118066"/>
                      <a:pt x="668605" y="1107072"/>
                      <a:pt x="635261" y="1098701"/>
                    </a:cubicBezTo>
                    <a:lnTo>
                      <a:pt x="635261" y="1044353"/>
                    </a:lnTo>
                    <a:cubicBezTo>
                      <a:pt x="676223" y="1044602"/>
                      <a:pt x="750778" y="1044852"/>
                      <a:pt x="765515" y="998375"/>
                    </a:cubicBezTo>
                    <a:cubicBezTo>
                      <a:pt x="767763" y="991129"/>
                      <a:pt x="770011" y="925286"/>
                      <a:pt x="769136" y="915291"/>
                    </a:cubicBezTo>
                    <a:cubicBezTo>
                      <a:pt x="766014" y="882932"/>
                      <a:pt x="757772" y="874686"/>
                      <a:pt x="781250" y="850573"/>
                    </a:cubicBezTo>
                    <a:cubicBezTo>
                      <a:pt x="803979" y="827209"/>
                      <a:pt x="797110" y="832457"/>
                      <a:pt x="803854" y="805970"/>
                    </a:cubicBezTo>
                    <a:cubicBezTo>
                      <a:pt x="806352" y="796475"/>
                      <a:pt x="806726" y="799598"/>
                      <a:pt x="808724" y="790602"/>
                    </a:cubicBezTo>
                    <a:cubicBezTo>
                      <a:pt x="817466" y="752871"/>
                      <a:pt x="778128" y="660042"/>
                      <a:pt x="755899" y="627808"/>
                    </a:cubicBezTo>
                    <a:cubicBezTo>
                      <a:pt x="749155" y="617937"/>
                      <a:pt x="745908" y="618437"/>
                      <a:pt x="736542" y="613565"/>
                    </a:cubicBezTo>
                    <a:cubicBezTo>
                      <a:pt x="729174" y="609816"/>
                      <a:pt x="733794" y="612690"/>
                      <a:pt x="729548" y="609442"/>
                    </a:cubicBezTo>
                    <a:close/>
                    <a:moveTo>
                      <a:pt x="285462" y="124430"/>
                    </a:moveTo>
                    <a:cubicBezTo>
                      <a:pt x="290707" y="111062"/>
                      <a:pt x="304194" y="100317"/>
                      <a:pt x="314060" y="87823"/>
                    </a:cubicBezTo>
                    <a:cubicBezTo>
                      <a:pt x="342908" y="51216"/>
                      <a:pt x="371257" y="12236"/>
                      <a:pt x="437945" y="28852"/>
                    </a:cubicBezTo>
                    <a:cubicBezTo>
                      <a:pt x="498888" y="43970"/>
                      <a:pt x="501011" y="109313"/>
                      <a:pt x="505257" y="114810"/>
                    </a:cubicBezTo>
                    <a:cubicBezTo>
                      <a:pt x="512875" y="124555"/>
                      <a:pt x="511251" y="114060"/>
                      <a:pt x="517496" y="133426"/>
                    </a:cubicBezTo>
                    <a:cubicBezTo>
                      <a:pt x="524489" y="154790"/>
                      <a:pt x="523615" y="168284"/>
                      <a:pt x="537852" y="173281"/>
                    </a:cubicBezTo>
                    <a:lnTo>
                      <a:pt x="541848" y="115685"/>
                    </a:lnTo>
                    <a:cubicBezTo>
                      <a:pt x="566700" y="107564"/>
                      <a:pt x="599794" y="88698"/>
                      <a:pt x="637134" y="101192"/>
                    </a:cubicBezTo>
                    <a:cubicBezTo>
                      <a:pt x="666482" y="111062"/>
                      <a:pt x="675474" y="138798"/>
                      <a:pt x="680094" y="171407"/>
                    </a:cubicBezTo>
                    <a:cubicBezTo>
                      <a:pt x="693332" y="266610"/>
                      <a:pt x="635761" y="325706"/>
                      <a:pt x="648748" y="346571"/>
                    </a:cubicBezTo>
                    <a:cubicBezTo>
                      <a:pt x="654118" y="338950"/>
                      <a:pt x="658614" y="327705"/>
                      <a:pt x="663360" y="318585"/>
                    </a:cubicBezTo>
                    <a:cubicBezTo>
                      <a:pt x="669229" y="307090"/>
                      <a:pt x="674350" y="302093"/>
                      <a:pt x="681468" y="292972"/>
                    </a:cubicBezTo>
                    <a:cubicBezTo>
                      <a:pt x="703198" y="298470"/>
                      <a:pt x="708318" y="317585"/>
                      <a:pt x="728174" y="326956"/>
                    </a:cubicBezTo>
                    <a:lnTo>
                      <a:pt x="725802" y="349070"/>
                    </a:lnTo>
                    <a:cubicBezTo>
                      <a:pt x="744284" y="357066"/>
                      <a:pt x="777379" y="362438"/>
                      <a:pt x="782249" y="415787"/>
                    </a:cubicBezTo>
                    <a:cubicBezTo>
                      <a:pt x="786245" y="460140"/>
                      <a:pt x="776879" y="485877"/>
                      <a:pt x="760769" y="514363"/>
                    </a:cubicBezTo>
                    <a:cubicBezTo>
                      <a:pt x="746283" y="539726"/>
                      <a:pt x="744534" y="555343"/>
                      <a:pt x="715062" y="590701"/>
                    </a:cubicBezTo>
                    <a:cubicBezTo>
                      <a:pt x="707319" y="600196"/>
                      <a:pt x="706944" y="595948"/>
                      <a:pt x="698827" y="605069"/>
                    </a:cubicBezTo>
                    <a:cubicBezTo>
                      <a:pt x="674100" y="633055"/>
                      <a:pt x="659613" y="629307"/>
                      <a:pt x="657241" y="648298"/>
                    </a:cubicBezTo>
                    <a:lnTo>
                      <a:pt x="709067" y="626558"/>
                    </a:lnTo>
                    <a:cubicBezTo>
                      <a:pt x="709567" y="625184"/>
                      <a:pt x="710941" y="625434"/>
                      <a:pt x="711940" y="624934"/>
                    </a:cubicBezTo>
                    <a:cubicBezTo>
                      <a:pt x="754775" y="686154"/>
                      <a:pt x="797735" y="779358"/>
                      <a:pt x="729049" y="852697"/>
                    </a:cubicBezTo>
                    <a:cubicBezTo>
                      <a:pt x="699951" y="883932"/>
                      <a:pt x="679095" y="872562"/>
                      <a:pt x="665608" y="894301"/>
                    </a:cubicBezTo>
                    <a:cubicBezTo>
                      <a:pt x="680968" y="894177"/>
                      <a:pt x="680469" y="892802"/>
                      <a:pt x="693207" y="897675"/>
                    </a:cubicBezTo>
                    <a:cubicBezTo>
                      <a:pt x="729298" y="911543"/>
                      <a:pt x="725427" y="896300"/>
                      <a:pt x="754775" y="890553"/>
                    </a:cubicBezTo>
                    <a:cubicBezTo>
                      <a:pt x="747656" y="985756"/>
                      <a:pt x="728050" y="1014242"/>
                      <a:pt x="635136" y="1016491"/>
                    </a:cubicBezTo>
                    <a:cubicBezTo>
                      <a:pt x="632638" y="996376"/>
                      <a:pt x="636510" y="974512"/>
                      <a:pt x="621649" y="969390"/>
                    </a:cubicBezTo>
                    <a:lnTo>
                      <a:pt x="620025" y="984132"/>
                    </a:lnTo>
                    <a:cubicBezTo>
                      <a:pt x="623522" y="1035732"/>
                      <a:pt x="620899" y="1008995"/>
                      <a:pt x="611908" y="1026986"/>
                    </a:cubicBezTo>
                    <a:cubicBezTo>
                      <a:pt x="621898" y="1040480"/>
                      <a:pt x="617028" y="1024487"/>
                      <a:pt x="619526" y="1043853"/>
                    </a:cubicBezTo>
                    <a:cubicBezTo>
                      <a:pt x="624771" y="1085083"/>
                      <a:pt x="610159" y="1080960"/>
                      <a:pt x="607037" y="1091579"/>
                    </a:cubicBezTo>
                    <a:cubicBezTo>
                      <a:pt x="599170" y="1118691"/>
                      <a:pt x="615904" y="1099950"/>
                      <a:pt x="582560" y="1120565"/>
                    </a:cubicBezTo>
                    <a:cubicBezTo>
                      <a:pt x="526612" y="1155048"/>
                      <a:pt x="469790" y="1169791"/>
                      <a:pt x="394985" y="1165418"/>
                    </a:cubicBezTo>
                    <a:cubicBezTo>
                      <a:pt x="398731" y="1152050"/>
                      <a:pt x="402603" y="1158796"/>
                      <a:pt x="416839" y="1145678"/>
                    </a:cubicBezTo>
                    <a:cubicBezTo>
                      <a:pt x="416215" y="1132809"/>
                      <a:pt x="412718" y="1122689"/>
                      <a:pt x="407848" y="1113444"/>
                    </a:cubicBezTo>
                    <a:lnTo>
                      <a:pt x="343907" y="1143554"/>
                    </a:lnTo>
                    <a:cubicBezTo>
                      <a:pt x="323801" y="1148551"/>
                      <a:pt x="343158" y="1139056"/>
                      <a:pt x="309689" y="1149676"/>
                    </a:cubicBezTo>
                    <a:cubicBezTo>
                      <a:pt x="295203" y="1154299"/>
                      <a:pt x="283963" y="1152924"/>
                      <a:pt x="269976" y="1148177"/>
                    </a:cubicBezTo>
                    <a:cubicBezTo>
                      <a:pt x="240254" y="1137932"/>
                      <a:pt x="234259" y="1127687"/>
                      <a:pt x="220522" y="1102074"/>
                    </a:cubicBezTo>
                    <a:cubicBezTo>
                      <a:pt x="202539" y="1068841"/>
                      <a:pt x="211655" y="1073463"/>
                      <a:pt x="176688" y="1054723"/>
                    </a:cubicBezTo>
                    <a:lnTo>
                      <a:pt x="192673" y="1045727"/>
                    </a:lnTo>
                    <a:cubicBezTo>
                      <a:pt x="218399" y="1032983"/>
                      <a:pt x="224893" y="1041479"/>
                      <a:pt x="239879" y="1030484"/>
                    </a:cubicBezTo>
                    <a:cubicBezTo>
                      <a:pt x="231387" y="1019865"/>
                      <a:pt x="210157" y="1037356"/>
                      <a:pt x="161577" y="1025737"/>
                    </a:cubicBezTo>
                    <a:cubicBezTo>
                      <a:pt x="111124" y="1013618"/>
                      <a:pt x="93515" y="952523"/>
                      <a:pt x="92516" y="901423"/>
                    </a:cubicBezTo>
                    <a:cubicBezTo>
                      <a:pt x="92267" y="886180"/>
                      <a:pt x="91517" y="869938"/>
                      <a:pt x="93515" y="854821"/>
                    </a:cubicBezTo>
                    <a:cubicBezTo>
                      <a:pt x="98885" y="814091"/>
                      <a:pt x="69288" y="808344"/>
                      <a:pt x="129732" y="829333"/>
                    </a:cubicBezTo>
                    <a:cubicBezTo>
                      <a:pt x="142845" y="833956"/>
                      <a:pt x="161577" y="835330"/>
                      <a:pt x="176188" y="833082"/>
                    </a:cubicBezTo>
                    <a:cubicBezTo>
                      <a:pt x="174065" y="814591"/>
                      <a:pt x="148839" y="808219"/>
                      <a:pt x="128608" y="804471"/>
                    </a:cubicBezTo>
                    <a:cubicBezTo>
                      <a:pt x="98885" y="799098"/>
                      <a:pt x="94390" y="794850"/>
                      <a:pt x="81527" y="772736"/>
                    </a:cubicBezTo>
                    <a:cubicBezTo>
                      <a:pt x="52928" y="723261"/>
                      <a:pt x="58548" y="692901"/>
                      <a:pt x="76906" y="652421"/>
                    </a:cubicBezTo>
                    <a:cubicBezTo>
                      <a:pt x="91392" y="655544"/>
                      <a:pt x="85648" y="657168"/>
                      <a:pt x="102008" y="657043"/>
                    </a:cubicBezTo>
                    <a:cubicBezTo>
                      <a:pt x="99260" y="646923"/>
                      <a:pt x="86522" y="632430"/>
                      <a:pt x="79154" y="625809"/>
                    </a:cubicBezTo>
                    <a:cubicBezTo>
                      <a:pt x="74158" y="621311"/>
                      <a:pt x="68664" y="619562"/>
                      <a:pt x="62045" y="615814"/>
                    </a:cubicBezTo>
                    <a:cubicBezTo>
                      <a:pt x="102" y="580331"/>
                      <a:pt x="37443" y="453518"/>
                      <a:pt x="89644" y="413163"/>
                    </a:cubicBezTo>
                    <a:cubicBezTo>
                      <a:pt x="117493" y="391674"/>
                      <a:pt x="139598" y="420784"/>
                      <a:pt x="121864" y="372933"/>
                    </a:cubicBezTo>
                    <a:lnTo>
                      <a:pt x="99885" y="306091"/>
                    </a:lnTo>
                    <a:cubicBezTo>
                      <a:pt x="91018" y="274481"/>
                      <a:pt x="76781" y="264861"/>
                      <a:pt x="73909" y="198769"/>
                    </a:cubicBezTo>
                    <a:cubicBezTo>
                      <a:pt x="71911" y="151417"/>
                      <a:pt x="103256" y="104690"/>
                      <a:pt x="142220" y="88698"/>
                    </a:cubicBezTo>
                    <a:cubicBezTo>
                      <a:pt x="167821" y="78203"/>
                      <a:pt x="188927" y="72706"/>
                      <a:pt x="212405" y="88573"/>
                    </a:cubicBezTo>
                    <a:cubicBezTo>
                      <a:pt x="235633" y="104315"/>
                      <a:pt x="283588" y="153666"/>
                      <a:pt x="292205" y="180528"/>
                    </a:cubicBezTo>
                    <a:lnTo>
                      <a:pt x="322427" y="183901"/>
                    </a:lnTo>
                    <a:cubicBezTo>
                      <a:pt x="322927" y="165660"/>
                      <a:pt x="295702" y="132426"/>
                      <a:pt x="285462" y="124430"/>
                    </a:cubicBezTo>
                    <a:close/>
                    <a:moveTo>
                      <a:pt x="262983" y="91821"/>
                    </a:moveTo>
                    <a:cubicBezTo>
                      <a:pt x="236882" y="84075"/>
                      <a:pt x="245374" y="70957"/>
                      <a:pt x="212405" y="66084"/>
                    </a:cubicBezTo>
                    <a:cubicBezTo>
                      <a:pt x="187303" y="62336"/>
                      <a:pt x="169944" y="60337"/>
                      <a:pt x="146341" y="66459"/>
                    </a:cubicBezTo>
                    <a:cubicBezTo>
                      <a:pt x="95763" y="79577"/>
                      <a:pt x="83525" y="97444"/>
                      <a:pt x="57799" y="130177"/>
                    </a:cubicBezTo>
                    <a:cubicBezTo>
                      <a:pt x="15088" y="184276"/>
                      <a:pt x="49431" y="285101"/>
                      <a:pt x="71911" y="341573"/>
                    </a:cubicBezTo>
                    <a:cubicBezTo>
                      <a:pt x="76406" y="353068"/>
                      <a:pt x="81152" y="357940"/>
                      <a:pt x="85773" y="368435"/>
                    </a:cubicBezTo>
                    <a:cubicBezTo>
                      <a:pt x="60171" y="385052"/>
                      <a:pt x="61670" y="374057"/>
                      <a:pt x="33197" y="411164"/>
                    </a:cubicBezTo>
                    <a:cubicBezTo>
                      <a:pt x="-4518" y="460265"/>
                      <a:pt x="-11762" y="535728"/>
                      <a:pt x="20084" y="590201"/>
                    </a:cubicBezTo>
                    <a:cubicBezTo>
                      <a:pt x="25079" y="598697"/>
                      <a:pt x="33696" y="607318"/>
                      <a:pt x="38067" y="619687"/>
                    </a:cubicBezTo>
                    <a:cubicBezTo>
                      <a:pt x="19834" y="656419"/>
                      <a:pt x="13215" y="672910"/>
                      <a:pt x="27827" y="722011"/>
                    </a:cubicBezTo>
                    <a:cubicBezTo>
                      <a:pt x="36568" y="751622"/>
                      <a:pt x="55551" y="785980"/>
                      <a:pt x="75532" y="798973"/>
                    </a:cubicBezTo>
                    <a:cubicBezTo>
                      <a:pt x="36943" y="849449"/>
                      <a:pt x="62794" y="954522"/>
                      <a:pt x="100509" y="1005247"/>
                    </a:cubicBezTo>
                    <a:cubicBezTo>
                      <a:pt x="119491" y="1030984"/>
                      <a:pt x="121614" y="1030360"/>
                      <a:pt x="151087" y="1045727"/>
                    </a:cubicBezTo>
                    <a:cubicBezTo>
                      <a:pt x="154708" y="1049850"/>
                      <a:pt x="154209" y="1060969"/>
                      <a:pt x="159204" y="1068591"/>
                    </a:cubicBezTo>
                    <a:cubicBezTo>
                      <a:pt x="192298" y="1117941"/>
                      <a:pt x="191175" y="1142679"/>
                      <a:pt x="252742" y="1171915"/>
                    </a:cubicBezTo>
                    <a:cubicBezTo>
                      <a:pt x="267728" y="1179036"/>
                      <a:pt x="305193" y="1185533"/>
                      <a:pt x="310563" y="1193404"/>
                    </a:cubicBezTo>
                    <a:cubicBezTo>
                      <a:pt x="320429" y="1207897"/>
                      <a:pt x="309939" y="1300851"/>
                      <a:pt x="309439" y="1329212"/>
                    </a:cubicBezTo>
                    <a:lnTo>
                      <a:pt x="303570" y="1368693"/>
                    </a:lnTo>
                    <a:cubicBezTo>
                      <a:pt x="303195" y="1369318"/>
                      <a:pt x="302696" y="1370442"/>
                      <a:pt x="302071" y="1371317"/>
                    </a:cubicBezTo>
                    <a:lnTo>
                      <a:pt x="264481" y="1319717"/>
                    </a:lnTo>
                    <a:cubicBezTo>
                      <a:pt x="238006" y="1288483"/>
                      <a:pt x="128982" y="1211895"/>
                      <a:pt x="90518" y="1239257"/>
                    </a:cubicBezTo>
                    <a:cubicBezTo>
                      <a:pt x="74658" y="1250501"/>
                      <a:pt x="61295" y="1290856"/>
                      <a:pt x="53053" y="1310222"/>
                    </a:cubicBezTo>
                    <a:cubicBezTo>
                      <a:pt x="47558" y="1323340"/>
                      <a:pt x="43937" y="1337209"/>
                      <a:pt x="74283" y="1350577"/>
                    </a:cubicBezTo>
                    <a:cubicBezTo>
                      <a:pt x="84399" y="1354950"/>
                      <a:pt x="95264" y="1358073"/>
                      <a:pt x="105629" y="1363321"/>
                    </a:cubicBezTo>
                    <a:cubicBezTo>
                      <a:pt x="165074" y="1393431"/>
                      <a:pt x="219773" y="1429038"/>
                      <a:pt x="253242" y="1487510"/>
                    </a:cubicBezTo>
                    <a:cubicBezTo>
                      <a:pt x="267853" y="1512997"/>
                      <a:pt x="294328" y="1543232"/>
                      <a:pt x="303820" y="1572468"/>
                    </a:cubicBezTo>
                    <a:lnTo>
                      <a:pt x="306692" y="1743384"/>
                    </a:lnTo>
                    <a:cubicBezTo>
                      <a:pt x="304819" y="1763249"/>
                      <a:pt x="289208" y="1786487"/>
                      <a:pt x="330670" y="1796607"/>
                    </a:cubicBezTo>
                    <a:cubicBezTo>
                      <a:pt x="342908" y="1799606"/>
                      <a:pt x="359892" y="1796233"/>
                      <a:pt x="374004" y="1797232"/>
                    </a:cubicBezTo>
                    <a:cubicBezTo>
                      <a:pt x="411469" y="1799731"/>
                      <a:pt x="464920" y="1812600"/>
                      <a:pt x="501885" y="1806977"/>
                    </a:cubicBezTo>
                    <a:cubicBezTo>
                      <a:pt x="513874" y="1786487"/>
                      <a:pt x="514374" y="1691659"/>
                      <a:pt x="517121" y="1666921"/>
                    </a:cubicBezTo>
                    <a:cubicBezTo>
                      <a:pt x="521492" y="1627316"/>
                      <a:pt x="520118" y="1399928"/>
                      <a:pt x="518744" y="1349577"/>
                    </a:cubicBezTo>
                    <a:lnTo>
                      <a:pt x="518495" y="1227138"/>
                    </a:lnTo>
                    <a:cubicBezTo>
                      <a:pt x="518495" y="1204024"/>
                      <a:pt x="514374" y="1209896"/>
                      <a:pt x="513250" y="1193904"/>
                    </a:cubicBezTo>
                    <a:cubicBezTo>
                      <a:pt x="542098" y="1190906"/>
                      <a:pt x="572320" y="1178662"/>
                      <a:pt x="591177" y="1162794"/>
                    </a:cubicBezTo>
                    <a:cubicBezTo>
                      <a:pt x="619151" y="1139306"/>
                      <a:pt x="604290" y="1154174"/>
                      <a:pt x="624396" y="1126812"/>
                    </a:cubicBezTo>
                    <a:cubicBezTo>
                      <a:pt x="650372" y="1150925"/>
                      <a:pt x="661112" y="1175788"/>
                      <a:pt x="699077" y="1193779"/>
                    </a:cubicBezTo>
                    <a:cubicBezTo>
                      <a:pt x="756398" y="1221016"/>
                      <a:pt x="789992" y="1189656"/>
                      <a:pt x="815094" y="1185783"/>
                    </a:cubicBezTo>
                    <a:cubicBezTo>
                      <a:pt x="827332" y="1195029"/>
                      <a:pt x="830829" y="1203399"/>
                      <a:pt x="845940" y="1213394"/>
                    </a:cubicBezTo>
                    <a:cubicBezTo>
                      <a:pt x="856180" y="1220391"/>
                      <a:pt x="872915" y="1230636"/>
                      <a:pt x="882406" y="1237383"/>
                    </a:cubicBezTo>
                    <a:cubicBezTo>
                      <a:pt x="883280" y="1258372"/>
                      <a:pt x="877411" y="1304600"/>
                      <a:pt x="875038" y="1327213"/>
                    </a:cubicBezTo>
                    <a:cubicBezTo>
                      <a:pt x="865172" y="1421292"/>
                      <a:pt x="872915" y="1522617"/>
                      <a:pt x="860801" y="1615322"/>
                    </a:cubicBezTo>
                    <a:cubicBezTo>
                      <a:pt x="856805" y="1645557"/>
                      <a:pt x="856430" y="1675042"/>
                      <a:pt x="852933" y="1705777"/>
                    </a:cubicBezTo>
                    <a:cubicBezTo>
                      <a:pt x="851310" y="1719146"/>
                      <a:pt x="851185" y="1740010"/>
                      <a:pt x="848812" y="1753004"/>
                    </a:cubicBezTo>
                    <a:cubicBezTo>
                      <a:pt x="845815" y="1769621"/>
                      <a:pt x="835200" y="1774493"/>
                      <a:pt x="845191" y="1787612"/>
                    </a:cubicBezTo>
                    <a:cubicBezTo>
                      <a:pt x="865422" y="1814474"/>
                      <a:pt x="882281" y="1801355"/>
                      <a:pt x="919496" y="1804728"/>
                    </a:cubicBezTo>
                    <a:cubicBezTo>
                      <a:pt x="951217" y="1807602"/>
                      <a:pt x="988807" y="1814599"/>
                      <a:pt x="1007040" y="1796982"/>
                    </a:cubicBezTo>
                    <a:cubicBezTo>
                      <a:pt x="996550" y="1757252"/>
                      <a:pt x="1000671" y="1705028"/>
                      <a:pt x="1001545" y="1658550"/>
                    </a:cubicBezTo>
                    <a:cubicBezTo>
                      <a:pt x="1003293" y="1567220"/>
                      <a:pt x="995800" y="1374440"/>
                      <a:pt x="1007165" y="1297853"/>
                    </a:cubicBezTo>
                    <a:cubicBezTo>
                      <a:pt x="1011785" y="1267118"/>
                      <a:pt x="1008788" y="1258247"/>
                      <a:pt x="1008039" y="1230511"/>
                    </a:cubicBezTo>
                    <a:cubicBezTo>
                      <a:pt x="1050999" y="1229137"/>
                      <a:pt x="1120060" y="1264369"/>
                      <a:pt x="1161646" y="1234259"/>
                    </a:cubicBezTo>
                    <a:cubicBezTo>
                      <a:pt x="1173260" y="1225888"/>
                      <a:pt x="1189120" y="1195653"/>
                      <a:pt x="1199361" y="1183909"/>
                    </a:cubicBezTo>
                    <a:cubicBezTo>
                      <a:pt x="1209851" y="1172040"/>
                      <a:pt x="1211599" y="1178412"/>
                      <a:pt x="1215720" y="1156547"/>
                    </a:cubicBezTo>
                    <a:cubicBezTo>
                      <a:pt x="1217719" y="1146053"/>
                      <a:pt x="1221715" y="1129186"/>
                      <a:pt x="1223089" y="1117317"/>
                    </a:cubicBezTo>
                    <a:cubicBezTo>
                      <a:pt x="1226211" y="1090330"/>
                      <a:pt x="1215720" y="1064843"/>
                      <a:pt x="1233329" y="1044852"/>
                    </a:cubicBezTo>
                    <a:cubicBezTo>
                      <a:pt x="1246692" y="1029735"/>
                      <a:pt x="1260928" y="1011994"/>
                      <a:pt x="1268796" y="992378"/>
                    </a:cubicBezTo>
                    <a:cubicBezTo>
                      <a:pt x="1278162" y="969015"/>
                      <a:pt x="1272543" y="937530"/>
                      <a:pt x="1264675" y="916291"/>
                    </a:cubicBezTo>
                    <a:cubicBezTo>
                      <a:pt x="1257057" y="895801"/>
                      <a:pt x="1247566" y="872187"/>
                      <a:pt x="1227085" y="863317"/>
                    </a:cubicBezTo>
                    <a:cubicBezTo>
                      <a:pt x="1233704" y="846075"/>
                      <a:pt x="1226211" y="862692"/>
                      <a:pt x="1231706" y="854071"/>
                    </a:cubicBezTo>
                    <a:lnTo>
                      <a:pt x="1249564" y="830583"/>
                    </a:lnTo>
                    <a:cubicBezTo>
                      <a:pt x="1255309" y="819463"/>
                      <a:pt x="1252062" y="822587"/>
                      <a:pt x="1260179" y="813841"/>
                    </a:cubicBezTo>
                    <a:cubicBezTo>
                      <a:pt x="1268546" y="804845"/>
                      <a:pt x="1264925" y="811342"/>
                      <a:pt x="1271544" y="798224"/>
                    </a:cubicBezTo>
                    <a:cubicBezTo>
                      <a:pt x="1304887" y="732506"/>
                      <a:pt x="1288153" y="658542"/>
                      <a:pt x="1235077" y="610316"/>
                    </a:cubicBezTo>
                    <a:cubicBezTo>
                      <a:pt x="1230457" y="606193"/>
                      <a:pt x="1225586" y="601321"/>
                      <a:pt x="1220341" y="598072"/>
                    </a:cubicBezTo>
                    <a:lnTo>
                      <a:pt x="1202358" y="588952"/>
                    </a:lnTo>
                    <a:cubicBezTo>
                      <a:pt x="1214597" y="578082"/>
                      <a:pt x="1220091" y="538227"/>
                      <a:pt x="1216470" y="516113"/>
                    </a:cubicBezTo>
                    <a:cubicBezTo>
                      <a:pt x="1206354" y="453768"/>
                      <a:pt x="1117312" y="396421"/>
                      <a:pt x="1049750" y="398545"/>
                    </a:cubicBezTo>
                    <a:cubicBezTo>
                      <a:pt x="1041008" y="344947"/>
                      <a:pt x="1017280" y="304467"/>
                      <a:pt x="968825" y="289349"/>
                    </a:cubicBezTo>
                    <a:cubicBezTo>
                      <a:pt x="945597" y="282103"/>
                      <a:pt x="897392" y="286101"/>
                      <a:pt x="881157" y="271858"/>
                    </a:cubicBezTo>
                    <a:cubicBezTo>
                      <a:pt x="870417" y="262362"/>
                      <a:pt x="840570" y="253492"/>
                      <a:pt x="821088" y="251493"/>
                    </a:cubicBezTo>
                    <a:cubicBezTo>
                      <a:pt x="803105" y="249619"/>
                      <a:pt x="782624" y="254491"/>
                      <a:pt x="771509" y="263737"/>
                    </a:cubicBezTo>
                    <a:cubicBezTo>
                      <a:pt x="758147" y="274856"/>
                      <a:pt x="752402" y="285601"/>
                      <a:pt x="740413" y="297095"/>
                    </a:cubicBezTo>
                    <a:cubicBezTo>
                      <a:pt x="727175" y="294097"/>
                      <a:pt x="712189" y="283227"/>
                      <a:pt x="699451" y="277355"/>
                    </a:cubicBezTo>
                    <a:cubicBezTo>
                      <a:pt x="703073" y="260988"/>
                      <a:pt x="709941" y="263362"/>
                      <a:pt x="715436" y="242247"/>
                    </a:cubicBezTo>
                    <a:cubicBezTo>
                      <a:pt x="725427" y="203766"/>
                      <a:pt x="724553" y="140298"/>
                      <a:pt x="698577" y="111562"/>
                    </a:cubicBezTo>
                    <a:cubicBezTo>
                      <a:pt x="658240" y="66834"/>
                      <a:pt x="603416" y="62586"/>
                      <a:pt x="532731" y="80077"/>
                    </a:cubicBezTo>
                    <a:cubicBezTo>
                      <a:pt x="507880" y="38348"/>
                      <a:pt x="484901" y="23105"/>
                      <a:pt x="443564" y="7488"/>
                    </a:cubicBezTo>
                    <a:cubicBezTo>
                      <a:pt x="402728" y="-8005"/>
                      <a:pt x="343158" y="1616"/>
                      <a:pt x="310189" y="26479"/>
                    </a:cubicBezTo>
                    <a:cubicBezTo>
                      <a:pt x="297825" y="35724"/>
                      <a:pt x="268478" y="73830"/>
                      <a:pt x="262983" y="9182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9" name="图形 218">
                <a:extLst>
                  <a:ext uri="{FF2B5EF4-FFF2-40B4-BE49-F238E27FC236}">
                    <a16:creationId xmlns:a16="http://schemas.microsoft.com/office/drawing/2014/main" id="{0C4AC11E-A48D-D4C3-B1A3-0AD39F622823}"/>
                  </a:ext>
                </a:extLst>
              </p:cNvPr>
              <p:cNvGrpSpPr/>
              <p:nvPr/>
            </p:nvGrpSpPr>
            <p:grpSpPr>
              <a:xfrm>
                <a:off x="2297418" y="1098993"/>
                <a:ext cx="823100" cy="1201456"/>
                <a:chOff x="1862846" y="135278"/>
                <a:chExt cx="1051252" cy="1534482"/>
              </a:xfrm>
              <a:grpFill/>
            </p:grpSpPr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534B8353-8DA1-51F8-8DFC-4EA16017D0DB}"/>
                    </a:ext>
                  </a:extLst>
                </p:cNvPr>
                <p:cNvSpPr/>
                <p:nvPr/>
              </p:nvSpPr>
              <p:spPr>
                <a:xfrm>
                  <a:off x="2187379" y="1396896"/>
                  <a:ext cx="15464" cy="160171"/>
                </a:xfrm>
                <a:custGeom>
                  <a:avLst/>
                  <a:gdLst>
                    <a:gd name="connsiteX0" fmla="*/ 3568 w 15464"/>
                    <a:gd name="connsiteY0" fmla="*/ 160171 h 160171"/>
                    <a:gd name="connsiteX1" fmla="*/ 14558 w 15464"/>
                    <a:gd name="connsiteY1" fmla="*/ 128187 h 160171"/>
                    <a:gd name="connsiteX2" fmla="*/ 15432 w 15464"/>
                    <a:gd name="connsiteY2" fmla="*/ 39606 h 160171"/>
                    <a:gd name="connsiteX3" fmla="*/ 6191 w 15464"/>
                    <a:gd name="connsiteY3" fmla="*/ 0 h 160171"/>
                    <a:gd name="connsiteX4" fmla="*/ 3693 w 15464"/>
                    <a:gd name="connsiteY4" fmla="*/ 32734 h 160171"/>
                    <a:gd name="connsiteX5" fmla="*/ 821 w 15464"/>
                    <a:gd name="connsiteY5" fmla="*/ 77212 h 160171"/>
                    <a:gd name="connsiteX6" fmla="*/ 1070 w 15464"/>
                    <a:gd name="connsiteY6" fmla="*/ 123564 h 160171"/>
                    <a:gd name="connsiteX7" fmla="*/ 3568 w 15464"/>
                    <a:gd name="connsiteY7" fmla="*/ 160171 h 160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64" h="160171">
                      <a:moveTo>
                        <a:pt x="3568" y="160171"/>
                      </a:moveTo>
                      <a:cubicBezTo>
                        <a:pt x="16431" y="154049"/>
                        <a:pt x="15557" y="145803"/>
                        <a:pt x="14558" y="128187"/>
                      </a:cubicBezTo>
                      <a:cubicBezTo>
                        <a:pt x="10437" y="62344"/>
                        <a:pt x="15932" y="79461"/>
                        <a:pt x="15432" y="39606"/>
                      </a:cubicBezTo>
                      <a:cubicBezTo>
                        <a:pt x="14933" y="7496"/>
                        <a:pt x="15932" y="6872"/>
                        <a:pt x="6191" y="0"/>
                      </a:cubicBezTo>
                      <a:cubicBezTo>
                        <a:pt x="-5174" y="7621"/>
                        <a:pt x="2319" y="14618"/>
                        <a:pt x="3693" y="32734"/>
                      </a:cubicBezTo>
                      <a:cubicBezTo>
                        <a:pt x="4942" y="49850"/>
                        <a:pt x="1570" y="62219"/>
                        <a:pt x="821" y="77212"/>
                      </a:cubicBezTo>
                      <a:cubicBezTo>
                        <a:pt x="196" y="90830"/>
                        <a:pt x="-53" y="110196"/>
                        <a:pt x="1070" y="123564"/>
                      </a:cubicBezTo>
                      <a:cubicBezTo>
                        <a:pt x="4068" y="158922"/>
                        <a:pt x="-4300" y="148802"/>
                        <a:pt x="3568" y="160171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58890864-4CB9-F37D-BB4E-5F0EB975695D}"/>
                    </a:ext>
                  </a:extLst>
                </p:cNvPr>
                <p:cNvSpPr/>
                <p:nvPr/>
              </p:nvSpPr>
              <p:spPr>
                <a:xfrm>
                  <a:off x="2293608" y="368493"/>
                  <a:ext cx="86039" cy="100374"/>
                </a:xfrm>
                <a:custGeom>
                  <a:avLst/>
                  <a:gdLst>
                    <a:gd name="connsiteX0" fmla="*/ 86039 w 86039"/>
                    <a:gd name="connsiteY0" fmla="*/ 82743 h 100374"/>
                    <a:gd name="connsiteX1" fmla="*/ 34712 w 86039"/>
                    <a:gd name="connsiteY1" fmla="*/ 28145 h 100374"/>
                    <a:gd name="connsiteX2" fmla="*/ 52446 w 86039"/>
                    <a:gd name="connsiteY2" fmla="*/ 14901 h 100374"/>
                    <a:gd name="connsiteX3" fmla="*/ 78172 w 86039"/>
                    <a:gd name="connsiteY3" fmla="*/ 13902 h 100374"/>
                    <a:gd name="connsiteX4" fmla="*/ 79171 w 86039"/>
                    <a:gd name="connsiteY4" fmla="*/ 2282 h 100374"/>
                    <a:gd name="connsiteX5" fmla="*/ 33338 w 86039"/>
                    <a:gd name="connsiteY5" fmla="*/ 20149 h 100374"/>
                    <a:gd name="connsiteX6" fmla="*/ 744 w 86039"/>
                    <a:gd name="connsiteY6" fmla="*/ 62003 h 100374"/>
                    <a:gd name="connsiteX7" fmla="*/ 31965 w 86039"/>
                    <a:gd name="connsiteY7" fmla="*/ 96986 h 100374"/>
                    <a:gd name="connsiteX8" fmla="*/ 86039 w 86039"/>
                    <a:gd name="connsiteY8" fmla="*/ 82743 h 100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039" h="100374">
                      <a:moveTo>
                        <a:pt x="86039" y="82743"/>
                      </a:moveTo>
                      <a:cubicBezTo>
                        <a:pt x="50947" y="97985"/>
                        <a:pt x="-26980" y="84617"/>
                        <a:pt x="34712" y="28145"/>
                      </a:cubicBezTo>
                      <a:cubicBezTo>
                        <a:pt x="37709" y="25271"/>
                        <a:pt x="47575" y="17025"/>
                        <a:pt x="52446" y="14901"/>
                      </a:cubicBezTo>
                      <a:cubicBezTo>
                        <a:pt x="71553" y="6405"/>
                        <a:pt x="61187" y="16775"/>
                        <a:pt x="78172" y="13902"/>
                      </a:cubicBezTo>
                      <a:lnTo>
                        <a:pt x="79171" y="2282"/>
                      </a:lnTo>
                      <a:cubicBezTo>
                        <a:pt x="59814" y="-5964"/>
                        <a:pt x="44453" y="10029"/>
                        <a:pt x="33338" y="20149"/>
                      </a:cubicBezTo>
                      <a:cubicBezTo>
                        <a:pt x="23847" y="28769"/>
                        <a:pt x="4740" y="45136"/>
                        <a:pt x="744" y="62003"/>
                      </a:cubicBezTo>
                      <a:cubicBezTo>
                        <a:pt x="-4002" y="82243"/>
                        <a:pt x="14856" y="92738"/>
                        <a:pt x="31965" y="96986"/>
                      </a:cubicBezTo>
                      <a:cubicBezTo>
                        <a:pt x="52570" y="101983"/>
                        <a:pt x="80669" y="104357"/>
                        <a:pt x="86039" y="82743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F83DCEAF-A2C4-88A6-8753-C19AC8ED7B1C}"/>
                    </a:ext>
                  </a:extLst>
                </p:cNvPr>
                <p:cNvSpPr/>
                <p:nvPr/>
              </p:nvSpPr>
              <p:spPr>
                <a:xfrm>
                  <a:off x="1993269" y="449982"/>
                  <a:ext cx="100635" cy="89561"/>
                </a:xfrm>
                <a:custGeom>
                  <a:avLst/>
                  <a:gdLst>
                    <a:gd name="connsiteX0" fmla="*/ 1612 w 100635"/>
                    <a:gd name="connsiteY0" fmla="*/ 40985 h 89561"/>
                    <a:gd name="connsiteX1" fmla="*/ 21718 w 100635"/>
                    <a:gd name="connsiteY1" fmla="*/ 11249 h 89561"/>
                    <a:gd name="connsiteX2" fmla="*/ 91403 w 100635"/>
                    <a:gd name="connsiteY2" fmla="*/ 49481 h 89561"/>
                    <a:gd name="connsiteX3" fmla="*/ 63679 w 100635"/>
                    <a:gd name="connsiteY3" fmla="*/ 76592 h 89561"/>
                    <a:gd name="connsiteX4" fmla="*/ 41699 w 100635"/>
                    <a:gd name="connsiteY4" fmla="*/ 81590 h 89561"/>
                    <a:gd name="connsiteX5" fmla="*/ 21843 w 100635"/>
                    <a:gd name="connsiteY5" fmla="*/ 86088 h 89561"/>
                    <a:gd name="connsiteX6" fmla="*/ 87407 w 100635"/>
                    <a:gd name="connsiteY6" fmla="*/ 26742 h 89561"/>
                    <a:gd name="connsiteX7" fmla="*/ 1612 w 100635"/>
                    <a:gd name="connsiteY7" fmla="*/ 40985 h 89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0635" h="89561">
                      <a:moveTo>
                        <a:pt x="1612" y="40985"/>
                      </a:moveTo>
                      <a:cubicBezTo>
                        <a:pt x="10728" y="29241"/>
                        <a:pt x="10478" y="23368"/>
                        <a:pt x="21718" y="11249"/>
                      </a:cubicBezTo>
                      <a:cubicBezTo>
                        <a:pt x="57185" y="8376"/>
                        <a:pt x="81038" y="25742"/>
                        <a:pt x="91403" y="49481"/>
                      </a:cubicBezTo>
                      <a:cubicBezTo>
                        <a:pt x="88780" y="66097"/>
                        <a:pt x="81537" y="71595"/>
                        <a:pt x="63679" y="76592"/>
                      </a:cubicBezTo>
                      <a:cubicBezTo>
                        <a:pt x="56436" y="78591"/>
                        <a:pt x="48443" y="80090"/>
                        <a:pt x="41699" y="81590"/>
                      </a:cubicBezTo>
                      <a:cubicBezTo>
                        <a:pt x="36080" y="82964"/>
                        <a:pt x="26089" y="83839"/>
                        <a:pt x="21843" y="86088"/>
                      </a:cubicBezTo>
                      <a:cubicBezTo>
                        <a:pt x="52065" y="100580"/>
                        <a:pt x="131990" y="67597"/>
                        <a:pt x="87407" y="26742"/>
                      </a:cubicBezTo>
                      <a:cubicBezTo>
                        <a:pt x="20344" y="-34728"/>
                        <a:pt x="-7255" y="27117"/>
                        <a:pt x="1612" y="40985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BF4193E4-57E0-25FD-62A4-920E813384DF}"/>
                    </a:ext>
                  </a:extLst>
                </p:cNvPr>
                <p:cNvSpPr/>
                <p:nvPr/>
              </p:nvSpPr>
              <p:spPr>
                <a:xfrm>
                  <a:off x="2816490" y="619495"/>
                  <a:ext cx="75892" cy="84774"/>
                </a:xfrm>
                <a:custGeom>
                  <a:avLst/>
                  <a:gdLst>
                    <a:gd name="connsiteX0" fmla="*/ 0 w 75892"/>
                    <a:gd name="connsiteY0" fmla="*/ 19149 h 84774"/>
                    <a:gd name="connsiteX1" fmla="*/ 23478 w 75892"/>
                    <a:gd name="connsiteY1" fmla="*/ 24272 h 84774"/>
                    <a:gd name="connsiteX2" fmla="*/ 16734 w 75892"/>
                    <a:gd name="connsiteY2" fmla="*/ 13777 h 84774"/>
                    <a:gd name="connsiteX3" fmla="*/ 63316 w 75892"/>
                    <a:gd name="connsiteY3" fmla="*/ 49634 h 84774"/>
                    <a:gd name="connsiteX4" fmla="*/ 60943 w 75892"/>
                    <a:gd name="connsiteY4" fmla="*/ 61254 h 84774"/>
                    <a:gd name="connsiteX5" fmla="*/ 16984 w 75892"/>
                    <a:gd name="connsiteY5" fmla="*/ 76871 h 84774"/>
                    <a:gd name="connsiteX6" fmla="*/ 72183 w 75892"/>
                    <a:gd name="connsiteY6" fmla="*/ 29644 h 84774"/>
                    <a:gd name="connsiteX7" fmla="*/ 0 w 75892"/>
                    <a:gd name="connsiteY7" fmla="*/ 19149 h 84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892" h="84774">
                      <a:moveTo>
                        <a:pt x="0" y="19149"/>
                      </a:moveTo>
                      <a:cubicBezTo>
                        <a:pt x="8867" y="29894"/>
                        <a:pt x="9366" y="27895"/>
                        <a:pt x="23478" y="24272"/>
                      </a:cubicBezTo>
                      <a:lnTo>
                        <a:pt x="16734" y="13777"/>
                      </a:lnTo>
                      <a:cubicBezTo>
                        <a:pt x="38589" y="7655"/>
                        <a:pt x="64065" y="24647"/>
                        <a:pt x="63316" y="49634"/>
                      </a:cubicBezTo>
                      <a:cubicBezTo>
                        <a:pt x="63066" y="55756"/>
                        <a:pt x="62567" y="57256"/>
                        <a:pt x="60943" y="61254"/>
                      </a:cubicBezTo>
                      <a:cubicBezTo>
                        <a:pt x="51577" y="85242"/>
                        <a:pt x="27350" y="72248"/>
                        <a:pt x="16984" y="76871"/>
                      </a:cubicBezTo>
                      <a:cubicBezTo>
                        <a:pt x="43834" y="99735"/>
                        <a:pt x="89167" y="69624"/>
                        <a:pt x="72183" y="29644"/>
                      </a:cubicBezTo>
                      <a:cubicBezTo>
                        <a:pt x="62567" y="6905"/>
                        <a:pt x="11115" y="-18332"/>
                        <a:pt x="0" y="19149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9793C67B-F9F3-85A8-8E7D-C6CA22120E3B}"/>
                    </a:ext>
                  </a:extLst>
                </p:cNvPr>
                <p:cNvSpPr/>
                <p:nvPr/>
              </p:nvSpPr>
              <p:spPr>
                <a:xfrm>
                  <a:off x="2585819" y="462442"/>
                  <a:ext cx="88437" cy="88245"/>
                </a:xfrm>
                <a:custGeom>
                  <a:avLst/>
                  <a:gdLst>
                    <a:gd name="connsiteX0" fmla="*/ 136 w 88437"/>
                    <a:gd name="connsiteY0" fmla="*/ 38395 h 88245"/>
                    <a:gd name="connsiteX1" fmla="*/ 45344 w 88437"/>
                    <a:gd name="connsiteY1" fmla="*/ 12158 h 88245"/>
                    <a:gd name="connsiteX2" fmla="*/ 59331 w 88437"/>
                    <a:gd name="connsiteY2" fmla="*/ 74877 h 88245"/>
                    <a:gd name="connsiteX3" fmla="*/ 45468 w 88437"/>
                    <a:gd name="connsiteY3" fmla="*/ 88245 h 88245"/>
                    <a:gd name="connsiteX4" fmla="*/ 73692 w 88437"/>
                    <a:gd name="connsiteY4" fmla="*/ 15656 h 88245"/>
                    <a:gd name="connsiteX5" fmla="*/ 136 w 88437"/>
                    <a:gd name="connsiteY5" fmla="*/ 38395 h 8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437" h="88245">
                      <a:moveTo>
                        <a:pt x="136" y="38395"/>
                      </a:moveTo>
                      <a:cubicBezTo>
                        <a:pt x="16620" y="32897"/>
                        <a:pt x="16246" y="8035"/>
                        <a:pt x="45344" y="12158"/>
                      </a:cubicBezTo>
                      <a:cubicBezTo>
                        <a:pt x="66948" y="15281"/>
                        <a:pt x="92050" y="55261"/>
                        <a:pt x="59331" y="74877"/>
                      </a:cubicBezTo>
                      <a:cubicBezTo>
                        <a:pt x="49090" y="80999"/>
                        <a:pt x="49590" y="76876"/>
                        <a:pt x="45468" y="88245"/>
                      </a:cubicBezTo>
                      <a:cubicBezTo>
                        <a:pt x="86680" y="80124"/>
                        <a:pt x="102665" y="48890"/>
                        <a:pt x="73692" y="15656"/>
                      </a:cubicBezTo>
                      <a:cubicBezTo>
                        <a:pt x="40598" y="-22200"/>
                        <a:pt x="-2737" y="17905"/>
                        <a:pt x="136" y="38395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" name="任意多边形: 形状 54">
                  <a:extLst>
                    <a:ext uri="{FF2B5EF4-FFF2-40B4-BE49-F238E27FC236}">
                      <a16:creationId xmlns:a16="http://schemas.microsoft.com/office/drawing/2014/main" id="{AC0EC367-3F82-A55D-99A4-9C80B5C80CB6}"/>
                    </a:ext>
                  </a:extLst>
                </p:cNvPr>
                <p:cNvSpPr/>
                <p:nvPr/>
              </p:nvSpPr>
              <p:spPr>
                <a:xfrm>
                  <a:off x="2181110" y="184528"/>
                  <a:ext cx="78481" cy="100478"/>
                </a:xfrm>
                <a:custGeom>
                  <a:avLst/>
                  <a:gdLst>
                    <a:gd name="connsiteX0" fmla="*/ 69157 w 78481"/>
                    <a:gd name="connsiteY0" fmla="*/ 99540 h 100478"/>
                    <a:gd name="connsiteX1" fmla="*/ 73029 w 78481"/>
                    <a:gd name="connsiteY1" fmla="*/ 85547 h 100478"/>
                    <a:gd name="connsiteX2" fmla="*/ 13210 w 78481"/>
                    <a:gd name="connsiteY2" fmla="*/ 48690 h 100478"/>
                    <a:gd name="connsiteX3" fmla="*/ 37312 w 78481"/>
                    <a:gd name="connsiteY3" fmla="*/ 13707 h 100478"/>
                    <a:gd name="connsiteX4" fmla="*/ 78399 w 78481"/>
                    <a:gd name="connsiteY4" fmla="*/ 17705 h 100478"/>
                    <a:gd name="connsiteX5" fmla="*/ 5592 w 78481"/>
                    <a:gd name="connsiteY5" fmla="*/ 39694 h 100478"/>
                    <a:gd name="connsiteX6" fmla="*/ 69157 w 78481"/>
                    <a:gd name="connsiteY6" fmla="*/ 99540 h 100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481" h="100478">
                      <a:moveTo>
                        <a:pt x="69157" y="99540"/>
                      </a:moveTo>
                      <a:lnTo>
                        <a:pt x="73029" y="85547"/>
                      </a:lnTo>
                      <a:cubicBezTo>
                        <a:pt x="54671" y="98540"/>
                        <a:pt x="6466" y="86546"/>
                        <a:pt x="13210" y="48690"/>
                      </a:cubicBezTo>
                      <a:cubicBezTo>
                        <a:pt x="15957" y="32823"/>
                        <a:pt x="27571" y="19579"/>
                        <a:pt x="37312" y="13707"/>
                      </a:cubicBezTo>
                      <a:cubicBezTo>
                        <a:pt x="56419" y="2338"/>
                        <a:pt x="64037" y="15581"/>
                        <a:pt x="78399" y="17705"/>
                      </a:cubicBezTo>
                      <a:cubicBezTo>
                        <a:pt x="80772" y="-8907"/>
                        <a:pt x="31443" y="-8532"/>
                        <a:pt x="5592" y="39694"/>
                      </a:cubicBezTo>
                      <a:cubicBezTo>
                        <a:pt x="-15514" y="79175"/>
                        <a:pt x="26947" y="105912"/>
                        <a:pt x="69157" y="99540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3A2BF02F-323E-8EDA-ACAA-C87269529C33}"/>
                    </a:ext>
                  </a:extLst>
                </p:cNvPr>
                <p:cNvSpPr/>
                <p:nvPr/>
              </p:nvSpPr>
              <p:spPr>
                <a:xfrm>
                  <a:off x="2287358" y="662742"/>
                  <a:ext cx="64461" cy="86021"/>
                </a:xfrm>
                <a:custGeom>
                  <a:avLst/>
                  <a:gdLst>
                    <a:gd name="connsiteX0" fmla="*/ 4621 w 64461"/>
                    <a:gd name="connsiteY0" fmla="*/ 26502 h 86021"/>
                    <a:gd name="connsiteX1" fmla="*/ 19232 w 64461"/>
                    <a:gd name="connsiteY1" fmla="*/ 13883 h 86021"/>
                    <a:gd name="connsiteX2" fmla="*/ 40837 w 64461"/>
                    <a:gd name="connsiteY2" fmla="*/ 73728 h 86021"/>
                    <a:gd name="connsiteX3" fmla="*/ 0 w 64461"/>
                    <a:gd name="connsiteY3" fmla="*/ 77851 h 86021"/>
                    <a:gd name="connsiteX4" fmla="*/ 64440 w 64461"/>
                    <a:gd name="connsiteY4" fmla="*/ 53863 h 86021"/>
                    <a:gd name="connsiteX5" fmla="*/ 2123 w 64461"/>
                    <a:gd name="connsiteY5" fmla="*/ 19380 h 86021"/>
                    <a:gd name="connsiteX6" fmla="*/ 4621 w 64461"/>
                    <a:gd name="connsiteY6" fmla="*/ 26502 h 86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461" h="86021">
                      <a:moveTo>
                        <a:pt x="4621" y="26502"/>
                      </a:moveTo>
                      <a:cubicBezTo>
                        <a:pt x="21105" y="19005"/>
                        <a:pt x="1998" y="19630"/>
                        <a:pt x="19232" y="13883"/>
                      </a:cubicBezTo>
                      <a:cubicBezTo>
                        <a:pt x="49454" y="3763"/>
                        <a:pt x="68436" y="62234"/>
                        <a:pt x="40837" y="73728"/>
                      </a:cubicBezTo>
                      <a:cubicBezTo>
                        <a:pt x="30097" y="78226"/>
                        <a:pt x="7493" y="74853"/>
                        <a:pt x="0" y="77851"/>
                      </a:cubicBezTo>
                      <a:cubicBezTo>
                        <a:pt x="25976" y="92594"/>
                        <a:pt x="63566" y="88971"/>
                        <a:pt x="64440" y="53863"/>
                      </a:cubicBezTo>
                      <a:cubicBezTo>
                        <a:pt x="65814" y="-6982"/>
                        <a:pt x="-125" y="-12979"/>
                        <a:pt x="2123" y="19380"/>
                      </a:cubicBezTo>
                      <a:cubicBezTo>
                        <a:pt x="2747" y="28376"/>
                        <a:pt x="1623" y="21754"/>
                        <a:pt x="4621" y="26502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B8F22E57-98B1-F30A-BE32-88365F58A678}"/>
                    </a:ext>
                  </a:extLst>
                </p:cNvPr>
                <p:cNvSpPr/>
                <p:nvPr/>
              </p:nvSpPr>
              <p:spPr>
                <a:xfrm>
                  <a:off x="2687517" y="607796"/>
                  <a:ext cx="75897" cy="91546"/>
                </a:xfrm>
                <a:custGeom>
                  <a:avLst/>
                  <a:gdLst>
                    <a:gd name="connsiteX0" fmla="*/ 75898 w 75897"/>
                    <a:gd name="connsiteY0" fmla="*/ 85196 h 91546"/>
                    <a:gd name="connsiteX1" fmla="*/ 28192 w 75897"/>
                    <a:gd name="connsiteY1" fmla="*/ 68829 h 91546"/>
                    <a:gd name="connsiteX2" fmla="*/ 17327 w 75897"/>
                    <a:gd name="connsiteY2" fmla="*/ 16105 h 91546"/>
                    <a:gd name="connsiteX3" fmla="*/ 41929 w 75897"/>
                    <a:gd name="connsiteY3" fmla="*/ 14106 h 91546"/>
                    <a:gd name="connsiteX4" fmla="*/ 29940 w 75897"/>
                    <a:gd name="connsiteY4" fmla="*/ 83572 h 91546"/>
                    <a:gd name="connsiteX5" fmla="*/ 53169 w 75897"/>
                    <a:gd name="connsiteY5" fmla="*/ 90944 h 91546"/>
                    <a:gd name="connsiteX6" fmla="*/ 65407 w 75897"/>
                    <a:gd name="connsiteY6" fmla="*/ 91069 h 91546"/>
                    <a:gd name="connsiteX7" fmla="*/ 75898 w 75897"/>
                    <a:gd name="connsiteY7" fmla="*/ 85196 h 9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897" h="91546">
                      <a:moveTo>
                        <a:pt x="75898" y="85196"/>
                      </a:moveTo>
                      <a:cubicBezTo>
                        <a:pt x="60912" y="78450"/>
                        <a:pt x="42928" y="78825"/>
                        <a:pt x="28192" y="68829"/>
                      </a:cubicBezTo>
                      <a:cubicBezTo>
                        <a:pt x="11957" y="57710"/>
                        <a:pt x="10334" y="37470"/>
                        <a:pt x="17327" y="16105"/>
                      </a:cubicBezTo>
                      <a:lnTo>
                        <a:pt x="41929" y="14106"/>
                      </a:lnTo>
                      <a:cubicBezTo>
                        <a:pt x="34436" y="-32121"/>
                        <a:pt x="-40494" y="46965"/>
                        <a:pt x="29940" y="83572"/>
                      </a:cubicBezTo>
                      <a:cubicBezTo>
                        <a:pt x="36559" y="87071"/>
                        <a:pt x="45051" y="89944"/>
                        <a:pt x="53169" y="90944"/>
                      </a:cubicBezTo>
                      <a:cubicBezTo>
                        <a:pt x="57290" y="91443"/>
                        <a:pt x="61161" y="91943"/>
                        <a:pt x="65407" y="91069"/>
                      </a:cubicBezTo>
                      <a:cubicBezTo>
                        <a:pt x="73400" y="89569"/>
                        <a:pt x="74024" y="87071"/>
                        <a:pt x="75898" y="85196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DF19077B-7101-B672-2780-317FCBF46DDC}"/>
                    </a:ext>
                  </a:extLst>
                </p:cNvPr>
                <p:cNvSpPr/>
                <p:nvPr/>
              </p:nvSpPr>
              <p:spPr>
                <a:xfrm>
                  <a:off x="2631237" y="300209"/>
                  <a:ext cx="82723" cy="92470"/>
                </a:xfrm>
                <a:custGeom>
                  <a:avLst/>
                  <a:gdLst>
                    <a:gd name="connsiteX0" fmla="*/ 82724 w 82723"/>
                    <a:gd name="connsiteY0" fmla="*/ 65569 h 92470"/>
                    <a:gd name="connsiteX1" fmla="*/ 23154 w 82723"/>
                    <a:gd name="connsiteY1" fmla="*/ 80937 h 92470"/>
                    <a:gd name="connsiteX2" fmla="*/ 15536 w 82723"/>
                    <a:gd name="connsiteY2" fmla="*/ 17468 h 92470"/>
                    <a:gd name="connsiteX3" fmla="*/ 33644 w 82723"/>
                    <a:gd name="connsiteY3" fmla="*/ 9222 h 92470"/>
                    <a:gd name="connsiteX4" fmla="*/ 46382 w 82723"/>
                    <a:gd name="connsiteY4" fmla="*/ 89183 h 92470"/>
                    <a:gd name="connsiteX5" fmla="*/ 82724 w 82723"/>
                    <a:gd name="connsiteY5" fmla="*/ 65569 h 92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23" h="92470">
                      <a:moveTo>
                        <a:pt x="82724" y="65569"/>
                      </a:moveTo>
                      <a:cubicBezTo>
                        <a:pt x="64990" y="68193"/>
                        <a:pt x="64740" y="86309"/>
                        <a:pt x="23154" y="80937"/>
                      </a:cubicBezTo>
                      <a:cubicBezTo>
                        <a:pt x="4172" y="55949"/>
                        <a:pt x="10291" y="48578"/>
                        <a:pt x="15536" y="17468"/>
                      </a:cubicBezTo>
                      <a:cubicBezTo>
                        <a:pt x="34019" y="13095"/>
                        <a:pt x="28524" y="22840"/>
                        <a:pt x="33644" y="9222"/>
                      </a:cubicBezTo>
                      <a:cubicBezTo>
                        <a:pt x="9667" y="-38629"/>
                        <a:pt x="-34168" y="116669"/>
                        <a:pt x="46382" y="89183"/>
                      </a:cubicBezTo>
                      <a:cubicBezTo>
                        <a:pt x="55249" y="86184"/>
                        <a:pt x="79976" y="72691"/>
                        <a:pt x="82724" y="65569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78E780B9-C5C2-3F09-2130-55D6E64FDFDA}"/>
                    </a:ext>
                  </a:extLst>
                </p:cNvPr>
                <p:cNvSpPr/>
                <p:nvPr/>
              </p:nvSpPr>
              <p:spPr>
                <a:xfrm>
                  <a:off x="2722039" y="860532"/>
                  <a:ext cx="67351" cy="73054"/>
                </a:xfrm>
                <a:custGeom>
                  <a:avLst/>
                  <a:gdLst>
                    <a:gd name="connsiteX0" fmla="*/ 67352 w 67351"/>
                    <a:gd name="connsiteY0" fmla="*/ 63347 h 73054"/>
                    <a:gd name="connsiteX1" fmla="*/ 26639 w 67351"/>
                    <a:gd name="connsiteY1" fmla="*/ 51228 h 73054"/>
                    <a:gd name="connsiteX2" fmla="*/ 19771 w 67351"/>
                    <a:gd name="connsiteY2" fmla="*/ 14246 h 73054"/>
                    <a:gd name="connsiteX3" fmla="*/ 48619 w 67351"/>
                    <a:gd name="connsiteY3" fmla="*/ 8999 h 73054"/>
                    <a:gd name="connsiteX4" fmla="*/ 2037 w 67351"/>
                    <a:gd name="connsiteY4" fmla="*/ 41857 h 73054"/>
                    <a:gd name="connsiteX5" fmla="*/ 67352 w 67351"/>
                    <a:gd name="connsiteY5" fmla="*/ 63347 h 73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51" h="73054">
                      <a:moveTo>
                        <a:pt x="67352" y="63347"/>
                      </a:moveTo>
                      <a:cubicBezTo>
                        <a:pt x="54364" y="57725"/>
                        <a:pt x="41750" y="60848"/>
                        <a:pt x="26639" y="51228"/>
                      </a:cubicBezTo>
                      <a:cubicBezTo>
                        <a:pt x="10030" y="40733"/>
                        <a:pt x="11029" y="29613"/>
                        <a:pt x="19771" y="14246"/>
                      </a:cubicBezTo>
                      <a:cubicBezTo>
                        <a:pt x="39128" y="9748"/>
                        <a:pt x="38628" y="23741"/>
                        <a:pt x="48619" y="8999"/>
                      </a:cubicBezTo>
                      <a:cubicBezTo>
                        <a:pt x="38129" y="-15614"/>
                        <a:pt x="-10451" y="15245"/>
                        <a:pt x="2037" y="41857"/>
                      </a:cubicBezTo>
                      <a:cubicBezTo>
                        <a:pt x="12278" y="63847"/>
                        <a:pt x="58859" y="86460"/>
                        <a:pt x="67352" y="63347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8327B790-4FA0-E7EB-DD1A-958600CCCD28}"/>
                    </a:ext>
                  </a:extLst>
                </p:cNvPr>
                <p:cNvSpPr/>
                <p:nvPr/>
              </p:nvSpPr>
              <p:spPr>
                <a:xfrm>
                  <a:off x="2009660" y="764207"/>
                  <a:ext cx="67393" cy="91243"/>
                </a:xfrm>
                <a:custGeom>
                  <a:avLst/>
                  <a:gdLst>
                    <a:gd name="connsiteX0" fmla="*/ 67394 w 67393"/>
                    <a:gd name="connsiteY0" fmla="*/ 79211 h 91243"/>
                    <a:gd name="connsiteX1" fmla="*/ 21686 w 67393"/>
                    <a:gd name="connsiteY1" fmla="*/ 21115 h 91243"/>
                    <a:gd name="connsiteX2" fmla="*/ 35174 w 67393"/>
                    <a:gd name="connsiteY2" fmla="*/ 0 h 91243"/>
                    <a:gd name="connsiteX3" fmla="*/ 67394 w 67393"/>
                    <a:gd name="connsiteY3" fmla="*/ 79211 h 91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393" h="91243">
                      <a:moveTo>
                        <a:pt x="67394" y="79211"/>
                      </a:moveTo>
                      <a:cubicBezTo>
                        <a:pt x="-2666" y="78087"/>
                        <a:pt x="8948" y="32359"/>
                        <a:pt x="21686" y="21115"/>
                      </a:cubicBezTo>
                      <a:cubicBezTo>
                        <a:pt x="35174" y="8996"/>
                        <a:pt x="39295" y="21240"/>
                        <a:pt x="35174" y="0"/>
                      </a:cubicBezTo>
                      <a:cubicBezTo>
                        <a:pt x="-49872" y="41729"/>
                        <a:pt x="42916" y="121565"/>
                        <a:pt x="67394" y="79211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F0F00AD1-A4DD-B88A-E804-E81331CC4193}"/>
                    </a:ext>
                  </a:extLst>
                </p:cNvPr>
                <p:cNvSpPr/>
                <p:nvPr/>
              </p:nvSpPr>
              <p:spPr>
                <a:xfrm>
                  <a:off x="1982744" y="259587"/>
                  <a:ext cx="79823" cy="96272"/>
                </a:xfrm>
                <a:custGeom>
                  <a:avLst/>
                  <a:gdLst>
                    <a:gd name="connsiteX0" fmla="*/ 79823 w 79823"/>
                    <a:gd name="connsiteY0" fmla="*/ 72083 h 96272"/>
                    <a:gd name="connsiteX1" fmla="*/ 47978 w 79823"/>
                    <a:gd name="connsiteY1" fmla="*/ 85951 h 96272"/>
                    <a:gd name="connsiteX2" fmla="*/ 13884 w 79823"/>
                    <a:gd name="connsiteY2" fmla="*/ 66835 h 96272"/>
                    <a:gd name="connsiteX3" fmla="*/ 13135 w 79823"/>
                    <a:gd name="connsiteY3" fmla="*/ 25731 h 96272"/>
                    <a:gd name="connsiteX4" fmla="*/ 39860 w 79823"/>
                    <a:gd name="connsiteY4" fmla="*/ 2242 h 96272"/>
                    <a:gd name="connsiteX5" fmla="*/ 44356 w 79823"/>
                    <a:gd name="connsiteY5" fmla="*/ 96196 h 96272"/>
                    <a:gd name="connsiteX6" fmla="*/ 79823 w 79823"/>
                    <a:gd name="connsiteY6" fmla="*/ 72083 h 96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823" h="96272">
                      <a:moveTo>
                        <a:pt x="79823" y="72083"/>
                      </a:moveTo>
                      <a:cubicBezTo>
                        <a:pt x="68584" y="78205"/>
                        <a:pt x="71331" y="86201"/>
                        <a:pt x="47978" y="85951"/>
                      </a:cubicBezTo>
                      <a:cubicBezTo>
                        <a:pt x="28621" y="85701"/>
                        <a:pt x="20004" y="78330"/>
                        <a:pt x="13884" y="66835"/>
                      </a:cubicBezTo>
                      <a:cubicBezTo>
                        <a:pt x="7765" y="55466"/>
                        <a:pt x="7890" y="37725"/>
                        <a:pt x="13135" y="25731"/>
                      </a:cubicBezTo>
                      <a:cubicBezTo>
                        <a:pt x="22127" y="5366"/>
                        <a:pt x="31868" y="17485"/>
                        <a:pt x="39860" y="2242"/>
                      </a:cubicBezTo>
                      <a:cubicBezTo>
                        <a:pt x="1521" y="-17498"/>
                        <a:pt x="-28201" y="99694"/>
                        <a:pt x="44356" y="96196"/>
                      </a:cubicBezTo>
                      <a:cubicBezTo>
                        <a:pt x="60466" y="95446"/>
                        <a:pt x="76826" y="83952"/>
                        <a:pt x="79823" y="72083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5B9D21DC-49AA-842F-C77A-9B818125F4A2}"/>
                    </a:ext>
                  </a:extLst>
                </p:cNvPr>
                <p:cNvSpPr/>
                <p:nvPr/>
              </p:nvSpPr>
              <p:spPr>
                <a:xfrm>
                  <a:off x="2766711" y="446830"/>
                  <a:ext cx="73631" cy="71475"/>
                </a:xfrm>
                <a:custGeom>
                  <a:avLst/>
                  <a:gdLst>
                    <a:gd name="connsiteX0" fmla="*/ 73632 w 73631"/>
                    <a:gd name="connsiteY0" fmla="*/ 36515 h 71475"/>
                    <a:gd name="connsiteX1" fmla="*/ 20057 w 73631"/>
                    <a:gd name="connsiteY1" fmla="*/ 59254 h 71475"/>
                    <a:gd name="connsiteX2" fmla="*/ 13813 w 73631"/>
                    <a:gd name="connsiteY2" fmla="*/ 21772 h 71475"/>
                    <a:gd name="connsiteX3" fmla="*/ 55899 w 73631"/>
                    <a:gd name="connsiteY3" fmla="*/ 16650 h 71475"/>
                    <a:gd name="connsiteX4" fmla="*/ 1699 w 73631"/>
                    <a:gd name="connsiteY4" fmla="*/ 51758 h 71475"/>
                    <a:gd name="connsiteX5" fmla="*/ 73632 w 73631"/>
                    <a:gd name="connsiteY5" fmla="*/ 36515 h 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631" h="71475">
                      <a:moveTo>
                        <a:pt x="73632" y="36515"/>
                      </a:moveTo>
                      <a:cubicBezTo>
                        <a:pt x="54275" y="52757"/>
                        <a:pt x="63392" y="66875"/>
                        <a:pt x="20057" y="59254"/>
                      </a:cubicBezTo>
                      <a:cubicBezTo>
                        <a:pt x="12064" y="46135"/>
                        <a:pt x="10441" y="41138"/>
                        <a:pt x="13813" y="21772"/>
                      </a:cubicBezTo>
                      <a:cubicBezTo>
                        <a:pt x="42286" y="-1091"/>
                        <a:pt x="38165" y="18149"/>
                        <a:pt x="55899" y="16650"/>
                      </a:cubicBezTo>
                      <a:cubicBezTo>
                        <a:pt x="60894" y="-16459"/>
                        <a:pt x="-11913" y="2157"/>
                        <a:pt x="1699" y="51758"/>
                      </a:cubicBezTo>
                      <a:cubicBezTo>
                        <a:pt x="8942" y="78369"/>
                        <a:pt x="56773" y="82367"/>
                        <a:pt x="73632" y="36515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B3A69959-81CF-C607-0C50-CBC86A90E697}"/>
                    </a:ext>
                  </a:extLst>
                </p:cNvPr>
                <p:cNvSpPr/>
                <p:nvPr/>
              </p:nvSpPr>
              <p:spPr>
                <a:xfrm>
                  <a:off x="1919483" y="589502"/>
                  <a:ext cx="79892" cy="97912"/>
                </a:xfrm>
                <a:custGeom>
                  <a:avLst/>
                  <a:gdLst>
                    <a:gd name="connsiteX0" fmla="*/ 79893 w 79892"/>
                    <a:gd name="connsiteY0" fmla="*/ 86748 h 97912"/>
                    <a:gd name="connsiteX1" fmla="*/ 20573 w 79892"/>
                    <a:gd name="connsiteY1" fmla="*/ 12785 h 97912"/>
                    <a:gd name="connsiteX2" fmla="*/ 32437 w 79892"/>
                    <a:gd name="connsiteY2" fmla="*/ 1665 h 97912"/>
                    <a:gd name="connsiteX3" fmla="*/ 37932 w 79892"/>
                    <a:gd name="connsiteY3" fmla="*/ 95244 h 97912"/>
                    <a:gd name="connsiteX4" fmla="*/ 79893 w 79892"/>
                    <a:gd name="connsiteY4" fmla="*/ 86748 h 97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892" h="97912">
                      <a:moveTo>
                        <a:pt x="79893" y="86748"/>
                      </a:moveTo>
                      <a:cubicBezTo>
                        <a:pt x="6960" y="96868"/>
                        <a:pt x="-3405" y="34649"/>
                        <a:pt x="20573" y="12785"/>
                      </a:cubicBezTo>
                      <a:cubicBezTo>
                        <a:pt x="32312" y="1915"/>
                        <a:pt x="26692" y="15658"/>
                        <a:pt x="32437" y="1665"/>
                      </a:cubicBezTo>
                      <a:cubicBezTo>
                        <a:pt x="8459" y="-12828"/>
                        <a:pt x="-29256" y="71381"/>
                        <a:pt x="37932" y="95244"/>
                      </a:cubicBezTo>
                      <a:cubicBezTo>
                        <a:pt x="51294" y="99992"/>
                        <a:pt x="72524" y="99117"/>
                        <a:pt x="79893" y="86748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81CDABF2-F9B1-CE0E-B71A-BB60D8907A22}"/>
                    </a:ext>
                  </a:extLst>
                </p:cNvPr>
                <p:cNvSpPr/>
                <p:nvPr/>
              </p:nvSpPr>
              <p:spPr>
                <a:xfrm>
                  <a:off x="2199688" y="839445"/>
                  <a:ext cx="66949" cy="88953"/>
                </a:xfrm>
                <a:custGeom>
                  <a:avLst/>
                  <a:gdLst>
                    <a:gd name="connsiteX0" fmla="*/ 4248 w 66949"/>
                    <a:gd name="connsiteY0" fmla="*/ 20465 h 88953"/>
                    <a:gd name="connsiteX1" fmla="*/ 14238 w 66949"/>
                    <a:gd name="connsiteY1" fmla="*/ 10220 h 88953"/>
                    <a:gd name="connsiteX2" fmla="*/ 54451 w 66949"/>
                    <a:gd name="connsiteY2" fmla="*/ 74063 h 88953"/>
                    <a:gd name="connsiteX3" fmla="*/ 26602 w 66949"/>
                    <a:gd name="connsiteY3" fmla="*/ 83934 h 88953"/>
                    <a:gd name="connsiteX4" fmla="*/ 65940 w 66949"/>
                    <a:gd name="connsiteY4" fmla="*/ 42204 h 88953"/>
                    <a:gd name="connsiteX5" fmla="*/ 8119 w 66949"/>
                    <a:gd name="connsiteY5" fmla="*/ 600 h 88953"/>
                    <a:gd name="connsiteX6" fmla="*/ 4248 w 66949"/>
                    <a:gd name="connsiteY6" fmla="*/ 20465 h 8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949" h="88953">
                      <a:moveTo>
                        <a:pt x="4248" y="20465"/>
                      </a:moveTo>
                      <a:cubicBezTo>
                        <a:pt x="18235" y="24838"/>
                        <a:pt x="7994" y="20215"/>
                        <a:pt x="14238" y="10220"/>
                      </a:cubicBezTo>
                      <a:cubicBezTo>
                        <a:pt x="50829" y="9470"/>
                        <a:pt x="61070" y="36582"/>
                        <a:pt x="54451" y="74063"/>
                      </a:cubicBezTo>
                      <a:cubicBezTo>
                        <a:pt x="43836" y="80810"/>
                        <a:pt x="42088" y="82684"/>
                        <a:pt x="26602" y="83934"/>
                      </a:cubicBezTo>
                      <a:cubicBezTo>
                        <a:pt x="53952" y="100800"/>
                        <a:pt x="71435" y="72189"/>
                        <a:pt x="65940" y="42204"/>
                      </a:cubicBezTo>
                      <a:cubicBezTo>
                        <a:pt x="60820" y="13968"/>
                        <a:pt x="42837" y="-3523"/>
                        <a:pt x="8119" y="600"/>
                      </a:cubicBezTo>
                      <a:cubicBezTo>
                        <a:pt x="-6742" y="23089"/>
                        <a:pt x="3124" y="18841"/>
                        <a:pt x="4248" y="20465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964017D3-5C9C-918D-3179-7465A105F174}"/>
                    </a:ext>
                  </a:extLst>
                </p:cNvPr>
                <p:cNvSpPr/>
                <p:nvPr/>
              </p:nvSpPr>
              <p:spPr>
                <a:xfrm>
                  <a:off x="2154157" y="552023"/>
                  <a:ext cx="56074" cy="88911"/>
                </a:xfrm>
                <a:custGeom>
                  <a:avLst/>
                  <a:gdLst>
                    <a:gd name="connsiteX0" fmla="*/ 8816 w 56074"/>
                    <a:gd name="connsiteY0" fmla="*/ 35896 h 88911"/>
                    <a:gd name="connsiteX1" fmla="*/ 9441 w 56074"/>
                    <a:gd name="connsiteY1" fmla="*/ 33522 h 88911"/>
                    <a:gd name="connsiteX2" fmla="*/ 11189 w 56074"/>
                    <a:gd name="connsiteY2" fmla="*/ 22152 h 88911"/>
                    <a:gd name="connsiteX3" fmla="*/ 44034 w 56074"/>
                    <a:gd name="connsiteY3" fmla="*/ 31523 h 88911"/>
                    <a:gd name="connsiteX4" fmla="*/ 18308 w 56074"/>
                    <a:gd name="connsiteY4" fmla="*/ 79999 h 88911"/>
                    <a:gd name="connsiteX5" fmla="*/ 54399 w 56074"/>
                    <a:gd name="connsiteY5" fmla="*/ 79874 h 88911"/>
                    <a:gd name="connsiteX6" fmla="*/ 40412 w 56074"/>
                    <a:gd name="connsiteY6" fmla="*/ 4286 h 88911"/>
                    <a:gd name="connsiteX7" fmla="*/ 8816 w 56074"/>
                    <a:gd name="connsiteY7" fmla="*/ 35896 h 8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074" h="88911">
                      <a:moveTo>
                        <a:pt x="8816" y="35896"/>
                      </a:moveTo>
                      <a:cubicBezTo>
                        <a:pt x="9191" y="35146"/>
                        <a:pt x="9441" y="33147"/>
                        <a:pt x="9441" y="33522"/>
                      </a:cubicBezTo>
                      <a:lnTo>
                        <a:pt x="11189" y="22152"/>
                      </a:lnTo>
                      <a:cubicBezTo>
                        <a:pt x="17933" y="1413"/>
                        <a:pt x="38913" y="11283"/>
                        <a:pt x="44034" y="31523"/>
                      </a:cubicBezTo>
                      <a:cubicBezTo>
                        <a:pt x="58520" y="88745"/>
                        <a:pt x="34917" y="80874"/>
                        <a:pt x="18308" y="79999"/>
                      </a:cubicBezTo>
                      <a:cubicBezTo>
                        <a:pt x="37540" y="99489"/>
                        <a:pt x="53650" y="81123"/>
                        <a:pt x="54399" y="79874"/>
                      </a:cubicBezTo>
                      <a:cubicBezTo>
                        <a:pt x="58270" y="55386"/>
                        <a:pt x="56147" y="15031"/>
                        <a:pt x="40412" y="4286"/>
                      </a:cubicBezTo>
                      <a:cubicBezTo>
                        <a:pt x="16060" y="-12081"/>
                        <a:pt x="-15661" y="22777"/>
                        <a:pt x="8816" y="35896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CCD58E9B-4268-38B3-3CB4-2673E37F08D1}"/>
                    </a:ext>
                  </a:extLst>
                </p:cNvPr>
                <p:cNvSpPr/>
                <p:nvPr/>
              </p:nvSpPr>
              <p:spPr>
                <a:xfrm>
                  <a:off x="2585040" y="733433"/>
                  <a:ext cx="64616" cy="84709"/>
                </a:xfrm>
                <a:custGeom>
                  <a:avLst/>
                  <a:gdLst>
                    <a:gd name="connsiteX0" fmla="*/ 64605 w 64616"/>
                    <a:gd name="connsiteY0" fmla="*/ 70380 h 84709"/>
                    <a:gd name="connsiteX1" fmla="*/ 25891 w 64616"/>
                    <a:gd name="connsiteY1" fmla="*/ 10284 h 84709"/>
                    <a:gd name="connsiteX2" fmla="*/ 54115 w 64616"/>
                    <a:gd name="connsiteY2" fmla="*/ 6036 h 84709"/>
                    <a:gd name="connsiteX3" fmla="*/ 914 w 64616"/>
                    <a:gd name="connsiteY3" fmla="*/ 53013 h 84709"/>
                    <a:gd name="connsiteX4" fmla="*/ 27140 w 64616"/>
                    <a:gd name="connsiteY4" fmla="*/ 83623 h 84709"/>
                    <a:gd name="connsiteX5" fmla="*/ 64605 w 64616"/>
                    <a:gd name="connsiteY5" fmla="*/ 70380 h 84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616" h="84709">
                      <a:moveTo>
                        <a:pt x="64605" y="70380"/>
                      </a:moveTo>
                      <a:cubicBezTo>
                        <a:pt x="38504" y="95367"/>
                        <a:pt x="-10575" y="54138"/>
                        <a:pt x="25891" y="10284"/>
                      </a:cubicBezTo>
                      <a:cubicBezTo>
                        <a:pt x="44748" y="9410"/>
                        <a:pt x="49244" y="18155"/>
                        <a:pt x="54115" y="6036"/>
                      </a:cubicBezTo>
                      <a:cubicBezTo>
                        <a:pt x="27265" y="-15828"/>
                        <a:pt x="-5954" y="26776"/>
                        <a:pt x="914" y="53013"/>
                      </a:cubicBezTo>
                      <a:cubicBezTo>
                        <a:pt x="3537" y="63258"/>
                        <a:pt x="17149" y="81124"/>
                        <a:pt x="27140" y="83623"/>
                      </a:cubicBezTo>
                      <a:cubicBezTo>
                        <a:pt x="40378" y="86997"/>
                        <a:pt x="65229" y="82499"/>
                        <a:pt x="64605" y="70380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B73607A4-0E4C-9F9D-BA4D-E022A00C2623}"/>
                    </a:ext>
                  </a:extLst>
                </p:cNvPr>
                <p:cNvSpPr/>
                <p:nvPr/>
              </p:nvSpPr>
              <p:spPr>
                <a:xfrm>
                  <a:off x="2845413" y="868133"/>
                  <a:ext cx="68685" cy="69239"/>
                </a:xfrm>
                <a:custGeom>
                  <a:avLst/>
                  <a:gdLst>
                    <a:gd name="connsiteX0" fmla="*/ 4297 w 68685"/>
                    <a:gd name="connsiteY0" fmla="*/ 5146 h 69239"/>
                    <a:gd name="connsiteX1" fmla="*/ 3048 w 68685"/>
                    <a:gd name="connsiteY1" fmla="*/ 28884 h 69239"/>
                    <a:gd name="connsiteX2" fmla="*/ 15411 w 68685"/>
                    <a:gd name="connsiteY2" fmla="*/ 31508 h 69239"/>
                    <a:gd name="connsiteX3" fmla="*/ 23529 w 68685"/>
                    <a:gd name="connsiteY3" fmla="*/ 9893 h 69239"/>
                    <a:gd name="connsiteX4" fmla="*/ 54750 w 68685"/>
                    <a:gd name="connsiteY4" fmla="*/ 25136 h 69239"/>
                    <a:gd name="connsiteX5" fmla="*/ 30272 w 68685"/>
                    <a:gd name="connsiteY5" fmla="*/ 69239 h 69239"/>
                    <a:gd name="connsiteX6" fmla="*/ 66114 w 68685"/>
                    <a:gd name="connsiteY6" fmla="*/ 23012 h 69239"/>
                    <a:gd name="connsiteX7" fmla="*/ 4297 w 68685"/>
                    <a:gd name="connsiteY7" fmla="*/ 5146 h 69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685" h="69239">
                      <a:moveTo>
                        <a:pt x="4297" y="5146"/>
                      </a:moveTo>
                      <a:cubicBezTo>
                        <a:pt x="-449" y="18139"/>
                        <a:pt x="-1823" y="15766"/>
                        <a:pt x="3048" y="28884"/>
                      </a:cubicBezTo>
                      <a:lnTo>
                        <a:pt x="15411" y="31508"/>
                      </a:lnTo>
                      <a:cubicBezTo>
                        <a:pt x="8668" y="18014"/>
                        <a:pt x="3922" y="11268"/>
                        <a:pt x="23529" y="9893"/>
                      </a:cubicBezTo>
                      <a:cubicBezTo>
                        <a:pt x="35393" y="9144"/>
                        <a:pt x="51128" y="16890"/>
                        <a:pt x="54750" y="25136"/>
                      </a:cubicBezTo>
                      <a:cubicBezTo>
                        <a:pt x="59870" y="62368"/>
                        <a:pt x="41012" y="51748"/>
                        <a:pt x="30272" y="69239"/>
                      </a:cubicBezTo>
                      <a:cubicBezTo>
                        <a:pt x="56623" y="62992"/>
                        <a:pt x="75855" y="42627"/>
                        <a:pt x="66114" y="23012"/>
                      </a:cubicBezTo>
                      <a:cubicBezTo>
                        <a:pt x="56748" y="4271"/>
                        <a:pt x="27775" y="-7223"/>
                        <a:pt x="4297" y="5146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EFDDC93D-81CC-95CD-2229-BE190885C26D}"/>
                    </a:ext>
                  </a:extLst>
                </p:cNvPr>
                <p:cNvSpPr/>
                <p:nvPr/>
              </p:nvSpPr>
              <p:spPr>
                <a:xfrm>
                  <a:off x="1974852" y="135278"/>
                  <a:ext cx="58367" cy="93902"/>
                </a:xfrm>
                <a:custGeom>
                  <a:avLst/>
                  <a:gdLst>
                    <a:gd name="connsiteX0" fmla="*/ 34764 w 58367"/>
                    <a:gd name="connsiteY0" fmla="*/ 92567 h 93902"/>
                    <a:gd name="connsiteX1" fmla="*/ 31642 w 58367"/>
                    <a:gd name="connsiteY1" fmla="*/ 89444 h 93902"/>
                    <a:gd name="connsiteX2" fmla="*/ 54871 w 58367"/>
                    <a:gd name="connsiteY2" fmla="*/ 16480 h 93902"/>
                    <a:gd name="connsiteX3" fmla="*/ 58367 w 58367"/>
                    <a:gd name="connsiteY3" fmla="*/ 4986 h 93902"/>
                    <a:gd name="connsiteX4" fmla="*/ 1046 w 58367"/>
                    <a:gd name="connsiteY4" fmla="*/ 33846 h 93902"/>
                    <a:gd name="connsiteX5" fmla="*/ 34764 w 58367"/>
                    <a:gd name="connsiteY5" fmla="*/ 92567 h 93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67" h="93902">
                      <a:moveTo>
                        <a:pt x="34764" y="92567"/>
                      </a:moveTo>
                      <a:lnTo>
                        <a:pt x="31642" y="89444"/>
                      </a:lnTo>
                      <a:cubicBezTo>
                        <a:pt x="-2451" y="59209"/>
                        <a:pt x="2544" y="-11756"/>
                        <a:pt x="54871" y="16480"/>
                      </a:cubicBezTo>
                      <a:lnTo>
                        <a:pt x="58367" y="4986"/>
                      </a:lnTo>
                      <a:cubicBezTo>
                        <a:pt x="30518" y="-9382"/>
                        <a:pt x="6291" y="9483"/>
                        <a:pt x="1046" y="33846"/>
                      </a:cubicBezTo>
                      <a:cubicBezTo>
                        <a:pt x="-4699" y="60958"/>
                        <a:pt x="14159" y="101813"/>
                        <a:pt x="34764" y="92567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87C5FE55-8BD2-4CC2-2F8B-5982C5727D95}"/>
                    </a:ext>
                  </a:extLst>
                </p:cNvPr>
                <p:cNvSpPr/>
                <p:nvPr/>
              </p:nvSpPr>
              <p:spPr>
                <a:xfrm>
                  <a:off x="2104202" y="888837"/>
                  <a:ext cx="68887" cy="78454"/>
                </a:xfrm>
                <a:custGeom>
                  <a:avLst/>
                  <a:gdLst>
                    <a:gd name="connsiteX0" fmla="*/ 68887 w 68887"/>
                    <a:gd name="connsiteY0" fmla="*/ 68899 h 78454"/>
                    <a:gd name="connsiteX1" fmla="*/ 14813 w 68887"/>
                    <a:gd name="connsiteY1" fmla="*/ 22297 h 78454"/>
                    <a:gd name="connsiteX2" fmla="*/ 37042 w 68887"/>
                    <a:gd name="connsiteY2" fmla="*/ 7929 h 78454"/>
                    <a:gd name="connsiteX3" fmla="*/ 27800 w 68887"/>
                    <a:gd name="connsiteY3" fmla="*/ 75646 h 78454"/>
                    <a:gd name="connsiteX4" fmla="*/ 68887 w 68887"/>
                    <a:gd name="connsiteY4" fmla="*/ 68899 h 78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887" h="78454">
                      <a:moveTo>
                        <a:pt x="68887" y="68899"/>
                      </a:moveTo>
                      <a:cubicBezTo>
                        <a:pt x="29049" y="71273"/>
                        <a:pt x="-1422" y="56780"/>
                        <a:pt x="14813" y="22297"/>
                      </a:cubicBezTo>
                      <a:cubicBezTo>
                        <a:pt x="22181" y="6805"/>
                        <a:pt x="22805" y="14051"/>
                        <a:pt x="37042" y="7929"/>
                      </a:cubicBezTo>
                      <a:cubicBezTo>
                        <a:pt x="26052" y="-25179"/>
                        <a:pt x="-34641" y="54781"/>
                        <a:pt x="27800" y="75646"/>
                      </a:cubicBezTo>
                      <a:cubicBezTo>
                        <a:pt x="39914" y="79644"/>
                        <a:pt x="59271" y="80893"/>
                        <a:pt x="68887" y="68899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648262D1-252B-22B3-8343-B7E692AB700A}"/>
                    </a:ext>
                  </a:extLst>
                </p:cNvPr>
                <p:cNvSpPr/>
                <p:nvPr/>
              </p:nvSpPr>
              <p:spPr>
                <a:xfrm>
                  <a:off x="1862846" y="392265"/>
                  <a:ext cx="78834" cy="91887"/>
                </a:xfrm>
                <a:custGeom>
                  <a:avLst/>
                  <a:gdLst>
                    <a:gd name="connsiteX0" fmla="*/ 78834 w 78834"/>
                    <a:gd name="connsiteY0" fmla="*/ 78087 h 91887"/>
                    <a:gd name="connsiteX1" fmla="*/ 13020 w 78834"/>
                    <a:gd name="connsiteY1" fmla="*/ 68341 h 91887"/>
                    <a:gd name="connsiteX2" fmla="*/ 30504 w 78834"/>
                    <a:gd name="connsiteY2" fmla="*/ 0 h 91887"/>
                    <a:gd name="connsiteX3" fmla="*/ 61350 w 78834"/>
                    <a:gd name="connsiteY3" fmla="*/ 88456 h 91887"/>
                    <a:gd name="connsiteX4" fmla="*/ 78834 w 78834"/>
                    <a:gd name="connsiteY4" fmla="*/ 78087 h 91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834" h="91887">
                      <a:moveTo>
                        <a:pt x="78834" y="78087"/>
                      </a:moveTo>
                      <a:cubicBezTo>
                        <a:pt x="56230" y="83709"/>
                        <a:pt x="23885" y="92330"/>
                        <a:pt x="13020" y="68341"/>
                      </a:cubicBezTo>
                      <a:cubicBezTo>
                        <a:pt x="-3839" y="31360"/>
                        <a:pt x="30379" y="13868"/>
                        <a:pt x="30504" y="0"/>
                      </a:cubicBezTo>
                      <a:cubicBezTo>
                        <a:pt x="-6087" y="1749"/>
                        <a:pt x="-24195" y="112570"/>
                        <a:pt x="61350" y="88456"/>
                      </a:cubicBezTo>
                      <a:cubicBezTo>
                        <a:pt x="69343" y="86208"/>
                        <a:pt x="75462" y="84833"/>
                        <a:pt x="78834" y="78087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35692835-F6D8-4984-974C-548EDCDE99E8}"/>
                    </a:ext>
                  </a:extLst>
                </p:cNvPr>
                <p:cNvSpPr/>
                <p:nvPr/>
              </p:nvSpPr>
              <p:spPr>
                <a:xfrm>
                  <a:off x="2545768" y="887705"/>
                  <a:ext cx="47554" cy="74654"/>
                </a:xfrm>
                <a:custGeom>
                  <a:avLst/>
                  <a:gdLst>
                    <a:gd name="connsiteX0" fmla="*/ 8216 w 47554"/>
                    <a:gd name="connsiteY0" fmla="*/ 12060 h 74654"/>
                    <a:gd name="connsiteX1" fmla="*/ 34816 w 47554"/>
                    <a:gd name="connsiteY1" fmla="*/ 22180 h 74654"/>
                    <a:gd name="connsiteX2" fmla="*/ 14335 w 47554"/>
                    <a:gd name="connsiteY2" fmla="*/ 64534 h 74654"/>
                    <a:gd name="connsiteX3" fmla="*/ 2097 w 47554"/>
                    <a:gd name="connsiteY3" fmla="*/ 54914 h 74654"/>
                    <a:gd name="connsiteX4" fmla="*/ 10839 w 47554"/>
                    <a:gd name="connsiteY4" fmla="*/ 74654 h 74654"/>
                    <a:gd name="connsiteX5" fmla="*/ 47554 w 47554"/>
                    <a:gd name="connsiteY5" fmla="*/ 29427 h 74654"/>
                    <a:gd name="connsiteX6" fmla="*/ 8216 w 47554"/>
                    <a:gd name="connsiteY6" fmla="*/ 12060 h 74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554" h="74654">
                      <a:moveTo>
                        <a:pt x="8216" y="12060"/>
                      </a:moveTo>
                      <a:cubicBezTo>
                        <a:pt x="21579" y="16808"/>
                        <a:pt x="21828" y="13934"/>
                        <a:pt x="34816" y="22180"/>
                      </a:cubicBezTo>
                      <a:cubicBezTo>
                        <a:pt x="38438" y="46793"/>
                        <a:pt x="26324" y="54289"/>
                        <a:pt x="14335" y="64534"/>
                      </a:cubicBezTo>
                      <a:cubicBezTo>
                        <a:pt x="848" y="59037"/>
                        <a:pt x="11588" y="66283"/>
                        <a:pt x="2097" y="54914"/>
                      </a:cubicBezTo>
                      <a:cubicBezTo>
                        <a:pt x="-3523" y="65534"/>
                        <a:pt x="3096" y="68033"/>
                        <a:pt x="10839" y="74654"/>
                      </a:cubicBezTo>
                      <a:cubicBezTo>
                        <a:pt x="34067" y="71406"/>
                        <a:pt x="47554" y="35549"/>
                        <a:pt x="47554" y="29427"/>
                      </a:cubicBezTo>
                      <a:cubicBezTo>
                        <a:pt x="47430" y="11685"/>
                        <a:pt x="11463" y="-16176"/>
                        <a:pt x="8216" y="12060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9EF68996-C63B-7EEC-4752-4D4DE6827AEE}"/>
                    </a:ext>
                  </a:extLst>
                </p:cNvPr>
                <p:cNvSpPr/>
                <p:nvPr/>
              </p:nvSpPr>
              <p:spPr>
                <a:xfrm>
                  <a:off x="2663778" y="998592"/>
                  <a:ext cx="28328" cy="85457"/>
                </a:xfrm>
                <a:custGeom>
                  <a:avLst/>
                  <a:gdLst>
                    <a:gd name="connsiteX0" fmla="*/ 16464 w 28328"/>
                    <a:gd name="connsiteY0" fmla="*/ 85458 h 85457"/>
                    <a:gd name="connsiteX1" fmla="*/ 28328 w 28328"/>
                    <a:gd name="connsiteY1" fmla="*/ 0 h 85457"/>
                    <a:gd name="connsiteX2" fmla="*/ 4476 w 28328"/>
                    <a:gd name="connsiteY2" fmla="*/ 39481 h 85457"/>
                    <a:gd name="connsiteX3" fmla="*/ 16464 w 28328"/>
                    <a:gd name="connsiteY3" fmla="*/ 85458 h 85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328" h="85457">
                      <a:moveTo>
                        <a:pt x="16464" y="85458"/>
                      </a:moveTo>
                      <a:cubicBezTo>
                        <a:pt x="-1394" y="38606"/>
                        <a:pt x="21585" y="33359"/>
                        <a:pt x="28328" y="0"/>
                      </a:cubicBezTo>
                      <a:cubicBezTo>
                        <a:pt x="13093" y="2874"/>
                        <a:pt x="10970" y="14743"/>
                        <a:pt x="4476" y="39481"/>
                      </a:cubicBezTo>
                      <a:cubicBezTo>
                        <a:pt x="-3392" y="69716"/>
                        <a:pt x="-1769" y="82584"/>
                        <a:pt x="16464" y="85458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ACFE9C76-8973-5CDD-9EC9-C36696988DA9}"/>
                    </a:ext>
                  </a:extLst>
                </p:cNvPr>
                <p:cNvSpPr/>
                <p:nvPr/>
              </p:nvSpPr>
              <p:spPr>
                <a:xfrm>
                  <a:off x="2682311" y="1571060"/>
                  <a:ext cx="10972" cy="98701"/>
                </a:xfrm>
                <a:custGeom>
                  <a:avLst/>
                  <a:gdLst>
                    <a:gd name="connsiteX0" fmla="*/ 3301 w 10972"/>
                    <a:gd name="connsiteY0" fmla="*/ 98701 h 98701"/>
                    <a:gd name="connsiteX1" fmla="*/ 8671 w 10972"/>
                    <a:gd name="connsiteY1" fmla="*/ 48851 h 98701"/>
                    <a:gd name="connsiteX2" fmla="*/ 10045 w 10972"/>
                    <a:gd name="connsiteY2" fmla="*/ 0 h 98701"/>
                    <a:gd name="connsiteX3" fmla="*/ 3301 w 10972"/>
                    <a:gd name="connsiteY3" fmla="*/ 98701 h 9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72" h="98701">
                      <a:moveTo>
                        <a:pt x="3301" y="98701"/>
                      </a:moveTo>
                      <a:cubicBezTo>
                        <a:pt x="14041" y="92330"/>
                        <a:pt x="8422" y="61845"/>
                        <a:pt x="8671" y="48851"/>
                      </a:cubicBezTo>
                      <a:cubicBezTo>
                        <a:pt x="8921" y="36982"/>
                        <a:pt x="12668" y="6372"/>
                        <a:pt x="10045" y="0"/>
                      </a:cubicBezTo>
                      <a:cubicBezTo>
                        <a:pt x="-570" y="10620"/>
                        <a:pt x="-2693" y="79711"/>
                        <a:pt x="3301" y="98701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BAEAFA35-6061-DCD5-EAEA-69070C06772D}"/>
                    </a:ext>
                  </a:extLst>
                </p:cNvPr>
                <p:cNvSpPr/>
                <p:nvPr/>
              </p:nvSpPr>
              <p:spPr>
                <a:xfrm>
                  <a:off x="2157149" y="1224356"/>
                  <a:ext cx="14316" cy="66741"/>
                </a:xfrm>
                <a:custGeom>
                  <a:avLst/>
                  <a:gdLst>
                    <a:gd name="connsiteX0" fmla="*/ 9071 w 14316"/>
                    <a:gd name="connsiteY0" fmla="*/ 66592 h 66741"/>
                    <a:gd name="connsiteX1" fmla="*/ 10445 w 14316"/>
                    <a:gd name="connsiteY1" fmla="*/ 64343 h 66741"/>
                    <a:gd name="connsiteX2" fmla="*/ 14317 w 14316"/>
                    <a:gd name="connsiteY2" fmla="*/ 0 h 66741"/>
                    <a:gd name="connsiteX3" fmla="*/ 9071 w 14316"/>
                    <a:gd name="connsiteY3" fmla="*/ 66592 h 6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16" h="66741">
                      <a:moveTo>
                        <a:pt x="9071" y="66592"/>
                      </a:moveTo>
                      <a:cubicBezTo>
                        <a:pt x="9571" y="65843"/>
                        <a:pt x="10320" y="63969"/>
                        <a:pt x="10445" y="64343"/>
                      </a:cubicBezTo>
                      <a:lnTo>
                        <a:pt x="14317" y="0"/>
                      </a:lnTo>
                      <a:cubicBezTo>
                        <a:pt x="954" y="6872"/>
                        <a:pt x="-7288" y="70215"/>
                        <a:pt x="9071" y="66592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id="{2F512837-0DFA-56C7-A91B-703AECB4A7C6}"/>
                    </a:ext>
                  </a:extLst>
                </p:cNvPr>
                <p:cNvSpPr/>
                <p:nvPr/>
              </p:nvSpPr>
              <p:spPr>
                <a:xfrm>
                  <a:off x="2152664" y="1504640"/>
                  <a:ext cx="12496" cy="51676"/>
                </a:xfrm>
                <a:custGeom>
                  <a:avLst/>
                  <a:gdLst>
                    <a:gd name="connsiteX0" fmla="*/ 3566 w 12496"/>
                    <a:gd name="connsiteY0" fmla="*/ 51677 h 51676"/>
                    <a:gd name="connsiteX1" fmla="*/ 11683 w 12496"/>
                    <a:gd name="connsiteY1" fmla="*/ 28938 h 51676"/>
                    <a:gd name="connsiteX2" fmla="*/ 10310 w 12496"/>
                    <a:gd name="connsiteY2" fmla="*/ 327 h 51676"/>
                    <a:gd name="connsiteX3" fmla="*/ 2567 w 12496"/>
                    <a:gd name="connsiteY3" fmla="*/ 5325 h 51676"/>
                    <a:gd name="connsiteX4" fmla="*/ 693 w 12496"/>
                    <a:gd name="connsiteY4" fmla="*/ 19942 h 51676"/>
                    <a:gd name="connsiteX5" fmla="*/ 3566 w 12496"/>
                    <a:gd name="connsiteY5" fmla="*/ 51677 h 51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96" h="51676">
                      <a:moveTo>
                        <a:pt x="3566" y="51677"/>
                      </a:moveTo>
                      <a:cubicBezTo>
                        <a:pt x="9685" y="48428"/>
                        <a:pt x="9685" y="56424"/>
                        <a:pt x="11683" y="28938"/>
                      </a:cubicBezTo>
                      <a:cubicBezTo>
                        <a:pt x="12433" y="19193"/>
                        <a:pt x="13556" y="8823"/>
                        <a:pt x="10310" y="327"/>
                      </a:cubicBezTo>
                      <a:cubicBezTo>
                        <a:pt x="2816" y="2826"/>
                        <a:pt x="7687" y="-4546"/>
                        <a:pt x="2567" y="5325"/>
                      </a:cubicBezTo>
                      <a:cubicBezTo>
                        <a:pt x="319" y="9697"/>
                        <a:pt x="943" y="15070"/>
                        <a:pt x="693" y="19942"/>
                      </a:cubicBezTo>
                      <a:cubicBezTo>
                        <a:pt x="194" y="32811"/>
                        <a:pt x="-1554" y="42681"/>
                        <a:pt x="3566" y="51677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AD067B7D-EF8A-1C88-5F14-7B04DFCD86D1}"/>
                    </a:ext>
                  </a:extLst>
                </p:cNvPr>
                <p:cNvSpPr/>
                <p:nvPr/>
              </p:nvSpPr>
              <p:spPr>
                <a:xfrm>
                  <a:off x="2135805" y="1535952"/>
                  <a:ext cx="9467" cy="35857"/>
                </a:xfrm>
                <a:custGeom>
                  <a:avLst/>
                  <a:gdLst>
                    <a:gd name="connsiteX0" fmla="*/ 6813 w 9467"/>
                    <a:gd name="connsiteY0" fmla="*/ 35857 h 35857"/>
                    <a:gd name="connsiteX1" fmla="*/ 7437 w 9467"/>
                    <a:gd name="connsiteY1" fmla="*/ 18741 h 35857"/>
                    <a:gd name="connsiteX2" fmla="*/ 3441 w 9467"/>
                    <a:gd name="connsiteY2" fmla="*/ 0 h 35857"/>
                    <a:gd name="connsiteX3" fmla="*/ 6813 w 9467"/>
                    <a:gd name="connsiteY3" fmla="*/ 35857 h 3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67" h="35857">
                      <a:moveTo>
                        <a:pt x="6813" y="35857"/>
                      </a:moveTo>
                      <a:cubicBezTo>
                        <a:pt x="10684" y="29361"/>
                        <a:pt x="9810" y="32609"/>
                        <a:pt x="7437" y="18741"/>
                      </a:cubicBezTo>
                      <a:cubicBezTo>
                        <a:pt x="5938" y="10620"/>
                        <a:pt x="6313" y="6497"/>
                        <a:pt x="3441" y="0"/>
                      </a:cubicBezTo>
                      <a:cubicBezTo>
                        <a:pt x="-3428" y="10745"/>
                        <a:pt x="1193" y="26612"/>
                        <a:pt x="6813" y="35857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" name="任意多边形: 形状 76">
                  <a:extLst>
                    <a:ext uri="{FF2B5EF4-FFF2-40B4-BE49-F238E27FC236}">
                      <a16:creationId xmlns:a16="http://schemas.microsoft.com/office/drawing/2014/main" id="{C13650D0-A2ED-11DF-454A-D86B25C69458}"/>
                    </a:ext>
                  </a:extLst>
                </p:cNvPr>
                <p:cNvSpPr/>
                <p:nvPr/>
              </p:nvSpPr>
              <p:spPr>
                <a:xfrm>
                  <a:off x="2174764" y="1272207"/>
                  <a:ext cx="11188" cy="41979"/>
                </a:xfrm>
                <a:custGeom>
                  <a:avLst/>
                  <a:gdLst>
                    <a:gd name="connsiteX0" fmla="*/ 5819 w 11188"/>
                    <a:gd name="connsiteY0" fmla="*/ 41979 h 41979"/>
                    <a:gd name="connsiteX1" fmla="*/ 11189 w 11188"/>
                    <a:gd name="connsiteY1" fmla="*/ 0 h 41979"/>
                    <a:gd name="connsiteX2" fmla="*/ 4195 w 11188"/>
                    <a:gd name="connsiteY2" fmla="*/ 20240 h 41979"/>
                    <a:gd name="connsiteX3" fmla="*/ 5819 w 11188"/>
                    <a:gd name="connsiteY3" fmla="*/ 41979 h 4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88" h="41979">
                      <a:moveTo>
                        <a:pt x="5819" y="41979"/>
                      </a:moveTo>
                      <a:lnTo>
                        <a:pt x="11189" y="0"/>
                      </a:lnTo>
                      <a:cubicBezTo>
                        <a:pt x="9940" y="2374"/>
                        <a:pt x="5694" y="14493"/>
                        <a:pt x="4195" y="20240"/>
                      </a:cubicBezTo>
                      <a:cubicBezTo>
                        <a:pt x="449" y="34358"/>
                        <a:pt x="-3672" y="36107"/>
                        <a:pt x="5819" y="41979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966B8D26-CCB8-8637-9CDC-25FE8B7BE0FA}"/>
                    </a:ext>
                  </a:extLst>
                </p:cNvPr>
                <p:cNvSpPr/>
                <p:nvPr/>
              </p:nvSpPr>
              <p:spPr>
                <a:xfrm>
                  <a:off x="2685144" y="1251217"/>
                  <a:ext cx="12644" cy="14492"/>
                </a:xfrm>
                <a:custGeom>
                  <a:avLst/>
                  <a:gdLst>
                    <a:gd name="connsiteX0" fmla="*/ 3840 w 12644"/>
                    <a:gd name="connsiteY0" fmla="*/ 14493 h 14492"/>
                    <a:gd name="connsiteX1" fmla="*/ 12332 w 12644"/>
                    <a:gd name="connsiteY1" fmla="*/ 7621 h 14492"/>
                    <a:gd name="connsiteX2" fmla="*/ 3840 w 12644"/>
                    <a:gd name="connsiteY2" fmla="*/ 0 h 14492"/>
                    <a:gd name="connsiteX3" fmla="*/ 3840 w 12644"/>
                    <a:gd name="connsiteY3" fmla="*/ 14493 h 1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44" h="14492">
                      <a:moveTo>
                        <a:pt x="3840" y="14493"/>
                      </a:moveTo>
                      <a:cubicBezTo>
                        <a:pt x="6962" y="13493"/>
                        <a:pt x="10584" y="17117"/>
                        <a:pt x="12332" y="7621"/>
                      </a:cubicBezTo>
                      <a:cubicBezTo>
                        <a:pt x="13956" y="-500"/>
                        <a:pt x="8960" y="875"/>
                        <a:pt x="3840" y="0"/>
                      </a:cubicBezTo>
                      <a:cubicBezTo>
                        <a:pt x="-1280" y="8496"/>
                        <a:pt x="-1280" y="6497"/>
                        <a:pt x="3840" y="14493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279C82EE-0FFC-5B57-BA8E-3AD6D6B7DEBA}"/>
                    </a:ext>
                  </a:extLst>
                </p:cNvPr>
                <p:cNvSpPr/>
                <p:nvPr/>
              </p:nvSpPr>
              <p:spPr>
                <a:xfrm>
                  <a:off x="2683635" y="1297445"/>
                  <a:ext cx="11778" cy="14017"/>
                </a:xfrm>
                <a:custGeom>
                  <a:avLst/>
                  <a:gdLst>
                    <a:gd name="connsiteX0" fmla="*/ 8721 w 11778"/>
                    <a:gd name="connsiteY0" fmla="*/ 13993 h 14017"/>
                    <a:gd name="connsiteX1" fmla="*/ 11718 w 11778"/>
                    <a:gd name="connsiteY1" fmla="*/ 6997 h 14017"/>
                    <a:gd name="connsiteX2" fmla="*/ 9470 w 11778"/>
                    <a:gd name="connsiteY2" fmla="*/ 0 h 14017"/>
                    <a:gd name="connsiteX3" fmla="*/ 8721 w 11778"/>
                    <a:gd name="connsiteY3" fmla="*/ 13993 h 14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78" h="14017">
                      <a:moveTo>
                        <a:pt x="8721" y="13993"/>
                      </a:moveTo>
                      <a:cubicBezTo>
                        <a:pt x="12093" y="8871"/>
                        <a:pt x="11843" y="15867"/>
                        <a:pt x="11718" y="6997"/>
                      </a:cubicBezTo>
                      <a:cubicBezTo>
                        <a:pt x="11593" y="500"/>
                        <a:pt x="11468" y="4373"/>
                        <a:pt x="9470" y="0"/>
                      </a:cubicBezTo>
                      <a:cubicBezTo>
                        <a:pt x="-6765" y="7246"/>
                        <a:pt x="1228" y="14493"/>
                        <a:pt x="8721" y="13993"/>
                      </a:cubicBezTo>
                      <a:close/>
                    </a:path>
                  </a:pathLst>
                </a:custGeom>
                <a:grpFill/>
                <a:ln w="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" name="图形 218">
              <a:extLst>
                <a:ext uri="{FF2B5EF4-FFF2-40B4-BE49-F238E27FC236}">
                  <a16:creationId xmlns:a16="http://schemas.microsoft.com/office/drawing/2014/main" id="{5FB56094-4EF4-CD7D-6004-F528D4A75A55}"/>
                </a:ext>
              </a:extLst>
            </p:cNvPr>
            <p:cNvGrpSpPr/>
            <p:nvPr/>
          </p:nvGrpSpPr>
          <p:grpSpPr>
            <a:xfrm>
              <a:off x="8697506" y="4559464"/>
              <a:ext cx="629540" cy="1246467"/>
              <a:chOff x="282369" y="48684"/>
              <a:chExt cx="804039" cy="1591970"/>
            </a:xfr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0A584AF2-024F-DA62-9A49-BD0CF32F09FD}"/>
                  </a:ext>
                </a:extLst>
              </p:cNvPr>
              <p:cNvSpPr/>
              <p:nvPr/>
            </p:nvSpPr>
            <p:spPr>
              <a:xfrm>
                <a:off x="282369" y="48684"/>
                <a:ext cx="804039" cy="1591970"/>
              </a:xfrm>
              <a:custGeom>
                <a:avLst/>
                <a:gdLst>
                  <a:gd name="connsiteX0" fmla="*/ 278347 w 804039"/>
                  <a:gd name="connsiteY0" fmla="*/ 1241139 h 1591970"/>
                  <a:gd name="connsiteX1" fmla="*/ 303323 w 804039"/>
                  <a:gd name="connsiteY1" fmla="*/ 1241389 h 1591970"/>
                  <a:gd name="connsiteX2" fmla="*/ 306071 w 804039"/>
                  <a:gd name="connsiteY2" fmla="*/ 1370451 h 1591970"/>
                  <a:gd name="connsiteX3" fmla="*/ 315562 w 804039"/>
                  <a:gd name="connsiteY3" fmla="*/ 1316602 h 1591970"/>
                  <a:gd name="connsiteX4" fmla="*/ 316936 w 804039"/>
                  <a:gd name="connsiteY4" fmla="*/ 1242514 h 1591970"/>
                  <a:gd name="connsiteX5" fmla="*/ 546971 w 804039"/>
                  <a:gd name="connsiteY5" fmla="*/ 1237766 h 1591970"/>
                  <a:gd name="connsiteX6" fmla="*/ 543724 w 804039"/>
                  <a:gd name="connsiteY6" fmla="*/ 1316477 h 1591970"/>
                  <a:gd name="connsiteX7" fmla="*/ 547471 w 804039"/>
                  <a:gd name="connsiteY7" fmla="*/ 1561981 h 1591970"/>
                  <a:gd name="connsiteX8" fmla="*/ 405603 w 804039"/>
                  <a:gd name="connsiteY8" fmla="*/ 1556234 h 1591970"/>
                  <a:gd name="connsiteX9" fmla="*/ 340164 w 804039"/>
                  <a:gd name="connsiteY9" fmla="*/ 1552236 h 1591970"/>
                  <a:gd name="connsiteX10" fmla="*/ 265359 w 804039"/>
                  <a:gd name="connsiteY10" fmla="*/ 1554110 h 1591970"/>
                  <a:gd name="connsiteX11" fmla="*/ 268106 w 804039"/>
                  <a:gd name="connsiteY11" fmla="*/ 1516754 h 1591970"/>
                  <a:gd name="connsiteX12" fmla="*/ 274225 w 804039"/>
                  <a:gd name="connsiteY12" fmla="*/ 1479147 h 1591970"/>
                  <a:gd name="connsiteX13" fmla="*/ 276848 w 804039"/>
                  <a:gd name="connsiteY13" fmla="*/ 1274123 h 1591970"/>
                  <a:gd name="connsiteX14" fmla="*/ 278347 w 804039"/>
                  <a:gd name="connsiteY14" fmla="*/ 1241139 h 1591970"/>
                  <a:gd name="connsiteX15" fmla="*/ 565204 w 804039"/>
                  <a:gd name="connsiteY15" fmla="*/ 403801 h 1591970"/>
                  <a:gd name="connsiteX16" fmla="*/ 583812 w 804039"/>
                  <a:gd name="connsiteY16" fmla="*/ 458399 h 1591970"/>
                  <a:gd name="connsiteX17" fmla="*/ 601046 w 804039"/>
                  <a:gd name="connsiteY17" fmla="*/ 515746 h 1591970"/>
                  <a:gd name="connsiteX18" fmla="*/ 721309 w 804039"/>
                  <a:gd name="connsiteY18" fmla="*/ 775618 h 1591970"/>
                  <a:gd name="connsiteX19" fmla="*/ 747659 w 804039"/>
                  <a:gd name="connsiteY19" fmla="*/ 827968 h 1591970"/>
                  <a:gd name="connsiteX20" fmla="*/ 583188 w 804039"/>
                  <a:gd name="connsiteY20" fmla="*/ 809851 h 1591970"/>
                  <a:gd name="connsiteX21" fmla="*/ 563206 w 804039"/>
                  <a:gd name="connsiteY21" fmla="*/ 820596 h 1591970"/>
                  <a:gd name="connsiteX22" fmla="*/ 549094 w 804039"/>
                  <a:gd name="connsiteY22" fmla="*/ 837838 h 1591970"/>
                  <a:gd name="connsiteX23" fmla="*/ 581564 w 804039"/>
                  <a:gd name="connsiteY23" fmla="*/ 878193 h 1591970"/>
                  <a:gd name="connsiteX24" fmla="*/ 606541 w 804039"/>
                  <a:gd name="connsiteY24" fmla="*/ 927793 h 1591970"/>
                  <a:gd name="connsiteX25" fmla="*/ 633641 w 804039"/>
                  <a:gd name="connsiteY25" fmla="*/ 975520 h 1591970"/>
                  <a:gd name="connsiteX26" fmla="*/ 717563 w 804039"/>
                  <a:gd name="connsiteY26" fmla="*/ 1115576 h 1591970"/>
                  <a:gd name="connsiteX27" fmla="*/ 776258 w 804039"/>
                  <a:gd name="connsiteY27" fmla="*/ 1212528 h 1591970"/>
                  <a:gd name="connsiteX28" fmla="*/ 411223 w 804039"/>
                  <a:gd name="connsiteY28" fmla="*/ 1212154 h 1591970"/>
                  <a:gd name="connsiteX29" fmla="*/ 228018 w 804039"/>
                  <a:gd name="connsiteY29" fmla="*/ 1205407 h 1591970"/>
                  <a:gd name="connsiteX30" fmla="*/ 139726 w 804039"/>
                  <a:gd name="connsiteY30" fmla="*/ 1212154 h 1591970"/>
                  <a:gd name="connsiteX31" fmla="*/ 47312 w 804039"/>
                  <a:gd name="connsiteY31" fmla="*/ 1215527 h 1591970"/>
                  <a:gd name="connsiteX32" fmla="*/ 76784 w 804039"/>
                  <a:gd name="connsiteY32" fmla="*/ 1178920 h 1591970"/>
                  <a:gd name="connsiteX33" fmla="*/ 190553 w 804039"/>
                  <a:gd name="connsiteY33" fmla="*/ 960527 h 1591970"/>
                  <a:gd name="connsiteX34" fmla="*/ 208661 w 804039"/>
                  <a:gd name="connsiteY34" fmla="*/ 914050 h 1591970"/>
                  <a:gd name="connsiteX35" fmla="*/ 225396 w 804039"/>
                  <a:gd name="connsiteY35" fmla="*/ 872945 h 1591970"/>
                  <a:gd name="connsiteX36" fmla="*/ 230516 w 804039"/>
                  <a:gd name="connsiteY36" fmla="*/ 868448 h 1591970"/>
                  <a:gd name="connsiteX37" fmla="*/ 197672 w 804039"/>
                  <a:gd name="connsiteY37" fmla="*/ 841086 h 1591970"/>
                  <a:gd name="connsiteX38" fmla="*/ 108630 w 804039"/>
                  <a:gd name="connsiteY38" fmla="*/ 814849 h 1591970"/>
                  <a:gd name="connsiteX39" fmla="*/ 52307 w 804039"/>
                  <a:gd name="connsiteY39" fmla="*/ 809602 h 1591970"/>
                  <a:gd name="connsiteX40" fmla="*/ 171446 w 804039"/>
                  <a:gd name="connsiteY40" fmla="*/ 628941 h 1591970"/>
                  <a:gd name="connsiteX41" fmla="*/ 225396 w 804039"/>
                  <a:gd name="connsiteY41" fmla="*/ 533238 h 1591970"/>
                  <a:gd name="connsiteX42" fmla="*/ 250997 w 804039"/>
                  <a:gd name="connsiteY42" fmla="*/ 454526 h 1591970"/>
                  <a:gd name="connsiteX43" fmla="*/ 242255 w 804039"/>
                  <a:gd name="connsiteY43" fmla="*/ 423667 h 1591970"/>
                  <a:gd name="connsiteX44" fmla="*/ 256867 w 804039"/>
                  <a:gd name="connsiteY44" fmla="*/ 404301 h 1591970"/>
                  <a:gd name="connsiteX45" fmla="*/ 149716 w 804039"/>
                  <a:gd name="connsiteY45" fmla="*/ 386560 h 1591970"/>
                  <a:gd name="connsiteX46" fmla="*/ 189554 w 804039"/>
                  <a:gd name="connsiteY46" fmla="*/ 347704 h 1591970"/>
                  <a:gd name="connsiteX47" fmla="*/ 345159 w 804039"/>
                  <a:gd name="connsiteY47" fmla="*/ 177788 h 1591970"/>
                  <a:gd name="connsiteX48" fmla="*/ 383499 w 804039"/>
                  <a:gd name="connsiteY48" fmla="*/ 134684 h 1591970"/>
                  <a:gd name="connsiteX49" fmla="*/ 417592 w 804039"/>
                  <a:gd name="connsiteY49" fmla="*/ 87332 h 1591970"/>
                  <a:gd name="connsiteX50" fmla="*/ 434451 w 804039"/>
                  <a:gd name="connsiteY50" fmla="*/ 63344 h 1591970"/>
                  <a:gd name="connsiteX51" fmla="*/ 448313 w 804039"/>
                  <a:gd name="connsiteY51" fmla="*/ 36732 h 1591970"/>
                  <a:gd name="connsiteX52" fmla="*/ 473290 w 804039"/>
                  <a:gd name="connsiteY52" fmla="*/ 83334 h 1591970"/>
                  <a:gd name="connsiteX53" fmla="*/ 502138 w 804039"/>
                  <a:gd name="connsiteY53" fmla="*/ 129186 h 1591970"/>
                  <a:gd name="connsiteX54" fmla="*/ 621277 w 804039"/>
                  <a:gd name="connsiteY54" fmla="*/ 301851 h 1591970"/>
                  <a:gd name="connsiteX55" fmla="*/ 687091 w 804039"/>
                  <a:gd name="connsiteY55" fmla="*/ 387309 h 1591970"/>
                  <a:gd name="connsiteX56" fmla="*/ 616781 w 804039"/>
                  <a:gd name="connsiteY56" fmla="*/ 384936 h 1591970"/>
                  <a:gd name="connsiteX57" fmla="*/ 592054 w 804039"/>
                  <a:gd name="connsiteY57" fmla="*/ 397804 h 1591970"/>
                  <a:gd name="connsiteX58" fmla="*/ 565204 w 804039"/>
                  <a:gd name="connsiteY58" fmla="*/ 403801 h 1591970"/>
                  <a:gd name="connsiteX59" fmla="*/ 103384 w 804039"/>
                  <a:gd name="connsiteY59" fmla="*/ 390683 h 1591970"/>
                  <a:gd name="connsiteX60" fmla="*/ 105008 w 804039"/>
                  <a:gd name="connsiteY60" fmla="*/ 404176 h 1591970"/>
                  <a:gd name="connsiteX61" fmla="*/ 103260 w 804039"/>
                  <a:gd name="connsiteY61" fmla="*/ 419544 h 1591970"/>
                  <a:gd name="connsiteX62" fmla="*/ 227893 w 804039"/>
                  <a:gd name="connsiteY62" fmla="*/ 427165 h 1591970"/>
                  <a:gd name="connsiteX63" fmla="*/ 179439 w 804039"/>
                  <a:gd name="connsiteY63" fmla="*/ 537985 h 1591970"/>
                  <a:gd name="connsiteX64" fmla="*/ 123990 w 804039"/>
                  <a:gd name="connsiteY64" fmla="*/ 642184 h 1591970"/>
                  <a:gd name="connsiteX65" fmla="*/ 30452 w 804039"/>
                  <a:gd name="connsiteY65" fmla="*/ 786238 h 1591970"/>
                  <a:gd name="connsiteX66" fmla="*/ 13094 w 804039"/>
                  <a:gd name="connsiteY66" fmla="*/ 809352 h 1591970"/>
                  <a:gd name="connsiteX67" fmla="*/ 7848 w 804039"/>
                  <a:gd name="connsiteY67" fmla="*/ 843460 h 1591970"/>
                  <a:gd name="connsiteX68" fmla="*/ 208162 w 804039"/>
                  <a:gd name="connsiteY68" fmla="*/ 871821 h 1591970"/>
                  <a:gd name="connsiteX69" fmla="*/ 110753 w 804039"/>
                  <a:gd name="connsiteY69" fmla="*/ 1066475 h 1591970"/>
                  <a:gd name="connsiteX70" fmla="*/ 53806 w 804039"/>
                  <a:gd name="connsiteY70" fmla="*/ 1155806 h 1591970"/>
                  <a:gd name="connsiteX71" fmla="*/ 2728 w 804039"/>
                  <a:gd name="connsiteY71" fmla="*/ 1249760 h 1591970"/>
                  <a:gd name="connsiteX72" fmla="*/ 54930 w 804039"/>
                  <a:gd name="connsiteY72" fmla="*/ 1245387 h 1591970"/>
                  <a:gd name="connsiteX73" fmla="*/ 112501 w 804039"/>
                  <a:gd name="connsiteY73" fmla="*/ 1245762 h 1591970"/>
                  <a:gd name="connsiteX74" fmla="*/ 239133 w 804039"/>
                  <a:gd name="connsiteY74" fmla="*/ 1240390 h 1591970"/>
                  <a:gd name="connsiteX75" fmla="*/ 239258 w 804039"/>
                  <a:gd name="connsiteY75" fmla="*/ 1418427 h 1591970"/>
                  <a:gd name="connsiteX76" fmla="*/ 237510 w 804039"/>
                  <a:gd name="connsiteY76" fmla="*/ 1554360 h 1591970"/>
                  <a:gd name="connsiteX77" fmla="*/ 316186 w 804039"/>
                  <a:gd name="connsiteY77" fmla="*/ 1587344 h 1591970"/>
                  <a:gd name="connsiteX78" fmla="*/ 403355 w 804039"/>
                  <a:gd name="connsiteY78" fmla="*/ 1589843 h 1591970"/>
                  <a:gd name="connsiteX79" fmla="*/ 492772 w 804039"/>
                  <a:gd name="connsiteY79" fmla="*/ 1586594 h 1591970"/>
                  <a:gd name="connsiteX80" fmla="*/ 575820 w 804039"/>
                  <a:gd name="connsiteY80" fmla="*/ 1583096 h 1591970"/>
                  <a:gd name="connsiteX81" fmla="*/ 581564 w 804039"/>
                  <a:gd name="connsiteY81" fmla="*/ 1541866 h 1591970"/>
                  <a:gd name="connsiteX82" fmla="*/ 583562 w 804039"/>
                  <a:gd name="connsiteY82" fmla="*/ 1496389 h 1591970"/>
                  <a:gd name="connsiteX83" fmla="*/ 582938 w 804039"/>
                  <a:gd name="connsiteY83" fmla="*/ 1404809 h 1591970"/>
                  <a:gd name="connsiteX84" fmla="*/ 577318 w 804039"/>
                  <a:gd name="connsiteY84" fmla="*/ 1316227 h 1591970"/>
                  <a:gd name="connsiteX85" fmla="*/ 577193 w 804039"/>
                  <a:gd name="connsiteY85" fmla="*/ 1275372 h 1591970"/>
                  <a:gd name="connsiteX86" fmla="*/ 564080 w 804039"/>
                  <a:gd name="connsiteY86" fmla="*/ 1238391 h 1591970"/>
                  <a:gd name="connsiteX87" fmla="*/ 778506 w 804039"/>
                  <a:gd name="connsiteY87" fmla="*/ 1225397 h 1591970"/>
                  <a:gd name="connsiteX88" fmla="*/ 801359 w 804039"/>
                  <a:gd name="connsiteY88" fmla="*/ 1221774 h 1591970"/>
                  <a:gd name="connsiteX89" fmla="*/ 795365 w 804039"/>
                  <a:gd name="connsiteY89" fmla="*/ 1196786 h 1591970"/>
                  <a:gd name="connsiteX90" fmla="*/ 759024 w 804039"/>
                  <a:gd name="connsiteY90" fmla="*/ 1127820 h 1591970"/>
                  <a:gd name="connsiteX91" fmla="*/ 733173 w 804039"/>
                  <a:gd name="connsiteY91" fmla="*/ 1082467 h 1591970"/>
                  <a:gd name="connsiteX92" fmla="*/ 610537 w 804039"/>
                  <a:gd name="connsiteY92" fmla="*/ 848083 h 1591970"/>
                  <a:gd name="connsiteX93" fmla="*/ 618780 w 804039"/>
                  <a:gd name="connsiteY93" fmla="*/ 845709 h 1591970"/>
                  <a:gd name="connsiteX94" fmla="*/ 777007 w 804039"/>
                  <a:gd name="connsiteY94" fmla="*/ 847333 h 1591970"/>
                  <a:gd name="connsiteX95" fmla="*/ 773885 w 804039"/>
                  <a:gd name="connsiteY95" fmla="*/ 835089 h 1591970"/>
                  <a:gd name="connsiteX96" fmla="*/ 757276 w 804039"/>
                  <a:gd name="connsiteY96" fmla="*/ 796858 h 1591970"/>
                  <a:gd name="connsiteX97" fmla="*/ 739917 w 804039"/>
                  <a:gd name="connsiteY97" fmla="*/ 746383 h 1591970"/>
                  <a:gd name="connsiteX98" fmla="*/ 729676 w 804039"/>
                  <a:gd name="connsiteY98" fmla="*/ 719146 h 1591970"/>
                  <a:gd name="connsiteX99" fmla="*/ 716938 w 804039"/>
                  <a:gd name="connsiteY99" fmla="*/ 694533 h 1591970"/>
                  <a:gd name="connsiteX100" fmla="*/ 692836 w 804039"/>
                  <a:gd name="connsiteY100" fmla="*/ 644183 h 1591970"/>
                  <a:gd name="connsiteX101" fmla="*/ 618030 w 804039"/>
                  <a:gd name="connsiteY101" fmla="*/ 420043 h 1591970"/>
                  <a:gd name="connsiteX102" fmla="*/ 685592 w 804039"/>
                  <a:gd name="connsiteY102" fmla="*/ 423791 h 1591970"/>
                  <a:gd name="connsiteX103" fmla="*/ 725805 w 804039"/>
                  <a:gd name="connsiteY103" fmla="*/ 399928 h 1591970"/>
                  <a:gd name="connsiteX104" fmla="*/ 619903 w 804039"/>
                  <a:gd name="connsiteY104" fmla="*/ 252001 h 1591970"/>
                  <a:gd name="connsiteX105" fmla="*/ 602794 w 804039"/>
                  <a:gd name="connsiteY105" fmla="*/ 225014 h 1591970"/>
                  <a:gd name="connsiteX106" fmla="*/ 552841 w 804039"/>
                  <a:gd name="connsiteY106" fmla="*/ 146053 h 1591970"/>
                  <a:gd name="connsiteX107" fmla="*/ 537106 w 804039"/>
                  <a:gd name="connsiteY107" fmla="*/ 117317 h 1591970"/>
                  <a:gd name="connsiteX108" fmla="*/ 490024 w 804039"/>
                  <a:gd name="connsiteY108" fmla="*/ 35732 h 1591970"/>
                  <a:gd name="connsiteX109" fmla="*/ 464049 w 804039"/>
                  <a:gd name="connsiteY109" fmla="*/ 17866 h 1591970"/>
                  <a:gd name="connsiteX110" fmla="*/ 438447 w 804039"/>
                  <a:gd name="connsiteY110" fmla="*/ 0 h 1591970"/>
                  <a:gd name="connsiteX111" fmla="*/ 358272 w 804039"/>
                  <a:gd name="connsiteY111" fmla="*/ 98951 h 1591970"/>
                  <a:gd name="connsiteX112" fmla="*/ 338416 w 804039"/>
                  <a:gd name="connsiteY112" fmla="*/ 123064 h 1591970"/>
                  <a:gd name="connsiteX113" fmla="*/ 295955 w 804039"/>
                  <a:gd name="connsiteY113" fmla="*/ 172540 h 1591970"/>
                  <a:gd name="connsiteX114" fmla="*/ 255118 w 804039"/>
                  <a:gd name="connsiteY114" fmla="*/ 223265 h 1591970"/>
                  <a:gd name="connsiteX115" fmla="*/ 103384 w 804039"/>
                  <a:gd name="connsiteY115" fmla="*/ 390683 h 159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804039" h="1591970">
                    <a:moveTo>
                      <a:pt x="278347" y="1241139"/>
                    </a:moveTo>
                    <a:lnTo>
                      <a:pt x="303323" y="1241389"/>
                    </a:lnTo>
                    <a:cubicBezTo>
                      <a:pt x="302824" y="1278621"/>
                      <a:pt x="298453" y="1338092"/>
                      <a:pt x="306071" y="1370451"/>
                    </a:cubicBezTo>
                    <a:cubicBezTo>
                      <a:pt x="325428" y="1366578"/>
                      <a:pt x="316311" y="1369951"/>
                      <a:pt x="315562" y="1316602"/>
                    </a:cubicBezTo>
                    <a:cubicBezTo>
                      <a:pt x="315187" y="1291864"/>
                      <a:pt x="317560" y="1267376"/>
                      <a:pt x="316936" y="1242514"/>
                    </a:cubicBezTo>
                    <a:lnTo>
                      <a:pt x="546971" y="1237766"/>
                    </a:lnTo>
                    <a:cubicBezTo>
                      <a:pt x="548970" y="1265627"/>
                      <a:pt x="544349" y="1289865"/>
                      <a:pt x="543724" y="1316477"/>
                    </a:cubicBezTo>
                    <a:cubicBezTo>
                      <a:pt x="541851" y="1391690"/>
                      <a:pt x="555214" y="1466029"/>
                      <a:pt x="547471" y="1561981"/>
                    </a:cubicBezTo>
                    <a:lnTo>
                      <a:pt x="405603" y="1556234"/>
                    </a:lnTo>
                    <a:cubicBezTo>
                      <a:pt x="383748" y="1556734"/>
                      <a:pt x="363267" y="1552486"/>
                      <a:pt x="340164" y="1552236"/>
                    </a:cubicBezTo>
                    <a:cubicBezTo>
                      <a:pt x="318060" y="1551986"/>
                      <a:pt x="282218" y="1555360"/>
                      <a:pt x="265359" y="1554110"/>
                    </a:cubicBezTo>
                    <a:cubicBezTo>
                      <a:pt x="267357" y="1541991"/>
                      <a:pt x="267357" y="1530872"/>
                      <a:pt x="268106" y="1516754"/>
                    </a:cubicBezTo>
                    <a:cubicBezTo>
                      <a:pt x="268980" y="1497513"/>
                      <a:pt x="272727" y="1493390"/>
                      <a:pt x="274225" y="1479147"/>
                    </a:cubicBezTo>
                    <a:cubicBezTo>
                      <a:pt x="275224" y="1470776"/>
                      <a:pt x="280220" y="1285243"/>
                      <a:pt x="276848" y="1274123"/>
                    </a:cubicBezTo>
                    <a:cubicBezTo>
                      <a:pt x="269605" y="1250135"/>
                      <a:pt x="272727" y="1263753"/>
                      <a:pt x="278347" y="1241139"/>
                    </a:cubicBezTo>
                    <a:close/>
                    <a:moveTo>
                      <a:pt x="565204" y="403801"/>
                    </a:moveTo>
                    <a:lnTo>
                      <a:pt x="583812" y="458399"/>
                    </a:lnTo>
                    <a:cubicBezTo>
                      <a:pt x="590431" y="478015"/>
                      <a:pt x="594302" y="496256"/>
                      <a:pt x="601046" y="515746"/>
                    </a:cubicBezTo>
                    <a:cubicBezTo>
                      <a:pt x="623150" y="579590"/>
                      <a:pt x="690338" y="721645"/>
                      <a:pt x="721309" y="775618"/>
                    </a:cubicBezTo>
                    <a:cubicBezTo>
                      <a:pt x="728303" y="787862"/>
                      <a:pt x="745287" y="816973"/>
                      <a:pt x="747659" y="827968"/>
                    </a:cubicBezTo>
                    <a:cubicBezTo>
                      <a:pt x="727928" y="822720"/>
                      <a:pt x="604543" y="803480"/>
                      <a:pt x="583188" y="809851"/>
                    </a:cubicBezTo>
                    <a:cubicBezTo>
                      <a:pt x="573946" y="812725"/>
                      <a:pt x="574945" y="815099"/>
                      <a:pt x="563206" y="820596"/>
                    </a:cubicBezTo>
                    <a:cubicBezTo>
                      <a:pt x="550843" y="826468"/>
                      <a:pt x="549594" y="822220"/>
                      <a:pt x="549094" y="837838"/>
                    </a:cubicBezTo>
                    <a:cubicBezTo>
                      <a:pt x="572697" y="851081"/>
                      <a:pt x="555463" y="833840"/>
                      <a:pt x="581564" y="878193"/>
                    </a:cubicBezTo>
                    <a:cubicBezTo>
                      <a:pt x="590930" y="893935"/>
                      <a:pt x="596925" y="909427"/>
                      <a:pt x="606541" y="927793"/>
                    </a:cubicBezTo>
                    <a:cubicBezTo>
                      <a:pt x="614284" y="942411"/>
                      <a:pt x="624774" y="958403"/>
                      <a:pt x="633641" y="975520"/>
                    </a:cubicBezTo>
                    <a:cubicBezTo>
                      <a:pt x="659616" y="1025245"/>
                      <a:pt x="685717" y="1069474"/>
                      <a:pt x="717563" y="1115576"/>
                    </a:cubicBezTo>
                    <a:cubicBezTo>
                      <a:pt x="729302" y="1132443"/>
                      <a:pt x="772137" y="1195662"/>
                      <a:pt x="776258" y="1212528"/>
                    </a:cubicBezTo>
                    <a:cubicBezTo>
                      <a:pt x="667984" y="1216152"/>
                      <a:pt x="525491" y="1209905"/>
                      <a:pt x="411223" y="1212154"/>
                    </a:cubicBezTo>
                    <a:cubicBezTo>
                      <a:pt x="346158" y="1213528"/>
                      <a:pt x="288462" y="1203158"/>
                      <a:pt x="228018" y="1205407"/>
                    </a:cubicBezTo>
                    <a:cubicBezTo>
                      <a:pt x="194550" y="1206656"/>
                      <a:pt x="173819" y="1211654"/>
                      <a:pt x="139726" y="1212154"/>
                    </a:cubicBezTo>
                    <a:cubicBezTo>
                      <a:pt x="106257" y="1212653"/>
                      <a:pt x="80156" y="1212029"/>
                      <a:pt x="47312" y="1215527"/>
                    </a:cubicBezTo>
                    <a:lnTo>
                      <a:pt x="76784" y="1178920"/>
                    </a:lnTo>
                    <a:cubicBezTo>
                      <a:pt x="126113" y="1115451"/>
                      <a:pt x="165951" y="1036615"/>
                      <a:pt x="190553" y="960527"/>
                    </a:cubicBezTo>
                    <a:cubicBezTo>
                      <a:pt x="196548" y="942286"/>
                      <a:pt x="202542" y="936664"/>
                      <a:pt x="208661" y="914050"/>
                    </a:cubicBezTo>
                    <a:cubicBezTo>
                      <a:pt x="212408" y="900307"/>
                      <a:pt x="215405" y="883190"/>
                      <a:pt x="225396" y="872945"/>
                    </a:cubicBezTo>
                    <a:cubicBezTo>
                      <a:pt x="229017" y="869197"/>
                      <a:pt x="225271" y="874445"/>
                      <a:pt x="230516" y="868448"/>
                    </a:cubicBezTo>
                    <a:cubicBezTo>
                      <a:pt x="217278" y="840087"/>
                      <a:pt x="223023" y="857828"/>
                      <a:pt x="197672" y="841086"/>
                    </a:cubicBezTo>
                    <a:cubicBezTo>
                      <a:pt x="167700" y="821221"/>
                      <a:pt x="146344" y="823845"/>
                      <a:pt x="108630" y="814849"/>
                    </a:cubicBezTo>
                    <a:cubicBezTo>
                      <a:pt x="92395" y="810976"/>
                      <a:pt x="71164" y="811476"/>
                      <a:pt x="52307" y="809602"/>
                    </a:cubicBezTo>
                    <a:cubicBezTo>
                      <a:pt x="80656" y="775993"/>
                      <a:pt x="154087" y="664173"/>
                      <a:pt x="171446" y="628941"/>
                    </a:cubicBezTo>
                    <a:cubicBezTo>
                      <a:pt x="187057" y="597081"/>
                      <a:pt x="213907" y="557726"/>
                      <a:pt x="225396" y="533238"/>
                    </a:cubicBezTo>
                    <a:cubicBezTo>
                      <a:pt x="237759" y="506501"/>
                      <a:pt x="257990" y="471643"/>
                      <a:pt x="250997" y="454526"/>
                    </a:cubicBezTo>
                    <a:cubicBezTo>
                      <a:pt x="244503" y="438659"/>
                      <a:pt x="246876" y="452277"/>
                      <a:pt x="242255" y="423667"/>
                    </a:cubicBezTo>
                    <a:cubicBezTo>
                      <a:pt x="250747" y="414046"/>
                      <a:pt x="254743" y="417794"/>
                      <a:pt x="256867" y="404301"/>
                    </a:cubicBezTo>
                    <a:cubicBezTo>
                      <a:pt x="234637" y="387809"/>
                      <a:pt x="179314" y="394431"/>
                      <a:pt x="149716" y="386560"/>
                    </a:cubicBezTo>
                    <a:cubicBezTo>
                      <a:pt x="153962" y="377189"/>
                      <a:pt x="177690" y="358449"/>
                      <a:pt x="189554" y="347704"/>
                    </a:cubicBezTo>
                    <a:lnTo>
                      <a:pt x="345159" y="177788"/>
                    </a:lnTo>
                    <a:cubicBezTo>
                      <a:pt x="358772" y="161296"/>
                      <a:pt x="369012" y="151925"/>
                      <a:pt x="383499" y="134684"/>
                    </a:cubicBezTo>
                    <a:cubicBezTo>
                      <a:pt x="393489" y="122815"/>
                      <a:pt x="407726" y="102200"/>
                      <a:pt x="417592" y="87332"/>
                    </a:cubicBezTo>
                    <a:cubicBezTo>
                      <a:pt x="423836" y="77712"/>
                      <a:pt x="427707" y="72090"/>
                      <a:pt x="434451" y="63344"/>
                    </a:cubicBezTo>
                    <a:cubicBezTo>
                      <a:pt x="443942" y="51100"/>
                      <a:pt x="441570" y="47727"/>
                      <a:pt x="448313" y="36732"/>
                    </a:cubicBezTo>
                    <a:lnTo>
                      <a:pt x="473290" y="83334"/>
                    </a:lnTo>
                    <a:cubicBezTo>
                      <a:pt x="483780" y="100950"/>
                      <a:pt x="492023" y="113819"/>
                      <a:pt x="502138" y="129186"/>
                    </a:cubicBezTo>
                    <a:cubicBezTo>
                      <a:pt x="539853" y="186283"/>
                      <a:pt x="582064" y="251376"/>
                      <a:pt x="621277" y="301851"/>
                    </a:cubicBezTo>
                    <a:cubicBezTo>
                      <a:pt x="634890" y="319343"/>
                      <a:pt x="681471" y="370193"/>
                      <a:pt x="687091" y="387309"/>
                    </a:cubicBezTo>
                    <a:cubicBezTo>
                      <a:pt x="660865" y="389059"/>
                      <a:pt x="639635" y="384436"/>
                      <a:pt x="616781" y="384936"/>
                    </a:cubicBezTo>
                    <a:cubicBezTo>
                      <a:pt x="598673" y="385185"/>
                      <a:pt x="604668" y="389683"/>
                      <a:pt x="592054" y="397804"/>
                    </a:cubicBezTo>
                    <a:cubicBezTo>
                      <a:pt x="576694" y="407549"/>
                      <a:pt x="581689" y="396555"/>
                      <a:pt x="565204" y="403801"/>
                    </a:cubicBezTo>
                    <a:close/>
                    <a:moveTo>
                      <a:pt x="103384" y="390683"/>
                    </a:moveTo>
                    <a:cubicBezTo>
                      <a:pt x="103884" y="399304"/>
                      <a:pt x="107755" y="395430"/>
                      <a:pt x="105008" y="404176"/>
                    </a:cubicBezTo>
                    <a:cubicBezTo>
                      <a:pt x="102136" y="413172"/>
                      <a:pt x="94143" y="406675"/>
                      <a:pt x="103260" y="419544"/>
                    </a:cubicBezTo>
                    <a:cubicBezTo>
                      <a:pt x="115623" y="426290"/>
                      <a:pt x="204540" y="425416"/>
                      <a:pt x="227893" y="427165"/>
                    </a:cubicBezTo>
                    <a:cubicBezTo>
                      <a:pt x="228393" y="452652"/>
                      <a:pt x="192177" y="517245"/>
                      <a:pt x="179439" y="537985"/>
                    </a:cubicBezTo>
                    <a:lnTo>
                      <a:pt x="123990" y="642184"/>
                    </a:lnTo>
                    <a:cubicBezTo>
                      <a:pt x="106507" y="671919"/>
                      <a:pt x="51932" y="759501"/>
                      <a:pt x="30452" y="786238"/>
                    </a:cubicBezTo>
                    <a:cubicBezTo>
                      <a:pt x="24583" y="793609"/>
                      <a:pt x="18089" y="801606"/>
                      <a:pt x="13094" y="809352"/>
                    </a:cubicBezTo>
                    <a:cubicBezTo>
                      <a:pt x="6475" y="819472"/>
                      <a:pt x="6600" y="827468"/>
                      <a:pt x="7848" y="843460"/>
                    </a:cubicBezTo>
                    <a:cubicBezTo>
                      <a:pt x="55804" y="848582"/>
                      <a:pt x="178564" y="849832"/>
                      <a:pt x="208162" y="871821"/>
                    </a:cubicBezTo>
                    <a:cubicBezTo>
                      <a:pt x="182686" y="944035"/>
                      <a:pt x="139226" y="1004506"/>
                      <a:pt x="110753" y="1066475"/>
                    </a:cubicBezTo>
                    <a:cubicBezTo>
                      <a:pt x="93019" y="1105081"/>
                      <a:pt x="75036" y="1124197"/>
                      <a:pt x="53806" y="1155806"/>
                    </a:cubicBezTo>
                    <a:cubicBezTo>
                      <a:pt x="26581" y="1196536"/>
                      <a:pt x="-10385" y="1216401"/>
                      <a:pt x="2728" y="1249760"/>
                    </a:cubicBezTo>
                    <a:cubicBezTo>
                      <a:pt x="11720" y="1250635"/>
                      <a:pt x="39069" y="1245762"/>
                      <a:pt x="54930" y="1245387"/>
                    </a:cubicBezTo>
                    <a:cubicBezTo>
                      <a:pt x="75785" y="1244887"/>
                      <a:pt x="91021" y="1245512"/>
                      <a:pt x="112501" y="1245762"/>
                    </a:cubicBezTo>
                    <a:cubicBezTo>
                      <a:pt x="156210" y="1246262"/>
                      <a:pt x="193550" y="1240140"/>
                      <a:pt x="239133" y="1240390"/>
                    </a:cubicBezTo>
                    <a:cubicBezTo>
                      <a:pt x="232764" y="1268001"/>
                      <a:pt x="239633" y="1378197"/>
                      <a:pt x="239258" y="1418427"/>
                    </a:cubicBezTo>
                    <a:lnTo>
                      <a:pt x="237510" y="1554360"/>
                    </a:lnTo>
                    <a:cubicBezTo>
                      <a:pt x="235511" y="1611957"/>
                      <a:pt x="209660" y="1585845"/>
                      <a:pt x="316186" y="1587344"/>
                    </a:cubicBezTo>
                    <a:cubicBezTo>
                      <a:pt x="344035" y="1587844"/>
                      <a:pt x="378628" y="1591467"/>
                      <a:pt x="403355" y="1589843"/>
                    </a:cubicBezTo>
                    <a:cubicBezTo>
                      <a:pt x="429206" y="1587969"/>
                      <a:pt x="463924" y="1586594"/>
                      <a:pt x="492772" y="1586594"/>
                    </a:cubicBezTo>
                    <a:cubicBezTo>
                      <a:pt x="522869" y="1586469"/>
                      <a:pt x="552591" y="1580347"/>
                      <a:pt x="575820" y="1583096"/>
                    </a:cubicBezTo>
                    <a:cubicBezTo>
                      <a:pt x="576943" y="1566229"/>
                      <a:pt x="579816" y="1559108"/>
                      <a:pt x="581564" y="1541866"/>
                    </a:cubicBezTo>
                    <a:cubicBezTo>
                      <a:pt x="583188" y="1526124"/>
                      <a:pt x="582313" y="1511881"/>
                      <a:pt x="583562" y="1496389"/>
                    </a:cubicBezTo>
                    <a:cubicBezTo>
                      <a:pt x="586060" y="1466528"/>
                      <a:pt x="584062" y="1437668"/>
                      <a:pt x="582938" y="1404809"/>
                    </a:cubicBezTo>
                    <a:cubicBezTo>
                      <a:pt x="581939" y="1372949"/>
                      <a:pt x="578192" y="1343839"/>
                      <a:pt x="577318" y="1316227"/>
                    </a:cubicBezTo>
                    <a:cubicBezTo>
                      <a:pt x="576819" y="1303733"/>
                      <a:pt x="582189" y="1287741"/>
                      <a:pt x="577193" y="1275372"/>
                    </a:cubicBezTo>
                    <a:cubicBezTo>
                      <a:pt x="573197" y="1265502"/>
                      <a:pt x="567452" y="1271374"/>
                      <a:pt x="564080" y="1238391"/>
                    </a:cubicBezTo>
                    <a:cubicBezTo>
                      <a:pt x="592054" y="1237141"/>
                      <a:pt x="756901" y="1232893"/>
                      <a:pt x="778506" y="1225397"/>
                    </a:cubicBezTo>
                    <a:cubicBezTo>
                      <a:pt x="805356" y="1216027"/>
                      <a:pt x="788621" y="1225272"/>
                      <a:pt x="801359" y="1221774"/>
                    </a:cubicBezTo>
                    <a:cubicBezTo>
                      <a:pt x="807479" y="1207406"/>
                      <a:pt x="802109" y="1207281"/>
                      <a:pt x="795365" y="1196786"/>
                    </a:cubicBezTo>
                    <a:lnTo>
                      <a:pt x="759024" y="1127820"/>
                    </a:lnTo>
                    <a:cubicBezTo>
                      <a:pt x="750407" y="1109204"/>
                      <a:pt x="742289" y="1098709"/>
                      <a:pt x="733173" y="1082467"/>
                    </a:cubicBezTo>
                    <a:lnTo>
                      <a:pt x="610537" y="848083"/>
                    </a:lnTo>
                    <a:lnTo>
                      <a:pt x="618780" y="845709"/>
                    </a:lnTo>
                    <a:cubicBezTo>
                      <a:pt x="634265" y="843335"/>
                      <a:pt x="712442" y="857453"/>
                      <a:pt x="777007" y="847333"/>
                    </a:cubicBezTo>
                    <a:cubicBezTo>
                      <a:pt x="776258" y="844085"/>
                      <a:pt x="775009" y="837588"/>
                      <a:pt x="773885" y="835089"/>
                    </a:cubicBezTo>
                    <a:lnTo>
                      <a:pt x="757276" y="796858"/>
                    </a:lnTo>
                    <a:cubicBezTo>
                      <a:pt x="748034" y="771745"/>
                      <a:pt x="759149" y="789861"/>
                      <a:pt x="739917" y="746383"/>
                    </a:cubicBezTo>
                    <a:cubicBezTo>
                      <a:pt x="735296" y="736013"/>
                      <a:pt x="733673" y="728392"/>
                      <a:pt x="729676" y="719146"/>
                    </a:cubicBezTo>
                    <a:cubicBezTo>
                      <a:pt x="725555" y="710026"/>
                      <a:pt x="721933" y="707277"/>
                      <a:pt x="716938" y="694533"/>
                    </a:cubicBezTo>
                    <a:cubicBezTo>
                      <a:pt x="708321" y="672419"/>
                      <a:pt x="701827" y="663548"/>
                      <a:pt x="692836" y="644183"/>
                    </a:cubicBezTo>
                    <a:cubicBezTo>
                      <a:pt x="674727" y="605202"/>
                      <a:pt x="618655" y="463397"/>
                      <a:pt x="618030" y="420043"/>
                    </a:cubicBezTo>
                    <a:cubicBezTo>
                      <a:pt x="643382" y="420668"/>
                      <a:pt x="660740" y="421792"/>
                      <a:pt x="685592" y="423791"/>
                    </a:cubicBezTo>
                    <a:cubicBezTo>
                      <a:pt x="703825" y="425291"/>
                      <a:pt x="718686" y="416420"/>
                      <a:pt x="725805" y="399928"/>
                    </a:cubicBezTo>
                    <a:lnTo>
                      <a:pt x="619903" y="252001"/>
                    </a:lnTo>
                    <a:cubicBezTo>
                      <a:pt x="613534" y="243130"/>
                      <a:pt x="609163" y="235259"/>
                      <a:pt x="602794" y="225014"/>
                    </a:cubicBezTo>
                    <a:lnTo>
                      <a:pt x="552841" y="146053"/>
                    </a:lnTo>
                    <a:cubicBezTo>
                      <a:pt x="546097" y="135308"/>
                      <a:pt x="543475" y="129186"/>
                      <a:pt x="537106" y="117317"/>
                    </a:cubicBezTo>
                    <a:cubicBezTo>
                      <a:pt x="526116" y="97077"/>
                      <a:pt x="521620" y="106947"/>
                      <a:pt x="490024" y="35732"/>
                    </a:cubicBezTo>
                    <a:cubicBezTo>
                      <a:pt x="482531" y="18741"/>
                      <a:pt x="481283" y="23114"/>
                      <a:pt x="464049" y="17866"/>
                    </a:cubicBezTo>
                    <a:cubicBezTo>
                      <a:pt x="441445" y="10745"/>
                      <a:pt x="453808" y="9495"/>
                      <a:pt x="438447" y="0"/>
                    </a:cubicBezTo>
                    <a:cubicBezTo>
                      <a:pt x="421213" y="12244"/>
                      <a:pt x="383748" y="72339"/>
                      <a:pt x="358272" y="98951"/>
                    </a:cubicBezTo>
                    <a:cubicBezTo>
                      <a:pt x="350155" y="107447"/>
                      <a:pt x="345159" y="113819"/>
                      <a:pt x="338416" y="123064"/>
                    </a:cubicBezTo>
                    <a:cubicBezTo>
                      <a:pt x="325802" y="139931"/>
                      <a:pt x="315062" y="146678"/>
                      <a:pt x="295955" y="172540"/>
                    </a:cubicBezTo>
                    <a:lnTo>
                      <a:pt x="255118" y="223265"/>
                    </a:lnTo>
                    <a:cubicBezTo>
                      <a:pt x="225770" y="257123"/>
                      <a:pt x="124240" y="379813"/>
                      <a:pt x="103384" y="39068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FFC051CC-E23D-F963-D56F-0789258254AC}"/>
                  </a:ext>
                </a:extLst>
              </p:cNvPr>
              <p:cNvSpPr/>
              <p:nvPr/>
            </p:nvSpPr>
            <p:spPr>
              <a:xfrm>
                <a:off x="497266" y="565305"/>
                <a:ext cx="81628" cy="153924"/>
              </a:xfrm>
              <a:custGeom>
                <a:avLst/>
                <a:gdLst>
                  <a:gd name="connsiteX0" fmla="*/ 8 w 81628"/>
                  <a:gd name="connsiteY0" fmla="*/ 153924 h 153924"/>
                  <a:gd name="connsiteX1" fmla="*/ 15494 w 81628"/>
                  <a:gd name="connsiteY1" fmla="*/ 140556 h 153924"/>
                  <a:gd name="connsiteX2" fmla="*/ 48463 w 81628"/>
                  <a:gd name="connsiteY2" fmla="*/ 81835 h 153924"/>
                  <a:gd name="connsiteX3" fmla="*/ 68195 w 81628"/>
                  <a:gd name="connsiteY3" fmla="*/ 40480 h 153924"/>
                  <a:gd name="connsiteX4" fmla="*/ 77561 w 81628"/>
                  <a:gd name="connsiteY4" fmla="*/ 0 h 153924"/>
                  <a:gd name="connsiteX5" fmla="*/ 19241 w 81628"/>
                  <a:gd name="connsiteY5" fmla="*/ 113194 h 153924"/>
                  <a:gd name="connsiteX6" fmla="*/ 8 w 81628"/>
                  <a:gd name="connsiteY6" fmla="*/ 153924 h 15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28" h="153924">
                    <a:moveTo>
                      <a:pt x="8" y="153924"/>
                    </a:moveTo>
                    <a:cubicBezTo>
                      <a:pt x="11123" y="151800"/>
                      <a:pt x="10124" y="150551"/>
                      <a:pt x="15494" y="140556"/>
                    </a:cubicBezTo>
                    <a:lnTo>
                      <a:pt x="48463" y="81835"/>
                    </a:lnTo>
                    <a:cubicBezTo>
                      <a:pt x="57580" y="66842"/>
                      <a:pt x="60952" y="57222"/>
                      <a:pt x="68195" y="40480"/>
                    </a:cubicBezTo>
                    <a:cubicBezTo>
                      <a:pt x="74814" y="25238"/>
                      <a:pt x="88426" y="12744"/>
                      <a:pt x="77561" y="0"/>
                    </a:cubicBezTo>
                    <a:lnTo>
                      <a:pt x="19241" y="113194"/>
                    </a:lnTo>
                    <a:cubicBezTo>
                      <a:pt x="11748" y="127187"/>
                      <a:pt x="-366" y="136808"/>
                      <a:pt x="8" y="153924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05016E03-78AA-3EB7-CE44-6C08AE0D3002}"/>
                  </a:ext>
                </a:extLst>
              </p:cNvPr>
              <p:cNvSpPr/>
              <p:nvPr/>
            </p:nvSpPr>
            <p:spPr>
              <a:xfrm>
                <a:off x="841454" y="654386"/>
                <a:ext cx="43334" cy="106822"/>
              </a:xfrm>
              <a:custGeom>
                <a:avLst/>
                <a:gdLst>
                  <a:gd name="connsiteX0" fmla="*/ 0 w 43334"/>
                  <a:gd name="connsiteY0" fmla="*/ 6622 h 106822"/>
                  <a:gd name="connsiteX1" fmla="*/ 31970 w 43334"/>
                  <a:gd name="connsiteY1" fmla="*/ 106822 h 106822"/>
                  <a:gd name="connsiteX2" fmla="*/ 43335 w 43334"/>
                  <a:gd name="connsiteY2" fmla="*/ 100825 h 106822"/>
                  <a:gd name="connsiteX3" fmla="*/ 27350 w 43334"/>
                  <a:gd name="connsiteY3" fmla="*/ 53099 h 106822"/>
                  <a:gd name="connsiteX4" fmla="*/ 10116 w 43334"/>
                  <a:gd name="connsiteY4" fmla="*/ 0 h 106822"/>
                  <a:gd name="connsiteX5" fmla="*/ 0 w 43334"/>
                  <a:gd name="connsiteY5" fmla="*/ 6622 h 106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334" h="106822">
                    <a:moveTo>
                      <a:pt x="0" y="6622"/>
                    </a:moveTo>
                    <a:cubicBezTo>
                      <a:pt x="5370" y="29236"/>
                      <a:pt x="19482" y="91080"/>
                      <a:pt x="31970" y="106822"/>
                    </a:cubicBezTo>
                    <a:lnTo>
                      <a:pt x="43335" y="100825"/>
                    </a:lnTo>
                    <a:lnTo>
                      <a:pt x="27350" y="53099"/>
                    </a:lnTo>
                    <a:cubicBezTo>
                      <a:pt x="22979" y="37606"/>
                      <a:pt x="18108" y="10495"/>
                      <a:pt x="10116" y="0"/>
                    </a:cubicBezTo>
                    <a:cubicBezTo>
                      <a:pt x="5120" y="1249"/>
                      <a:pt x="2872" y="2624"/>
                      <a:pt x="0" y="662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681FE2E-C851-A01B-C1AD-5053CB5E5600}"/>
                  </a:ext>
                </a:extLst>
              </p:cNvPr>
              <p:cNvSpPr/>
              <p:nvPr/>
            </p:nvSpPr>
            <p:spPr>
              <a:xfrm>
                <a:off x="552473" y="951990"/>
                <a:ext cx="33553" cy="107732"/>
              </a:xfrm>
              <a:custGeom>
                <a:avLst/>
                <a:gdLst>
                  <a:gd name="connsiteX0" fmla="*/ 0 w 33553"/>
                  <a:gd name="connsiteY0" fmla="*/ 106947 h 107732"/>
                  <a:gd name="connsiteX1" fmla="*/ 12239 w 33553"/>
                  <a:gd name="connsiteY1" fmla="*/ 104574 h 107732"/>
                  <a:gd name="connsiteX2" fmla="*/ 17609 w 33553"/>
                  <a:gd name="connsiteY2" fmla="*/ 90955 h 107732"/>
                  <a:gd name="connsiteX3" fmla="*/ 22229 w 33553"/>
                  <a:gd name="connsiteY3" fmla="*/ 60845 h 107732"/>
                  <a:gd name="connsiteX4" fmla="*/ 32595 w 33553"/>
                  <a:gd name="connsiteY4" fmla="*/ 0 h 107732"/>
                  <a:gd name="connsiteX5" fmla="*/ 21105 w 33553"/>
                  <a:gd name="connsiteY5" fmla="*/ 20865 h 107732"/>
                  <a:gd name="connsiteX6" fmla="*/ 14611 w 33553"/>
                  <a:gd name="connsiteY6" fmla="*/ 52349 h 107732"/>
                  <a:gd name="connsiteX7" fmla="*/ 0 w 33553"/>
                  <a:gd name="connsiteY7" fmla="*/ 106947 h 107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553" h="107732">
                    <a:moveTo>
                      <a:pt x="0" y="106947"/>
                    </a:moveTo>
                    <a:cubicBezTo>
                      <a:pt x="0" y="106947"/>
                      <a:pt x="6119" y="109821"/>
                      <a:pt x="12239" y="104574"/>
                    </a:cubicBezTo>
                    <a:cubicBezTo>
                      <a:pt x="14487" y="102575"/>
                      <a:pt x="17359" y="94079"/>
                      <a:pt x="17609" y="90955"/>
                    </a:cubicBezTo>
                    <a:cubicBezTo>
                      <a:pt x="18483" y="75838"/>
                      <a:pt x="15860" y="81335"/>
                      <a:pt x="22229" y="60845"/>
                    </a:cubicBezTo>
                    <a:cubicBezTo>
                      <a:pt x="26475" y="47477"/>
                      <a:pt x="36716" y="10495"/>
                      <a:pt x="32595" y="0"/>
                    </a:cubicBezTo>
                    <a:cubicBezTo>
                      <a:pt x="23103" y="3873"/>
                      <a:pt x="23603" y="9995"/>
                      <a:pt x="21105" y="20865"/>
                    </a:cubicBezTo>
                    <a:cubicBezTo>
                      <a:pt x="18608" y="32109"/>
                      <a:pt x="17234" y="41355"/>
                      <a:pt x="14611" y="52349"/>
                    </a:cubicBezTo>
                    <a:cubicBezTo>
                      <a:pt x="11739" y="64593"/>
                      <a:pt x="500" y="95203"/>
                      <a:pt x="0" y="10694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9698EE5D-0568-CDD8-F20C-54C5E45A03AF}"/>
                  </a:ext>
                </a:extLst>
              </p:cNvPr>
              <p:cNvSpPr/>
              <p:nvPr/>
            </p:nvSpPr>
            <p:spPr>
              <a:xfrm>
                <a:off x="673722" y="667754"/>
                <a:ext cx="21445" cy="110945"/>
              </a:xfrm>
              <a:custGeom>
                <a:avLst/>
                <a:gdLst>
                  <a:gd name="connsiteX0" fmla="*/ 20745 w 21445"/>
                  <a:gd name="connsiteY0" fmla="*/ 110945 h 110945"/>
                  <a:gd name="connsiteX1" fmla="*/ 4385 w 21445"/>
                  <a:gd name="connsiteY1" fmla="*/ 0 h 110945"/>
                  <a:gd name="connsiteX2" fmla="*/ 7507 w 21445"/>
                  <a:gd name="connsiteY2" fmla="*/ 58346 h 110945"/>
                  <a:gd name="connsiteX3" fmla="*/ 20745 w 21445"/>
                  <a:gd name="connsiteY3" fmla="*/ 110945 h 110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45" h="110945">
                    <a:moveTo>
                      <a:pt x="20745" y="110945"/>
                    </a:moveTo>
                    <a:cubicBezTo>
                      <a:pt x="24491" y="101575"/>
                      <a:pt x="12377" y="10245"/>
                      <a:pt x="4385" y="0"/>
                    </a:cubicBezTo>
                    <a:cubicBezTo>
                      <a:pt x="-5606" y="12869"/>
                      <a:pt x="4135" y="41605"/>
                      <a:pt x="7507" y="58346"/>
                    </a:cubicBezTo>
                    <a:cubicBezTo>
                      <a:pt x="10754" y="73714"/>
                      <a:pt x="7257" y="104823"/>
                      <a:pt x="20745" y="11094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1FF2BC80-8852-C1B0-5A1C-859B7BF49CBA}"/>
                  </a:ext>
                </a:extLst>
              </p:cNvPr>
              <p:cNvSpPr/>
              <p:nvPr/>
            </p:nvSpPr>
            <p:spPr>
              <a:xfrm>
                <a:off x="770727" y="301060"/>
                <a:ext cx="32388" cy="80834"/>
              </a:xfrm>
              <a:custGeom>
                <a:avLst/>
                <a:gdLst>
                  <a:gd name="connsiteX0" fmla="*/ 32388 w 32388"/>
                  <a:gd name="connsiteY0" fmla="*/ 80460 h 80834"/>
                  <a:gd name="connsiteX1" fmla="*/ 16653 w 32388"/>
                  <a:gd name="connsiteY1" fmla="*/ 42854 h 80834"/>
                  <a:gd name="connsiteX2" fmla="*/ 918 w 32388"/>
                  <a:gd name="connsiteY2" fmla="*/ 0 h 80834"/>
                  <a:gd name="connsiteX3" fmla="*/ 32388 w 32388"/>
                  <a:gd name="connsiteY3" fmla="*/ 80460 h 80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8" h="80834">
                    <a:moveTo>
                      <a:pt x="32388" y="80460"/>
                    </a:moveTo>
                    <a:cubicBezTo>
                      <a:pt x="32388" y="76587"/>
                      <a:pt x="19400" y="53224"/>
                      <a:pt x="16653" y="42854"/>
                    </a:cubicBezTo>
                    <a:cubicBezTo>
                      <a:pt x="10783" y="20615"/>
                      <a:pt x="12906" y="2999"/>
                      <a:pt x="918" y="0"/>
                    </a:cubicBezTo>
                    <a:cubicBezTo>
                      <a:pt x="-3328" y="6872"/>
                      <a:pt x="7162" y="86957"/>
                      <a:pt x="32388" y="8046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79E9950F-09B2-4AF2-38DF-2AB0C984C08D}"/>
                  </a:ext>
                </a:extLst>
              </p:cNvPr>
              <p:cNvSpPr/>
              <p:nvPr/>
            </p:nvSpPr>
            <p:spPr>
              <a:xfrm>
                <a:off x="702339" y="1135774"/>
                <a:ext cx="15862" cy="80798"/>
              </a:xfrm>
              <a:custGeom>
                <a:avLst/>
                <a:gdLst>
                  <a:gd name="connsiteX0" fmla="*/ 7238 w 15862"/>
                  <a:gd name="connsiteY0" fmla="*/ 0 h 80798"/>
                  <a:gd name="connsiteX1" fmla="*/ 3117 w 15862"/>
                  <a:gd name="connsiteY1" fmla="*/ 34858 h 80798"/>
                  <a:gd name="connsiteX2" fmla="*/ 9236 w 15862"/>
                  <a:gd name="connsiteY2" fmla="*/ 80585 h 80798"/>
                  <a:gd name="connsiteX3" fmla="*/ 7238 w 15862"/>
                  <a:gd name="connsiteY3" fmla="*/ 0 h 80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62" h="80798">
                    <a:moveTo>
                      <a:pt x="7238" y="0"/>
                    </a:moveTo>
                    <a:cubicBezTo>
                      <a:pt x="-4751" y="5872"/>
                      <a:pt x="1369" y="17616"/>
                      <a:pt x="3117" y="34858"/>
                    </a:cubicBezTo>
                    <a:cubicBezTo>
                      <a:pt x="4116" y="44978"/>
                      <a:pt x="2493" y="78212"/>
                      <a:pt x="9236" y="80585"/>
                    </a:cubicBezTo>
                    <a:cubicBezTo>
                      <a:pt x="23223" y="85333"/>
                      <a:pt x="11359" y="9121"/>
                      <a:pt x="7238" y="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1012B041-29D2-16AD-AFF5-D242C8149433}"/>
                  </a:ext>
                </a:extLst>
              </p:cNvPr>
              <p:cNvSpPr/>
              <p:nvPr/>
            </p:nvSpPr>
            <p:spPr>
              <a:xfrm>
                <a:off x="461299" y="1120711"/>
                <a:ext cx="24393" cy="74034"/>
              </a:xfrm>
              <a:custGeom>
                <a:avLst/>
                <a:gdLst>
                  <a:gd name="connsiteX0" fmla="*/ 1508 w 24393"/>
                  <a:gd name="connsiteY0" fmla="*/ 74035 h 74034"/>
                  <a:gd name="connsiteX1" fmla="*/ 21614 w 24393"/>
                  <a:gd name="connsiteY1" fmla="*/ 20561 h 74034"/>
                  <a:gd name="connsiteX2" fmla="*/ 21364 w 24393"/>
                  <a:gd name="connsiteY2" fmla="*/ 196 h 74034"/>
                  <a:gd name="connsiteX3" fmla="*/ 7877 w 24393"/>
                  <a:gd name="connsiteY3" fmla="*/ 33305 h 74034"/>
                  <a:gd name="connsiteX4" fmla="*/ 1508 w 24393"/>
                  <a:gd name="connsiteY4" fmla="*/ 74035 h 7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93" h="74034">
                    <a:moveTo>
                      <a:pt x="1508" y="74035"/>
                    </a:moveTo>
                    <a:cubicBezTo>
                      <a:pt x="14496" y="69162"/>
                      <a:pt x="10250" y="57418"/>
                      <a:pt x="21614" y="20561"/>
                    </a:cubicBezTo>
                    <a:cubicBezTo>
                      <a:pt x="25111" y="9066"/>
                      <a:pt x="25610" y="8192"/>
                      <a:pt x="21364" y="196"/>
                    </a:cubicBezTo>
                    <a:cubicBezTo>
                      <a:pt x="11124" y="-2303"/>
                      <a:pt x="12747" y="19686"/>
                      <a:pt x="7877" y="33305"/>
                    </a:cubicBezTo>
                    <a:cubicBezTo>
                      <a:pt x="4005" y="44424"/>
                      <a:pt x="-3113" y="64039"/>
                      <a:pt x="1508" y="7403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D593133B-0420-6C22-CA5E-8F94CA3A3B78}"/>
                  </a:ext>
                </a:extLst>
              </p:cNvPr>
              <p:cNvSpPr/>
              <p:nvPr/>
            </p:nvSpPr>
            <p:spPr>
              <a:xfrm>
                <a:off x="621628" y="1317310"/>
                <a:ext cx="14188" cy="60009"/>
              </a:xfrm>
              <a:custGeom>
                <a:avLst/>
                <a:gdLst>
                  <a:gd name="connsiteX0" fmla="*/ 2029 w 14188"/>
                  <a:gd name="connsiteY0" fmla="*/ 59970 h 60009"/>
                  <a:gd name="connsiteX1" fmla="*/ 12894 w 14188"/>
                  <a:gd name="connsiteY1" fmla="*/ 34358 h 60009"/>
                  <a:gd name="connsiteX2" fmla="*/ 11770 w 14188"/>
                  <a:gd name="connsiteY2" fmla="*/ 0 h 60009"/>
                  <a:gd name="connsiteX3" fmla="*/ 1030 w 14188"/>
                  <a:gd name="connsiteY3" fmla="*/ 27486 h 60009"/>
                  <a:gd name="connsiteX4" fmla="*/ 2029 w 14188"/>
                  <a:gd name="connsiteY4" fmla="*/ 59970 h 6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88" h="60009">
                    <a:moveTo>
                      <a:pt x="2029" y="59970"/>
                    </a:moveTo>
                    <a:cubicBezTo>
                      <a:pt x="19388" y="60720"/>
                      <a:pt x="13143" y="50600"/>
                      <a:pt x="12894" y="34358"/>
                    </a:cubicBezTo>
                    <a:cubicBezTo>
                      <a:pt x="12644" y="21115"/>
                      <a:pt x="14892" y="10120"/>
                      <a:pt x="11770" y="0"/>
                    </a:cubicBezTo>
                    <a:cubicBezTo>
                      <a:pt x="-5090" y="3498"/>
                      <a:pt x="1155" y="4873"/>
                      <a:pt x="1030" y="27486"/>
                    </a:cubicBezTo>
                    <a:cubicBezTo>
                      <a:pt x="1030" y="39730"/>
                      <a:pt x="-94" y="47727"/>
                      <a:pt x="2029" y="5997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DC005B83-60FF-70B4-C125-5ADC2E52BBE0}"/>
                  </a:ext>
                </a:extLst>
              </p:cNvPr>
              <p:cNvSpPr/>
              <p:nvPr/>
            </p:nvSpPr>
            <p:spPr>
              <a:xfrm>
                <a:off x="715932" y="523950"/>
                <a:ext cx="19912" cy="66592"/>
              </a:xfrm>
              <a:custGeom>
                <a:avLst/>
                <a:gdLst>
                  <a:gd name="connsiteX0" fmla="*/ 18122 w 19912"/>
                  <a:gd name="connsiteY0" fmla="*/ 66592 h 66592"/>
                  <a:gd name="connsiteX1" fmla="*/ 16249 w 19912"/>
                  <a:gd name="connsiteY1" fmla="*/ 31485 h 66592"/>
                  <a:gd name="connsiteX2" fmla="*/ 1388 w 19912"/>
                  <a:gd name="connsiteY2" fmla="*/ 0 h 66592"/>
                  <a:gd name="connsiteX3" fmla="*/ 6258 w 19912"/>
                  <a:gd name="connsiteY3" fmla="*/ 33234 h 66592"/>
                  <a:gd name="connsiteX4" fmla="*/ 18122 w 19912"/>
                  <a:gd name="connsiteY4" fmla="*/ 66592 h 6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12" h="66592">
                    <a:moveTo>
                      <a:pt x="18122" y="66592"/>
                    </a:moveTo>
                    <a:cubicBezTo>
                      <a:pt x="21994" y="56972"/>
                      <a:pt x="18747" y="45727"/>
                      <a:pt x="16249" y="31485"/>
                    </a:cubicBezTo>
                    <a:cubicBezTo>
                      <a:pt x="11379" y="3998"/>
                      <a:pt x="13002" y="3498"/>
                      <a:pt x="1388" y="0"/>
                    </a:cubicBezTo>
                    <a:cubicBezTo>
                      <a:pt x="-2858" y="12369"/>
                      <a:pt x="3761" y="17616"/>
                      <a:pt x="6258" y="33234"/>
                    </a:cubicBezTo>
                    <a:cubicBezTo>
                      <a:pt x="8506" y="46727"/>
                      <a:pt x="7507" y="60595"/>
                      <a:pt x="18122" y="6659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011F100C-3499-9B19-9855-2BEACE6D7AB8}"/>
                  </a:ext>
                </a:extLst>
              </p:cNvPr>
              <p:cNvSpPr/>
              <p:nvPr/>
            </p:nvSpPr>
            <p:spPr>
              <a:xfrm>
                <a:off x="642632" y="395763"/>
                <a:ext cx="20186" cy="66717"/>
              </a:xfrm>
              <a:custGeom>
                <a:avLst/>
                <a:gdLst>
                  <a:gd name="connsiteX0" fmla="*/ 8 w 20186"/>
                  <a:gd name="connsiteY0" fmla="*/ 66717 h 66717"/>
                  <a:gd name="connsiteX1" fmla="*/ 15493 w 20186"/>
                  <a:gd name="connsiteY1" fmla="*/ 38106 h 66717"/>
                  <a:gd name="connsiteX2" fmla="*/ 19365 w 20186"/>
                  <a:gd name="connsiteY2" fmla="*/ 0 h 66717"/>
                  <a:gd name="connsiteX3" fmla="*/ 7501 w 20186"/>
                  <a:gd name="connsiteY3" fmla="*/ 28861 h 66717"/>
                  <a:gd name="connsiteX4" fmla="*/ 8 w 20186"/>
                  <a:gd name="connsiteY4" fmla="*/ 66717 h 66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86" h="66717">
                    <a:moveTo>
                      <a:pt x="8" y="66717"/>
                    </a:moveTo>
                    <a:cubicBezTo>
                      <a:pt x="18865" y="57097"/>
                      <a:pt x="9874" y="64093"/>
                      <a:pt x="15493" y="38106"/>
                    </a:cubicBezTo>
                    <a:cubicBezTo>
                      <a:pt x="18116" y="25737"/>
                      <a:pt x="21863" y="13993"/>
                      <a:pt x="19365" y="0"/>
                    </a:cubicBezTo>
                    <a:cubicBezTo>
                      <a:pt x="4878" y="8871"/>
                      <a:pt x="9999" y="10870"/>
                      <a:pt x="7501" y="28861"/>
                    </a:cubicBezTo>
                    <a:cubicBezTo>
                      <a:pt x="5503" y="42604"/>
                      <a:pt x="-242" y="50975"/>
                      <a:pt x="8" y="6671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E98DB883-1AFA-DF0F-F2BB-29AB0B564529}"/>
                  </a:ext>
                </a:extLst>
              </p:cNvPr>
              <p:cNvSpPr/>
              <p:nvPr/>
            </p:nvSpPr>
            <p:spPr>
              <a:xfrm>
                <a:off x="547971" y="647639"/>
                <a:ext cx="24752" cy="64343"/>
              </a:xfrm>
              <a:custGeom>
                <a:avLst/>
                <a:gdLst>
                  <a:gd name="connsiteX0" fmla="*/ 1005 w 24752"/>
                  <a:gd name="connsiteY0" fmla="*/ 64343 h 64343"/>
                  <a:gd name="connsiteX1" fmla="*/ 20112 w 24752"/>
                  <a:gd name="connsiteY1" fmla="*/ 0 h 64343"/>
                  <a:gd name="connsiteX2" fmla="*/ 7874 w 24752"/>
                  <a:gd name="connsiteY2" fmla="*/ 29485 h 64343"/>
                  <a:gd name="connsiteX3" fmla="*/ 1005 w 24752"/>
                  <a:gd name="connsiteY3" fmla="*/ 64343 h 6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52" h="64343">
                    <a:moveTo>
                      <a:pt x="1005" y="64343"/>
                    </a:moveTo>
                    <a:cubicBezTo>
                      <a:pt x="9747" y="55848"/>
                      <a:pt x="35099" y="11369"/>
                      <a:pt x="20112" y="0"/>
                    </a:cubicBezTo>
                    <a:cubicBezTo>
                      <a:pt x="15617" y="7746"/>
                      <a:pt x="11745" y="21364"/>
                      <a:pt x="7874" y="29485"/>
                    </a:cubicBezTo>
                    <a:cubicBezTo>
                      <a:pt x="2129" y="41605"/>
                      <a:pt x="-1992" y="49850"/>
                      <a:pt x="1005" y="6434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5FADF6F4-2FEF-D881-946A-415984D97D3D}"/>
                  </a:ext>
                </a:extLst>
              </p:cNvPr>
              <p:cNvSpPr/>
              <p:nvPr/>
            </p:nvSpPr>
            <p:spPr>
              <a:xfrm>
                <a:off x="752994" y="942119"/>
                <a:ext cx="18400" cy="69840"/>
              </a:xfrm>
              <a:custGeom>
                <a:avLst/>
                <a:gdLst>
                  <a:gd name="connsiteX0" fmla="*/ 15278 w 18400"/>
                  <a:gd name="connsiteY0" fmla="*/ 69841 h 69840"/>
                  <a:gd name="connsiteX1" fmla="*/ 18400 w 18400"/>
                  <a:gd name="connsiteY1" fmla="*/ 62844 h 69840"/>
                  <a:gd name="connsiteX2" fmla="*/ 7910 w 18400"/>
                  <a:gd name="connsiteY2" fmla="*/ 0 h 69840"/>
                  <a:gd name="connsiteX3" fmla="*/ 3664 w 18400"/>
                  <a:gd name="connsiteY3" fmla="*/ 32859 h 69840"/>
                  <a:gd name="connsiteX4" fmla="*/ 15278 w 18400"/>
                  <a:gd name="connsiteY4" fmla="*/ 69841 h 6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00" h="69840">
                    <a:moveTo>
                      <a:pt x="15278" y="69841"/>
                    </a:moveTo>
                    <a:cubicBezTo>
                      <a:pt x="18150" y="65468"/>
                      <a:pt x="17776" y="71340"/>
                      <a:pt x="18400" y="62844"/>
                    </a:cubicBezTo>
                    <a:lnTo>
                      <a:pt x="7910" y="0"/>
                    </a:lnTo>
                    <a:cubicBezTo>
                      <a:pt x="-5078" y="2999"/>
                      <a:pt x="1291" y="-6497"/>
                      <a:pt x="3664" y="32859"/>
                    </a:cubicBezTo>
                    <a:cubicBezTo>
                      <a:pt x="4538" y="48851"/>
                      <a:pt x="5287" y="63219"/>
                      <a:pt x="15278" y="6984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560740E6-B196-1D63-4D20-9B87CF82E609}"/>
                  </a:ext>
                </a:extLst>
              </p:cNvPr>
              <p:cNvSpPr/>
              <p:nvPr/>
            </p:nvSpPr>
            <p:spPr>
              <a:xfrm>
                <a:off x="719818" y="699739"/>
                <a:ext cx="15081" cy="80335"/>
              </a:xfrm>
              <a:custGeom>
                <a:avLst/>
                <a:gdLst>
                  <a:gd name="connsiteX0" fmla="*/ 10490 w 15081"/>
                  <a:gd name="connsiteY0" fmla="*/ 80335 h 80335"/>
                  <a:gd name="connsiteX1" fmla="*/ 0 w 15081"/>
                  <a:gd name="connsiteY1" fmla="*/ 0 h 80335"/>
                  <a:gd name="connsiteX2" fmla="*/ 10490 w 15081"/>
                  <a:gd name="connsiteY2" fmla="*/ 80335 h 8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81" h="80335">
                    <a:moveTo>
                      <a:pt x="10490" y="80335"/>
                    </a:moveTo>
                    <a:cubicBezTo>
                      <a:pt x="13487" y="74338"/>
                      <a:pt x="23228" y="9620"/>
                      <a:pt x="0" y="0"/>
                    </a:cubicBezTo>
                    <a:lnTo>
                      <a:pt x="10490" y="80335"/>
                    </a:ln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C3A39DF3-8348-FADE-4250-9945B04A28F5}"/>
                  </a:ext>
                </a:extLst>
              </p:cNvPr>
              <p:cNvSpPr/>
              <p:nvPr/>
            </p:nvSpPr>
            <p:spPr>
              <a:xfrm>
                <a:off x="759655" y="530697"/>
                <a:ext cx="29421" cy="62258"/>
              </a:xfrm>
              <a:custGeom>
                <a:avLst/>
                <a:gdLst>
                  <a:gd name="connsiteX0" fmla="*/ 25977 w 29421"/>
                  <a:gd name="connsiteY0" fmla="*/ 61095 h 62258"/>
                  <a:gd name="connsiteX1" fmla="*/ 22730 w 29421"/>
                  <a:gd name="connsiteY1" fmla="*/ 49975 h 62258"/>
                  <a:gd name="connsiteX2" fmla="*/ 14487 w 29421"/>
                  <a:gd name="connsiteY2" fmla="*/ 33858 h 62258"/>
                  <a:gd name="connsiteX3" fmla="*/ 1874 w 29421"/>
                  <a:gd name="connsiteY3" fmla="*/ 0 h 62258"/>
                  <a:gd name="connsiteX4" fmla="*/ 5371 w 29421"/>
                  <a:gd name="connsiteY4" fmla="*/ 37107 h 62258"/>
                  <a:gd name="connsiteX5" fmla="*/ 25977 w 29421"/>
                  <a:gd name="connsiteY5" fmla="*/ 61095 h 6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21" h="62258">
                    <a:moveTo>
                      <a:pt x="25977" y="61095"/>
                    </a:moveTo>
                    <a:cubicBezTo>
                      <a:pt x="27350" y="57847"/>
                      <a:pt x="34594" y="66717"/>
                      <a:pt x="22730" y="49975"/>
                    </a:cubicBezTo>
                    <a:cubicBezTo>
                      <a:pt x="17984" y="43229"/>
                      <a:pt x="17360" y="41355"/>
                      <a:pt x="14487" y="33858"/>
                    </a:cubicBezTo>
                    <a:cubicBezTo>
                      <a:pt x="10616" y="23738"/>
                      <a:pt x="7369" y="7996"/>
                      <a:pt x="1874" y="0"/>
                    </a:cubicBezTo>
                    <a:cubicBezTo>
                      <a:pt x="-2747" y="9495"/>
                      <a:pt x="2249" y="26362"/>
                      <a:pt x="5371" y="37107"/>
                    </a:cubicBezTo>
                    <a:cubicBezTo>
                      <a:pt x="12115" y="60220"/>
                      <a:pt x="16735" y="64843"/>
                      <a:pt x="25977" y="6109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144C6FBA-5D77-786A-18C9-92FBAFB3CCB0}"/>
                  </a:ext>
                </a:extLst>
              </p:cNvPr>
              <p:cNvSpPr/>
              <p:nvPr/>
            </p:nvSpPr>
            <p:spPr>
              <a:xfrm>
                <a:off x="582060" y="313554"/>
                <a:ext cx="21887" cy="59845"/>
              </a:xfrm>
              <a:custGeom>
                <a:avLst/>
                <a:gdLst>
                  <a:gd name="connsiteX0" fmla="*/ 136 w 21887"/>
                  <a:gd name="connsiteY0" fmla="*/ 59846 h 59845"/>
                  <a:gd name="connsiteX1" fmla="*/ 14248 w 21887"/>
                  <a:gd name="connsiteY1" fmla="*/ 31235 h 59845"/>
                  <a:gd name="connsiteX2" fmla="*/ 19992 w 21887"/>
                  <a:gd name="connsiteY2" fmla="*/ 0 h 59845"/>
                  <a:gd name="connsiteX3" fmla="*/ 6255 w 21887"/>
                  <a:gd name="connsiteY3" fmla="*/ 25487 h 59845"/>
                  <a:gd name="connsiteX4" fmla="*/ 136 w 21887"/>
                  <a:gd name="connsiteY4" fmla="*/ 59846 h 5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87" h="59845">
                    <a:moveTo>
                      <a:pt x="136" y="59846"/>
                    </a:moveTo>
                    <a:cubicBezTo>
                      <a:pt x="18119" y="54848"/>
                      <a:pt x="9003" y="51475"/>
                      <a:pt x="14248" y="31235"/>
                    </a:cubicBezTo>
                    <a:cubicBezTo>
                      <a:pt x="17620" y="18241"/>
                      <a:pt x="25487" y="11369"/>
                      <a:pt x="19992" y="0"/>
                    </a:cubicBezTo>
                    <a:cubicBezTo>
                      <a:pt x="14123" y="2499"/>
                      <a:pt x="14872" y="-4623"/>
                      <a:pt x="6255" y="25487"/>
                    </a:cubicBezTo>
                    <a:cubicBezTo>
                      <a:pt x="2758" y="37232"/>
                      <a:pt x="-738" y="45852"/>
                      <a:pt x="136" y="5984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8D2360AD-46B6-94F5-8AB0-8672CB71CFB2}"/>
                  </a:ext>
                </a:extLst>
              </p:cNvPr>
              <p:cNvSpPr/>
              <p:nvPr/>
            </p:nvSpPr>
            <p:spPr>
              <a:xfrm>
                <a:off x="593785" y="1020331"/>
                <a:ext cx="17499" cy="57717"/>
              </a:xfrm>
              <a:custGeom>
                <a:avLst/>
                <a:gdLst>
                  <a:gd name="connsiteX0" fmla="*/ 9766 w 17499"/>
                  <a:gd name="connsiteY0" fmla="*/ 0 h 57717"/>
                  <a:gd name="connsiteX1" fmla="*/ 3397 w 17499"/>
                  <a:gd name="connsiteY1" fmla="*/ 33359 h 57717"/>
                  <a:gd name="connsiteX2" fmla="*/ 7518 w 17499"/>
                  <a:gd name="connsiteY2" fmla="*/ 57597 h 57717"/>
                  <a:gd name="connsiteX3" fmla="*/ 15386 w 17499"/>
                  <a:gd name="connsiteY3" fmla="*/ 26362 h 57717"/>
                  <a:gd name="connsiteX4" fmla="*/ 9766 w 17499"/>
                  <a:gd name="connsiteY4" fmla="*/ 0 h 5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99" h="57717">
                    <a:moveTo>
                      <a:pt x="9766" y="0"/>
                    </a:moveTo>
                    <a:cubicBezTo>
                      <a:pt x="7393" y="15867"/>
                      <a:pt x="6644" y="20490"/>
                      <a:pt x="3397" y="33359"/>
                    </a:cubicBezTo>
                    <a:cubicBezTo>
                      <a:pt x="1274" y="41729"/>
                      <a:pt x="-4845" y="59346"/>
                      <a:pt x="7518" y="57597"/>
                    </a:cubicBezTo>
                    <a:cubicBezTo>
                      <a:pt x="17259" y="56222"/>
                      <a:pt x="13263" y="39356"/>
                      <a:pt x="15386" y="26362"/>
                    </a:cubicBezTo>
                    <a:cubicBezTo>
                      <a:pt x="18008" y="9620"/>
                      <a:pt x="20006" y="10870"/>
                      <a:pt x="9766" y="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73CB1E7A-1445-A57E-4544-C9C50DDBE216}"/>
                  </a:ext>
                </a:extLst>
              </p:cNvPr>
              <p:cNvSpPr/>
              <p:nvPr/>
            </p:nvSpPr>
            <p:spPr>
              <a:xfrm>
                <a:off x="687722" y="203858"/>
                <a:ext cx="16359" cy="84083"/>
              </a:xfrm>
              <a:custGeom>
                <a:avLst/>
                <a:gdLst>
                  <a:gd name="connsiteX0" fmla="*/ 0 w 16359"/>
                  <a:gd name="connsiteY0" fmla="*/ 84084 h 84083"/>
                  <a:gd name="connsiteX1" fmla="*/ 16360 w 16359"/>
                  <a:gd name="connsiteY1" fmla="*/ 0 h 84083"/>
                  <a:gd name="connsiteX2" fmla="*/ 7993 w 16359"/>
                  <a:gd name="connsiteY2" fmla="*/ 15242 h 84083"/>
                  <a:gd name="connsiteX3" fmla="*/ 0 w 16359"/>
                  <a:gd name="connsiteY3" fmla="*/ 84084 h 84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59" h="84083">
                    <a:moveTo>
                      <a:pt x="0" y="84084"/>
                    </a:moveTo>
                    <a:cubicBezTo>
                      <a:pt x="12114" y="78461"/>
                      <a:pt x="16360" y="14118"/>
                      <a:pt x="16360" y="0"/>
                    </a:cubicBezTo>
                    <a:cubicBezTo>
                      <a:pt x="12114" y="3748"/>
                      <a:pt x="10615" y="3998"/>
                      <a:pt x="7993" y="15242"/>
                    </a:cubicBezTo>
                    <a:lnTo>
                      <a:pt x="0" y="84084"/>
                    </a:ln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65BBCB48-7505-1C14-925B-0AD87FA12351}"/>
                  </a:ext>
                </a:extLst>
              </p:cNvPr>
              <p:cNvSpPr/>
              <p:nvPr/>
            </p:nvSpPr>
            <p:spPr>
              <a:xfrm>
                <a:off x="821154" y="318301"/>
                <a:ext cx="16178" cy="73213"/>
              </a:xfrm>
              <a:custGeom>
                <a:avLst/>
                <a:gdLst>
                  <a:gd name="connsiteX0" fmla="*/ 16179 w 16178"/>
                  <a:gd name="connsiteY0" fmla="*/ 73214 h 73213"/>
                  <a:gd name="connsiteX1" fmla="*/ 319 w 16178"/>
                  <a:gd name="connsiteY1" fmla="*/ 0 h 73213"/>
                  <a:gd name="connsiteX2" fmla="*/ 8311 w 16178"/>
                  <a:gd name="connsiteY2" fmla="*/ 55848 h 73213"/>
                  <a:gd name="connsiteX3" fmla="*/ 16179 w 16178"/>
                  <a:gd name="connsiteY3" fmla="*/ 73214 h 7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78" h="73213">
                    <a:moveTo>
                      <a:pt x="16179" y="73214"/>
                    </a:moveTo>
                    <a:cubicBezTo>
                      <a:pt x="14056" y="51225"/>
                      <a:pt x="15804" y="7121"/>
                      <a:pt x="319" y="0"/>
                    </a:cubicBezTo>
                    <a:cubicBezTo>
                      <a:pt x="-1555" y="12869"/>
                      <a:pt x="5314" y="41230"/>
                      <a:pt x="8311" y="55848"/>
                    </a:cubicBezTo>
                    <a:cubicBezTo>
                      <a:pt x="11184" y="70215"/>
                      <a:pt x="9185" y="66217"/>
                      <a:pt x="16179" y="73214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4E408E8D-0976-8377-AE51-F976AF2D8AAD}"/>
                  </a:ext>
                </a:extLst>
              </p:cNvPr>
              <p:cNvSpPr/>
              <p:nvPr/>
            </p:nvSpPr>
            <p:spPr>
              <a:xfrm>
                <a:off x="651131" y="1328679"/>
                <a:ext cx="11334" cy="55972"/>
              </a:xfrm>
              <a:custGeom>
                <a:avLst/>
                <a:gdLst>
                  <a:gd name="connsiteX0" fmla="*/ 1873 w 11334"/>
                  <a:gd name="connsiteY0" fmla="*/ 55972 h 55972"/>
                  <a:gd name="connsiteX1" fmla="*/ 10865 w 11334"/>
                  <a:gd name="connsiteY1" fmla="*/ 26362 h 55972"/>
                  <a:gd name="connsiteX2" fmla="*/ 0 w 11334"/>
                  <a:gd name="connsiteY2" fmla="*/ 0 h 55972"/>
                  <a:gd name="connsiteX3" fmla="*/ 1873 w 11334"/>
                  <a:gd name="connsiteY3" fmla="*/ 55972 h 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" h="55972">
                    <a:moveTo>
                      <a:pt x="1873" y="55972"/>
                    </a:moveTo>
                    <a:cubicBezTo>
                      <a:pt x="11989" y="51350"/>
                      <a:pt x="10490" y="38856"/>
                      <a:pt x="10865" y="26362"/>
                    </a:cubicBezTo>
                    <a:cubicBezTo>
                      <a:pt x="11364" y="9870"/>
                      <a:pt x="13737" y="1374"/>
                      <a:pt x="0" y="0"/>
                    </a:cubicBezTo>
                    <a:lnTo>
                      <a:pt x="1873" y="55972"/>
                    </a:ln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BE980A98-BC87-3225-B326-604374847882}"/>
                  </a:ext>
                </a:extLst>
              </p:cNvPr>
              <p:cNvSpPr/>
              <p:nvPr/>
            </p:nvSpPr>
            <p:spPr>
              <a:xfrm>
                <a:off x="814844" y="736373"/>
                <a:ext cx="23107" cy="36080"/>
              </a:xfrm>
              <a:custGeom>
                <a:avLst/>
                <a:gdLst>
                  <a:gd name="connsiteX0" fmla="*/ 4381 w 23107"/>
                  <a:gd name="connsiteY0" fmla="*/ 223 h 36080"/>
                  <a:gd name="connsiteX1" fmla="*/ 6254 w 23107"/>
                  <a:gd name="connsiteY1" fmla="*/ 19463 h 36080"/>
                  <a:gd name="connsiteX2" fmla="*/ 14496 w 23107"/>
                  <a:gd name="connsiteY2" fmla="*/ 36080 h 36080"/>
                  <a:gd name="connsiteX3" fmla="*/ 4381 w 23107"/>
                  <a:gd name="connsiteY3" fmla="*/ 223 h 36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07" h="36080">
                    <a:moveTo>
                      <a:pt x="4381" y="223"/>
                    </a:moveTo>
                    <a:cubicBezTo>
                      <a:pt x="3132" y="2472"/>
                      <a:pt x="-5860" y="-4025"/>
                      <a:pt x="6254" y="19463"/>
                    </a:cubicBezTo>
                    <a:cubicBezTo>
                      <a:pt x="9376" y="25710"/>
                      <a:pt x="11249" y="30458"/>
                      <a:pt x="14496" y="36080"/>
                    </a:cubicBezTo>
                    <a:cubicBezTo>
                      <a:pt x="34228" y="30208"/>
                      <a:pt x="15371" y="-3025"/>
                      <a:pt x="4381" y="22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126BBE09-6FF2-7719-3765-6ED5C84E8558}"/>
                  </a:ext>
                </a:extLst>
              </p:cNvPr>
              <p:cNvSpPr/>
              <p:nvPr/>
            </p:nvSpPr>
            <p:spPr>
              <a:xfrm>
                <a:off x="535989" y="1179253"/>
                <a:ext cx="12599" cy="44228"/>
              </a:xfrm>
              <a:custGeom>
                <a:avLst/>
                <a:gdLst>
                  <a:gd name="connsiteX0" fmla="*/ 0 w 12599"/>
                  <a:gd name="connsiteY0" fmla="*/ 44228 h 44228"/>
                  <a:gd name="connsiteX1" fmla="*/ 11364 w 12599"/>
                  <a:gd name="connsiteY1" fmla="*/ 19615 h 44228"/>
                  <a:gd name="connsiteX2" fmla="*/ 1499 w 12599"/>
                  <a:gd name="connsiteY2" fmla="*/ 0 h 44228"/>
                  <a:gd name="connsiteX3" fmla="*/ 0 w 12599"/>
                  <a:gd name="connsiteY3" fmla="*/ 44228 h 4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99" h="44228">
                    <a:moveTo>
                      <a:pt x="0" y="44228"/>
                    </a:moveTo>
                    <a:cubicBezTo>
                      <a:pt x="16235" y="43104"/>
                      <a:pt x="12613" y="42604"/>
                      <a:pt x="11364" y="19615"/>
                    </a:cubicBezTo>
                    <a:cubicBezTo>
                      <a:pt x="10490" y="5122"/>
                      <a:pt x="12239" y="4623"/>
                      <a:pt x="1499" y="0"/>
                    </a:cubicBezTo>
                    <a:lnTo>
                      <a:pt x="0" y="44228"/>
                    </a:ln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D3B47C6B-64F4-3E3F-B04B-C19174972E05}"/>
                  </a:ext>
                </a:extLst>
              </p:cNvPr>
              <p:cNvSpPr/>
              <p:nvPr/>
            </p:nvSpPr>
            <p:spPr>
              <a:xfrm>
                <a:off x="827800" y="1076428"/>
                <a:ext cx="27641" cy="36357"/>
              </a:xfrm>
              <a:custGeom>
                <a:avLst/>
                <a:gdLst>
                  <a:gd name="connsiteX0" fmla="*/ 27641 w 27641"/>
                  <a:gd name="connsiteY0" fmla="*/ 36357 h 36357"/>
                  <a:gd name="connsiteX1" fmla="*/ 791 w 27641"/>
                  <a:gd name="connsiteY1" fmla="*/ 0 h 36357"/>
                  <a:gd name="connsiteX2" fmla="*/ 27641 w 27641"/>
                  <a:gd name="connsiteY2" fmla="*/ 36357 h 3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41" h="36357">
                    <a:moveTo>
                      <a:pt x="27641" y="36357"/>
                    </a:moveTo>
                    <a:cubicBezTo>
                      <a:pt x="27392" y="22739"/>
                      <a:pt x="12281" y="3873"/>
                      <a:pt x="791" y="0"/>
                    </a:cubicBezTo>
                    <a:cubicBezTo>
                      <a:pt x="-3829" y="16492"/>
                      <a:pt x="12655" y="30110"/>
                      <a:pt x="27641" y="3635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C8A88347-1173-6FE5-1A0D-E0CF4E9EBC50}"/>
                  </a:ext>
                </a:extLst>
              </p:cNvPr>
              <p:cNvSpPr/>
              <p:nvPr/>
            </p:nvSpPr>
            <p:spPr>
              <a:xfrm>
                <a:off x="449215" y="782903"/>
                <a:ext cx="21833" cy="44723"/>
              </a:xfrm>
              <a:custGeom>
                <a:avLst/>
                <a:gdLst>
                  <a:gd name="connsiteX0" fmla="*/ 104 w 21833"/>
                  <a:gd name="connsiteY0" fmla="*/ 44398 h 44723"/>
                  <a:gd name="connsiteX1" fmla="*/ 13591 w 21833"/>
                  <a:gd name="connsiteY1" fmla="*/ 25532 h 44723"/>
                  <a:gd name="connsiteX2" fmla="*/ 21834 w 21833"/>
                  <a:gd name="connsiteY2" fmla="*/ 45 h 44723"/>
                  <a:gd name="connsiteX3" fmla="*/ 104 w 21833"/>
                  <a:gd name="connsiteY3" fmla="*/ 44398 h 4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33" h="44723">
                    <a:moveTo>
                      <a:pt x="104" y="44398"/>
                    </a:moveTo>
                    <a:cubicBezTo>
                      <a:pt x="8846" y="42524"/>
                      <a:pt x="3226" y="52519"/>
                      <a:pt x="13591" y="25532"/>
                    </a:cubicBezTo>
                    <a:cubicBezTo>
                      <a:pt x="16589" y="17536"/>
                      <a:pt x="21209" y="10040"/>
                      <a:pt x="21834" y="45"/>
                    </a:cubicBezTo>
                    <a:cubicBezTo>
                      <a:pt x="5224" y="-1580"/>
                      <a:pt x="-895" y="41649"/>
                      <a:pt x="104" y="4439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27F66AD7-D2B6-320B-B8B3-7AC29E064E49}"/>
                  </a:ext>
                </a:extLst>
              </p:cNvPr>
              <p:cNvSpPr/>
              <p:nvPr/>
            </p:nvSpPr>
            <p:spPr>
              <a:xfrm>
                <a:off x="755943" y="1172256"/>
                <a:ext cx="11142" cy="57096"/>
              </a:xfrm>
              <a:custGeom>
                <a:avLst/>
                <a:gdLst>
                  <a:gd name="connsiteX0" fmla="*/ 5586 w 11142"/>
                  <a:gd name="connsiteY0" fmla="*/ 57097 h 57096"/>
                  <a:gd name="connsiteX1" fmla="*/ 8459 w 11142"/>
                  <a:gd name="connsiteY1" fmla="*/ 53349 h 57096"/>
                  <a:gd name="connsiteX2" fmla="*/ 2089 w 11142"/>
                  <a:gd name="connsiteY2" fmla="*/ 0 h 57096"/>
                  <a:gd name="connsiteX3" fmla="*/ 5586 w 11142"/>
                  <a:gd name="connsiteY3" fmla="*/ 57097 h 5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42" h="57096">
                    <a:moveTo>
                      <a:pt x="5586" y="57097"/>
                    </a:moveTo>
                    <a:lnTo>
                      <a:pt x="8459" y="53349"/>
                    </a:lnTo>
                    <a:cubicBezTo>
                      <a:pt x="14328" y="39231"/>
                      <a:pt x="9832" y="12119"/>
                      <a:pt x="2089" y="0"/>
                    </a:cubicBezTo>
                    <a:cubicBezTo>
                      <a:pt x="-4155" y="8871"/>
                      <a:pt x="5586" y="57097"/>
                      <a:pt x="5586" y="5709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C8257440-94A9-66A1-F464-EC9A34D7E2BB}"/>
                  </a:ext>
                </a:extLst>
              </p:cNvPr>
              <p:cNvSpPr/>
              <p:nvPr/>
            </p:nvSpPr>
            <p:spPr>
              <a:xfrm>
                <a:off x="627818" y="806811"/>
                <a:ext cx="12188" cy="49225"/>
              </a:xfrm>
              <a:custGeom>
                <a:avLst/>
                <a:gdLst>
                  <a:gd name="connsiteX0" fmla="*/ 4706 w 12188"/>
                  <a:gd name="connsiteY0" fmla="*/ 49226 h 49225"/>
                  <a:gd name="connsiteX1" fmla="*/ 8452 w 12188"/>
                  <a:gd name="connsiteY1" fmla="*/ 28611 h 49225"/>
                  <a:gd name="connsiteX2" fmla="*/ 4706 w 12188"/>
                  <a:gd name="connsiteY2" fmla="*/ 0 h 49225"/>
                  <a:gd name="connsiteX3" fmla="*/ 4706 w 12188"/>
                  <a:gd name="connsiteY3" fmla="*/ 49226 h 4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8" h="49225">
                    <a:moveTo>
                      <a:pt x="4706" y="49226"/>
                    </a:moveTo>
                    <a:cubicBezTo>
                      <a:pt x="17694" y="42979"/>
                      <a:pt x="10201" y="43229"/>
                      <a:pt x="8452" y="28611"/>
                    </a:cubicBezTo>
                    <a:cubicBezTo>
                      <a:pt x="6829" y="15242"/>
                      <a:pt x="11574" y="8246"/>
                      <a:pt x="4706" y="0"/>
                    </a:cubicBezTo>
                    <a:cubicBezTo>
                      <a:pt x="-2413" y="12369"/>
                      <a:pt x="-664" y="39231"/>
                      <a:pt x="4706" y="4922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AF695858-9169-5947-CEE8-264057FDB6F2}"/>
                  </a:ext>
                </a:extLst>
              </p:cNvPr>
              <p:cNvSpPr/>
              <p:nvPr/>
            </p:nvSpPr>
            <p:spPr>
              <a:xfrm>
                <a:off x="609713" y="434619"/>
                <a:ext cx="12638" cy="39605"/>
              </a:xfrm>
              <a:custGeom>
                <a:avLst/>
                <a:gdLst>
                  <a:gd name="connsiteX0" fmla="*/ 832 w 12638"/>
                  <a:gd name="connsiteY0" fmla="*/ 39606 h 39605"/>
                  <a:gd name="connsiteX1" fmla="*/ 11821 w 12638"/>
                  <a:gd name="connsiteY1" fmla="*/ 7371 h 39605"/>
                  <a:gd name="connsiteX2" fmla="*/ 9199 w 12638"/>
                  <a:gd name="connsiteY2" fmla="*/ 0 h 39605"/>
                  <a:gd name="connsiteX3" fmla="*/ 832 w 12638"/>
                  <a:gd name="connsiteY3" fmla="*/ 39606 h 3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38" h="39605">
                    <a:moveTo>
                      <a:pt x="832" y="39606"/>
                    </a:moveTo>
                    <a:cubicBezTo>
                      <a:pt x="13570" y="36982"/>
                      <a:pt x="13570" y="20615"/>
                      <a:pt x="11821" y="7371"/>
                    </a:cubicBezTo>
                    <a:cubicBezTo>
                      <a:pt x="11072" y="1249"/>
                      <a:pt x="10947" y="3248"/>
                      <a:pt x="9199" y="0"/>
                    </a:cubicBezTo>
                    <a:cubicBezTo>
                      <a:pt x="-667" y="10870"/>
                      <a:pt x="-917" y="25363"/>
                      <a:pt x="832" y="3960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901A5F5F-6CB5-50B1-D11B-4D0F66840073}"/>
                  </a:ext>
                </a:extLst>
              </p:cNvPr>
              <p:cNvSpPr/>
              <p:nvPr/>
            </p:nvSpPr>
            <p:spPr>
              <a:xfrm>
                <a:off x="907407" y="1153016"/>
                <a:ext cx="19403" cy="37356"/>
              </a:xfrm>
              <a:custGeom>
                <a:avLst/>
                <a:gdLst>
                  <a:gd name="connsiteX0" fmla="*/ 14348 w 19403"/>
                  <a:gd name="connsiteY0" fmla="*/ 37357 h 37356"/>
                  <a:gd name="connsiteX1" fmla="*/ 6730 w 19403"/>
                  <a:gd name="connsiteY1" fmla="*/ 0 h 37356"/>
                  <a:gd name="connsiteX2" fmla="*/ 5481 w 19403"/>
                  <a:gd name="connsiteY2" fmla="*/ 16742 h 37356"/>
                  <a:gd name="connsiteX3" fmla="*/ 14348 w 19403"/>
                  <a:gd name="connsiteY3" fmla="*/ 37357 h 3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3" h="37356">
                    <a:moveTo>
                      <a:pt x="14348" y="37357"/>
                    </a:moveTo>
                    <a:cubicBezTo>
                      <a:pt x="25712" y="26237"/>
                      <a:pt x="15597" y="7871"/>
                      <a:pt x="6730" y="0"/>
                    </a:cubicBezTo>
                    <a:cubicBezTo>
                      <a:pt x="-3511" y="9620"/>
                      <a:pt x="-513" y="5497"/>
                      <a:pt x="5481" y="16742"/>
                    </a:cubicBezTo>
                    <a:cubicBezTo>
                      <a:pt x="10476" y="26237"/>
                      <a:pt x="10601" y="30610"/>
                      <a:pt x="14348" y="3735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79EAC0E5-3E9D-BD66-7471-686A3F026205}"/>
                  </a:ext>
                </a:extLst>
              </p:cNvPr>
              <p:cNvSpPr/>
              <p:nvPr/>
            </p:nvSpPr>
            <p:spPr>
              <a:xfrm>
                <a:off x="724753" y="998592"/>
                <a:ext cx="20291" cy="37981"/>
              </a:xfrm>
              <a:custGeom>
                <a:avLst/>
                <a:gdLst>
                  <a:gd name="connsiteX0" fmla="*/ 20291 w 20291"/>
                  <a:gd name="connsiteY0" fmla="*/ 37981 h 37981"/>
                  <a:gd name="connsiteX1" fmla="*/ 14172 w 20291"/>
                  <a:gd name="connsiteY1" fmla="*/ 18741 h 37981"/>
                  <a:gd name="connsiteX2" fmla="*/ 6179 w 20291"/>
                  <a:gd name="connsiteY2" fmla="*/ 0 h 37981"/>
                  <a:gd name="connsiteX3" fmla="*/ 3182 w 20291"/>
                  <a:gd name="connsiteY3" fmla="*/ 19865 h 37981"/>
                  <a:gd name="connsiteX4" fmla="*/ 20291 w 20291"/>
                  <a:gd name="connsiteY4" fmla="*/ 37981 h 3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91" h="37981">
                    <a:moveTo>
                      <a:pt x="20291" y="37981"/>
                    </a:moveTo>
                    <a:cubicBezTo>
                      <a:pt x="18792" y="28986"/>
                      <a:pt x="17044" y="25737"/>
                      <a:pt x="14172" y="18741"/>
                    </a:cubicBezTo>
                    <a:lnTo>
                      <a:pt x="6179" y="0"/>
                    </a:lnTo>
                    <a:cubicBezTo>
                      <a:pt x="6179" y="0"/>
                      <a:pt x="-5435" y="1249"/>
                      <a:pt x="3182" y="19865"/>
                    </a:cubicBezTo>
                    <a:cubicBezTo>
                      <a:pt x="7678" y="29610"/>
                      <a:pt x="12299" y="33983"/>
                      <a:pt x="20291" y="3798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5A8822D1-EDBE-2D90-169C-A9753C83087C}"/>
                  </a:ext>
                </a:extLst>
              </p:cNvPr>
              <p:cNvSpPr/>
              <p:nvPr/>
            </p:nvSpPr>
            <p:spPr>
              <a:xfrm>
                <a:off x="495527" y="802813"/>
                <a:ext cx="13861" cy="37871"/>
              </a:xfrm>
              <a:custGeom>
                <a:avLst/>
                <a:gdLst>
                  <a:gd name="connsiteX0" fmla="*/ 12862 w 13861"/>
                  <a:gd name="connsiteY0" fmla="*/ 37731 h 37871"/>
                  <a:gd name="connsiteX1" fmla="*/ 13861 w 13861"/>
                  <a:gd name="connsiteY1" fmla="*/ 0 h 37871"/>
                  <a:gd name="connsiteX2" fmla="*/ 12862 w 13861"/>
                  <a:gd name="connsiteY2" fmla="*/ 37731 h 3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61" h="37871">
                    <a:moveTo>
                      <a:pt x="12862" y="37731"/>
                    </a:moveTo>
                    <a:cubicBezTo>
                      <a:pt x="10489" y="15617"/>
                      <a:pt x="13861" y="17117"/>
                      <a:pt x="13861" y="0"/>
                    </a:cubicBezTo>
                    <a:cubicBezTo>
                      <a:pt x="7617" y="8621"/>
                      <a:pt x="-13364" y="40230"/>
                      <a:pt x="12862" y="3773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A109B188-33BE-603B-F8F9-8DA2024B28E1}"/>
                  </a:ext>
                </a:extLst>
              </p:cNvPr>
              <p:cNvSpPr/>
              <p:nvPr/>
            </p:nvSpPr>
            <p:spPr>
              <a:xfrm>
                <a:off x="804483" y="1130402"/>
                <a:ext cx="14991" cy="32097"/>
              </a:xfrm>
              <a:custGeom>
                <a:avLst/>
                <a:gdLst>
                  <a:gd name="connsiteX0" fmla="*/ 14991 w 14991"/>
                  <a:gd name="connsiteY0" fmla="*/ 31859 h 32097"/>
                  <a:gd name="connsiteX1" fmla="*/ 13368 w 14991"/>
                  <a:gd name="connsiteY1" fmla="*/ 14868 h 32097"/>
                  <a:gd name="connsiteX2" fmla="*/ 630 w 14991"/>
                  <a:gd name="connsiteY2" fmla="*/ 0 h 32097"/>
                  <a:gd name="connsiteX3" fmla="*/ 3252 w 14991"/>
                  <a:gd name="connsiteY3" fmla="*/ 19490 h 32097"/>
                  <a:gd name="connsiteX4" fmla="*/ 14991 w 14991"/>
                  <a:gd name="connsiteY4" fmla="*/ 31859 h 3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91" h="32097">
                    <a:moveTo>
                      <a:pt x="14991" y="31859"/>
                    </a:moveTo>
                    <a:lnTo>
                      <a:pt x="13368" y="14868"/>
                    </a:lnTo>
                    <a:cubicBezTo>
                      <a:pt x="8497" y="-875"/>
                      <a:pt x="6374" y="1874"/>
                      <a:pt x="630" y="0"/>
                    </a:cubicBezTo>
                    <a:cubicBezTo>
                      <a:pt x="-744" y="7621"/>
                      <a:pt x="130" y="10370"/>
                      <a:pt x="3252" y="19490"/>
                    </a:cubicBezTo>
                    <a:cubicBezTo>
                      <a:pt x="6499" y="28611"/>
                      <a:pt x="7124" y="33234"/>
                      <a:pt x="14991" y="3185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352C719E-B73B-E20A-5565-8E71EAF0CE3B}"/>
                  </a:ext>
                </a:extLst>
              </p:cNvPr>
              <p:cNvSpPr/>
              <p:nvPr/>
            </p:nvSpPr>
            <p:spPr>
              <a:xfrm>
                <a:off x="587940" y="1478480"/>
                <a:ext cx="13987" cy="29860"/>
              </a:xfrm>
              <a:custGeom>
                <a:avLst/>
                <a:gdLst>
                  <a:gd name="connsiteX0" fmla="*/ 10615 w 13987"/>
                  <a:gd name="connsiteY0" fmla="*/ 29860 h 29860"/>
                  <a:gd name="connsiteX1" fmla="*/ 13737 w 13987"/>
                  <a:gd name="connsiteY1" fmla="*/ 19365 h 29860"/>
                  <a:gd name="connsiteX2" fmla="*/ 4121 w 13987"/>
                  <a:gd name="connsiteY2" fmla="*/ 0 h 29860"/>
                  <a:gd name="connsiteX3" fmla="*/ 10615 w 13987"/>
                  <a:gd name="connsiteY3" fmla="*/ 29860 h 29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87" h="29860">
                    <a:moveTo>
                      <a:pt x="10615" y="29860"/>
                    </a:moveTo>
                    <a:cubicBezTo>
                      <a:pt x="13987" y="24363"/>
                      <a:pt x="14362" y="37731"/>
                      <a:pt x="13737" y="19365"/>
                    </a:cubicBezTo>
                    <a:cubicBezTo>
                      <a:pt x="13363" y="10745"/>
                      <a:pt x="8492" y="4748"/>
                      <a:pt x="4121" y="0"/>
                    </a:cubicBezTo>
                    <a:cubicBezTo>
                      <a:pt x="-2123" y="12119"/>
                      <a:pt x="-2248" y="23488"/>
                      <a:pt x="10615" y="2986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F99AC8A2-A142-42A4-D2F1-BA760B691C59}"/>
                  </a:ext>
                </a:extLst>
              </p:cNvPr>
              <p:cNvSpPr/>
              <p:nvPr/>
            </p:nvSpPr>
            <p:spPr>
              <a:xfrm>
                <a:off x="794442" y="748964"/>
                <a:ext cx="13255" cy="34358"/>
              </a:xfrm>
              <a:custGeom>
                <a:avLst/>
                <a:gdLst>
                  <a:gd name="connsiteX0" fmla="*/ 8049 w 13255"/>
                  <a:gd name="connsiteY0" fmla="*/ 34358 h 34358"/>
                  <a:gd name="connsiteX1" fmla="*/ 931 w 13255"/>
                  <a:gd name="connsiteY1" fmla="*/ 0 h 34358"/>
                  <a:gd name="connsiteX2" fmla="*/ 8049 w 13255"/>
                  <a:gd name="connsiteY2" fmla="*/ 34358 h 34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255" h="34358">
                    <a:moveTo>
                      <a:pt x="8049" y="34358"/>
                    </a:moveTo>
                    <a:cubicBezTo>
                      <a:pt x="19538" y="24863"/>
                      <a:pt x="9672" y="7246"/>
                      <a:pt x="931" y="0"/>
                    </a:cubicBezTo>
                    <a:cubicBezTo>
                      <a:pt x="-2566" y="7371"/>
                      <a:pt x="4677" y="27362"/>
                      <a:pt x="8049" y="3435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AF8389DC-E4CF-1AD4-773C-FAB009B76013}"/>
                  </a:ext>
                </a:extLst>
              </p:cNvPr>
              <p:cNvSpPr/>
              <p:nvPr/>
            </p:nvSpPr>
            <p:spPr>
              <a:xfrm>
                <a:off x="623499" y="1070056"/>
                <a:ext cx="10523" cy="38735"/>
              </a:xfrm>
              <a:custGeom>
                <a:avLst/>
                <a:gdLst>
                  <a:gd name="connsiteX0" fmla="*/ 10523 w 10523"/>
                  <a:gd name="connsiteY0" fmla="*/ 38606 h 38735"/>
                  <a:gd name="connsiteX1" fmla="*/ 8775 w 10523"/>
                  <a:gd name="connsiteY1" fmla="*/ 0 h 38735"/>
                  <a:gd name="connsiteX2" fmla="*/ 1906 w 10523"/>
                  <a:gd name="connsiteY2" fmla="*/ 22614 h 38735"/>
                  <a:gd name="connsiteX3" fmla="*/ 10523 w 10523"/>
                  <a:gd name="connsiteY3" fmla="*/ 38606 h 38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23" h="38735">
                    <a:moveTo>
                      <a:pt x="10523" y="38606"/>
                    </a:moveTo>
                    <a:lnTo>
                      <a:pt x="8775" y="0"/>
                    </a:lnTo>
                    <a:cubicBezTo>
                      <a:pt x="6402" y="5122"/>
                      <a:pt x="3405" y="16617"/>
                      <a:pt x="1906" y="22614"/>
                    </a:cubicBezTo>
                    <a:cubicBezTo>
                      <a:pt x="-1341" y="36107"/>
                      <a:pt x="-1590" y="39481"/>
                      <a:pt x="10523" y="3860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77FC6A3A-CF5A-9649-4431-28074F238D86}"/>
                  </a:ext>
                </a:extLst>
              </p:cNvPr>
              <p:cNvSpPr/>
              <p:nvPr/>
            </p:nvSpPr>
            <p:spPr>
              <a:xfrm>
                <a:off x="689994" y="834672"/>
                <a:ext cx="11269" cy="30859"/>
              </a:xfrm>
              <a:custGeom>
                <a:avLst/>
                <a:gdLst>
                  <a:gd name="connsiteX0" fmla="*/ 10716 w 11269"/>
                  <a:gd name="connsiteY0" fmla="*/ 30860 h 30859"/>
                  <a:gd name="connsiteX1" fmla="*/ 351 w 11269"/>
                  <a:gd name="connsiteY1" fmla="*/ 0 h 30859"/>
                  <a:gd name="connsiteX2" fmla="*/ 10716 w 11269"/>
                  <a:gd name="connsiteY2" fmla="*/ 30860 h 3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69" h="30859">
                    <a:moveTo>
                      <a:pt x="10716" y="30860"/>
                    </a:moveTo>
                    <a:cubicBezTo>
                      <a:pt x="13338" y="21489"/>
                      <a:pt x="6095" y="9121"/>
                      <a:pt x="351" y="0"/>
                    </a:cubicBezTo>
                    <a:cubicBezTo>
                      <a:pt x="-149" y="17366"/>
                      <a:pt x="-1772" y="24238"/>
                      <a:pt x="10716" y="3086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9D502E82-A394-741F-2A55-4B78C5FC2667}"/>
                  </a:ext>
                </a:extLst>
              </p:cNvPr>
              <p:cNvSpPr/>
              <p:nvPr/>
            </p:nvSpPr>
            <p:spPr>
              <a:xfrm>
                <a:off x="894105" y="1180377"/>
                <a:ext cx="11165" cy="20739"/>
              </a:xfrm>
              <a:custGeom>
                <a:avLst/>
                <a:gdLst>
                  <a:gd name="connsiteX0" fmla="*/ 6544 w 11165"/>
                  <a:gd name="connsiteY0" fmla="*/ 20740 h 20739"/>
                  <a:gd name="connsiteX1" fmla="*/ 3172 w 11165"/>
                  <a:gd name="connsiteY1" fmla="*/ 0 h 20739"/>
                  <a:gd name="connsiteX2" fmla="*/ 6544 w 11165"/>
                  <a:gd name="connsiteY2" fmla="*/ 20740 h 20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65" h="20739">
                    <a:moveTo>
                      <a:pt x="6544" y="20740"/>
                    </a:moveTo>
                    <a:cubicBezTo>
                      <a:pt x="15660" y="12994"/>
                      <a:pt x="9541" y="9370"/>
                      <a:pt x="3172" y="0"/>
                    </a:cubicBezTo>
                    <a:cubicBezTo>
                      <a:pt x="-2948" y="9620"/>
                      <a:pt x="674" y="15118"/>
                      <a:pt x="6544" y="2074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25FB05E8-524F-59C3-85AD-4F57BFF0B712}"/>
                  </a:ext>
                </a:extLst>
              </p:cNvPr>
              <p:cNvSpPr/>
              <p:nvPr/>
            </p:nvSpPr>
            <p:spPr>
              <a:xfrm>
                <a:off x="591227" y="1441925"/>
                <a:ext cx="12671" cy="13867"/>
              </a:xfrm>
              <a:custGeom>
                <a:avLst/>
                <a:gdLst>
                  <a:gd name="connsiteX0" fmla="*/ 3831 w 12671"/>
                  <a:gd name="connsiteY0" fmla="*/ 948 h 13867"/>
                  <a:gd name="connsiteX1" fmla="*/ 1209 w 12671"/>
                  <a:gd name="connsiteY1" fmla="*/ 8319 h 13867"/>
                  <a:gd name="connsiteX2" fmla="*/ 3831 w 12671"/>
                  <a:gd name="connsiteY2" fmla="*/ 948 h 1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671" h="13867">
                    <a:moveTo>
                      <a:pt x="3831" y="948"/>
                    </a:moveTo>
                    <a:cubicBezTo>
                      <a:pt x="85" y="6695"/>
                      <a:pt x="-1164" y="-6549"/>
                      <a:pt x="1209" y="8319"/>
                    </a:cubicBezTo>
                    <a:cubicBezTo>
                      <a:pt x="4081" y="26310"/>
                      <a:pt x="23813" y="-5799"/>
                      <a:pt x="3831" y="94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8972C329-FDB2-4683-E649-679CCB4AC9D8}"/>
                  </a:ext>
                </a:extLst>
              </p:cNvPr>
              <p:cNvSpPr/>
              <p:nvPr/>
            </p:nvSpPr>
            <p:spPr>
              <a:xfrm>
                <a:off x="549189" y="727350"/>
                <a:ext cx="12900" cy="25362"/>
              </a:xfrm>
              <a:custGeom>
                <a:avLst/>
                <a:gdLst>
                  <a:gd name="connsiteX0" fmla="*/ 1661 w 12900"/>
                  <a:gd name="connsiteY0" fmla="*/ 25363 h 25362"/>
                  <a:gd name="connsiteX1" fmla="*/ 12900 w 12900"/>
                  <a:gd name="connsiteY1" fmla="*/ 0 h 25362"/>
                  <a:gd name="connsiteX2" fmla="*/ 1661 w 12900"/>
                  <a:gd name="connsiteY2" fmla="*/ 25363 h 2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00" h="25362">
                    <a:moveTo>
                      <a:pt x="1661" y="25363"/>
                    </a:moveTo>
                    <a:lnTo>
                      <a:pt x="12900" y="0"/>
                    </a:lnTo>
                    <a:cubicBezTo>
                      <a:pt x="6406" y="5872"/>
                      <a:pt x="-4084" y="16492"/>
                      <a:pt x="1661" y="2536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7DE0041B-8FD1-C8B3-EF31-41500022E4F2}"/>
                  </a:ext>
                </a:extLst>
              </p:cNvPr>
              <p:cNvSpPr/>
              <p:nvPr/>
            </p:nvSpPr>
            <p:spPr>
              <a:xfrm>
                <a:off x="590429" y="1228104"/>
                <a:ext cx="6003" cy="13993"/>
              </a:xfrm>
              <a:custGeom>
                <a:avLst/>
                <a:gdLst>
                  <a:gd name="connsiteX0" fmla="*/ 1383 w 6003"/>
                  <a:gd name="connsiteY0" fmla="*/ 13993 h 13993"/>
                  <a:gd name="connsiteX1" fmla="*/ 5005 w 6003"/>
                  <a:gd name="connsiteY1" fmla="*/ 8246 h 13993"/>
                  <a:gd name="connsiteX2" fmla="*/ 6004 w 6003"/>
                  <a:gd name="connsiteY2" fmla="*/ 0 h 13993"/>
                  <a:gd name="connsiteX3" fmla="*/ 1383 w 6003"/>
                  <a:gd name="connsiteY3" fmla="*/ 13993 h 13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03" h="13993">
                    <a:moveTo>
                      <a:pt x="1383" y="13993"/>
                    </a:moveTo>
                    <a:cubicBezTo>
                      <a:pt x="3631" y="11244"/>
                      <a:pt x="3131" y="13993"/>
                      <a:pt x="5005" y="8246"/>
                    </a:cubicBezTo>
                    <a:cubicBezTo>
                      <a:pt x="6378" y="4123"/>
                      <a:pt x="5879" y="3873"/>
                      <a:pt x="6004" y="0"/>
                    </a:cubicBezTo>
                    <a:cubicBezTo>
                      <a:pt x="-116" y="3873"/>
                      <a:pt x="-1364" y="8371"/>
                      <a:pt x="1383" y="139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80" name="Freeform 44">
            <a:extLst>
              <a:ext uri="{FF2B5EF4-FFF2-40B4-BE49-F238E27FC236}">
                <a16:creationId xmlns:a16="http://schemas.microsoft.com/office/drawing/2014/main" id="{B14F3E49-75F8-6A5C-4B3B-652D628A1939}"/>
              </a:ext>
            </a:extLst>
          </p:cNvPr>
          <p:cNvSpPr>
            <a:spLocks noEditPoints="1"/>
          </p:cNvSpPr>
          <p:nvPr userDrawn="1"/>
        </p:nvSpPr>
        <p:spPr bwMode="auto">
          <a:xfrm rot="190218">
            <a:off x="8713231" y="6175124"/>
            <a:ext cx="587172" cy="411098"/>
          </a:xfrm>
          <a:custGeom>
            <a:avLst/>
            <a:gdLst>
              <a:gd name="T0" fmla="*/ 478 w 516"/>
              <a:gd name="T1" fmla="*/ 125 h 361"/>
              <a:gd name="T2" fmla="*/ 414 w 516"/>
              <a:gd name="T3" fmla="*/ 126 h 361"/>
              <a:gd name="T4" fmla="*/ 372 w 516"/>
              <a:gd name="T5" fmla="*/ 113 h 361"/>
              <a:gd name="T6" fmla="*/ 374 w 516"/>
              <a:gd name="T7" fmla="*/ 102 h 361"/>
              <a:gd name="T8" fmla="*/ 313 w 516"/>
              <a:gd name="T9" fmla="*/ 46 h 361"/>
              <a:gd name="T10" fmla="*/ 363 w 516"/>
              <a:gd name="T11" fmla="*/ 112 h 361"/>
              <a:gd name="T12" fmla="*/ 329 w 516"/>
              <a:gd name="T13" fmla="*/ 120 h 361"/>
              <a:gd name="T14" fmla="*/ 404 w 516"/>
              <a:gd name="T15" fmla="*/ 179 h 361"/>
              <a:gd name="T16" fmla="*/ 385 w 516"/>
              <a:gd name="T17" fmla="*/ 267 h 361"/>
              <a:gd name="T18" fmla="*/ 396 w 516"/>
              <a:gd name="T19" fmla="*/ 239 h 361"/>
              <a:gd name="T20" fmla="*/ 333 w 516"/>
              <a:gd name="T21" fmla="*/ 136 h 361"/>
              <a:gd name="T22" fmla="*/ 321 w 516"/>
              <a:gd name="T23" fmla="*/ 127 h 361"/>
              <a:gd name="T24" fmla="*/ 265 w 516"/>
              <a:gd name="T25" fmla="*/ 153 h 361"/>
              <a:gd name="T26" fmla="*/ 256 w 516"/>
              <a:gd name="T27" fmla="*/ 140 h 361"/>
              <a:gd name="T28" fmla="*/ 239 w 516"/>
              <a:gd name="T29" fmla="*/ 147 h 361"/>
              <a:gd name="T30" fmla="*/ 232 w 516"/>
              <a:gd name="T31" fmla="*/ 162 h 361"/>
              <a:gd name="T32" fmla="*/ 165 w 516"/>
              <a:gd name="T33" fmla="*/ 157 h 361"/>
              <a:gd name="T34" fmla="*/ 176 w 516"/>
              <a:gd name="T35" fmla="*/ 78 h 361"/>
              <a:gd name="T36" fmla="*/ 217 w 516"/>
              <a:gd name="T37" fmla="*/ 91 h 361"/>
              <a:gd name="T38" fmla="*/ 216 w 516"/>
              <a:gd name="T39" fmla="*/ 69 h 361"/>
              <a:gd name="T40" fmla="*/ 214 w 516"/>
              <a:gd name="T41" fmla="*/ 48 h 361"/>
              <a:gd name="T42" fmla="*/ 164 w 516"/>
              <a:gd name="T43" fmla="*/ 65 h 361"/>
              <a:gd name="T44" fmla="*/ 73 w 516"/>
              <a:gd name="T45" fmla="*/ 105 h 361"/>
              <a:gd name="T46" fmla="*/ 14 w 516"/>
              <a:gd name="T47" fmla="*/ 109 h 361"/>
              <a:gd name="T48" fmla="*/ 23 w 516"/>
              <a:gd name="T49" fmla="*/ 132 h 361"/>
              <a:gd name="T50" fmla="*/ 58 w 516"/>
              <a:gd name="T51" fmla="*/ 117 h 361"/>
              <a:gd name="T52" fmla="*/ 71 w 516"/>
              <a:gd name="T53" fmla="*/ 117 h 361"/>
              <a:gd name="T54" fmla="*/ 111 w 516"/>
              <a:gd name="T55" fmla="*/ 185 h 361"/>
              <a:gd name="T56" fmla="*/ 48 w 516"/>
              <a:gd name="T57" fmla="*/ 157 h 361"/>
              <a:gd name="T58" fmla="*/ 31 w 516"/>
              <a:gd name="T59" fmla="*/ 179 h 361"/>
              <a:gd name="T60" fmla="*/ 29 w 516"/>
              <a:gd name="T61" fmla="*/ 197 h 361"/>
              <a:gd name="T62" fmla="*/ 109 w 516"/>
              <a:gd name="T63" fmla="*/ 193 h 361"/>
              <a:gd name="T64" fmla="*/ 146 w 516"/>
              <a:gd name="T65" fmla="*/ 287 h 361"/>
              <a:gd name="T66" fmla="*/ 123 w 516"/>
              <a:gd name="T67" fmla="*/ 351 h 361"/>
              <a:gd name="T68" fmla="*/ 154 w 516"/>
              <a:gd name="T69" fmla="*/ 285 h 361"/>
              <a:gd name="T70" fmla="*/ 204 w 516"/>
              <a:gd name="T71" fmla="*/ 356 h 361"/>
              <a:gd name="T72" fmla="*/ 227 w 516"/>
              <a:gd name="T73" fmla="*/ 329 h 361"/>
              <a:gd name="T74" fmla="*/ 227 w 516"/>
              <a:gd name="T75" fmla="*/ 256 h 361"/>
              <a:gd name="T76" fmla="*/ 243 w 516"/>
              <a:gd name="T77" fmla="*/ 171 h 361"/>
              <a:gd name="T78" fmla="*/ 270 w 516"/>
              <a:gd name="T79" fmla="*/ 164 h 361"/>
              <a:gd name="T80" fmla="*/ 324 w 516"/>
              <a:gd name="T81" fmla="*/ 142 h 361"/>
              <a:gd name="T82" fmla="*/ 354 w 516"/>
              <a:gd name="T83" fmla="*/ 299 h 361"/>
              <a:gd name="T84" fmla="*/ 349 w 516"/>
              <a:gd name="T85" fmla="*/ 317 h 361"/>
              <a:gd name="T86" fmla="*/ 349 w 516"/>
              <a:gd name="T87" fmla="*/ 334 h 361"/>
              <a:gd name="T88" fmla="*/ 361 w 516"/>
              <a:gd name="T89" fmla="*/ 300 h 361"/>
              <a:gd name="T90" fmla="*/ 393 w 516"/>
              <a:gd name="T91" fmla="*/ 293 h 361"/>
              <a:gd name="T92" fmla="*/ 398 w 516"/>
              <a:gd name="T93" fmla="*/ 332 h 361"/>
              <a:gd name="T94" fmla="*/ 400 w 516"/>
              <a:gd name="T95" fmla="*/ 316 h 361"/>
              <a:gd name="T96" fmla="*/ 399 w 516"/>
              <a:gd name="T97" fmla="*/ 292 h 361"/>
              <a:gd name="T98" fmla="*/ 415 w 516"/>
              <a:gd name="T99" fmla="*/ 131 h 361"/>
              <a:gd name="T100" fmla="*/ 492 w 516"/>
              <a:gd name="T101" fmla="*/ 150 h 361"/>
              <a:gd name="T102" fmla="*/ 500 w 516"/>
              <a:gd name="T103" fmla="*/ 126 h 361"/>
              <a:gd name="T104" fmla="*/ 499 w 516"/>
              <a:gd name="T105" fmla="*/ 125 h 361"/>
              <a:gd name="T106" fmla="*/ 503 w 516"/>
              <a:gd name="T107" fmla="*/ 108 h 361"/>
              <a:gd name="T108" fmla="*/ 356 w 516"/>
              <a:gd name="T109" fmla="*/ 24 h 361"/>
              <a:gd name="T110" fmla="*/ 354 w 516"/>
              <a:gd name="T111" fmla="*/ 89 h 361"/>
              <a:gd name="T112" fmla="*/ 137 w 516"/>
              <a:gd name="T113" fmla="*/ 71 h 361"/>
              <a:gd name="T114" fmla="*/ 85 w 516"/>
              <a:gd name="T115" fmla="*/ 120 h 361"/>
              <a:gd name="T116" fmla="*/ 120 w 516"/>
              <a:gd name="T117" fmla="*/ 179 h 361"/>
              <a:gd name="T118" fmla="*/ 156 w 516"/>
              <a:gd name="T119" fmla="*/ 166 h 361"/>
              <a:gd name="T120" fmla="*/ 373 w 516"/>
              <a:gd name="T121" fmla="*/ 263 h 361"/>
              <a:gd name="T122" fmla="*/ 339 w 516"/>
              <a:gd name="T123" fmla="*/ 238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6" h="361">
                <a:moveTo>
                  <a:pt x="503" y="108"/>
                </a:moveTo>
                <a:cubicBezTo>
                  <a:pt x="495" y="112"/>
                  <a:pt x="488" y="116"/>
                  <a:pt x="481" y="121"/>
                </a:cubicBezTo>
                <a:cubicBezTo>
                  <a:pt x="479" y="122"/>
                  <a:pt x="478" y="123"/>
                  <a:pt x="478" y="125"/>
                </a:cubicBezTo>
                <a:cubicBezTo>
                  <a:pt x="477" y="125"/>
                  <a:pt x="477" y="125"/>
                  <a:pt x="476" y="125"/>
                </a:cubicBezTo>
                <a:cubicBezTo>
                  <a:pt x="456" y="127"/>
                  <a:pt x="437" y="128"/>
                  <a:pt x="416" y="125"/>
                </a:cubicBezTo>
                <a:cubicBezTo>
                  <a:pt x="416" y="125"/>
                  <a:pt x="415" y="125"/>
                  <a:pt x="414" y="126"/>
                </a:cubicBezTo>
                <a:cubicBezTo>
                  <a:pt x="414" y="124"/>
                  <a:pt x="414" y="122"/>
                  <a:pt x="414" y="121"/>
                </a:cubicBezTo>
                <a:cubicBezTo>
                  <a:pt x="414" y="118"/>
                  <a:pt x="413" y="116"/>
                  <a:pt x="410" y="115"/>
                </a:cubicBezTo>
                <a:cubicBezTo>
                  <a:pt x="397" y="113"/>
                  <a:pt x="385" y="113"/>
                  <a:pt x="372" y="113"/>
                </a:cubicBezTo>
                <a:cubicBezTo>
                  <a:pt x="372" y="111"/>
                  <a:pt x="372" y="110"/>
                  <a:pt x="373" y="109"/>
                </a:cubicBezTo>
                <a:cubicBezTo>
                  <a:pt x="373" y="108"/>
                  <a:pt x="373" y="108"/>
                  <a:pt x="373" y="108"/>
                </a:cubicBezTo>
                <a:cubicBezTo>
                  <a:pt x="374" y="106"/>
                  <a:pt x="374" y="104"/>
                  <a:pt x="374" y="102"/>
                </a:cubicBezTo>
                <a:cubicBezTo>
                  <a:pt x="396" y="96"/>
                  <a:pt x="413" y="77"/>
                  <a:pt x="409" y="51"/>
                </a:cubicBezTo>
                <a:cubicBezTo>
                  <a:pt x="406" y="28"/>
                  <a:pt x="378" y="0"/>
                  <a:pt x="354" y="11"/>
                </a:cubicBezTo>
                <a:cubicBezTo>
                  <a:pt x="336" y="12"/>
                  <a:pt x="319" y="28"/>
                  <a:pt x="313" y="46"/>
                </a:cubicBezTo>
                <a:cubicBezTo>
                  <a:pt x="304" y="75"/>
                  <a:pt x="323" y="101"/>
                  <a:pt x="351" y="104"/>
                </a:cubicBezTo>
                <a:cubicBezTo>
                  <a:pt x="356" y="104"/>
                  <a:pt x="360" y="104"/>
                  <a:pt x="364" y="104"/>
                </a:cubicBezTo>
                <a:cubicBezTo>
                  <a:pt x="364" y="107"/>
                  <a:pt x="363" y="109"/>
                  <a:pt x="363" y="112"/>
                </a:cubicBezTo>
                <a:cubicBezTo>
                  <a:pt x="363" y="112"/>
                  <a:pt x="363" y="113"/>
                  <a:pt x="364" y="113"/>
                </a:cubicBezTo>
                <a:cubicBezTo>
                  <a:pt x="353" y="113"/>
                  <a:pt x="341" y="113"/>
                  <a:pt x="330" y="112"/>
                </a:cubicBezTo>
                <a:cubicBezTo>
                  <a:pt x="326" y="112"/>
                  <a:pt x="325" y="119"/>
                  <a:pt x="329" y="120"/>
                </a:cubicBezTo>
                <a:cubicBezTo>
                  <a:pt x="344" y="123"/>
                  <a:pt x="359" y="124"/>
                  <a:pt x="374" y="124"/>
                </a:cubicBezTo>
                <a:cubicBezTo>
                  <a:pt x="391" y="124"/>
                  <a:pt x="403" y="125"/>
                  <a:pt x="404" y="144"/>
                </a:cubicBezTo>
                <a:cubicBezTo>
                  <a:pt x="405" y="156"/>
                  <a:pt x="404" y="167"/>
                  <a:pt x="404" y="179"/>
                </a:cubicBezTo>
                <a:cubicBezTo>
                  <a:pt x="404" y="202"/>
                  <a:pt x="404" y="226"/>
                  <a:pt x="404" y="249"/>
                </a:cubicBezTo>
                <a:cubicBezTo>
                  <a:pt x="405" y="275"/>
                  <a:pt x="410" y="279"/>
                  <a:pt x="385" y="282"/>
                </a:cubicBezTo>
                <a:cubicBezTo>
                  <a:pt x="385" y="277"/>
                  <a:pt x="385" y="272"/>
                  <a:pt x="385" y="267"/>
                </a:cubicBezTo>
                <a:cubicBezTo>
                  <a:pt x="385" y="258"/>
                  <a:pt x="386" y="247"/>
                  <a:pt x="383" y="239"/>
                </a:cubicBezTo>
                <a:cubicBezTo>
                  <a:pt x="383" y="239"/>
                  <a:pt x="383" y="239"/>
                  <a:pt x="383" y="239"/>
                </a:cubicBezTo>
                <a:cubicBezTo>
                  <a:pt x="388" y="239"/>
                  <a:pt x="392" y="239"/>
                  <a:pt x="396" y="239"/>
                </a:cubicBezTo>
                <a:cubicBezTo>
                  <a:pt x="404" y="239"/>
                  <a:pt x="404" y="227"/>
                  <a:pt x="396" y="227"/>
                </a:cubicBezTo>
                <a:cubicBezTo>
                  <a:pt x="377" y="226"/>
                  <a:pt x="358" y="228"/>
                  <a:pt x="339" y="232"/>
                </a:cubicBezTo>
                <a:cubicBezTo>
                  <a:pt x="339" y="199"/>
                  <a:pt x="341" y="167"/>
                  <a:pt x="333" y="136"/>
                </a:cubicBezTo>
                <a:cubicBezTo>
                  <a:pt x="335" y="133"/>
                  <a:pt x="334" y="128"/>
                  <a:pt x="331" y="127"/>
                </a:cubicBezTo>
                <a:cubicBezTo>
                  <a:pt x="330" y="126"/>
                  <a:pt x="330" y="125"/>
                  <a:pt x="330" y="125"/>
                </a:cubicBezTo>
                <a:cubicBezTo>
                  <a:pt x="328" y="119"/>
                  <a:pt x="320" y="121"/>
                  <a:pt x="321" y="127"/>
                </a:cubicBezTo>
                <a:cubicBezTo>
                  <a:pt x="321" y="127"/>
                  <a:pt x="321" y="128"/>
                  <a:pt x="321" y="128"/>
                </a:cubicBezTo>
                <a:cubicBezTo>
                  <a:pt x="313" y="130"/>
                  <a:pt x="304" y="135"/>
                  <a:pt x="296" y="139"/>
                </a:cubicBezTo>
                <a:cubicBezTo>
                  <a:pt x="285" y="144"/>
                  <a:pt x="275" y="148"/>
                  <a:pt x="265" y="153"/>
                </a:cubicBezTo>
                <a:cubicBezTo>
                  <a:pt x="264" y="152"/>
                  <a:pt x="262" y="151"/>
                  <a:pt x="260" y="151"/>
                </a:cubicBezTo>
                <a:cubicBezTo>
                  <a:pt x="259" y="151"/>
                  <a:pt x="258" y="151"/>
                  <a:pt x="257" y="151"/>
                </a:cubicBezTo>
                <a:cubicBezTo>
                  <a:pt x="257" y="147"/>
                  <a:pt x="256" y="144"/>
                  <a:pt x="256" y="140"/>
                </a:cubicBezTo>
                <a:cubicBezTo>
                  <a:pt x="256" y="132"/>
                  <a:pt x="244" y="132"/>
                  <a:pt x="244" y="140"/>
                </a:cubicBezTo>
                <a:cubicBezTo>
                  <a:pt x="244" y="143"/>
                  <a:pt x="242" y="146"/>
                  <a:pt x="241" y="148"/>
                </a:cubicBezTo>
                <a:cubicBezTo>
                  <a:pt x="240" y="148"/>
                  <a:pt x="239" y="147"/>
                  <a:pt x="239" y="147"/>
                </a:cubicBezTo>
                <a:cubicBezTo>
                  <a:pt x="235" y="147"/>
                  <a:pt x="234" y="152"/>
                  <a:pt x="237" y="153"/>
                </a:cubicBezTo>
                <a:cubicBezTo>
                  <a:pt x="237" y="154"/>
                  <a:pt x="237" y="155"/>
                  <a:pt x="237" y="156"/>
                </a:cubicBezTo>
                <a:cubicBezTo>
                  <a:pt x="234" y="157"/>
                  <a:pt x="232" y="160"/>
                  <a:pt x="232" y="162"/>
                </a:cubicBezTo>
                <a:cubicBezTo>
                  <a:pt x="223" y="163"/>
                  <a:pt x="215" y="164"/>
                  <a:pt x="206" y="165"/>
                </a:cubicBezTo>
                <a:cubicBezTo>
                  <a:pt x="195" y="166"/>
                  <a:pt x="183" y="167"/>
                  <a:pt x="172" y="167"/>
                </a:cubicBezTo>
                <a:cubicBezTo>
                  <a:pt x="170" y="164"/>
                  <a:pt x="167" y="160"/>
                  <a:pt x="165" y="157"/>
                </a:cubicBezTo>
                <a:cubicBezTo>
                  <a:pt x="165" y="157"/>
                  <a:pt x="165" y="157"/>
                  <a:pt x="165" y="156"/>
                </a:cubicBezTo>
                <a:cubicBezTo>
                  <a:pt x="181" y="134"/>
                  <a:pt x="186" y="100"/>
                  <a:pt x="175" y="78"/>
                </a:cubicBezTo>
                <a:cubicBezTo>
                  <a:pt x="175" y="78"/>
                  <a:pt x="175" y="78"/>
                  <a:pt x="176" y="78"/>
                </a:cubicBezTo>
                <a:cubicBezTo>
                  <a:pt x="176" y="79"/>
                  <a:pt x="177" y="79"/>
                  <a:pt x="178" y="79"/>
                </a:cubicBezTo>
                <a:cubicBezTo>
                  <a:pt x="185" y="80"/>
                  <a:pt x="192" y="81"/>
                  <a:pt x="199" y="83"/>
                </a:cubicBezTo>
                <a:cubicBezTo>
                  <a:pt x="205" y="85"/>
                  <a:pt x="211" y="88"/>
                  <a:pt x="217" y="91"/>
                </a:cubicBezTo>
                <a:cubicBezTo>
                  <a:pt x="223" y="93"/>
                  <a:pt x="227" y="84"/>
                  <a:pt x="223" y="80"/>
                </a:cubicBezTo>
                <a:cubicBezTo>
                  <a:pt x="219" y="76"/>
                  <a:pt x="214" y="73"/>
                  <a:pt x="209" y="71"/>
                </a:cubicBezTo>
                <a:cubicBezTo>
                  <a:pt x="211" y="70"/>
                  <a:pt x="213" y="70"/>
                  <a:pt x="216" y="69"/>
                </a:cubicBezTo>
                <a:cubicBezTo>
                  <a:pt x="223" y="67"/>
                  <a:pt x="221" y="55"/>
                  <a:pt x="214" y="56"/>
                </a:cubicBezTo>
                <a:cubicBezTo>
                  <a:pt x="210" y="56"/>
                  <a:pt x="206" y="56"/>
                  <a:pt x="202" y="57"/>
                </a:cubicBezTo>
                <a:cubicBezTo>
                  <a:pt x="206" y="54"/>
                  <a:pt x="210" y="51"/>
                  <a:pt x="214" y="48"/>
                </a:cubicBezTo>
                <a:cubicBezTo>
                  <a:pt x="220" y="44"/>
                  <a:pt x="217" y="35"/>
                  <a:pt x="210" y="37"/>
                </a:cubicBezTo>
                <a:cubicBezTo>
                  <a:pt x="192" y="40"/>
                  <a:pt x="173" y="48"/>
                  <a:pt x="164" y="65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57" y="61"/>
                  <a:pt x="149" y="58"/>
                  <a:pt x="138" y="59"/>
                </a:cubicBezTo>
                <a:cubicBezTo>
                  <a:pt x="136" y="59"/>
                  <a:pt x="135" y="60"/>
                  <a:pt x="134" y="61"/>
                </a:cubicBezTo>
                <a:cubicBezTo>
                  <a:pt x="105" y="51"/>
                  <a:pt x="79" y="77"/>
                  <a:pt x="73" y="105"/>
                </a:cubicBezTo>
                <a:cubicBezTo>
                  <a:pt x="56" y="86"/>
                  <a:pt x="27" y="80"/>
                  <a:pt x="6" y="95"/>
                </a:cubicBezTo>
                <a:cubicBezTo>
                  <a:pt x="0" y="99"/>
                  <a:pt x="2" y="109"/>
                  <a:pt x="9" y="109"/>
                </a:cubicBezTo>
                <a:cubicBezTo>
                  <a:pt x="11" y="109"/>
                  <a:pt x="12" y="109"/>
                  <a:pt x="14" y="109"/>
                </a:cubicBezTo>
                <a:cubicBezTo>
                  <a:pt x="9" y="111"/>
                  <a:pt x="11" y="119"/>
                  <a:pt x="17" y="119"/>
                </a:cubicBezTo>
                <a:cubicBezTo>
                  <a:pt x="23" y="119"/>
                  <a:pt x="29" y="119"/>
                  <a:pt x="35" y="118"/>
                </a:cubicBezTo>
                <a:cubicBezTo>
                  <a:pt x="31" y="122"/>
                  <a:pt x="27" y="127"/>
                  <a:pt x="23" y="132"/>
                </a:cubicBezTo>
                <a:cubicBezTo>
                  <a:pt x="19" y="139"/>
                  <a:pt x="28" y="145"/>
                  <a:pt x="33" y="140"/>
                </a:cubicBezTo>
                <a:cubicBezTo>
                  <a:pt x="41" y="133"/>
                  <a:pt x="51" y="128"/>
                  <a:pt x="57" y="118"/>
                </a:cubicBezTo>
                <a:cubicBezTo>
                  <a:pt x="57" y="118"/>
                  <a:pt x="58" y="118"/>
                  <a:pt x="58" y="117"/>
                </a:cubicBezTo>
                <a:cubicBezTo>
                  <a:pt x="60" y="116"/>
                  <a:pt x="62" y="115"/>
                  <a:pt x="64" y="114"/>
                </a:cubicBezTo>
                <a:cubicBezTo>
                  <a:pt x="65" y="115"/>
                  <a:pt x="65" y="115"/>
                  <a:pt x="66" y="116"/>
                </a:cubicBezTo>
                <a:cubicBezTo>
                  <a:pt x="67" y="117"/>
                  <a:pt x="69" y="118"/>
                  <a:pt x="71" y="117"/>
                </a:cubicBezTo>
                <a:cubicBezTo>
                  <a:pt x="71" y="144"/>
                  <a:pt x="89" y="170"/>
                  <a:pt x="115" y="176"/>
                </a:cubicBezTo>
                <a:cubicBezTo>
                  <a:pt x="114" y="177"/>
                  <a:pt x="113" y="177"/>
                  <a:pt x="113" y="178"/>
                </a:cubicBezTo>
                <a:cubicBezTo>
                  <a:pt x="112" y="181"/>
                  <a:pt x="112" y="183"/>
                  <a:pt x="111" y="185"/>
                </a:cubicBezTo>
                <a:cubicBezTo>
                  <a:pt x="111" y="185"/>
                  <a:pt x="111" y="185"/>
                  <a:pt x="110" y="185"/>
                </a:cubicBezTo>
                <a:cubicBezTo>
                  <a:pt x="92" y="181"/>
                  <a:pt x="73" y="176"/>
                  <a:pt x="56" y="180"/>
                </a:cubicBezTo>
                <a:cubicBezTo>
                  <a:pt x="55" y="172"/>
                  <a:pt x="53" y="164"/>
                  <a:pt x="48" y="157"/>
                </a:cubicBezTo>
                <a:cubicBezTo>
                  <a:pt x="44" y="152"/>
                  <a:pt x="36" y="157"/>
                  <a:pt x="39" y="162"/>
                </a:cubicBezTo>
                <a:cubicBezTo>
                  <a:pt x="42" y="167"/>
                  <a:pt x="44" y="172"/>
                  <a:pt x="45" y="177"/>
                </a:cubicBezTo>
                <a:cubicBezTo>
                  <a:pt x="40" y="178"/>
                  <a:pt x="36" y="179"/>
                  <a:pt x="31" y="179"/>
                </a:cubicBezTo>
                <a:cubicBezTo>
                  <a:pt x="25" y="179"/>
                  <a:pt x="24" y="190"/>
                  <a:pt x="31" y="189"/>
                </a:cubicBezTo>
                <a:cubicBezTo>
                  <a:pt x="33" y="189"/>
                  <a:pt x="35" y="189"/>
                  <a:pt x="37" y="189"/>
                </a:cubicBezTo>
                <a:cubicBezTo>
                  <a:pt x="34" y="191"/>
                  <a:pt x="32" y="194"/>
                  <a:pt x="29" y="197"/>
                </a:cubicBezTo>
                <a:cubicBezTo>
                  <a:pt x="24" y="203"/>
                  <a:pt x="32" y="211"/>
                  <a:pt x="38" y="206"/>
                </a:cubicBezTo>
                <a:cubicBezTo>
                  <a:pt x="60" y="187"/>
                  <a:pt x="83" y="193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3" y="223"/>
                  <a:pt x="102" y="254"/>
                  <a:pt x="98" y="284"/>
                </a:cubicBezTo>
                <a:cubicBezTo>
                  <a:pt x="97" y="289"/>
                  <a:pt x="99" y="293"/>
                  <a:pt x="104" y="293"/>
                </a:cubicBezTo>
                <a:cubicBezTo>
                  <a:pt x="118" y="293"/>
                  <a:pt x="132" y="290"/>
                  <a:pt x="146" y="287"/>
                </a:cubicBezTo>
                <a:cubicBezTo>
                  <a:pt x="143" y="304"/>
                  <a:pt x="140" y="319"/>
                  <a:pt x="135" y="335"/>
                </a:cubicBezTo>
                <a:cubicBezTo>
                  <a:pt x="126" y="334"/>
                  <a:pt x="114" y="333"/>
                  <a:pt x="117" y="345"/>
                </a:cubicBezTo>
                <a:cubicBezTo>
                  <a:pt x="118" y="348"/>
                  <a:pt x="120" y="350"/>
                  <a:pt x="123" y="351"/>
                </a:cubicBezTo>
                <a:cubicBezTo>
                  <a:pt x="129" y="353"/>
                  <a:pt x="135" y="353"/>
                  <a:pt x="141" y="353"/>
                </a:cubicBezTo>
                <a:cubicBezTo>
                  <a:pt x="146" y="353"/>
                  <a:pt x="149" y="349"/>
                  <a:pt x="149" y="345"/>
                </a:cubicBezTo>
                <a:cubicBezTo>
                  <a:pt x="151" y="325"/>
                  <a:pt x="153" y="305"/>
                  <a:pt x="154" y="285"/>
                </a:cubicBezTo>
                <a:cubicBezTo>
                  <a:pt x="159" y="283"/>
                  <a:pt x="164" y="282"/>
                  <a:pt x="170" y="280"/>
                </a:cubicBezTo>
                <a:cubicBezTo>
                  <a:pt x="170" y="280"/>
                  <a:pt x="170" y="280"/>
                  <a:pt x="170" y="280"/>
                </a:cubicBezTo>
                <a:cubicBezTo>
                  <a:pt x="180" y="306"/>
                  <a:pt x="193" y="331"/>
                  <a:pt x="204" y="356"/>
                </a:cubicBezTo>
                <a:cubicBezTo>
                  <a:pt x="207" y="361"/>
                  <a:pt x="213" y="361"/>
                  <a:pt x="217" y="358"/>
                </a:cubicBezTo>
                <a:cubicBezTo>
                  <a:pt x="224" y="352"/>
                  <a:pt x="232" y="347"/>
                  <a:pt x="239" y="341"/>
                </a:cubicBezTo>
                <a:cubicBezTo>
                  <a:pt x="248" y="334"/>
                  <a:pt x="235" y="320"/>
                  <a:pt x="227" y="329"/>
                </a:cubicBezTo>
                <a:cubicBezTo>
                  <a:pt x="223" y="333"/>
                  <a:pt x="218" y="336"/>
                  <a:pt x="214" y="339"/>
                </a:cubicBezTo>
                <a:cubicBezTo>
                  <a:pt x="204" y="318"/>
                  <a:pt x="195" y="294"/>
                  <a:pt x="180" y="277"/>
                </a:cubicBezTo>
                <a:cubicBezTo>
                  <a:pt x="196" y="270"/>
                  <a:pt x="212" y="263"/>
                  <a:pt x="227" y="256"/>
                </a:cubicBezTo>
                <a:cubicBezTo>
                  <a:pt x="230" y="254"/>
                  <a:pt x="232" y="249"/>
                  <a:pt x="230" y="246"/>
                </a:cubicBezTo>
                <a:cubicBezTo>
                  <a:pt x="214" y="222"/>
                  <a:pt x="195" y="201"/>
                  <a:pt x="179" y="177"/>
                </a:cubicBezTo>
                <a:cubicBezTo>
                  <a:pt x="200" y="179"/>
                  <a:pt x="225" y="181"/>
                  <a:pt x="243" y="171"/>
                </a:cubicBezTo>
                <a:cubicBezTo>
                  <a:pt x="244" y="170"/>
                  <a:pt x="244" y="169"/>
                  <a:pt x="244" y="168"/>
                </a:cubicBezTo>
                <a:cubicBezTo>
                  <a:pt x="249" y="168"/>
                  <a:pt x="253" y="168"/>
                  <a:pt x="256" y="168"/>
                </a:cubicBezTo>
                <a:cubicBezTo>
                  <a:pt x="261" y="168"/>
                  <a:pt x="267" y="167"/>
                  <a:pt x="270" y="164"/>
                </a:cubicBezTo>
                <a:cubicBezTo>
                  <a:pt x="272" y="163"/>
                  <a:pt x="273" y="161"/>
                  <a:pt x="273" y="160"/>
                </a:cubicBezTo>
                <a:cubicBezTo>
                  <a:pt x="281" y="158"/>
                  <a:pt x="288" y="155"/>
                  <a:pt x="296" y="153"/>
                </a:cubicBezTo>
                <a:cubicBezTo>
                  <a:pt x="305" y="150"/>
                  <a:pt x="315" y="147"/>
                  <a:pt x="324" y="142"/>
                </a:cubicBezTo>
                <a:cubicBezTo>
                  <a:pt x="332" y="192"/>
                  <a:pt x="323" y="243"/>
                  <a:pt x="332" y="293"/>
                </a:cubicBezTo>
                <a:cubicBezTo>
                  <a:pt x="333" y="297"/>
                  <a:pt x="338" y="298"/>
                  <a:pt x="341" y="296"/>
                </a:cubicBezTo>
                <a:cubicBezTo>
                  <a:pt x="345" y="297"/>
                  <a:pt x="350" y="298"/>
                  <a:pt x="354" y="299"/>
                </a:cubicBezTo>
                <a:cubicBezTo>
                  <a:pt x="354" y="299"/>
                  <a:pt x="354" y="300"/>
                  <a:pt x="355" y="300"/>
                </a:cubicBezTo>
                <a:cubicBezTo>
                  <a:pt x="358" y="305"/>
                  <a:pt x="358" y="311"/>
                  <a:pt x="358" y="317"/>
                </a:cubicBezTo>
                <a:cubicBezTo>
                  <a:pt x="355" y="317"/>
                  <a:pt x="352" y="317"/>
                  <a:pt x="349" y="317"/>
                </a:cubicBezTo>
                <a:cubicBezTo>
                  <a:pt x="344" y="316"/>
                  <a:pt x="340" y="316"/>
                  <a:pt x="335" y="319"/>
                </a:cubicBezTo>
                <a:cubicBezTo>
                  <a:pt x="332" y="322"/>
                  <a:pt x="332" y="328"/>
                  <a:pt x="335" y="331"/>
                </a:cubicBezTo>
                <a:cubicBezTo>
                  <a:pt x="340" y="334"/>
                  <a:pt x="344" y="334"/>
                  <a:pt x="349" y="334"/>
                </a:cubicBezTo>
                <a:cubicBezTo>
                  <a:pt x="354" y="333"/>
                  <a:pt x="359" y="333"/>
                  <a:pt x="364" y="333"/>
                </a:cubicBezTo>
                <a:cubicBezTo>
                  <a:pt x="371" y="331"/>
                  <a:pt x="371" y="322"/>
                  <a:pt x="366" y="319"/>
                </a:cubicBezTo>
                <a:cubicBezTo>
                  <a:pt x="365" y="312"/>
                  <a:pt x="364" y="306"/>
                  <a:pt x="361" y="300"/>
                </a:cubicBezTo>
                <a:cubicBezTo>
                  <a:pt x="367" y="300"/>
                  <a:pt x="373" y="300"/>
                  <a:pt x="379" y="299"/>
                </a:cubicBezTo>
                <a:cubicBezTo>
                  <a:pt x="382" y="299"/>
                  <a:pt x="384" y="297"/>
                  <a:pt x="384" y="294"/>
                </a:cubicBezTo>
                <a:cubicBezTo>
                  <a:pt x="387" y="294"/>
                  <a:pt x="390" y="294"/>
                  <a:pt x="393" y="293"/>
                </a:cubicBezTo>
                <a:cubicBezTo>
                  <a:pt x="390" y="302"/>
                  <a:pt x="392" y="312"/>
                  <a:pt x="391" y="321"/>
                </a:cubicBezTo>
                <a:cubicBezTo>
                  <a:pt x="390" y="321"/>
                  <a:pt x="390" y="322"/>
                  <a:pt x="390" y="323"/>
                </a:cubicBezTo>
                <a:cubicBezTo>
                  <a:pt x="388" y="328"/>
                  <a:pt x="393" y="333"/>
                  <a:pt x="398" y="332"/>
                </a:cubicBezTo>
                <a:cubicBezTo>
                  <a:pt x="404" y="330"/>
                  <a:pt x="413" y="330"/>
                  <a:pt x="418" y="325"/>
                </a:cubicBezTo>
                <a:cubicBezTo>
                  <a:pt x="421" y="320"/>
                  <a:pt x="419" y="314"/>
                  <a:pt x="413" y="314"/>
                </a:cubicBezTo>
                <a:cubicBezTo>
                  <a:pt x="409" y="313"/>
                  <a:pt x="405" y="315"/>
                  <a:pt x="400" y="316"/>
                </a:cubicBezTo>
                <a:cubicBezTo>
                  <a:pt x="400" y="314"/>
                  <a:pt x="400" y="312"/>
                  <a:pt x="400" y="310"/>
                </a:cubicBezTo>
                <a:cubicBezTo>
                  <a:pt x="399" y="305"/>
                  <a:pt x="398" y="300"/>
                  <a:pt x="399" y="294"/>
                </a:cubicBezTo>
                <a:cubicBezTo>
                  <a:pt x="400" y="293"/>
                  <a:pt x="400" y="293"/>
                  <a:pt x="399" y="292"/>
                </a:cubicBezTo>
                <a:cubicBezTo>
                  <a:pt x="404" y="291"/>
                  <a:pt x="408" y="290"/>
                  <a:pt x="413" y="290"/>
                </a:cubicBezTo>
                <a:cubicBezTo>
                  <a:pt x="416" y="289"/>
                  <a:pt x="419" y="287"/>
                  <a:pt x="419" y="284"/>
                </a:cubicBezTo>
                <a:cubicBezTo>
                  <a:pt x="413" y="233"/>
                  <a:pt x="417" y="182"/>
                  <a:pt x="415" y="131"/>
                </a:cubicBezTo>
                <a:cubicBezTo>
                  <a:pt x="415" y="131"/>
                  <a:pt x="415" y="131"/>
                  <a:pt x="415" y="131"/>
                </a:cubicBezTo>
                <a:cubicBezTo>
                  <a:pt x="427" y="135"/>
                  <a:pt x="439" y="135"/>
                  <a:pt x="452" y="136"/>
                </a:cubicBezTo>
                <a:cubicBezTo>
                  <a:pt x="470" y="136"/>
                  <a:pt x="478" y="137"/>
                  <a:pt x="492" y="150"/>
                </a:cubicBezTo>
                <a:cubicBezTo>
                  <a:pt x="497" y="154"/>
                  <a:pt x="505" y="148"/>
                  <a:pt x="501" y="142"/>
                </a:cubicBezTo>
                <a:cubicBezTo>
                  <a:pt x="500" y="140"/>
                  <a:pt x="498" y="138"/>
                  <a:pt x="497" y="136"/>
                </a:cubicBezTo>
                <a:cubicBezTo>
                  <a:pt x="501" y="136"/>
                  <a:pt x="504" y="130"/>
                  <a:pt x="500" y="126"/>
                </a:cubicBezTo>
                <a:cubicBezTo>
                  <a:pt x="500" y="126"/>
                  <a:pt x="499" y="126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8" y="125"/>
                  <a:pt x="498" y="125"/>
                  <a:pt x="498" y="125"/>
                </a:cubicBezTo>
                <a:cubicBezTo>
                  <a:pt x="501" y="123"/>
                  <a:pt x="505" y="121"/>
                  <a:pt x="509" y="119"/>
                </a:cubicBezTo>
                <a:cubicBezTo>
                  <a:pt x="516" y="115"/>
                  <a:pt x="509" y="105"/>
                  <a:pt x="503" y="108"/>
                </a:cubicBezTo>
                <a:close/>
                <a:moveTo>
                  <a:pt x="354" y="89"/>
                </a:moveTo>
                <a:cubicBezTo>
                  <a:pt x="332" y="89"/>
                  <a:pt x="323" y="70"/>
                  <a:pt x="329" y="51"/>
                </a:cubicBezTo>
                <a:cubicBezTo>
                  <a:pt x="333" y="36"/>
                  <a:pt x="343" y="28"/>
                  <a:pt x="356" y="24"/>
                </a:cubicBezTo>
                <a:cubicBezTo>
                  <a:pt x="364" y="24"/>
                  <a:pt x="371" y="23"/>
                  <a:pt x="379" y="27"/>
                </a:cubicBezTo>
                <a:cubicBezTo>
                  <a:pt x="388" y="32"/>
                  <a:pt x="393" y="41"/>
                  <a:pt x="395" y="50"/>
                </a:cubicBezTo>
                <a:cubicBezTo>
                  <a:pt x="401" y="77"/>
                  <a:pt x="377" y="90"/>
                  <a:pt x="354" y="89"/>
                </a:cubicBezTo>
                <a:close/>
                <a:moveTo>
                  <a:pt x="85" y="120"/>
                </a:moveTo>
                <a:cubicBezTo>
                  <a:pt x="85" y="91"/>
                  <a:pt x="106" y="72"/>
                  <a:pt x="133" y="68"/>
                </a:cubicBezTo>
                <a:cubicBezTo>
                  <a:pt x="133" y="69"/>
                  <a:pt x="134" y="70"/>
                  <a:pt x="137" y="71"/>
                </a:cubicBezTo>
                <a:cubicBezTo>
                  <a:pt x="160" y="75"/>
                  <a:pt x="169" y="89"/>
                  <a:pt x="168" y="112"/>
                </a:cubicBezTo>
                <a:cubicBezTo>
                  <a:pt x="167" y="132"/>
                  <a:pt x="156" y="156"/>
                  <a:pt x="137" y="164"/>
                </a:cubicBezTo>
                <a:cubicBezTo>
                  <a:pt x="109" y="175"/>
                  <a:pt x="85" y="145"/>
                  <a:pt x="85" y="120"/>
                </a:cubicBezTo>
                <a:close/>
                <a:moveTo>
                  <a:pt x="213" y="247"/>
                </a:moveTo>
                <a:cubicBezTo>
                  <a:pt x="182" y="262"/>
                  <a:pt x="146" y="276"/>
                  <a:pt x="112" y="279"/>
                </a:cubicBezTo>
                <a:cubicBezTo>
                  <a:pt x="115" y="246"/>
                  <a:pt x="116" y="212"/>
                  <a:pt x="120" y="179"/>
                </a:cubicBezTo>
                <a:cubicBezTo>
                  <a:pt x="120" y="178"/>
                  <a:pt x="120" y="178"/>
                  <a:pt x="119" y="177"/>
                </a:cubicBezTo>
                <a:cubicBezTo>
                  <a:pt x="123" y="177"/>
                  <a:pt x="126" y="178"/>
                  <a:pt x="130" y="177"/>
                </a:cubicBezTo>
                <a:cubicBezTo>
                  <a:pt x="140" y="177"/>
                  <a:pt x="149" y="172"/>
                  <a:pt x="156" y="166"/>
                </a:cubicBezTo>
                <a:cubicBezTo>
                  <a:pt x="165" y="197"/>
                  <a:pt x="194" y="221"/>
                  <a:pt x="213" y="247"/>
                </a:cubicBezTo>
                <a:close/>
                <a:moveTo>
                  <a:pt x="375" y="239"/>
                </a:moveTo>
                <a:cubicBezTo>
                  <a:pt x="372" y="246"/>
                  <a:pt x="373" y="255"/>
                  <a:pt x="373" y="263"/>
                </a:cubicBezTo>
                <a:cubicBezTo>
                  <a:pt x="373" y="272"/>
                  <a:pt x="373" y="280"/>
                  <a:pt x="373" y="289"/>
                </a:cubicBezTo>
                <a:cubicBezTo>
                  <a:pt x="363" y="290"/>
                  <a:pt x="353" y="291"/>
                  <a:pt x="343" y="288"/>
                </a:cubicBezTo>
                <a:cubicBezTo>
                  <a:pt x="340" y="271"/>
                  <a:pt x="339" y="255"/>
                  <a:pt x="339" y="238"/>
                </a:cubicBezTo>
                <a:cubicBezTo>
                  <a:pt x="351" y="238"/>
                  <a:pt x="363" y="238"/>
                  <a:pt x="375" y="238"/>
                </a:cubicBezTo>
                <a:cubicBezTo>
                  <a:pt x="375" y="239"/>
                  <a:pt x="375" y="239"/>
                  <a:pt x="375" y="239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9F535A22-2FEF-6DD1-118E-D7EA30C955FD}"/>
              </a:ext>
            </a:extLst>
          </p:cNvPr>
          <p:cNvGrpSpPr/>
          <p:nvPr userDrawn="1"/>
        </p:nvGrpSpPr>
        <p:grpSpPr>
          <a:xfrm>
            <a:off x="10679739" y="5743808"/>
            <a:ext cx="1322388" cy="736601"/>
            <a:chOff x="2446338" y="266700"/>
            <a:chExt cx="1322388" cy="736601"/>
          </a:xfrm>
          <a:blipFill>
            <a:blip r:embed="rId4"/>
            <a:stretch>
              <a:fillRect/>
            </a:stretch>
          </a:blipFill>
        </p:grpSpPr>
        <p:sp>
          <p:nvSpPr>
            <p:cNvPr id="82" name="Freeform 99">
              <a:extLst>
                <a:ext uri="{FF2B5EF4-FFF2-40B4-BE49-F238E27FC236}">
                  <a16:creationId xmlns:a16="http://schemas.microsoft.com/office/drawing/2014/main" id="{959A1241-CB0C-DE5F-0C4E-0F771AB3C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876" y="474663"/>
              <a:ext cx="606425" cy="528638"/>
            </a:xfrm>
            <a:custGeom>
              <a:avLst/>
              <a:gdLst>
                <a:gd name="T0" fmla="*/ 0 w 382"/>
                <a:gd name="T1" fmla="*/ 0 h 333"/>
                <a:gd name="T2" fmla="*/ 0 w 382"/>
                <a:gd name="T3" fmla="*/ 333 h 333"/>
                <a:gd name="T4" fmla="*/ 382 w 382"/>
                <a:gd name="T5" fmla="*/ 333 h 333"/>
                <a:gd name="T6" fmla="*/ 382 w 382"/>
                <a:gd name="T7" fmla="*/ 0 h 333"/>
                <a:gd name="T8" fmla="*/ 0 w 382"/>
                <a:gd name="T9" fmla="*/ 0 h 333"/>
                <a:gd name="T10" fmla="*/ 110 w 382"/>
                <a:gd name="T11" fmla="*/ 254 h 333"/>
                <a:gd name="T12" fmla="*/ 74 w 382"/>
                <a:gd name="T13" fmla="*/ 254 h 333"/>
                <a:gd name="T14" fmla="*/ 74 w 382"/>
                <a:gd name="T15" fmla="*/ 220 h 333"/>
                <a:gd name="T16" fmla="*/ 110 w 382"/>
                <a:gd name="T17" fmla="*/ 220 h 333"/>
                <a:gd name="T18" fmla="*/ 110 w 382"/>
                <a:gd name="T19" fmla="*/ 254 h 333"/>
                <a:gd name="T20" fmla="*/ 110 w 382"/>
                <a:gd name="T21" fmla="*/ 183 h 333"/>
                <a:gd name="T22" fmla="*/ 74 w 382"/>
                <a:gd name="T23" fmla="*/ 183 h 333"/>
                <a:gd name="T24" fmla="*/ 74 w 382"/>
                <a:gd name="T25" fmla="*/ 150 h 333"/>
                <a:gd name="T26" fmla="*/ 110 w 382"/>
                <a:gd name="T27" fmla="*/ 150 h 333"/>
                <a:gd name="T28" fmla="*/ 110 w 382"/>
                <a:gd name="T29" fmla="*/ 183 h 333"/>
                <a:gd name="T30" fmla="*/ 110 w 382"/>
                <a:gd name="T31" fmla="*/ 112 h 333"/>
                <a:gd name="T32" fmla="*/ 74 w 382"/>
                <a:gd name="T33" fmla="*/ 112 h 333"/>
                <a:gd name="T34" fmla="*/ 74 w 382"/>
                <a:gd name="T35" fmla="*/ 79 h 333"/>
                <a:gd name="T36" fmla="*/ 110 w 382"/>
                <a:gd name="T37" fmla="*/ 79 h 333"/>
                <a:gd name="T38" fmla="*/ 110 w 382"/>
                <a:gd name="T39" fmla="*/ 112 h 333"/>
                <a:gd name="T40" fmla="*/ 203 w 382"/>
                <a:gd name="T41" fmla="*/ 254 h 333"/>
                <a:gd name="T42" fmla="*/ 170 w 382"/>
                <a:gd name="T43" fmla="*/ 254 h 333"/>
                <a:gd name="T44" fmla="*/ 170 w 382"/>
                <a:gd name="T45" fmla="*/ 220 h 333"/>
                <a:gd name="T46" fmla="*/ 203 w 382"/>
                <a:gd name="T47" fmla="*/ 220 h 333"/>
                <a:gd name="T48" fmla="*/ 203 w 382"/>
                <a:gd name="T49" fmla="*/ 254 h 333"/>
                <a:gd name="T50" fmla="*/ 203 w 382"/>
                <a:gd name="T51" fmla="*/ 183 h 333"/>
                <a:gd name="T52" fmla="*/ 170 w 382"/>
                <a:gd name="T53" fmla="*/ 183 h 333"/>
                <a:gd name="T54" fmla="*/ 170 w 382"/>
                <a:gd name="T55" fmla="*/ 150 h 333"/>
                <a:gd name="T56" fmla="*/ 203 w 382"/>
                <a:gd name="T57" fmla="*/ 150 h 333"/>
                <a:gd name="T58" fmla="*/ 203 w 382"/>
                <a:gd name="T59" fmla="*/ 183 h 333"/>
                <a:gd name="T60" fmla="*/ 203 w 382"/>
                <a:gd name="T61" fmla="*/ 112 h 333"/>
                <a:gd name="T62" fmla="*/ 170 w 382"/>
                <a:gd name="T63" fmla="*/ 112 h 333"/>
                <a:gd name="T64" fmla="*/ 170 w 382"/>
                <a:gd name="T65" fmla="*/ 79 h 333"/>
                <a:gd name="T66" fmla="*/ 203 w 382"/>
                <a:gd name="T67" fmla="*/ 79 h 333"/>
                <a:gd name="T68" fmla="*/ 203 w 382"/>
                <a:gd name="T69" fmla="*/ 112 h 333"/>
                <a:gd name="T70" fmla="*/ 297 w 382"/>
                <a:gd name="T71" fmla="*/ 254 h 333"/>
                <a:gd name="T72" fmla="*/ 263 w 382"/>
                <a:gd name="T73" fmla="*/ 254 h 333"/>
                <a:gd name="T74" fmla="*/ 263 w 382"/>
                <a:gd name="T75" fmla="*/ 220 h 333"/>
                <a:gd name="T76" fmla="*/ 297 w 382"/>
                <a:gd name="T77" fmla="*/ 220 h 333"/>
                <a:gd name="T78" fmla="*/ 297 w 382"/>
                <a:gd name="T79" fmla="*/ 254 h 333"/>
                <a:gd name="T80" fmla="*/ 297 w 382"/>
                <a:gd name="T81" fmla="*/ 183 h 333"/>
                <a:gd name="T82" fmla="*/ 263 w 382"/>
                <a:gd name="T83" fmla="*/ 183 h 333"/>
                <a:gd name="T84" fmla="*/ 263 w 382"/>
                <a:gd name="T85" fmla="*/ 150 h 333"/>
                <a:gd name="T86" fmla="*/ 297 w 382"/>
                <a:gd name="T87" fmla="*/ 150 h 333"/>
                <a:gd name="T88" fmla="*/ 297 w 382"/>
                <a:gd name="T89" fmla="*/ 183 h 333"/>
                <a:gd name="T90" fmla="*/ 297 w 382"/>
                <a:gd name="T91" fmla="*/ 112 h 333"/>
                <a:gd name="T92" fmla="*/ 263 w 382"/>
                <a:gd name="T93" fmla="*/ 112 h 333"/>
                <a:gd name="T94" fmla="*/ 263 w 382"/>
                <a:gd name="T95" fmla="*/ 79 h 333"/>
                <a:gd name="T96" fmla="*/ 297 w 382"/>
                <a:gd name="T97" fmla="*/ 79 h 333"/>
                <a:gd name="T98" fmla="*/ 297 w 382"/>
                <a:gd name="T99" fmla="*/ 11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2" h="333">
                  <a:moveTo>
                    <a:pt x="0" y="0"/>
                  </a:moveTo>
                  <a:lnTo>
                    <a:pt x="0" y="333"/>
                  </a:lnTo>
                  <a:lnTo>
                    <a:pt x="382" y="333"/>
                  </a:lnTo>
                  <a:lnTo>
                    <a:pt x="382" y="0"/>
                  </a:lnTo>
                  <a:lnTo>
                    <a:pt x="0" y="0"/>
                  </a:lnTo>
                  <a:close/>
                  <a:moveTo>
                    <a:pt x="110" y="254"/>
                  </a:moveTo>
                  <a:lnTo>
                    <a:pt x="74" y="254"/>
                  </a:lnTo>
                  <a:lnTo>
                    <a:pt x="74" y="220"/>
                  </a:lnTo>
                  <a:lnTo>
                    <a:pt x="110" y="220"/>
                  </a:lnTo>
                  <a:lnTo>
                    <a:pt x="110" y="254"/>
                  </a:lnTo>
                  <a:close/>
                  <a:moveTo>
                    <a:pt x="110" y="183"/>
                  </a:moveTo>
                  <a:lnTo>
                    <a:pt x="74" y="183"/>
                  </a:lnTo>
                  <a:lnTo>
                    <a:pt x="74" y="150"/>
                  </a:lnTo>
                  <a:lnTo>
                    <a:pt x="110" y="150"/>
                  </a:lnTo>
                  <a:lnTo>
                    <a:pt x="110" y="183"/>
                  </a:lnTo>
                  <a:close/>
                  <a:moveTo>
                    <a:pt x="110" y="112"/>
                  </a:moveTo>
                  <a:lnTo>
                    <a:pt x="74" y="112"/>
                  </a:lnTo>
                  <a:lnTo>
                    <a:pt x="74" y="79"/>
                  </a:lnTo>
                  <a:lnTo>
                    <a:pt x="110" y="79"/>
                  </a:lnTo>
                  <a:lnTo>
                    <a:pt x="110" y="112"/>
                  </a:lnTo>
                  <a:close/>
                  <a:moveTo>
                    <a:pt x="203" y="254"/>
                  </a:moveTo>
                  <a:lnTo>
                    <a:pt x="170" y="254"/>
                  </a:lnTo>
                  <a:lnTo>
                    <a:pt x="170" y="220"/>
                  </a:lnTo>
                  <a:lnTo>
                    <a:pt x="203" y="220"/>
                  </a:lnTo>
                  <a:lnTo>
                    <a:pt x="203" y="254"/>
                  </a:lnTo>
                  <a:close/>
                  <a:moveTo>
                    <a:pt x="203" y="183"/>
                  </a:moveTo>
                  <a:lnTo>
                    <a:pt x="170" y="183"/>
                  </a:lnTo>
                  <a:lnTo>
                    <a:pt x="170" y="150"/>
                  </a:lnTo>
                  <a:lnTo>
                    <a:pt x="203" y="150"/>
                  </a:lnTo>
                  <a:lnTo>
                    <a:pt x="203" y="183"/>
                  </a:lnTo>
                  <a:close/>
                  <a:moveTo>
                    <a:pt x="203" y="112"/>
                  </a:moveTo>
                  <a:lnTo>
                    <a:pt x="170" y="112"/>
                  </a:lnTo>
                  <a:lnTo>
                    <a:pt x="170" y="79"/>
                  </a:lnTo>
                  <a:lnTo>
                    <a:pt x="203" y="79"/>
                  </a:lnTo>
                  <a:lnTo>
                    <a:pt x="203" y="112"/>
                  </a:lnTo>
                  <a:close/>
                  <a:moveTo>
                    <a:pt x="297" y="254"/>
                  </a:moveTo>
                  <a:lnTo>
                    <a:pt x="263" y="254"/>
                  </a:lnTo>
                  <a:lnTo>
                    <a:pt x="263" y="220"/>
                  </a:lnTo>
                  <a:lnTo>
                    <a:pt x="297" y="220"/>
                  </a:lnTo>
                  <a:lnTo>
                    <a:pt x="297" y="254"/>
                  </a:lnTo>
                  <a:close/>
                  <a:moveTo>
                    <a:pt x="297" y="183"/>
                  </a:moveTo>
                  <a:lnTo>
                    <a:pt x="263" y="183"/>
                  </a:lnTo>
                  <a:lnTo>
                    <a:pt x="263" y="150"/>
                  </a:lnTo>
                  <a:lnTo>
                    <a:pt x="297" y="150"/>
                  </a:lnTo>
                  <a:lnTo>
                    <a:pt x="297" y="183"/>
                  </a:lnTo>
                  <a:close/>
                  <a:moveTo>
                    <a:pt x="297" y="112"/>
                  </a:moveTo>
                  <a:lnTo>
                    <a:pt x="263" y="112"/>
                  </a:lnTo>
                  <a:lnTo>
                    <a:pt x="263" y="79"/>
                  </a:lnTo>
                  <a:lnTo>
                    <a:pt x="297" y="79"/>
                  </a:lnTo>
                  <a:lnTo>
                    <a:pt x="297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Rectangle 100">
              <a:extLst>
                <a:ext uri="{FF2B5EF4-FFF2-40B4-BE49-F238E27FC236}">
                  <a16:creationId xmlns:a16="http://schemas.microsoft.com/office/drawing/2014/main" id="{9752F23D-F8AC-120F-0463-28670C3A6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301" y="319088"/>
              <a:ext cx="912813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Freeform 101">
              <a:extLst>
                <a:ext uri="{FF2B5EF4-FFF2-40B4-BE49-F238E27FC236}">
                  <a16:creationId xmlns:a16="http://schemas.microsoft.com/office/drawing/2014/main" id="{97CAFE5D-9DFD-3FC8-E338-60642291B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951" y="309563"/>
              <a:ext cx="927100" cy="204788"/>
            </a:xfrm>
            <a:custGeom>
              <a:avLst/>
              <a:gdLst>
                <a:gd name="T0" fmla="*/ 573 w 584"/>
                <a:gd name="T1" fmla="*/ 13 h 129"/>
                <a:gd name="T2" fmla="*/ 573 w 584"/>
                <a:gd name="T3" fmla="*/ 117 h 129"/>
                <a:gd name="T4" fmla="*/ 10 w 584"/>
                <a:gd name="T5" fmla="*/ 117 h 129"/>
                <a:gd name="T6" fmla="*/ 10 w 584"/>
                <a:gd name="T7" fmla="*/ 13 h 129"/>
                <a:gd name="T8" fmla="*/ 573 w 584"/>
                <a:gd name="T9" fmla="*/ 13 h 129"/>
                <a:gd name="T10" fmla="*/ 573 w 584"/>
                <a:gd name="T11" fmla="*/ 13 h 129"/>
                <a:gd name="T12" fmla="*/ 584 w 584"/>
                <a:gd name="T13" fmla="*/ 0 h 129"/>
                <a:gd name="T14" fmla="*/ 573 w 584"/>
                <a:gd name="T15" fmla="*/ 0 h 129"/>
                <a:gd name="T16" fmla="*/ 10 w 584"/>
                <a:gd name="T17" fmla="*/ 0 h 129"/>
                <a:gd name="T18" fmla="*/ 0 w 584"/>
                <a:gd name="T19" fmla="*/ 0 h 129"/>
                <a:gd name="T20" fmla="*/ 0 w 584"/>
                <a:gd name="T21" fmla="*/ 13 h 129"/>
                <a:gd name="T22" fmla="*/ 0 w 584"/>
                <a:gd name="T23" fmla="*/ 117 h 129"/>
                <a:gd name="T24" fmla="*/ 0 w 584"/>
                <a:gd name="T25" fmla="*/ 129 h 129"/>
                <a:gd name="T26" fmla="*/ 10 w 584"/>
                <a:gd name="T27" fmla="*/ 129 h 129"/>
                <a:gd name="T28" fmla="*/ 573 w 584"/>
                <a:gd name="T29" fmla="*/ 129 h 129"/>
                <a:gd name="T30" fmla="*/ 584 w 584"/>
                <a:gd name="T31" fmla="*/ 129 h 129"/>
                <a:gd name="T32" fmla="*/ 584 w 584"/>
                <a:gd name="T33" fmla="*/ 117 h 129"/>
                <a:gd name="T34" fmla="*/ 584 w 584"/>
                <a:gd name="T35" fmla="*/ 13 h 129"/>
                <a:gd name="T36" fmla="*/ 584 w 584"/>
                <a:gd name="T37" fmla="*/ 0 h 129"/>
                <a:gd name="T38" fmla="*/ 584 w 584"/>
                <a:gd name="T3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4" h="129">
                  <a:moveTo>
                    <a:pt x="573" y="13"/>
                  </a:moveTo>
                  <a:lnTo>
                    <a:pt x="573" y="117"/>
                  </a:lnTo>
                  <a:lnTo>
                    <a:pt x="10" y="117"/>
                  </a:lnTo>
                  <a:lnTo>
                    <a:pt x="10" y="13"/>
                  </a:lnTo>
                  <a:lnTo>
                    <a:pt x="573" y="13"/>
                  </a:lnTo>
                  <a:lnTo>
                    <a:pt x="573" y="13"/>
                  </a:lnTo>
                  <a:close/>
                  <a:moveTo>
                    <a:pt x="584" y="0"/>
                  </a:moveTo>
                  <a:lnTo>
                    <a:pt x="573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17"/>
                  </a:lnTo>
                  <a:lnTo>
                    <a:pt x="0" y="129"/>
                  </a:lnTo>
                  <a:lnTo>
                    <a:pt x="10" y="129"/>
                  </a:lnTo>
                  <a:lnTo>
                    <a:pt x="573" y="129"/>
                  </a:lnTo>
                  <a:lnTo>
                    <a:pt x="584" y="129"/>
                  </a:lnTo>
                  <a:lnTo>
                    <a:pt x="584" y="117"/>
                  </a:lnTo>
                  <a:lnTo>
                    <a:pt x="584" y="13"/>
                  </a:lnTo>
                  <a:lnTo>
                    <a:pt x="584" y="0"/>
                  </a:lnTo>
                  <a:lnTo>
                    <a:pt x="5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Freeform 102">
              <a:extLst>
                <a:ext uri="{FF2B5EF4-FFF2-40B4-BE49-F238E27FC236}">
                  <a16:creationId xmlns:a16="http://schemas.microsoft.com/office/drawing/2014/main" id="{1656B71B-9D03-20EA-62E7-541BCCDCE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5351" y="449263"/>
              <a:ext cx="247650" cy="554038"/>
            </a:xfrm>
            <a:custGeom>
              <a:avLst/>
              <a:gdLst>
                <a:gd name="T0" fmla="*/ 0 w 156"/>
                <a:gd name="T1" fmla="*/ 0 h 349"/>
                <a:gd name="T2" fmla="*/ 0 w 156"/>
                <a:gd name="T3" fmla="*/ 349 h 349"/>
                <a:gd name="T4" fmla="*/ 156 w 156"/>
                <a:gd name="T5" fmla="*/ 349 h 349"/>
                <a:gd name="T6" fmla="*/ 156 w 156"/>
                <a:gd name="T7" fmla="*/ 0 h 349"/>
                <a:gd name="T8" fmla="*/ 0 w 156"/>
                <a:gd name="T9" fmla="*/ 0 h 349"/>
                <a:gd name="T10" fmla="*/ 98 w 156"/>
                <a:gd name="T11" fmla="*/ 284 h 349"/>
                <a:gd name="T12" fmla="*/ 59 w 156"/>
                <a:gd name="T13" fmla="*/ 284 h 349"/>
                <a:gd name="T14" fmla="*/ 59 w 156"/>
                <a:gd name="T15" fmla="*/ 245 h 349"/>
                <a:gd name="T16" fmla="*/ 98 w 156"/>
                <a:gd name="T17" fmla="*/ 245 h 349"/>
                <a:gd name="T18" fmla="*/ 98 w 156"/>
                <a:gd name="T19" fmla="*/ 284 h 349"/>
                <a:gd name="T20" fmla="*/ 98 w 156"/>
                <a:gd name="T21" fmla="*/ 203 h 349"/>
                <a:gd name="T22" fmla="*/ 59 w 156"/>
                <a:gd name="T23" fmla="*/ 203 h 349"/>
                <a:gd name="T24" fmla="*/ 59 w 156"/>
                <a:gd name="T25" fmla="*/ 164 h 349"/>
                <a:gd name="T26" fmla="*/ 98 w 156"/>
                <a:gd name="T27" fmla="*/ 164 h 349"/>
                <a:gd name="T28" fmla="*/ 98 w 156"/>
                <a:gd name="T29" fmla="*/ 203 h 349"/>
                <a:gd name="T30" fmla="*/ 98 w 156"/>
                <a:gd name="T31" fmla="*/ 120 h 349"/>
                <a:gd name="T32" fmla="*/ 59 w 156"/>
                <a:gd name="T33" fmla="*/ 120 h 349"/>
                <a:gd name="T34" fmla="*/ 59 w 156"/>
                <a:gd name="T35" fmla="*/ 81 h 349"/>
                <a:gd name="T36" fmla="*/ 98 w 156"/>
                <a:gd name="T37" fmla="*/ 81 h 349"/>
                <a:gd name="T38" fmla="*/ 98 w 156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349">
                  <a:moveTo>
                    <a:pt x="0" y="0"/>
                  </a:moveTo>
                  <a:lnTo>
                    <a:pt x="0" y="349"/>
                  </a:lnTo>
                  <a:lnTo>
                    <a:pt x="156" y="349"/>
                  </a:lnTo>
                  <a:lnTo>
                    <a:pt x="156" y="0"/>
                  </a:lnTo>
                  <a:lnTo>
                    <a:pt x="0" y="0"/>
                  </a:lnTo>
                  <a:close/>
                  <a:moveTo>
                    <a:pt x="98" y="284"/>
                  </a:moveTo>
                  <a:lnTo>
                    <a:pt x="59" y="284"/>
                  </a:lnTo>
                  <a:lnTo>
                    <a:pt x="59" y="245"/>
                  </a:lnTo>
                  <a:lnTo>
                    <a:pt x="98" y="245"/>
                  </a:lnTo>
                  <a:lnTo>
                    <a:pt x="98" y="284"/>
                  </a:lnTo>
                  <a:close/>
                  <a:moveTo>
                    <a:pt x="98" y="203"/>
                  </a:moveTo>
                  <a:lnTo>
                    <a:pt x="59" y="203"/>
                  </a:lnTo>
                  <a:lnTo>
                    <a:pt x="59" y="164"/>
                  </a:lnTo>
                  <a:lnTo>
                    <a:pt x="98" y="164"/>
                  </a:lnTo>
                  <a:lnTo>
                    <a:pt x="98" y="203"/>
                  </a:lnTo>
                  <a:close/>
                  <a:moveTo>
                    <a:pt x="98" y="120"/>
                  </a:moveTo>
                  <a:lnTo>
                    <a:pt x="59" y="120"/>
                  </a:lnTo>
                  <a:lnTo>
                    <a:pt x="59" y="81"/>
                  </a:lnTo>
                  <a:lnTo>
                    <a:pt x="98" y="81"/>
                  </a:lnTo>
                  <a:lnTo>
                    <a:pt x="98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6" name="Freeform 103">
              <a:extLst>
                <a:ext uri="{FF2B5EF4-FFF2-40B4-BE49-F238E27FC236}">
                  <a16:creationId xmlns:a16="http://schemas.microsoft.com/office/drawing/2014/main" id="{B3085A90-599B-183B-9748-E015E6651C13}"/>
                </a:ext>
              </a:extLst>
            </p:cNvPr>
            <p:cNvSpPr/>
            <p:nvPr/>
          </p:nvSpPr>
          <p:spPr bwMode="auto">
            <a:xfrm>
              <a:off x="3370263" y="280988"/>
              <a:ext cx="376238" cy="187325"/>
            </a:xfrm>
            <a:custGeom>
              <a:avLst/>
              <a:gdLst>
                <a:gd name="T0" fmla="*/ 0 w 237"/>
                <a:gd name="T1" fmla="*/ 118 h 118"/>
                <a:gd name="T2" fmla="*/ 118 w 237"/>
                <a:gd name="T3" fmla="*/ 0 h 118"/>
                <a:gd name="T4" fmla="*/ 237 w 237"/>
                <a:gd name="T5" fmla="*/ 118 h 118"/>
                <a:gd name="T6" fmla="*/ 0 w 237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7" h="118">
                  <a:moveTo>
                    <a:pt x="0" y="118"/>
                  </a:moveTo>
                  <a:lnTo>
                    <a:pt x="118" y="0"/>
                  </a:lnTo>
                  <a:lnTo>
                    <a:pt x="237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7" name="Freeform 104">
              <a:extLst>
                <a:ext uri="{FF2B5EF4-FFF2-40B4-BE49-F238E27FC236}">
                  <a16:creationId xmlns:a16="http://schemas.microsoft.com/office/drawing/2014/main" id="{D1F848F9-1D64-CCAF-C8E5-3B6CBD5E2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6451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2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2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8" name="Freeform 105">
              <a:extLst>
                <a:ext uri="{FF2B5EF4-FFF2-40B4-BE49-F238E27FC236}">
                  <a16:creationId xmlns:a16="http://schemas.microsoft.com/office/drawing/2014/main" id="{991130AF-3499-A67B-3CF8-8B95244EF5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8413" y="449263"/>
              <a:ext cx="250825" cy="554038"/>
            </a:xfrm>
            <a:custGeom>
              <a:avLst/>
              <a:gdLst>
                <a:gd name="T0" fmla="*/ 0 w 158"/>
                <a:gd name="T1" fmla="*/ 0 h 349"/>
                <a:gd name="T2" fmla="*/ 0 w 158"/>
                <a:gd name="T3" fmla="*/ 349 h 349"/>
                <a:gd name="T4" fmla="*/ 158 w 158"/>
                <a:gd name="T5" fmla="*/ 349 h 349"/>
                <a:gd name="T6" fmla="*/ 158 w 158"/>
                <a:gd name="T7" fmla="*/ 0 h 349"/>
                <a:gd name="T8" fmla="*/ 0 w 158"/>
                <a:gd name="T9" fmla="*/ 0 h 349"/>
                <a:gd name="T10" fmla="*/ 100 w 158"/>
                <a:gd name="T11" fmla="*/ 284 h 349"/>
                <a:gd name="T12" fmla="*/ 60 w 158"/>
                <a:gd name="T13" fmla="*/ 284 h 349"/>
                <a:gd name="T14" fmla="*/ 60 w 158"/>
                <a:gd name="T15" fmla="*/ 245 h 349"/>
                <a:gd name="T16" fmla="*/ 100 w 158"/>
                <a:gd name="T17" fmla="*/ 245 h 349"/>
                <a:gd name="T18" fmla="*/ 100 w 158"/>
                <a:gd name="T19" fmla="*/ 284 h 349"/>
                <a:gd name="T20" fmla="*/ 100 w 158"/>
                <a:gd name="T21" fmla="*/ 203 h 349"/>
                <a:gd name="T22" fmla="*/ 60 w 158"/>
                <a:gd name="T23" fmla="*/ 203 h 349"/>
                <a:gd name="T24" fmla="*/ 60 w 158"/>
                <a:gd name="T25" fmla="*/ 164 h 349"/>
                <a:gd name="T26" fmla="*/ 100 w 158"/>
                <a:gd name="T27" fmla="*/ 164 h 349"/>
                <a:gd name="T28" fmla="*/ 100 w 158"/>
                <a:gd name="T29" fmla="*/ 203 h 349"/>
                <a:gd name="T30" fmla="*/ 100 w 158"/>
                <a:gd name="T31" fmla="*/ 120 h 349"/>
                <a:gd name="T32" fmla="*/ 60 w 158"/>
                <a:gd name="T33" fmla="*/ 120 h 349"/>
                <a:gd name="T34" fmla="*/ 60 w 158"/>
                <a:gd name="T35" fmla="*/ 81 h 349"/>
                <a:gd name="T36" fmla="*/ 100 w 158"/>
                <a:gd name="T37" fmla="*/ 81 h 349"/>
                <a:gd name="T38" fmla="*/ 100 w 158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349">
                  <a:moveTo>
                    <a:pt x="0" y="0"/>
                  </a:moveTo>
                  <a:lnTo>
                    <a:pt x="0" y="349"/>
                  </a:lnTo>
                  <a:lnTo>
                    <a:pt x="158" y="349"/>
                  </a:lnTo>
                  <a:lnTo>
                    <a:pt x="158" y="0"/>
                  </a:lnTo>
                  <a:lnTo>
                    <a:pt x="0" y="0"/>
                  </a:lnTo>
                  <a:close/>
                  <a:moveTo>
                    <a:pt x="100" y="284"/>
                  </a:moveTo>
                  <a:lnTo>
                    <a:pt x="60" y="284"/>
                  </a:lnTo>
                  <a:lnTo>
                    <a:pt x="60" y="245"/>
                  </a:lnTo>
                  <a:lnTo>
                    <a:pt x="100" y="245"/>
                  </a:lnTo>
                  <a:lnTo>
                    <a:pt x="100" y="284"/>
                  </a:lnTo>
                  <a:close/>
                  <a:moveTo>
                    <a:pt x="100" y="203"/>
                  </a:moveTo>
                  <a:lnTo>
                    <a:pt x="60" y="203"/>
                  </a:lnTo>
                  <a:lnTo>
                    <a:pt x="60" y="164"/>
                  </a:lnTo>
                  <a:lnTo>
                    <a:pt x="100" y="164"/>
                  </a:lnTo>
                  <a:lnTo>
                    <a:pt x="100" y="203"/>
                  </a:lnTo>
                  <a:close/>
                  <a:moveTo>
                    <a:pt x="100" y="120"/>
                  </a:moveTo>
                  <a:lnTo>
                    <a:pt x="60" y="120"/>
                  </a:lnTo>
                  <a:lnTo>
                    <a:pt x="60" y="81"/>
                  </a:lnTo>
                  <a:lnTo>
                    <a:pt x="100" y="81"/>
                  </a:lnTo>
                  <a:lnTo>
                    <a:pt x="10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9" name="Freeform 106">
              <a:extLst>
                <a:ext uri="{FF2B5EF4-FFF2-40B4-BE49-F238E27FC236}">
                  <a16:creationId xmlns:a16="http://schemas.microsoft.com/office/drawing/2014/main" id="{B27C6994-520C-E9C5-39C4-569F1720795D}"/>
                </a:ext>
              </a:extLst>
            </p:cNvPr>
            <p:cNvSpPr/>
            <p:nvPr/>
          </p:nvSpPr>
          <p:spPr bwMode="auto">
            <a:xfrm>
              <a:off x="2470151" y="280988"/>
              <a:ext cx="374650" cy="187325"/>
            </a:xfrm>
            <a:custGeom>
              <a:avLst/>
              <a:gdLst>
                <a:gd name="T0" fmla="*/ 0 w 236"/>
                <a:gd name="T1" fmla="*/ 118 h 118"/>
                <a:gd name="T2" fmla="*/ 118 w 236"/>
                <a:gd name="T3" fmla="*/ 0 h 118"/>
                <a:gd name="T4" fmla="*/ 236 w 236"/>
                <a:gd name="T5" fmla="*/ 118 h 118"/>
                <a:gd name="T6" fmla="*/ 0 w 236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6" h="118">
                  <a:moveTo>
                    <a:pt x="0" y="118"/>
                  </a:moveTo>
                  <a:lnTo>
                    <a:pt x="118" y="0"/>
                  </a:lnTo>
                  <a:lnTo>
                    <a:pt x="236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0" name="Freeform 107">
              <a:extLst>
                <a:ext uri="{FF2B5EF4-FFF2-40B4-BE49-F238E27FC236}">
                  <a16:creationId xmlns:a16="http://schemas.microsoft.com/office/drawing/2014/main" id="{6EEECDD0-3C72-53E1-0D5C-4AC60BA8F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6338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1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1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4BEB8E7C-B42B-816C-197F-07320D4442CF}"/>
              </a:ext>
            </a:extLst>
          </p:cNvPr>
          <p:cNvSpPr/>
          <p:nvPr userDrawn="1"/>
        </p:nvSpPr>
        <p:spPr>
          <a:xfrm>
            <a:off x="0" y="6390878"/>
            <a:ext cx="12192000" cy="467121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34152">
                <a:moveTo>
                  <a:pt x="12192000" y="0"/>
                </a:moveTo>
                <a:lnTo>
                  <a:pt x="12192000" y="1934152"/>
                </a:lnTo>
                <a:lnTo>
                  <a:pt x="0" y="1934152"/>
                </a:lnTo>
                <a:lnTo>
                  <a:pt x="0" y="1528552"/>
                </a:lnTo>
                <a:lnTo>
                  <a:pt x="22318" y="1541097"/>
                </a:lnTo>
                <a:cubicBezTo>
                  <a:pt x="193130" y="1626839"/>
                  <a:pt x="407194" y="1679094"/>
                  <a:pt x="736600" y="1642052"/>
                </a:cubicBezTo>
                <a:cubicBezTo>
                  <a:pt x="1263650" y="1582785"/>
                  <a:pt x="2127250" y="1009169"/>
                  <a:pt x="2908300" y="1007052"/>
                </a:cubicBezTo>
                <a:cubicBezTo>
                  <a:pt x="3689350" y="1004935"/>
                  <a:pt x="3824817" y="1811385"/>
                  <a:pt x="5422901" y="1629352"/>
                </a:cubicBezTo>
                <a:cubicBezTo>
                  <a:pt x="6821223" y="1470073"/>
                  <a:pt x="9092224" y="863516"/>
                  <a:pt x="11472310" y="201049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9225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9BA01118-DD5C-874E-AAAE-9CDB10524FE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C8FC8-9720-43B2-BB5D-1D32BC65637A}" type="datetimeFigureOut">
              <a:rPr lang="zh-CN" altLang="en-US" smtClean="0"/>
              <a:t>2022/11/16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5750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</p:sldLayoutIdLst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3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0.png"/><Relationship Id="rId4" Type="http://schemas.openxmlformats.org/officeDocument/2006/relationships/image" Target="../media/image18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2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.emf"/><Relationship Id="rId5" Type="http://schemas.openxmlformats.org/officeDocument/2006/relationships/image" Target="../media/image20.emf"/><Relationship Id="rId4" Type="http://schemas.openxmlformats.org/officeDocument/2006/relationships/image" Target="../media/image19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3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7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6.emf"/><Relationship Id="rId5" Type="http://schemas.openxmlformats.org/officeDocument/2006/relationships/image" Target="../media/image25.emf"/><Relationship Id="rId4" Type="http://schemas.openxmlformats.org/officeDocument/2006/relationships/image" Target="../media/image24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0.emf"/><Relationship Id="rId5" Type="http://schemas.openxmlformats.org/officeDocument/2006/relationships/image" Target="../media/image29.emf"/><Relationship Id="rId4" Type="http://schemas.openxmlformats.org/officeDocument/2006/relationships/image" Target="../media/image28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7" Type="http://schemas.openxmlformats.org/officeDocument/2006/relationships/image" Target="../media/image3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3.emf"/><Relationship Id="rId5" Type="http://schemas.openxmlformats.org/officeDocument/2006/relationships/image" Target="../media/image32.emf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6.emf"/><Relationship Id="rId4" Type="http://schemas.openxmlformats.org/officeDocument/2006/relationships/image" Target="../media/image35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7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.emf"/><Relationship Id="rId5" Type="http://schemas.openxmlformats.org/officeDocument/2006/relationships/image" Target="../media/image6.emf"/><Relationship Id="rId4" Type="http://schemas.openxmlformats.org/officeDocument/2006/relationships/image" Target="../media/image5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00C30481-8C98-80B1-74D8-A6D92EB01753}"/>
              </a:ext>
            </a:extLst>
          </p:cNvPr>
          <p:cNvSpPr/>
          <p:nvPr/>
        </p:nvSpPr>
        <p:spPr>
          <a:xfrm>
            <a:off x="0" y="4827052"/>
            <a:ext cx="12192000" cy="20309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2030948">
                <a:moveTo>
                  <a:pt x="2272668" y="1238"/>
                </a:moveTo>
                <a:cubicBezTo>
                  <a:pt x="2335808" y="2925"/>
                  <a:pt x="2399507" y="6357"/>
                  <a:pt x="2463800" y="11648"/>
                </a:cubicBezTo>
                <a:cubicBezTo>
                  <a:pt x="3492500" y="96315"/>
                  <a:pt x="4851400" y="1089031"/>
                  <a:pt x="5854700" y="1218148"/>
                </a:cubicBezTo>
                <a:cubicBezTo>
                  <a:pt x="6858000" y="1347265"/>
                  <a:pt x="7368117" y="792698"/>
                  <a:pt x="8483600" y="786348"/>
                </a:cubicBezTo>
                <a:cubicBezTo>
                  <a:pt x="9320212" y="781586"/>
                  <a:pt x="10358635" y="892909"/>
                  <a:pt x="11447512" y="1033254"/>
                </a:cubicBezTo>
                <a:lnTo>
                  <a:pt x="12192000" y="1132598"/>
                </a:lnTo>
                <a:lnTo>
                  <a:pt x="12192000" y="2030948"/>
                </a:lnTo>
                <a:lnTo>
                  <a:pt x="0" y="2030948"/>
                </a:lnTo>
                <a:lnTo>
                  <a:pt x="0" y="569296"/>
                </a:lnTo>
                <a:lnTo>
                  <a:pt x="11410" y="564234"/>
                </a:lnTo>
                <a:cubicBezTo>
                  <a:pt x="725339" y="252119"/>
                  <a:pt x="1451843" y="-20696"/>
                  <a:pt x="2272668" y="1238"/>
                </a:cubicBezTo>
                <a:close/>
              </a:path>
            </a:pathLst>
          </a:custGeom>
          <a:blipFill dpi="0" rotWithShape="0">
            <a:blip r:embed="rId3">
              <a:alphaModFix amt="15000"/>
            </a:blip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FD444EFD-23E8-FFCA-A4C1-7EEF4E08E797}"/>
              </a:ext>
            </a:extLst>
          </p:cNvPr>
          <p:cNvGrpSpPr/>
          <p:nvPr/>
        </p:nvGrpSpPr>
        <p:grpSpPr>
          <a:xfrm>
            <a:off x="9441585" y="4246410"/>
            <a:ext cx="1009046" cy="1416036"/>
            <a:chOff x="2207796" y="917627"/>
            <a:chExt cx="1009046" cy="14160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CBE5192D-31CD-8A4C-5071-C3CCF690F816}"/>
                </a:ext>
              </a:extLst>
            </p:cNvPr>
            <p:cNvSpPr/>
            <p:nvPr/>
          </p:nvSpPr>
          <p:spPr>
            <a:xfrm>
              <a:off x="2207796" y="917627"/>
              <a:ext cx="1009046" cy="1416036"/>
            </a:xfrm>
            <a:custGeom>
              <a:avLst/>
              <a:gdLst>
                <a:gd name="connsiteX0" fmla="*/ 930111 w 1288739"/>
                <a:gd name="connsiteY0" fmla="*/ 1774368 h 1808541"/>
                <a:gd name="connsiteX1" fmla="*/ 920870 w 1288739"/>
                <a:gd name="connsiteY1" fmla="*/ 1628065 h 1808541"/>
                <a:gd name="connsiteX2" fmla="*/ 914751 w 1288739"/>
                <a:gd name="connsiteY2" fmla="*/ 1692409 h 1808541"/>
                <a:gd name="connsiteX3" fmla="*/ 917998 w 1288739"/>
                <a:gd name="connsiteY3" fmla="*/ 1772619 h 1808541"/>
                <a:gd name="connsiteX4" fmla="*/ 875662 w 1288739"/>
                <a:gd name="connsiteY4" fmla="*/ 1771120 h 1808541"/>
                <a:gd name="connsiteX5" fmla="*/ 896892 w 1288739"/>
                <a:gd name="connsiteY5" fmla="*/ 1512372 h 1808541"/>
                <a:gd name="connsiteX6" fmla="*/ 905384 w 1288739"/>
                <a:gd name="connsiteY6" fmla="*/ 1383561 h 1808541"/>
                <a:gd name="connsiteX7" fmla="*/ 915250 w 1288739"/>
                <a:gd name="connsiteY7" fmla="*/ 1249127 h 1808541"/>
                <a:gd name="connsiteX8" fmla="*/ 933858 w 1288739"/>
                <a:gd name="connsiteY8" fmla="*/ 1250251 h 1808541"/>
                <a:gd name="connsiteX9" fmla="*/ 943974 w 1288739"/>
                <a:gd name="connsiteY9" fmla="*/ 1318718 h 1808541"/>
                <a:gd name="connsiteX10" fmla="*/ 951342 w 1288739"/>
                <a:gd name="connsiteY10" fmla="*/ 1288607 h 1808541"/>
                <a:gd name="connsiteX11" fmla="*/ 951217 w 1288739"/>
                <a:gd name="connsiteY11" fmla="*/ 1251376 h 1808541"/>
                <a:gd name="connsiteX12" fmla="*/ 973696 w 1288739"/>
                <a:gd name="connsiteY12" fmla="*/ 1248127 h 1808541"/>
                <a:gd name="connsiteX13" fmla="*/ 966328 w 1288739"/>
                <a:gd name="connsiteY13" fmla="*/ 1655052 h 1808541"/>
                <a:gd name="connsiteX14" fmla="*/ 965454 w 1288739"/>
                <a:gd name="connsiteY14" fmla="*/ 1723144 h 1808541"/>
                <a:gd name="connsiteX15" fmla="*/ 967077 w 1288739"/>
                <a:gd name="connsiteY15" fmla="*/ 1754003 h 1808541"/>
                <a:gd name="connsiteX16" fmla="*/ 966203 w 1288739"/>
                <a:gd name="connsiteY16" fmla="*/ 1777742 h 1808541"/>
                <a:gd name="connsiteX17" fmla="*/ 930111 w 1288739"/>
                <a:gd name="connsiteY17" fmla="*/ 1774368 h 1808541"/>
                <a:gd name="connsiteX18" fmla="*/ 105879 w 1288739"/>
                <a:gd name="connsiteY18" fmla="*/ 1254749 h 1808541"/>
                <a:gd name="connsiteX19" fmla="*/ 227016 w 1288739"/>
                <a:gd name="connsiteY19" fmla="*/ 1323215 h 1808541"/>
                <a:gd name="connsiteX20" fmla="*/ 294828 w 1288739"/>
                <a:gd name="connsiteY20" fmla="*/ 1398054 h 1808541"/>
                <a:gd name="connsiteX21" fmla="*/ 309814 w 1288739"/>
                <a:gd name="connsiteY21" fmla="*/ 1431787 h 1808541"/>
                <a:gd name="connsiteX22" fmla="*/ 307691 w 1288739"/>
                <a:gd name="connsiteY22" fmla="*/ 1429788 h 1808541"/>
                <a:gd name="connsiteX23" fmla="*/ 303570 w 1288739"/>
                <a:gd name="connsiteY23" fmla="*/ 1426290 h 1808541"/>
                <a:gd name="connsiteX24" fmla="*/ 294578 w 1288739"/>
                <a:gd name="connsiteY24" fmla="*/ 1435160 h 1808541"/>
                <a:gd name="connsiteX25" fmla="*/ 304069 w 1288739"/>
                <a:gd name="connsiteY25" fmla="*/ 1470393 h 1808541"/>
                <a:gd name="connsiteX26" fmla="*/ 272099 w 1288739"/>
                <a:gd name="connsiteY26" fmla="*/ 1421417 h 1808541"/>
                <a:gd name="connsiteX27" fmla="*/ 263607 w 1288739"/>
                <a:gd name="connsiteY27" fmla="*/ 1431037 h 1808541"/>
                <a:gd name="connsiteX28" fmla="*/ 293829 w 1288739"/>
                <a:gd name="connsiteY28" fmla="*/ 1473891 h 1808541"/>
                <a:gd name="connsiteX29" fmla="*/ 307566 w 1288739"/>
                <a:gd name="connsiteY29" fmla="*/ 1541608 h 1808541"/>
                <a:gd name="connsiteX30" fmla="*/ 266230 w 1288739"/>
                <a:gd name="connsiteY30" fmla="*/ 1470643 h 1808541"/>
                <a:gd name="connsiteX31" fmla="*/ 243626 w 1288739"/>
                <a:gd name="connsiteY31" fmla="*/ 1439033 h 1808541"/>
                <a:gd name="connsiteX32" fmla="*/ 157831 w 1288739"/>
                <a:gd name="connsiteY32" fmla="*/ 1355450 h 1808541"/>
                <a:gd name="connsiteX33" fmla="*/ 78529 w 1288739"/>
                <a:gd name="connsiteY33" fmla="*/ 1321966 h 1808541"/>
                <a:gd name="connsiteX34" fmla="*/ 105879 w 1288739"/>
                <a:gd name="connsiteY34" fmla="*/ 1254749 h 1808541"/>
                <a:gd name="connsiteX35" fmla="*/ 329795 w 1288739"/>
                <a:gd name="connsiteY35" fmla="*/ 1189906 h 1808541"/>
                <a:gd name="connsiteX36" fmla="*/ 377626 w 1288739"/>
                <a:gd name="connsiteY36" fmla="*/ 1195653 h 1808541"/>
                <a:gd name="connsiteX37" fmla="*/ 379999 w 1288739"/>
                <a:gd name="connsiteY37" fmla="*/ 1400178 h 1808541"/>
                <a:gd name="connsiteX38" fmla="*/ 392112 w 1288739"/>
                <a:gd name="connsiteY38" fmla="*/ 1305474 h 1808541"/>
                <a:gd name="connsiteX39" fmla="*/ 390988 w 1288739"/>
                <a:gd name="connsiteY39" fmla="*/ 1200651 h 1808541"/>
                <a:gd name="connsiteX40" fmla="*/ 479281 w 1288739"/>
                <a:gd name="connsiteY40" fmla="*/ 1202900 h 1808541"/>
                <a:gd name="connsiteX41" fmla="*/ 487773 w 1288739"/>
                <a:gd name="connsiteY41" fmla="*/ 1634687 h 1808541"/>
                <a:gd name="connsiteX42" fmla="*/ 480530 w 1288739"/>
                <a:gd name="connsiteY42" fmla="*/ 1778241 h 1808541"/>
                <a:gd name="connsiteX43" fmla="*/ 341784 w 1288739"/>
                <a:gd name="connsiteY43" fmla="*/ 1763249 h 1808541"/>
                <a:gd name="connsiteX44" fmla="*/ 339786 w 1288739"/>
                <a:gd name="connsiteY44" fmla="*/ 1692534 h 1808541"/>
                <a:gd name="connsiteX45" fmla="*/ 347154 w 1288739"/>
                <a:gd name="connsiteY45" fmla="*/ 1465021 h 1808541"/>
                <a:gd name="connsiteX46" fmla="*/ 347404 w 1288739"/>
                <a:gd name="connsiteY46" fmla="*/ 1311096 h 1808541"/>
                <a:gd name="connsiteX47" fmla="*/ 347404 w 1288739"/>
                <a:gd name="connsiteY47" fmla="*/ 1212895 h 1808541"/>
                <a:gd name="connsiteX48" fmla="*/ 329795 w 1288739"/>
                <a:gd name="connsiteY48" fmla="*/ 1189906 h 1808541"/>
                <a:gd name="connsiteX49" fmla="*/ 729548 w 1288739"/>
                <a:gd name="connsiteY49" fmla="*/ 609442 h 1808541"/>
                <a:gd name="connsiteX50" fmla="*/ 766014 w 1288739"/>
                <a:gd name="connsiteY50" fmla="*/ 557467 h 1808541"/>
                <a:gd name="connsiteX51" fmla="*/ 795112 w 1288739"/>
                <a:gd name="connsiteY51" fmla="*/ 521610 h 1808541"/>
                <a:gd name="connsiteX52" fmla="*/ 814094 w 1288739"/>
                <a:gd name="connsiteY52" fmla="*/ 476632 h 1808541"/>
                <a:gd name="connsiteX53" fmla="*/ 806851 w 1288739"/>
                <a:gd name="connsiteY53" fmla="*/ 376306 h 1808541"/>
                <a:gd name="connsiteX54" fmla="*/ 783873 w 1288739"/>
                <a:gd name="connsiteY54" fmla="*/ 317960 h 1808541"/>
                <a:gd name="connsiteX55" fmla="*/ 825084 w 1288739"/>
                <a:gd name="connsiteY55" fmla="*/ 271733 h 1808541"/>
                <a:gd name="connsiteX56" fmla="*/ 900389 w 1288739"/>
                <a:gd name="connsiteY56" fmla="*/ 327705 h 1808541"/>
                <a:gd name="connsiteX57" fmla="*/ 911878 w 1288739"/>
                <a:gd name="connsiteY57" fmla="*/ 305966 h 1808541"/>
                <a:gd name="connsiteX58" fmla="*/ 1001545 w 1288739"/>
                <a:gd name="connsiteY58" fmla="*/ 362063 h 1808541"/>
                <a:gd name="connsiteX59" fmla="*/ 1010537 w 1288739"/>
                <a:gd name="connsiteY59" fmla="*/ 389550 h 1808541"/>
                <a:gd name="connsiteX60" fmla="*/ 1012285 w 1288739"/>
                <a:gd name="connsiteY60" fmla="*/ 416037 h 1808541"/>
                <a:gd name="connsiteX61" fmla="*/ 1015282 w 1288739"/>
                <a:gd name="connsiteY61" fmla="*/ 480130 h 1808541"/>
                <a:gd name="connsiteX62" fmla="*/ 1045879 w 1288739"/>
                <a:gd name="connsiteY62" fmla="*/ 424408 h 1808541"/>
                <a:gd name="connsiteX63" fmla="*/ 1177256 w 1288739"/>
                <a:gd name="connsiteY63" fmla="*/ 565713 h 1808541"/>
                <a:gd name="connsiteX64" fmla="*/ 1171512 w 1288739"/>
                <a:gd name="connsiteY64" fmla="*/ 599197 h 1808541"/>
                <a:gd name="connsiteX65" fmla="*/ 1166017 w 1288739"/>
                <a:gd name="connsiteY65" fmla="*/ 635554 h 1808541"/>
                <a:gd name="connsiteX66" fmla="*/ 1182876 w 1288739"/>
                <a:gd name="connsiteY66" fmla="*/ 620936 h 1808541"/>
                <a:gd name="connsiteX67" fmla="*/ 1188371 w 1288739"/>
                <a:gd name="connsiteY67" fmla="*/ 614939 h 1808541"/>
                <a:gd name="connsiteX68" fmla="*/ 1238075 w 1288739"/>
                <a:gd name="connsiteY68" fmla="*/ 678533 h 1808541"/>
                <a:gd name="connsiteX69" fmla="*/ 1235577 w 1288739"/>
                <a:gd name="connsiteY69" fmla="*/ 775110 h 1808541"/>
                <a:gd name="connsiteX70" fmla="*/ 1218093 w 1288739"/>
                <a:gd name="connsiteY70" fmla="*/ 815465 h 1808541"/>
                <a:gd name="connsiteX71" fmla="*/ 1207728 w 1288739"/>
                <a:gd name="connsiteY71" fmla="*/ 832457 h 1808541"/>
                <a:gd name="connsiteX72" fmla="*/ 1195989 w 1288739"/>
                <a:gd name="connsiteY72" fmla="*/ 848199 h 1808541"/>
                <a:gd name="connsiteX73" fmla="*/ 1188870 w 1288739"/>
                <a:gd name="connsiteY73" fmla="*/ 868064 h 1808541"/>
                <a:gd name="connsiteX74" fmla="*/ 1164893 w 1288739"/>
                <a:gd name="connsiteY74" fmla="*/ 915291 h 1808541"/>
                <a:gd name="connsiteX75" fmla="*/ 1201983 w 1288739"/>
                <a:gd name="connsiteY75" fmla="*/ 887680 h 1808541"/>
                <a:gd name="connsiteX76" fmla="*/ 1208727 w 1288739"/>
                <a:gd name="connsiteY76" fmla="*/ 883307 h 1808541"/>
                <a:gd name="connsiteX77" fmla="*/ 1213473 w 1288739"/>
                <a:gd name="connsiteY77" fmla="*/ 1004497 h 1808541"/>
                <a:gd name="connsiteX78" fmla="*/ 1155651 w 1288739"/>
                <a:gd name="connsiteY78" fmla="*/ 1090580 h 1808541"/>
                <a:gd name="connsiteX79" fmla="*/ 1180129 w 1288739"/>
                <a:gd name="connsiteY79" fmla="*/ 1079460 h 1808541"/>
                <a:gd name="connsiteX80" fmla="*/ 1205980 w 1288739"/>
                <a:gd name="connsiteY80" fmla="*/ 1069340 h 1808541"/>
                <a:gd name="connsiteX81" fmla="*/ 1170887 w 1288739"/>
                <a:gd name="connsiteY81" fmla="*/ 1189281 h 1808541"/>
                <a:gd name="connsiteX82" fmla="*/ 1046503 w 1288739"/>
                <a:gd name="connsiteY82" fmla="*/ 1203274 h 1808541"/>
                <a:gd name="connsiteX83" fmla="*/ 1047377 w 1288739"/>
                <a:gd name="connsiteY83" fmla="*/ 1198152 h 1808541"/>
                <a:gd name="connsiteX84" fmla="*/ 1045879 w 1288739"/>
                <a:gd name="connsiteY84" fmla="*/ 1151925 h 1808541"/>
                <a:gd name="connsiteX85" fmla="*/ 987433 w 1288739"/>
                <a:gd name="connsiteY85" fmla="*/ 1196153 h 1808541"/>
                <a:gd name="connsiteX86" fmla="*/ 909256 w 1288739"/>
                <a:gd name="connsiteY86" fmla="*/ 1217018 h 1808541"/>
                <a:gd name="connsiteX87" fmla="*/ 886527 w 1288739"/>
                <a:gd name="connsiteY87" fmla="*/ 1204149 h 1808541"/>
                <a:gd name="connsiteX88" fmla="*/ 827457 w 1288739"/>
                <a:gd name="connsiteY88" fmla="*/ 1157797 h 1808541"/>
                <a:gd name="connsiteX89" fmla="*/ 842318 w 1288739"/>
                <a:gd name="connsiteY89" fmla="*/ 1123064 h 1808541"/>
                <a:gd name="connsiteX90" fmla="*/ 793114 w 1288739"/>
                <a:gd name="connsiteY90" fmla="*/ 1144303 h 1808541"/>
                <a:gd name="connsiteX91" fmla="*/ 787369 w 1288739"/>
                <a:gd name="connsiteY91" fmla="*/ 1154548 h 1808541"/>
                <a:gd name="connsiteX92" fmla="*/ 698577 w 1288739"/>
                <a:gd name="connsiteY92" fmla="*/ 1160670 h 1808541"/>
                <a:gd name="connsiteX93" fmla="*/ 635261 w 1288739"/>
                <a:gd name="connsiteY93" fmla="*/ 1098701 h 1808541"/>
                <a:gd name="connsiteX94" fmla="*/ 635261 w 1288739"/>
                <a:gd name="connsiteY94" fmla="*/ 1044353 h 1808541"/>
                <a:gd name="connsiteX95" fmla="*/ 765515 w 1288739"/>
                <a:gd name="connsiteY95" fmla="*/ 998375 h 1808541"/>
                <a:gd name="connsiteX96" fmla="*/ 769136 w 1288739"/>
                <a:gd name="connsiteY96" fmla="*/ 915291 h 1808541"/>
                <a:gd name="connsiteX97" fmla="*/ 781250 w 1288739"/>
                <a:gd name="connsiteY97" fmla="*/ 850573 h 1808541"/>
                <a:gd name="connsiteX98" fmla="*/ 803854 w 1288739"/>
                <a:gd name="connsiteY98" fmla="*/ 805970 h 1808541"/>
                <a:gd name="connsiteX99" fmla="*/ 808724 w 1288739"/>
                <a:gd name="connsiteY99" fmla="*/ 790602 h 1808541"/>
                <a:gd name="connsiteX100" fmla="*/ 755899 w 1288739"/>
                <a:gd name="connsiteY100" fmla="*/ 627808 h 1808541"/>
                <a:gd name="connsiteX101" fmla="*/ 736542 w 1288739"/>
                <a:gd name="connsiteY101" fmla="*/ 613565 h 1808541"/>
                <a:gd name="connsiteX102" fmla="*/ 729548 w 1288739"/>
                <a:gd name="connsiteY102" fmla="*/ 609442 h 1808541"/>
                <a:gd name="connsiteX103" fmla="*/ 285462 w 1288739"/>
                <a:gd name="connsiteY103" fmla="*/ 124430 h 1808541"/>
                <a:gd name="connsiteX104" fmla="*/ 314060 w 1288739"/>
                <a:gd name="connsiteY104" fmla="*/ 87823 h 1808541"/>
                <a:gd name="connsiteX105" fmla="*/ 437945 w 1288739"/>
                <a:gd name="connsiteY105" fmla="*/ 28852 h 1808541"/>
                <a:gd name="connsiteX106" fmla="*/ 505257 w 1288739"/>
                <a:gd name="connsiteY106" fmla="*/ 114810 h 1808541"/>
                <a:gd name="connsiteX107" fmla="*/ 517496 w 1288739"/>
                <a:gd name="connsiteY107" fmla="*/ 133426 h 1808541"/>
                <a:gd name="connsiteX108" fmla="*/ 537852 w 1288739"/>
                <a:gd name="connsiteY108" fmla="*/ 173281 h 1808541"/>
                <a:gd name="connsiteX109" fmla="*/ 541848 w 1288739"/>
                <a:gd name="connsiteY109" fmla="*/ 115685 h 1808541"/>
                <a:gd name="connsiteX110" fmla="*/ 637134 w 1288739"/>
                <a:gd name="connsiteY110" fmla="*/ 101192 h 1808541"/>
                <a:gd name="connsiteX111" fmla="*/ 680094 w 1288739"/>
                <a:gd name="connsiteY111" fmla="*/ 171407 h 1808541"/>
                <a:gd name="connsiteX112" fmla="*/ 648748 w 1288739"/>
                <a:gd name="connsiteY112" fmla="*/ 346571 h 1808541"/>
                <a:gd name="connsiteX113" fmla="*/ 663360 w 1288739"/>
                <a:gd name="connsiteY113" fmla="*/ 318585 h 1808541"/>
                <a:gd name="connsiteX114" fmla="*/ 681468 w 1288739"/>
                <a:gd name="connsiteY114" fmla="*/ 292972 h 1808541"/>
                <a:gd name="connsiteX115" fmla="*/ 728174 w 1288739"/>
                <a:gd name="connsiteY115" fmla="*/ 326956 h 1808541"/>
                <a:gd name="connsiteX116" fmla="*/ 725802 w 1288739"/>
                <a:gd name="connsiteY116" fmla="*/ 349070 h 1808541"/>
                <a:gd name="connsiteX117" fmla="*/ 782249 w 1288739"/>
                <a:gd name="connsiteY117" fmla="*/ 415787 h 1808541"/>
                <a:gd name="connsiteX118" fmla="*/ 760769 w 1288739"/>
                <a:gd name="connsiteY118" fmla="*/ 514363 h 1808541"/>
                <a:gd name="connsiteX119" fmla="*/ 715062 w 1288739"/>
                <a:gd name="connsiteY119" fmla="*/ 590701 h 1808541"/>
                <a:gd name="connsiteX120" fmla="*/ 698827 w 1288739"/>
                <a:gd name="connsiteY120" fmla="*/ 605069 h 1808541"/>
                <a:gd name="connsiteX121" fmla="*/ 657241 w 1288739"/>
                <a:gd name="connsiteY121" fmla="*/ 648298 h 1808541"/>
                <a:gd name="connsiteX122" fmla="*/ 709067 w 1288739"/>
                <a:gd name="connsiteY122" fmla="*/ 626558 h 1808541"/>
                <a:gd name="connsiteX123" fmla="*/ 711940 w 1288739"/>
                <a:gd name="connsiteY123" fmla="*/ 624934 h 1808541"/>
                <a:gd name="connsiteX124" fmla="*/ 729049 w 1288739"/>
                <a:gd name="connsiteY124" fmla="*/ 852697 h 1808541"/>
                <a:gd name="connsiteX125" fmla="*/ 665608 w 1288739"/>
                <a:gd name="connsiteY125" fmla="*/ 894301 h 1808541"/>
                <a:gd name="connsiteX126" fmla="*/ 693207 w 1288739"/>
                <a:gd name="connsiteY126" fmla="*/ 897675 h 1808541"/>
                <a:gd name="connsiteX127" fmla="*/ 754775 w 1288739"/>
                <a:gd name="connsiteY127" fmla="*/ 890553 h 1808541"/>
                <a:gd name="connsiteX128" fmla="*/ 635136 w 1288739"/>
                <a:gd name="connsiteY128" fmla="*/ 1016491 h 1808541"/>
                <a:gd name="connsiteX129" fmla="*/ 621649 w 1288739"/>
                <a:gd name="connsiteY129" fmla="*/ 969390 h 1808541"/>
                <a:gd name="connsiteX130" fmla="*/ 620025 w 1288739"/>
                <a:gd name="connsiteY130" fmla="*/ 984132 h 1808541"/>
                <a:gd name="connsiteX131" fmla="*/ 611908 w 1288739"/>
                <a:gd name="connsiteY131" fmla="*/ 1026986 h 1808541"/>
                <a:gd name="connsiteX132" fmla="*/ 619526 w 1288739"/>
                <a:gd name="connsiteY132" fmla="*/ 1043853 h 1808541"/>
                <a:gd name="connsiteX133" fmla="*/ 607037 w 1288739"/>
                <a:gd name="connsiteY133" fmla="*/ 1091579 h 1808541"/>
                <a:gd name="connsiteX134" fmla="*/ 582560 w 1288739"/>
                <a:gd name="connsiteY134" fmla="*/ 1120565 h 1808541"/>
                <a:gd name="connsiteX135" fmla="*/ 394985 w 1288739"/>
                <a:gd name="connsiteY135" fmla="*/ 1165418 h 1808541"/>
                <a:gd name="connsiteX136" fmla="*/ 416839 w 1288739"/>
                <a:gd name="connsiteY136" fmla="*/ 1145678 h 1808541"/>
                <a:gd name="connsiteX137" fmla="*/ 407848 w 1288739"/>
                <a:gd name="connsiteY137" fmla="*/ 1113444 h 1808541"/>
                <a:gd name="connsiteX138" fmla="*/ 343907 w 1288739"/>
                <a:gd name="connsiteY138" fmla="*/ 1143554 h 1808541"/>
                <a:gd name="connsiteX139" fmla="*/ 309689 w 1288739"/>
                <a:gd name="connsiteY139" fmla="*/ 1149676 h 1808541"/>
                <a:gd name="connsiteX140" fmla="*/ 269976 w 1288739"/>
                <a:gd name="connsiteY140" fmla="*/ 1148177 h 1808541"/>
                <a:gd name="connsiteX141" fmla="*/ 220522 w 1288739"/>
                <a:gd name="connsiteY141" fmla="*/ 1102074 h 1808541"/>
                <a:gd name="connsiteX142" fmla="*/ 176688 w 1288739"/>
                <a:gd name="connsiteY142" fmla="*/ 1054723 h 1808541"/>
                <a:gd name="connsiteX143" fmla="*/ 192673 w 1288739"/>
                <a:gd name="connsiteY143" fmla="*/ 1045727 h 1808541"/>
                <a:gd name="connsiteX144" fmla="*/ 239879 w 1288739"/>
                <a:gd name="connsiteY144" fmla="*/ 1030484 h 1808541"/>
                <a:gd name="connsiteX145" fmla="*/ 161577 w 1288739"/>
                <a:gd name="connsiteY145" fmla="*/ 1025737 h 1808541"/>
                <a:gd name="connsiteX146" fmla="*/ 92516 w 1288739"/>
                <a:gd name="connsiteY146" fmla="*/ 901423 h 1808541"/>
                <a:gd name="connsiteX147" fmla="*/ 93515 w 1288739"/>
                <a:gd name="connsiteY147" fmla="*/ 854821 h 1808541"/>
                <a:gd name="connsiteX148" fmla="*/ 129732 w 1288739"/>
                <a:gd name="connsiteY148" fmla="*/ 829333 h 1808541"/>
                <a:gd name="connsiteX149" fmla="*/ 176188 w 1288739"/>
                <a:gd name="connsiteY149" fmla="*/ 833082 h 1808541"/>
                <a:gd name="connsiteX150" fmla="*/ 128608 w 1288739"/>
                <a:gd name="connsiteY150" fmla="*/ 804471 h 1808541"/>
                <a:gd name="connsiteX151" fmla="*/ 81527 w 1288739"/>
                <a:gd name="connsiteY151" fmla="*/ 772736 h 1808541"/>
                <a:gd name="connsiteX152" fmla="*/ 76906 w 1288739"/>
                <a:gd name="connsiteY152" fmla="*/ 652421 h 1808541"/>
                <a:gd name="connsiteX153" fmla="*/ 102008 w 1288739"/>
                <a:gd name="connsiteY153" fmla="*/ 657043 h 1808541"/>
                <a:gd name="connsiteX154" fmla="*/ 79154 w 1288739"/>
                <a:gd name="connsiteY154" fmla="*/ 625809 h 1808541"/>
                <a:gd name="connsiteX155" fmla="*/ 62045 w 1288739"/>
                <a:gd name="connsiteY155" fmla="*/ 615814 h 1808541"/>
                <a:gd name="connsiteX156" fmla="*/ 89644 w 1288739"/>
                <a:gd name="connsiteY156" fmla="*/ 413163 h 1808541"/>
                <a:gd name="connsiteX157" fmla="*/ 121864 w 1288739"/>
                <a:gd name="connsiteY157" fmla="*/ 372933 h 1808541"/>
                <a:gd name="connsiteX158" fmla="*/ 99885 w 1288739"/>
                <a:gd name="connsiteY158" fmla="*/ 306091 h 1808541"/>
                <a:gd name="connsiteX159" fmla="*/ 73909 w 1288739"/>
                <a:gd name="connsiteY159" fmla="*/ 198769 h 1808541"/>
                <a:gd name="connsiteX160" fmla="*/ 142220 w 1288739"/>
                <a:gd name="connsiteY160" fmla="*/ 88698 h 1808541"/>
                <a:gd name="connsiteX161" fmla="*/ 212405 w 1288739"/>
                <a:gd name="connsiteY161" fmla="*/ 88573 h 1808541"/>
                <a:gd name="connsiteX162" fmla="*/ 292205 w 1288739"/>
                <a:gd name="connsiteY162" fmla="*/ 180528 h 1808541"/>
                <a:gd name="connsiteX163" fmla="*/ 322427 w 1288739"/>
                <a:gd name="connsiteY163" fmla="*/ 183901 h 1808541"/>
                <a:gd name="connsiteX164" fmla="*/ 285462 w 1288739"/>
                <a:gd name="connsiteY164" fmla="*/ 124430 h 1808541"/>
                <a:gd name="connsiteX165" fmla="*/ 262983 w 1288739"/>
                <a:gd name="connsiteY165" fmla="*/ 91821 h 1808541"/>
                <a:gd name="connsiteX166" fmla="*/ 212405 w 1288739"/>
                <a:gd name="connsiteY166" fmla="*/ 66084 h 1808541"/>
                <a:gd name="connsiteX167" fmla="*/ 146341 w 1288739"/>
                <a:gd name="connsiteY167" fmla="*/ 66459 h 1808541"/>
                <a:gd name="connsiteX168" fmla="*/ 57799 w 1288739"/>
                <a:gd name="connsiteY168" fmla="*/ 130177 h 1808541"/>
                <a:gd name="connsiteX169" fmla="*/ 71911 w 1288739"/>
                <a:gd name="connsiteY169" fmla="*/ 341573 h 1808541"/>
                <a:gd name="connsiteX170" fmla="*/ 85773 w 1288739"/>
                <a:gd name="connsiteY170" fmla="*/ 368435 h 1808541"/>
                <a:gd name="connsiteX171" fmla="*/ 33197 w 1288739"/>
                <a:gd name="connsiteY171" fmla="*/ 411164 h 1808541"/>
                <a:gd name="connsiteX172" fmla="*/ 20084 w 1288739"/>
                <a:gd name="connsiteY172" fmla="*/ 590201 h 1808541"/>
                <a:gd name="connsiteX173" fmla="*/ 38067 w 1288739"/>
                <a:gd name="connsiteY173" fmla="*/ 619687 h 1808541"/>
                <a:gd name="connsiteX174" fmla="*/ 27827 w 1288739"/>
                <a:gd name="connsiteY174" fmla="*/ 722011 h 1808541"/>
                <a:gd name="connsiteX175" fmla="*/ 75532 w 1288739"/>
                <a:gd name="connsiteY175" fmla="*/ 798973 h 1808541"/>
                <a:gd name="connsiteX176" fmla="*/ 100509 w 1288739"/>
                <a:gd name="connsiteY176" fmla="*/ 1005247 h 1808541"/>
                <a:gd name="connsiteX177" fmla="*/ 151087 w 1288739"/>
                <a:gd name="connsiteY177" fmla="*/ 1045727 h 1808541"/>
                <a:gd name="connsiteX178" fmla="*/ 159204 w 1288739"/>
                <a:gd name="connsiteY178" fmla="*/ 1068591 h 1808541"/>
                <a:gd name="connsiteX179" fmla="*/ 252742 w 1288739"/>
                <a:gd name="connsiteY179" fmla="*/ 1171915 h 1808541"/>
                <a:gd name="connsiteX180" fmla="*/ 310563 w 1288739"/>
                <a:gd name="connsiteY180" fmla="*/ 1193404 h 1808541"/>
                <a:gd name="connsiteX181" fmla="*/ 309439 w 1288739"/>
                <a:gd name="connsiteY181" fmla="*/ 1329212 h 1808541"/>
                <a:gd name="connsiteX182" fmla="*/ 303570 w 1288739"/>
                <a:gd name="connsiteY182" fmla="*/ 1368693 h 1808541"/>
                <a:gd name="connsiteX183" fmla="*/ 302071 w 1288739"/>
                <a:gd name="connsiteY183" fmla="*/ 1371317 h 1808541"/>
                <a:gd name="connsiteX184" fmla="*/ 264481 w 1288739"/>
                <a:gd name="connsiteY184" fmla="*/ 1319717 h 1808541"/>
                <a:gd name="connsiteX185" fmla="*/ 90518 w 1288739"/>
                <a:gd name="connsiteY185" fmla="*/ 1239257 h 1808541"/>
                <a:gd name="connsiteX186" fmla="*/ 53053 w 1288739"/>
                <a:gd name="connsiteY186" fmla="*/ 1310222 h 1808541"/>
                <a:gd name="connsiteX187" fmla="*/ 74283 w 1288739"/>
                <a:gd name="connsiteY187" fmla="*/ 1350577 h 1808541"/>
                <a:gd name="connsiteX188" fmla="*/ 105629 w 1288739"/>
                <a:gd name="connsiteY188" fmla="*/ 1363321 h 1808541"/>
                <a:gd name="connsiteX189" fmla="*/ 253242 w 1288739"/>
                <a:gd name="connsiteY189" fmla="*/ 1487510 h 1808541"/>
                <a:gd name="connsiteX190" fmla="*/ 303820 w 1288739"/>
                <a:gd name="connsiteY190" fmla="*/ 1572468 h 1808541"/>
                <a:gd name="connsiteX191" fmla="*/ 306692 w 1288739"/>
                <a:gd name="connsiteY191" fmla="*/ 1743384 h 1808541"/>
                <a:gd name="connsiteX192" fmla="*/ 330670 w 1288739"/>
                <a:gd name="connsiteY192" fmla="*/ 1796607 h 1808541"/>
                <a:gd name="connsiteX193" fmla="*/ 374004 w 1288739"/>
                <a:gd name="connsiteY193" fmla="*/ 1797232 h 1808541"/>
                <a:gd name="connsiteX194" fmla="*/ 501885 w 1288739"/>
                <a:gd name="connsiteY194" fmla="*/ 1806977 h 1808541"/>
                <a:gd name="connsiteX195" fmla="*/ 517121 w 1288739"/>
                <a:gd name="connsiteY195" fmla="*/ 1666921 h 1808541"/>
                <a:gd name="connsiteX196" fmla="*/ 518744 w 1288739"/>
                <a:gd name="connsiteY196" fmla="*/ 1349577 h 1808541"/>
                <a:gd name="connsiteX197" fmla="*/ 518495 w 1288739"/>
                <a:gd name="connsiteY197" fmla="*/ 1227138 h 1808541"/>
                <a:gd name="connsiteX198" fmla="*/ 513250 w 1288739"/>
                <a:gd name="connsiteY198" fmla="*/ 1193904 h 1808541"/>
                <a:gd name="connsiteX199" fmla="*/ 591177 w 1288739"/>
                <a:gd name="connsiteY199" fmla="*/ 1162794 h 1808541"/>
                <a:gd name="connsiteX200" fmla="*/ 624396 w 1288739"/>
                <a:gd name="connsiteY200" fmla="*/ 1126812 h 1808541"/>
                <a:gd name="connsiteX201" fmla="*/ 699077 w 1288739"/>
                <a:gd name="connsiteY201" fmla="*/ 1193779 h 1808541"/>
                <a:gd name="connsiteX202" fmla="*/ 815094 w 1288739"/>
                <a:gd name="connsiteY202" fmla="*/ 1185783 h 1808541"/>
                <a:gd name="connsiteX203" fmla="*/ 845940 w 1288739"/>
                <a:gd name="connsiteY203" fmla="*/ 1213394 h 1808541"/>
                <a:gd name="connsiteX204" fmla="*/ 882406 w 1288739"/>
                <a:gd name="connsiteY204" fmla="*/ 1237383 h 1808541"/>
                <a:gd name="connsiteX205" fmla="*/ 875038 w 1288739"/>
                <a:gd name="connsiteY205" fmla="*/ 1327213 h 1808541"/>
                <a:gd name="connsiteX206" fmla="*/ 860801 w 1288739"/>
                <a:gd name="connsiteY206" fmla="*/ 1615322 h 1808541"/>
                <a:gd name="connsiteX207" fmla="*/ 852933 w 1288739"/>
                <a:gd name="connsiteY207" fmla="*/ 1705777 h 1808541"/>
                <a:gd name="connsiteX208" fmla="*/ 848812 w 1288739"/>
                <a:gd name="connsiteY208" fmla="*/ 1753004 h 1808541"/>
                <a:gd name="connsiteX209" fmla="*/ 845191 w 1288739"/>
                <a:gd name="connsiteY209" fmla="*/ 1787612 h 1808541"/>
                <a:gd name="connsiteX210" fmla="*/ 919496 w 1288739"/>
                <a:gd name="connsiteY210" fmla="*/ 1804728 h 1808541"/>
                <a:gd name="connsiteX211" fmla="*/ 1007040 w 1288739"/>
                <a:gd name="connsiteY211" fmla="*/ 1796982 h 1808541"/>
                <a:gd name="connsiteX212" fmla="*/ 1001545 w 1288739"/>
                <a:gd name="connsiteY212" fmla="*/ 1658550 h 1808541"/>
                <a:gd name="connsiteX213" fmla="*/ 1007165 w 1288739"/>
                <a:gd name="connsiteY213" fmla="*/ 1297853 h 1808541"/>
                <a:gd name="connsiteX214" fmla="*/ 1008039 w 1288739"/>
                <a:gd name="connsiteY214" fmla="*/ 1230511 h 1808541"/>
                <a:gd name="connsiteX215" fmla="*/ 1161646 w 1288739"/>
                <a:gd name="connsiteY215" fmla="*/ 1234259 h 1808541"/>
                <a:gd name="connsiteX216" fmla="*/ 1199361 w 1288739"/>
                <a:gd name="connsiteY216" fmla="*/ 1183909 h 1808541"/>
                <a:gd name="connsiteX217" fmla="*/ 1215720 w 1288739"/>
                <a:gd name="connsiteY217" fmla="*/ 1156547 h 1808541"/>
                <a:gd name="connsiteX218" fmla="*/ 1223089 w 1288739"/>
                <a:gd name="connsiteY218" fmla="*/ 1117317 h 1808541"/>
                <a:gd name="connsiteX219" fmla="*/ 1233329 w 1288739"/>
                <a:gd name="connsiteY219" fmla="*/ 1044852 h 1808541"/>
                <a:gd name="connsiteX220" fmla="*/ 1268796 w 1288739"/>
                <a:gd name="connsiteY220" fmla="*/ 992378 h 1808541"/>
                <a:gd name="connsiteX221" fmla="*/ 1264675 w 1288739"/>
                <a:gd name="connsiteY221" fmla="*/ 916291 h 1808541"/>
                <a:gd name="connsiteX222" fmla="*/ 1227085 w 1288739"/>
                <a:gd name="connsiteY222" fmla="*/ 863317 h 1808541"/>
                <a:gd name="connsiteX223" fmla="*/ 1231706 w 1288739"/>
                <a:gd name="connsiteY223" fmla="*/ 854071 h 1808541"/>
                <a:gd name="connsiteX224" fmla="*/ 1249564 w 1288739"/>
                <a:gd name="connsiteY224" fmla="*/ 830583 h 1808541"/>
                <a:gd name="connsiteX225" fmla="*/ 1260179 w 1288739"/>
                <a:gd name="connsiteY225" fmla="*/ 813841 h 1808541"/>
                <a:gd name="connsiteX226" fmla="*/ 1271544 w 1288739"/>
                <a:gd name="connsiteY226" fmla="*/ 798224 h 1808541"/>
                <a:gd name="connsiteX227" fmla="*/ 1235077 w 1288739"/>
                <a:gd name="connsiteY227" fmla="*/ 610316 h 1808541"/>
                <a:gd name="connsiteX228" fmla="*/ 1220341 w 1288739"/>
                <a:gd name="connsiteY228" fmla="*/ 598072 h 1808541"/>
                <a:gd name="connsiteX229" fmla="*/ 1202358 w 1288739"/>
                <a:gd name="connsiteY229" fmla="*/ 588952 h 1808541"/>
                <a:gd name="connsiteX230" fmla="*/ 1216470 w 1288739"/>
                <a:gd name="connsiteY230" fmla="*/ 516113 h 1808541"/>
                <a:gd name="connsiteX231" fmla="*/ 1049750 w 1288739"/>
                <a:gd name="connsiteY231" fmla="*/ 398545 h 1808541"/>
                <a:gd name="connsiteX232" fmla="*/ 968825 w 1288739"/>
                <a:gd name="connsiteY232" fmla="*/ 289349 h 1808541"/>
                <a:gd name="connsiteX233" fmla="*/ 881157 w 1288739"/>
                <a:gd name="connsiteY233" fmla="*/ 271858 h 1808541"/>
                <a:gd name="connsiteX234" fmla="*/ 821088 w 1288739"/>
                <a:gd name="connsiteY234" fmla="*/ 251493 h 1808541"/>
                <a:gd name="connsiteX235" fmla="*/ 771509 w 1288739"/>
                <a:gd name="connsiteY235" fmla="*/ 263737 h 1808541"/>
                <a:gd name="connsiteX236" fmla="*/ 740413 w 1288739"/>
                <a:gd name="connsiteY236" fmla="*/ 297095 h 1808541"/>
                <a:gd name="connsiteX237" fmla="*/ 699451 w 1288739"/>
                <a:gd name="connsiteY237" fmla="*/ 277355 h 1808541"/>
                <a:gd name="connsiteX238" fmla="*/ 715436 w 1288739"/>
                <a:gd name="connsiteY238" fmla="*/ 242247 h 1808541"/>
                <a:gd name="connsiteX239" fmla="*/ 698577 w 1288739"/>
                <a:gd name="connsiteY239" fmla="*/ 111562 h 1808541"/>
                <a:gd name="connsiteX240" fmla="*/ 532731 w 1288739"/>
                <a:gd name="connsiteY240" fmla="*/ 80077 h 1808541"/>
                <a:gd name="connsiteX241" fmla="*/ 443564 w 1288739"/>
                <a:gd name="connsiteY241" fmla="*/ 7488 h 1808541"/>
                <a:gd name="connsiteX242" fmla="*/ 310189 w 1288739"/>
                <a:gd name="connsiteY242" fmla="*/ 26479 h 1808541"/>
                <a:gd name="connsiteX243" fmla="*/ 262983 w 1288739"/>
                <a:gd name="connsiteY243" fmla="*/ 91821 h 18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1288739" h="1808541">
                  <a:moveTo>
                    <a:pt x="930111" y="1774368"/>
                  </a:moveTo>
                  <a:cubicBezTo>
                    <a:pt x="925616" y="1739885"/>
                    <a:pt x="928113" y="1650804"/>
                    <a:pt x="920870" y="1628065"/>
                  </a:cubicBezTo>
                  <a:cubicBezTo>
                    <a:pt x="902013" y="1633813"/>
                    <a:pt x="912503" y="1643058"/>
                    <a:pt x="914751" y="1692409"/>
                  </a:cubicBezTo>
                  <a:cubicBezTo>
                    <a:pt x="916000" y="1719395"/>
                    <a:pt x="916874" y="1747507"/>
                    <a:pt x="917998" y="1772619"/>
                  </a:cubicBezTo>
                  <a:lnTo>
                    <a:pt x="875662" y="1771120"/>
                  </a:lnTo>
                  <a:cubicBezTo>
                    <a:pt x="875412" y="1731514"/>
                    <a:pt x="895394" y="1591583"/>
                    <a:pt x="896892" y="1512372"/>
                  </a:cubicBezTo>
                  <a:lnTo>
                    <a:pt x="905384" y="1383561"/>
                  </a:lnTo>
                  <a:cubicBezTo>
                    <a:pt x="906259" y="1334210"/>
                    <a:pt x="915750" y="1293480"/>
                    <a:pt x="915250" y="1249127"/>
                  </a:cubicBezTo>
                  <a:lnTo>
                    <a:pt x="933858" y="1250251"/>
                  </a:lnTo>
                  <a:cubicBezTo>
                    <a:pt x="949718" y="1268992"/>
                    <a:pt x="932734" y="1301101"/>
                    <a:pt x="943974" y="1318718"/>
                  </a:cubicBezTo>
                  <a:cubicBezTo>
                    <a:pt x="950343" y="1311471"/>
                    <a:pt x="950842" y="1309097"/>
                    <a:pt x="951342" y="1288607"/>
                  </a:cubicBezTo>
                  <a:cubicBezTo>
                    <a:pt x="951591" y="1276363"/>
                    <a:pt x="951217" y="1263620"/>
                    <a:pt x="951217" y="1251376"/>
                  </a:cubicBezTo>
                  <a:lnTo>
                    <a:pt x="973696" y="1248127"/>
                  </a:lnTo>
                  <a:lnTo>
                    <a:pt x="966328" y="1655052"/>
                  </a:lnTo>
                  <a:cubicBezTo>
                    <a:pt x="966453" y="1677791"/>
                    <a:pt x="965204" y="1700530"/>
                    <a:pt x="965454" y="1723144"/>
                  </a:cubicBezTo>
                  <a:cubicBezTo>
                    <a:pt x="965578" y="1733763"/>
                    <a:pt x="966952" y="1745383"/>
                    <a:pt x="967077" y="1754003"/>
                  </a:cubicBezTo>
                  <a:cubicBezTo>
                    <a:pt x="967452" y="1782864"/>
                    <a:pt x="973821" y="1769621"/>
                    <a:pt x="966203" y="1777742"/>
                  </a:cubicBezTo>
                  <a:cubicBezTo>
                    <a:pt x="959334" y="1773869"/>
                    <a:pt x="939228" y="1774618"/>
                    <a:pt x="930111" y="1774368"/>
                  </a:cubicBezTo>
                  <a:close/>
                  <a:moveTo>
                    <a:pt x="105879" y="1254749"/>
                  </a:moveTo>
                  <a:cubicBezTo>
                    <a:pt x="127734" y="1260496"/>
                    <a:pt x="206785" y="1305349"/>
                    <a:pt x="227016" y="1323215"/>
                  </a:cubicBezTo>
                  <a:cubicBezTo>
                    <a:pt x="263857" y="1355824"/>
                    <a:pt x="272724" y="1374065"/>
                    <a:pt x="294828" y="1398054"/>
                  </a:cubicBezTo>
                  <a:cubicBezTo>
                    <a:pt x="306317" y="1410422"/>
                    <a:pt x="310314" y="1408049"/>
                    <a:pt x="309814" y="1431787"/>
                  </a:cubicBezTo>
                  <a:cubicBezTo>
                    <a:pt x="309065" y="1431162"/>
                    <a:pt x="308066" y="1429163"/>
                    <a:pt x="307691" y="1429788"/>
                  </a:cubicBezTo>
                  <a:cubicBezTo>
                    <a:pt x="307441" y="1430163"/>
                    <a:pt x="304944" y="1427164"/>
                    <a:pt x="303570" y="1426290"/>
                  </a:cubicBezTo>
                  <a:cubicBezTo>
                    <a:pt x="291956" y="1418294"/>
                    <a:pt x="288084" y="1424416"/>
                    <a:pt x="294578" y="1435160"/>
                  </a:cubicBezTo>
                  <a:cubicBezTo>
                    <a:pt x="302945" y="1448779"/>
                    <a:pt x="317557" y="1453526"/>
                    <a:pt x="304069" y="1470393"/>
                  </a:cubicBezTo>
                  <a:cubicBezTo>
                    <a:pt x="298075" y="1456150"/>
                    <a:pt x="283089" y="1428788"/>
                    <a:pt x="272099" y="1421417"/>
                  </a:cubicBezTo>
                  <a:cubicBezTo>
                    <a:pt x="263357" y="1427414"/>
                    <a:pt x="268977" y="1421042"/>
                    <a:pt x="263607" y="1431037"/>
                  </a:cubicBezTo>
                  <a:cubicBezTo>
                    <a:pt x="267354" y="1441282"/>
                    <a:pt x="275721" y="1441907"/>
                    <a:pt x="293829" y="1473891"/>
                  </a:cubicBezTo>
                  <a:cubicBezTo>
                    <a:pt x="311937" y="1506125"/>
                    <a:pt x="308690" y="1499004"/>
                    <a:pt x="307566" y="1541608"/>
                  </a:cubicBezTo>
                  <a:cubicBezTo>
                    <a:pt x="289833" y="1528614"/>
                    <a:pt x="272349" y="1481762"/>
                    <a:pt x="266230" y="1470643"/>
                  </a:cubicBezTo>
                  <a:cubicBezTo>
                    <a:pt x="259736" y="1458524"/>
                    <a:pt x="248621" y="1449653"/>
                    <a:pt x="243626" y="1439033"/>
                  </a:cubicBezTo>
                  <a:cubicBezTo>
                    <a:pt x="222770" y="1395430"/>
                    <a:pt x="218649" y="1393681"/>
                    <a:pt x="157831" y="1355450"/>
                  </a:cubicBezTo>
                  <a:cubicBezTo>
                    <a:pt x="134977" y="1341207"/>
                    <a:pt x="108501" y="1327713"/>
                    <a:pt x="78529" y="1321966"/>
                  </a:cubicBezTo>
                  <a:cubicBezTo>
                    <a:pt x="86147" y="1291106"/>
                    <a:pt x="84024" y="1277238"/>
                    <a:pt x="105879" y="1254749"/>
                  </a:cubicBezTo>
                  <a:close/>
                  <a:moveTo>
                    <a:pt x="329795" y="1189906"/>
                  </a:moveTo>
                  <a:cubicBezTo>
                    <a:pt x="360642" y="1182660"/>
                    <a:pt x="352899" y="1184908"/>
                    <a:pt x="377626" y="1195653"/>
                  </a:cubicBezTo>
                  <a:cubicBezTo>
                    <a:pt x="375503" y="1263995"/>
                    <a:pt x="384869" y="1330837"/>
                    <a:pt x="379999" y="1400178"/>
                  </a:cubicBezTo>
                  <a:cubicBezTo>
                    <a:pt x="401978" y="1393931"/>
                    <a:pt x="392112" y="1352201"/>
                    <a:pt x="392112" y="1305474"/>
                  </a:cubicBezTo>
                  <a:cubicBezTo>
                    <a:pt x="392112" y="1271741"/>
                    <a:pt x="387117" y="1233010"/>
                    <a:pt x="390988" y="1200651"/>
                  </a:cubicBezTo>
                  <a:cubicBezTo>
                    <a:pt x="458426" y="1208272"/>
                    <a:pt x="426081" y="1202400"/>
                    <a:pt x="479281" y="1202900"/>
                  </a:cubicBezTo>
                  <a:cubicBezTo>
                    <a:pt x="477283" y="1332211"/>
                    <a:pt x="490271" y="1491258"/>
                    <a:pt x="487773" y="1634687"/>
                  </a:cubicBezTo>
                  <a:cubicBezTo>
                    <a:pt x="486899" y="1681414"/>
                    <a:pt x="481404" y="1732389"/>
                    <a:pt x="480530" y="1778241"/>
                  </a:cubicBezTo>
                  <a:lnTo>
                    <a:pt x="341784" y="1763249"/>
                  </a:lnTo>
                  <a:cubicBezTo>
                    <a:pt x="342409" y="1737886"/>
                    <a:pt x="339287" y="1716397"/>
                    <a:pt x="339786" y="1692534"/>
                  </a:cubicBezTo>
                  <a:cubicBezTo>
                    <a:pt x="341285" y="1617571"/>
                    <a:pt x="347404" y="1540234"/>
                    <a:pt x="347154" y="1465021"/>
                  </a:cubicBezTo>
                  <a:cubicBezTo>
                    <a:pt x="347029" y="1413046"/>
                    <a:pt x="343782" y="1362446"/>
                    <a:pt x="347404" y="1311096"/>
                  </a:cubicBezTo>
                  <a:cubicBezTo>
                    <a:pt x="349152" y="1285609"/>
                    <a:pt x="358644" y="1228762"/>
                    <a:pt x="347404" y="1212895"/>
                  </a:cubicBezTo>
                  <a:cubicBezTo>
                    <a:pt x="338288" y="1199901"/>
                    <a:pt x="343158" y="1216143"/>
                    <a:pt x="329795" y="1189906"/>
                  </a:cubicBezTo>
                  <a:close/>
                  <a:moveTo>
                    <a:pt x="729548" y="609442"/>
                  </a:moveTo>
                  <a:cubicBezTo>
                    <a:pt x="742911" y="575084"/>
                    <a:pt x="746283" y="597572"/>
                    <a:pt x="766014" y="557467"/>
                  </a:cubicBezTo>
                  <a:cubicBezTo>
                    <a:pt x="774881" y="539601"/>
                    <a:pt x="790491" y="527357"/>
                    <a:pt x="795112" y="521610"/>
                  </a:cubicBezTo>
                  <a:lnTo>
                    <a:pt x="814094" y="476632"/>
                  </a:lnTo>
                  <a:cubicBezTo>
                    <a:pt x="821962" y="435402"/>
                    <a:pt x="834201" y="425657"/>
                    <a:pt x="806851" y="376306"/>
                  </a:cubicBezTo>
                  <a:cubicBezTo>
                    <a:pt x="794862" y="354942"/>
                    <a:pt x="776005" y="350444"/>
                    <a:pt x="783873" y="317960"/>
                  </a:cubicBezTo>
                  <a:cubicBezTo>
                    <a:pt x="788493" y="298969"/>
                    <a:pt x="806102" y="273732"/>
                    <a:pt x="825084" y="271733"/>
                  </a:cubicBezTo>
                  <a:cubicBezTo>
                    <a:pt x="870792" y="267110"/>
                    <a:pt x="870292" y="325207"/>
                    <a:pt x="900389" y="327705"/>
                  </a:cubicBezTo>
                  <a:cubicBezTo>
                    <a:pt x="921120" y="329454"/>
                    <a:pt x="913752" y="319834"/>
                    <a:pt x="911878" y="305966"/>
                  </a:cubicBezTo>
                  <a:cubicBezTo>
                    <a:pt x="967826" y="307840"/>
                    <a:pt x="982313" y="321958"/>
                    <a:pt x="1001545" y="362063"/>
                  </a:cubicBezTo>
                  <a:cubicBezTo>
                    <a:pt x="1005791" y="370934"/>
                    <a:pt x="1010162" y="380304"/>
                    <a:pt x="1010537" y="389550"/>
                  </a:cubicBezTo>
                  <a:cubicBezTo>
                    <a:pt x="1011411" y="408915"/>
                    <a:pt x="1006290" y="385052"/>
                    <a:pt x="1012285" y="416037"/>
                  </a:cubicBezTo>
                  <a:cubicBezTo>
                    <a:pt x="1016531" y="437901"/>
                    <a:pt x="1010162" y="458141"/>
                    <a:pt x="1015282" y="480130"/>
                  </a:cubicBezTo>
                  <a:cubicBezTo>
                    <a:pt x="1037137" y="474883"/>
                    <a:pt x="1025772" y="452019"/>
                    <a:pt x="1045879" y="424408"/>
                  </a:cubicBezTo>
                  <a:cubicBezTo>
                    <a:pt x="1127802" y="433153"/>
                    <a:pt x="1182377" y="476507"/>
                    <a:pt x="1177256" y="565713"/>
                  </a:cubicBezTo>
                  <a:cubicBezTo>
                    <a:pt x="1175383" y="597947"/>
                    <a:pt x="1170388" y="564714"/>
                    <a:pt x="1171512" y="599197"/>
                  </a:cubicBezTo>
                  <a:cubicBezTo>
                    <a:pt x="1171761" y="610691"/>
                    <a:pt x="1167391" y="623685"/>
                    <a:pt x="1166017" y="635554"/>
                  </a:cubicBezTo>
                  <a:cubicBezTo>
                    <a:pt x="1177506" y="633805"/>
                    <a:pt x="1167890" y="638552"/>
                    <a:pt x="1182876" y="620936"/>
                  </a:cubicBezTo>
                  <a:lnTo>
                    <a:pt x="1188371" y="614939"/>
                  </a:lnTo>
                  <a:cubicBezTo>
                    <a:pt x="1211474" y="624059"/>
                    <a:pt x="1231081" y="651796"/>
                    <a:pt x="1238075" y="678533"/>
                  </a:cubicBezTo>
                  <a:cubicBezTo>
                    <a:pt x="1246192" y="708893"/>
                    <a:pt x="1244694" y="745875"/>
                    <a:pt x="1235577" y="775110"/>
                  </a:cubicBezTo>
                  <a:cubicBezTo>
                    <a:pt x="1230831" y="790228"/>
                    <a:pt x="1225586" y="802597"/>
                    <a:pt x="1218093" y="815465"/>
                  </a:cubicBezTo>
                  <a:cubicBezTo>
                    <a:pt x="1214472" y="821712"/>
                    <a:pt x="1210975" y="827085"/>
                    <a:pt x="1207728" y="832457"/>
                  </a:cubicBezTo>
                  <a:lnTo>
                    <a:pt x="1195989" y="848199"/>
                  </a:lnTo>
                  <a:cubicBezTo>
                    <a:pt x="1188746" y="857570"/>
                    <a:pt x="1193241" y="856820"/>
                    <a:pt x="1188870" y="868064"/>
                  </a:cubicBezTo>
                  <a:cubicBezTo>
                    <a:pt x="1181003" y="888304"/>
                    <a:pt x="1149657" y="915041"/>
                    <a:pt x="1164893" y="915291"/>
                  </a:cubicBezTo>
                  <a:cubicBezTo>
                    <a:pt x="1186997" y="915666"/>
                    <a:pt x="1193241" y="895051"/>
                    <a:pt x="1201983" y="887680"/>
                  </a:cubicBezTo>
                  <a:cubicBezTo>
                    <a:pt x="1206604" y="883682"/>
                    <a:pt x="1202982" y="886430"/>
                    <a:pt x="1208727" y="883307"/>
                  </a:cubicBezTo>
                  <a:cubicBezTo>
                    <a:pt x="1236701" y="909919"/>
                    <a:pt x="1225836" y="971763"/>
                    <a:pt x="1213473" y="1004497"/>
                  </a:cubicBezTo>
                  <a:cubicBezTo>
                    <a:pt x="1196738" y="1049350"/>
                    <a:pt x="1182876" y="1051599"/>
                    <a:pt x="1155651" y="1090580"/>
                  </a:cubicBezTo>
                  <a:cubicBezTo>
                    <a:pt x="1173135" y="1090455"/>
                    <a:pt x="1155527" y="1090080"/>
                    <a:pt x="1180129" y="1079460"/>
                  </a:cubicBezTo>
                  <a:cubicBezTo>
                    <a:pt x="1189495" y="1075462"/>
                    <a:pt x="1195489" y="1071964"/>
                    <a:pt x="1205980" y="1069340"/>
                  </a:cubicBezTo>
                  <a:cubicBezTo>
                    <a:pt x="1203607" y="1124688"/>
                    <a:pt x="1195614" y="1147177"/>
                    <a:pt x="1170887" y="1189281"/>
                  </a:cubicBezTo>
                  <a:cubicBezTo>
                    <a:pt x="1151156" y="1222890"/>
                    <a:pt x="1053996" y="1211271"/>
                    <a:pt x="1046503" y="1203274"/>
                  </a:cubicBezTo>
                  <a:cubicBezTo>
                    <a:pt x="1043131" y="1197527"/>
                    <a:pt x="1043006" y="1205773"/>
                    <a:pt x="1047377" y="1198152"/>
                  </a:cubicBezTo>
                  <a:cubicBezTo>
                    <a:pt x="1052248" y="1189781"/>
                    <a:pt x="1075726" y="1171415"/>
                    <a:pt x="1045879" y="1151925"/>
                  </a:cubicBezTo>
                  <a:cubicBezTo>
                    <a:pt x="1031017" y="1156922"/>
                    <a:pt x="1018654" y="1176538"/>
                    <a:pt x="987433" y="1196153"/>
                  </a:cubicBezTo>
                  <a:cubicBezTo>
                    <a:pt x="966078" y="1209646"/>
                    <a:pt x="943724" y="1220016"/>
                    <a:pt x="909256" y="1217018"/>
                  </a:cubicBezTo>
                  <a:cubicBezTo>
                    <a:pt x="892272" y="1202775"/>
                    <a:pt x="910130" y="1209396"/>
                    <a:pt x="886527" y="1204149"/>
                  </a:cubicBezTo>
                  <a:cubicBezTo>
                    <a:pt x="864048" y="1199027"/>
                    <a:pt x="854307" y="1175913"/>
                    <a:pt x="827457" y="1157797"/>
                  </a:cubicBezTo>
                  <a:cubicBezTo>
                    <a:pt x="835200" y="1134059"/>
                    <a:pt x="840570" y="1138057"/>
                    <a:pt x="842318" y="1123064"/>
                  </a:cubicBezTo>
                  <a:cubicBezTo>
                    <a:pt x="815968" y="1126562"/>
                    <a:pt x="833826" y="1145178"/>
                    <a:pt x="793114" y="1144303"/>
                  </a:cubicBezTo>
                  <a:cubicBezTo>
                    <a:pt x="791491" y="1147177"/>
                    <a:pt x="789118" y="1152424"/>
                    <a:pt x="787369" y="1154548"/>
                  </a:cubicBezTo>
                  <a:cubicBezTo>
                    <a:pt x="773257" y="1172540"/>
                    <a:pt x="715811" y="1175038"/>
                    <a:pt x="698577" y="1160670"/>
                  </a:cubicBezTo>
                  <a:cubicBezTo>
                    <a:pt x="647749" y="1118066"/>
                    <a:pt x="668605" y="1107072"/>
                    <a:pt x="635261" y="1098701"/>
                  </a:cubicBezTo>
                  <a:lnTo>
                    <a:pt x="635261" y="1044353"/>
                  </a:lnTo>
                  <a:cubicBezTo>
                    <a:pt x="676223" y="1044602"/>
                    <a:pt x="750778" y="1044852"/>
                    <a:pt x="765515" y="998375"/>
                  </a:cubicBezTo>
                  <a:cubicBezTo>
                    <a:pt x="767763" y="991129"/>
                    <a:pt x="770011" y="925286"/>
                    <a:pt x="769136" y="915291"/>
                  </a:cubicBezTo>
                  <a:cubicBezTo>
                    <a:pt x="766014" y="882932"/>
                    <a:pt x="757772" y="874686"/>
                    <a:pt x="781250" y="850573"/>
                  </a:cubicBezTo>
                  <a:cubicBezTo>
                    <a:pt x="803979" y="827209"/>
                    <a:pt x="797110" y="832457"/>
                    <a:pt x="803854" y="805970"/>
                  </a:cubicBezTo>
                  <a:cubicBezTo>
                    <a:pt x="806352" y="796475"/>
                    <a:pt x="806726" y="799598"/>
                    <a:pt x="808724" y="790602"/>
                  </a:cubicBezTo>
                  <a:cubicBezTo>
                    <a:pt x="817466" y="752871"/>
                    <a:pt x="778128" y="660042"/>
                    <a:pt x="755899" y="627808"/>
                  </a:cubicBezTo>
                  <a:cubicBezTo>
                    <a:pt x="749155" y="617937"/>
                    <a:pt x="745908" y="618437"/>
                    <a:pt x="736542" y="613565"/>
                  </a:cubicBezTo>
                  <a:cubicBezTo>
                    <a:pt x="729174" y="609816"/>
                    <a:pt x="733794" y="612690"/>
                    <a:pt x="729548" y="609442"/>
                  </a:cubicBezTo>
                  <a:close/>
                  <a:moveTo>
                    <a:pt x="285462" y="124430"/>
                  </a:moveTo>
                  <a:cubicBezTo>
                    <a:pt x="290707" y="111062"/>
                    <a:pt x="304194" y="100317"/>
                    <a:pt x="314060" y="87823"/>
                  </a:cubicBezTo>
                  <a:cubicBezTo>
                    <a:pt x="342908" y="51216"/>
                    <a:pt x="371257" y="12236"/>
                    <a:pt x="437945" y="28852"/>
                  </a:cubicBezTo>
                  <a:cubicBezTo>
                    <a:pt x="498888" y="43970"/>
                    <a:pt x="501011" y="109313"/>
                    <a:pt x="505257" y="114810"/>
                  </a:cubicBezTo>
                  <a:cubicBezTo>
                    <a:pt x="512875" y="124555"/>
                    <a:pt x="511251" y="114060"/>
                    <a:pt x="517496" y="133426"/>
                  </a:cubicBezTo>
                  <a:cubicBezTo>
                    <a:pt x="524489" y="154790"/>
                    <a:pt x="523615" y="168284"/>
                    <a:pt x="537852" y="173281"/>
                  </a:cubicBezTo>
                  <a:lnTo>
                    <a:pt x="541848" y="115685"/>
                  </a:lnTo>
                  <a:cubicBezTo>
                    <a:pt x="566700" y="107564"/>
                    <a:pt x="599794" y="88698"/>
                    <a:pt x="637134" y="101192"/>
                  </a:cubicBezTo>
                  <a:cubicBezTo>
                    <a:pt x="666482" y="111062"/>
                    <a:pt x="675474" y="138798"/>
                    <a:pt x="680094" y="171407"/>
                  </a:cubicBezTo>
                  <a:cubicBezTo>
                    <a:pt x="693332" y="266610"/>
                    <a:pt x="635761" y="325706"/>
                    <a:pt x="648748" y="346571"/>
                  </a:cubicBezTo>
                  <a:cubicBezTo>
                    <a:pt x="654118" y="338950"/>
                    <a:pt x="658614" y="327705"/>
                    <a:pt x="663360" y="318585"/>
                  </a:cubicBezTo>
                  <a:cubicBezTo>
                    <a:pt x="669229" y="307090"/>
                    <a:pt x="674350" y="302093"/>
                    <a:pt x="681468" y="292972"/>
                  </a:cubicBezTo>
                  <a:cubicBezTo>
                    <a:pt x="703198" y="298470"/>
                    <a:pt x="708318" y="317585"/>
                    <a:pt x="728174" y="326956"/>
                  </a:cubicBezTo>
                  <a:lnTo>
                    <a:pt x="725802" y="349070"/>
                  </a:lnTo>
                  <a:cubicBezTo>
                    <a:pt x="744284" y="357066"/>
                    <a:pt x="777379" y="362438"/>
                    <a:pt x="782249" y="415787"/>
                  </a:cubicBezTo>
                  <a:cubicBezTo>
                    <a:pt x="786245" y="460140"/>
                    <a:pt x="776879" y="485877"/>
                    <a:pt x="760769" y="514363"/>
                  </a:cubicBezTo>
                  <a:cubicBezTo>
                    <a:pt x="746283" y="539726"/>
                    <a:pt x="744534" y="555343"/>
                    <a:pt x="715062" y="590701"/>
                  </a:cubicBezTo>
                  <a:cubicBezTo>
                    <a:pt x="707319" y="600196"/>
                    <a:pt x="706944" y="595948"/>
                    <a:pt x="698827" y="605069"/>
                  </a:cubicBezTo>
                  <a:cubicBezTo>
                    <a:pt x="674100" y="633055"/>
                    <a:pt x="659613" y="629307"/>
                    <a:pt x="657241" y="648298"/>
                  </a:cubicBezTo>
                  <a:lnTo>
                    <a:pt x="709067" y="626558"/>
                  </a:lnTo>
                  <a:cubicBezTo>
                    <a:pt x="709567" y="625184"/>
                    <a:pt x="710941" y="625434"/>
                    <a:pt x="711940" y="624934"/>
                  </a:cubicBezTo>
                  <a:cubicBezTo>
                    <a:pt x="754775" y="686154"/>
                    <a:pt x="797735" y="779358"/>
                    <a:pt x="729049" y="852697"/>
                  </a:cubicBezTo>
                  <a:cubicBezTo>
                    <a:pt x="699951" y="883932"/>
                    <a:pt x="679095" y="872562"/>
                    <a:pt x="665608" y="894301"/>
                  </a:cubicBezTo>
                  <a:cubicBezTo>
                    <a:pt x="680968" y="894177"/>
                    <a:pt x="680469" y="892802"/>
                    <a:pt x="693207" y="897675"/>
                  </a:cubicBezTo>
                  <a:cubicBezTo>
                    <a:pt x="729298" y="911543"/>
                    <a:pt x="725427" y="896300"/>
                    <a:pt x="754775" y="890553"/>
                  </a:cubicBezTo>
                  <a:cubicBezTo>
                    <a:pt x="747656" y="985756"/>
                    <a:pt x="728050" y="1014242"/>
                    <a:pt x="635136" y="1016491"/>
                  </a:cubicBezTo>
                  <a:cubicBezTo>
                    <a:pt x="632638" y="996376"/>
                    <a:pt x="636510" y="974512"/>
                    <a:pt x="621649" y="969390"/>
                  </a:cubicBezTo>
                  <a:lnTo>
                    <a:pt x="620025" y="984132"/>
                  </a:lnTo>
                  <a:cubicBezTo>
                    <a:pt x="623522" y="1035732"/>
                    <a:pt x="620899" y="1008995"/>
                    <a:pt x="611908" y="1026986"/>
                  </a:cubicBezTo>
                  <a:cubicBezTo>
                    <a:pt x="621898" y="1040480"/>
                    <a:pt x="617028" y="1024487"/>
                    <a:pt x="619526" y="1043853"/>
                  </a:cubicBezTo>
                  <a:cubicBezTo>
                    <a:pt x="624771" y="1085083"/>
                    <a:pt x="610159" y="1080960"/>
                    <a:pt x="607037" y="1091579"/>
                  </a:cubicBezTo>
                  <a:cubicBezTo>
                    <a:pt x="599170" y="1118691"/>
                    <a:pt x="615904" y="1099950"/>
                    <a:pt x="582560" y="1120565"/>
                  </a:cubicBezTo>
                  <a:cubicBezTo>
                    <a:pt x="526612" y="1155048"/>
                    <a:pt x="469790" y="1169791"/>
                    <a:pt x="394985" y="1165418"/>
                  </a:cubicBezTo>
                  <a:cubicBezTo>
                    <a:pt x="398731" y="1152050"/>
                    <a:pt x="402603" y="1158796"/>
                    <a:pt x="416839" y="1145678"/>
                  </a:cubicBezTo>
                  <a:cubicBezTo>
                    <a:pt x="416215" y="1132809"/>
                    <a:pt x="412718" y="1122689"/>
                    <a:pt x="407848" y="1113444"/>
                  </a:cubicBezTo>
                  <a:lnTo>
                    <a:pt x="343907" y="1143554"/>
                  </a:lnTo>
                  <a:cubicBezTo>
                    <a:pt x="323801" y="1148551"/>
                    <a:pt x="343158" y="1139056"/>
                    <a:pt x="309689" y="1149676"/>
                  </a:cubicBezTo>
                  <a:cubicBezTo>
                    <a:pt x="295203" y="1154299"/>
                    <a:pt x="283963" y="1152924"/>
                    <a:pt x="269976" y="1148177"/>
                  </a:cubicBezTo>
                  <a:cubicBezTo>
                    <a:pt x="240254" y="1137932"/>
                    <a:pt x="234259" y="1127687"/>
                    <a:pt x="220522" y="1102074"/>
                  </a:cubicBezTo>
                  <a:cubicBezTo>
                    <a:pt x="202539" y="1068841"/>
                    <a:pt x="211655" y="1073463"/>
                    <a:pt x="176688" y="1054723"/>
                  </a:cubicBezTo>
                  <a:lnTo>
                    <a:pt x="192673" y="1045727"/>
                  </a:lnTo>
                  <a:cubicBezTo>
                    <a:pt x="218399" y="1032983"/>
                    <a:pt x="224893" y="1041479"/>
                    <a:pt x="239879" y="1030484"/>
                  </a:cubicBezTo>
                  <a:cubicBezTo>
                    <a:pt x="231387" y="1019865"/>
                    <a:pt x="210157" y="1037356"/>
                    <a:pt x="161577" y="1025737"/>
                  </a:cubicBezTo>
                  <a:cubicBezTo>
                    <a:pt x="111124" y="1013618"/>
                    <a:pt x="93515" y="952523"/>
                    <a:pt x="92516" y="901423"/>
                  </a:cubicBezTo>
                  <a:cubicBezTo>
                    <a:pt x="92267" y="886180"/>
                    <a:pt x="91517" y="869938"/>
                    <a:pt x="93515" y="854821"/>
                  </a:cubicBezTo>
                  <a:cubicBezTo>
                    <a:pt x="98885" y="814091"/>
                    <a:pt x="69288" y="808344"/>
                    <a:pt x="129732" y="829333"/>
                  </a:cubicBezTo>
                  <a:cubicBezTo>
                    <a:pt x="142845" y="833956"/>
                    <a:pt x="161577" y="835330"/>
                    <a:pt x="176188" y="833082"/>
                  </a:cubicBezTo>
                  <a:cubicBezTo>
                    <a:pt x="174065" y="814591"/>
                    <a:pt x="148839" y="808219"/>
                    <a:pt x="128608" y="804471"/>
                  </a:cubicBezTo>
                  <a:cubicBezTo>
                    <a:pt x="98885" y="799098"/>
                    <a:pt x="94390" y="794850"/>
                    <a:pt x="81527" y="772736"/>
                  </a:cubicBezTo>
                  <a:cubicBezTo>
                    <a:pt x="52928" y="723261"/>
                    <a:pt x="58548" y="692901"/>
                    <a:pt x="76906" y="652421"/>
                  </a:cubicBezTo>
                  <a:cubicBezTo>
                    <a:pt x="91392" y="655544"/>
                    <a:pt x="85648" y="657168"/>
                    <a:pt x="102008" y="657043"/>
                  </a:cubicBezTo>
                  <a:cubicBezTo>
                    <a:pt x="99260" y="646923"/>
                    <a:pt x="86522" y="632430"/>
                    <a:pt x="79154" y="625809"/>
                  </a:cubicBezTo>
                  <a:cubicBezTo>
                    <a:pt x="74158" y="621311"/>
                    <a:pt x="68664" y="619562"/>
                    <a:pt x="62045" y="615814"/>
                  </a:cubicBezTo>
                  <a:cubicBezTo>
                    <a:pt x="102" y="580331"/>
                    <a:pt x="37443" y="453518"/>
                    <a:pt x="89644" y="413163"/>
                  </a:cubicBezTo>
                  <a:cubicBezTo>
                    <a:pt x="117493" y="391674"/>
                    <a:pt x="139598" y="420784"/>
                    <a:pt x="121864" y="372933"/>
                  </a:cubicBezTo>
                  <a:lnTo>
                    <a:pt x="99885" y="306091"/>
                  </a:lnTo>
                  <a:cubicBezTo>
                    <a:pt x="91018" y="274481"/>
                    <a:pt x="76781" y="264861"/>
                    <a:pt x="73909" y="198769"/>
                  </a:cubicBezTo>
                  <a:cubicBezTo>
                    <a:pt x="71911" y="151417"/>
                    <a:pt x="103256" y="104690"/>
                    <a:pt x="142220" y="88698"/>
                  </a:cubicBezTo>
                  <a:cubicBezTo>
                    <a:pt x="167821" y="78203"/>
                    <a:pt x="188927" y="72706"/>
                    <a:pt x="212405" y="88573"/>
                  </a:cubicBezTo>
                  <a:cubicBezTo>
                    <a:pt x="235633" y="104315"/>
                    <a:pt x="283588" y="153666"/>
                    <a:pt x="292205" y="180528"/>
                  </a:cubicBezTo>
                  <a:lnTo>
                    <a:pt x="322427" y="183901"/>
                  </a:lnTo>
                  <a:cubicBezTo>
                    <a:pt x="322927" y="165660"/>
                    <a:pt x="295702" y="132426"/>
                    <a:pt x="285462" y="124430"/>
                  </a:cubicBezTo>
                  <a:close/>
                  <a:moveTo>
                    <a:pt x="262983" y="91821"/>
                  </a:moveTo>
                  <a:cubicBezTo>
                    <a:pt x="236882" y="84075"/>
                    <a:pt x="245374" y="70957"/>
                    <a:pt x="212405" y="66084"/>
                  </a:cubicBezTo>
                  <a:cubicBezTo>
                    <a:pt x="187303" y="62336"/>
                    <a:pt x="169944" y="60337"/>
                    <a:pt x="146341" y="66459"/>
                  </a:cubicBezTo>
                  <a:cubicBezTo>
                    <a:pt x="95763" y="79577"/>
                    <a:pt x="83525" y="97444"/>
                    <a:pt x="57799" y="130177"/>
                  </a:cubicBezTo>
                  <a:cubicBezTo>
                    <a:pt x="15088" y="184276"/>
                    <a:pt x="49431" y="285101"/>
                    <a:pt x="71911" y="341573"/>
                  </a:cubicBezTo>
                  <a:cubicBezTo>
                    <a:pt x="76406" y="353068"/>
                    <a:pt x="81152" y="357940"/>
                    <a:pt x="85773" y="368435"/>
                  </a:cubicBezTo>
                  <a:cubicBezTo>
                    <a:pt x="60171" y="385052"/>
                    <a:pt x="61670" y="374057"/>
                    <a:pt x="33197" y="411164"/>
                  </a:cubicBezTo>
                  <a:cubicBezTo>
                    <a:pt x="-4518" y="460265"/>
                    <a:pt x="-11762" y="535728"/>
                    <a:pt x="20084" y="590201"/>
                  </a:cubicBezTo>
                  <a:cubicBezTo>
                    <a:pt x="25079" y="598697"/>
                    <a:pt x="33696" y="607318"/>
                    <a:pt x="38067" y="619687"/>
                  </a:cubicBezTo>
                  <a:cubicBezTo>
                    <a:pt x="19834" y="656419"/>
                    <a:pt x="13215" y="672910"/>
                    <a:pt x="27827" y="722011"/>
                  </a:cubicBezTo>
                  <a:cubicBezTo>
                    <a:pt x="36568" y="751622"/>
                    <a:pt x="55551" y="785980"/>
                    <a:pt x="75532" y="798973"/>
                  </a:cubicBezTo>
                  <a:cubicBezTo>
                    <a:pt x="36943" y="849449"/>
                    <a:pt x="62794" y="954522"/>
                    <a:pt x="100509" y="1005247"/>
                  </a:cubicBezTo>
                  <a:cubicBezTo>
                    <a:pt x="119491" y="1030984"/>
                    <a:pt x="121614" y="1030360"/>
                    <a:pt x="151087" y="1045727"/>
                  </a:cubicBezTo>
                  <a:cubicBezTo>
                    <a:pt x="154708" y="1049850"/>
                    <a:pt x="154209" y="1060969"/>
                    <a:pt x="159204" y="1068591"/>
                  </a:cubicBezTo>
                  <a:cubicBezTo>
                    <a:pt x="192298" y="1117941"/>
                    <a:pt x="191175" y="1142679"/>
                    <a:pt x="252742" y="1171915"/>
                  </a:cubicBezTo>
                  <a:cubicBezTo>
                    <a:pt x="267728" y="1179036"/>
                    <a:pt x="305193" y="1185533"/>
                    <a:pt x="310563" y="1193404"/>
                  </a:cubicBezTo>
                  <a:cubicBezTo>
                    <a:pt x="320429" y="1207897"/>
                    <a:pt x="309939" y="1300851"/>
                    <a:pt x="309439" y="1329212"/>
                  </a:cubicBezTo>
                  <a:lnTo>
                    <a:pt x="303570" y="1368693"/>
                  </a:lnTo>
                  <a:cubicBezTo>
                    <a:pt x="303195" y="1369318"/>
                    <a:pt x="302696" y="1370442"/>
                    <a:pt x="302071" y="1371317"/>
                  </a:cubicBezTo>
                  <a:lnTo>
                    <a:pt x="264481" y="1319717"/>
                  </a:lnTo>
                  <a:cubicBezTo>
                    <a:pt x="238006" y="1288483"/>
                    <a:pt x="128982" y="1211895"/>
                    <a:pt x="90518" y="1239257"/>
                  </a:cubicBezTo>
                  <a:cubicBezTo>
                    <a:pt x="74658" y="1250501"/>
                    <a:pt x="61295" y="1290856"/>
                    <a:pt x="53053" y="1310222"/>
                  </a:cubicBezTo>
                  <a:cubicBezTo>
                    <a:pt x="47558" y="1323340"/>
                    <a:pt x="43937" y="1337209"/>
                    <a:pt x="74283" y="1350577"/>
                  </a:cubicBezTo>
                  <a:cubicBezTo>
                    <a:pt x="84399" y="1354950"/>
                    <a:pt x="95264" y="1358073"/>
                    <a:pt x="105629" y="1363321"/>
                  </a:cubicBezTo>
                  <a:cubicBezTo>
                    <a:pt x="165074" y="1393431"/>
                    <a:pt x="219773" y="1429038"/>
                    <a:pt x="253242" y="1487510"/>
                  </a:cubicBezTo>
                  <a:cubicBezTo>
                    <a:pt x="267853" y="1512997"/>
                    <a:pt x="294328" y="1543232"/>
                    <a:pt x="303820" y="1572468"/>
                  </a:cubicBezTo>
                  <a:lnTo>
                    <a:pt x="306692" y="1743384"/>
                  </a:lnTo>
                  <a:cubicBezTo>
                    <a:pt x="304819" y="1763249"/>
                    <a:pt x="289208" y="1786487"/>
                    <a:pt x="330670" y="1796607"/>
                  </a:cubicBezTo>
                  <a:cubicBezTo>
                    <a:pt x="342908" y="1799606"/>
                    <a:pt x="359892" y="1796233"/>
                    <a:pt x="374004" y="1797232"/>
                  </a:cubicBezTo>
                  <a:cubicBezTo>
                    <a:pt x="411469" y="1799731"/>
                    <a:pt x="464920" y="1812600"/>
                    <a:pt x="501885" y="1806977"/>
                  </a:cubicBezTo>
                  <a:cubicBezTo>
                    <a:pt x="513874" y="1786487"/>
                    <a:pt x="514374" y="1691659"/>
                    <a:pt x="517121" y="1666921"/>
                  </a:cubicBezTo>
                  <a:cubicBezTo>
                    <a:pt x="521492" y="1627316"/>
                    <a:pt x="520118" y="1399928"/>
                    <a:pt x="518744" y="1349577"/>
                  </a:cubicBezTo>
                  <a:lnTo>
                    <a:pt x="518495" y="1227138"/>
                  </a:lnTo>
                  <a:cubicBezTo>
                    <a:pt x="518495" y="1204024"/>
                    <a:pt x="514374" y="1209896"/>
                    <a:pt x="513250" y="1193904"/>
                  </a:cubicBezTo>
                  <a:cubicBezTo>
                    <a:pt x="542098" y="1190906"/>
                    <a:pt x="572320" y="1178662"/>
                    <a:pt x="591177" y="1162794"/>
                  </a:cubicBezTo>
                  <a:cubicBezTo>
                    <a:pt x="619151" y="1139306"/>
                    <a:pt x="604290" y="1154174"/>
                    <a:pt x="624396" y="1126812"/>
                  </a:cubicBezTo>
                  <a:cubicBezTo>
                    <a:pt x="650372" y="1150925"/>
                    <a:pt x="661112" y="1175788"/>
                    <a:pt x="699077" y="1193779"/>
                  </a:cubicBezTo>
                  <a:cubicBezTo>
                    <a:pt x="756398" y="1221016"/>
                    <a:pt x="789992" y="1189656"/>
                    <a:pt x="815094" y="1185783"/>
                  </a:cubicBezTo>
                  <a:cubicBezTo>
                    <a:pt x="827332" y="1195029"/>
                    <a:pt x="830829" y="1203399"/>
                    <a:pt x="845940" y="1213394"/>
                  </a:cubicBezTo>
                  <a:cubicBezTo>
                    <a:pt x="856180" y="1220391"/>
                    <a:pt x="872915" y="1230636"/>
                    <a:pt x="882406" y="1237383"/>
                  </a:cubicBezTo>
                  <a:cubicBezTo>
                    <a:pt x="883280" y="1258372"/>
                    <a:pt x="877411" y="1304600"/>
                    <a:pt x="875038" y="1327213"/>
                  </a:cubicBezTo>
                  <a:cubicBezTo>
                    <a:pt x="865172" y="1421292"/>
                    <a:pt x="872915" y="1522617"/>
                    <a:pt x="860801" y="1615322"/>
                  </a:cubicBezTo>
                  <a:cubicBezTo>
                    <a:pt x="856805" y="1645557"/>
                    <a:pt x="856430" y="1675042"/>
                    <a:pt x="852933" y="1705777"/>
                  </a:cubicBezTo>
                  <a:cubicBezTo>
                    <a:pt x="851310" y="1719146"/>
                    <a:pt x="851185" y="1740010"/>
                    <a:pt x="848812" y="1753004"/>
                  </a:cubicBezTo>
                  <a:cubicBezTo>
                    <a:pt x="845815" y="1769621"/>
                    <a:pt x="835200" y="1774493"/>
                    <a:pt x="845191" y="1787612"/>
                  </a:cubicBezTo>
                  <a:cubicBezTo>
                    <a:pt x="865422" y="1814474"/>
                    <a:pt x="882281" y="1801355"/>
                    <a:pt x="919496" y="1804728"/>
                  </a:cubicBezTo>
                  <a:cubicBezTo>
                    <a:pt x="951217" y="1807602"/>
                    <a:pt x="988807" y="1814599"/>
                    <a:pt x="1007040" y="1796982"/>
                  </a:cubicBezTo>
                  <a:cubicBezTo>
                    <a:pt x="996550" y="1757252"/>
                    <a:pt x="1000671" y="1705028"/>
                    <a:pt x="1001545" y="1658550"/>
                  </a:cubicBezTo>
                  <a:cubicBezTo>
                    <a:pt x="1003293" y="1567220"/>
                    <a:pt x="995800" y="1374440"/>
                    <a:pt x="1007165" y="1297853"/>
                  </a:cubicBezTo>
                  <a:cubicBezTo>
                    <a:pt x="1011785" y="1267118"/>
                    <a:pt x="1008788" y="1258247"/>
                    <a:pt x="1008039" y="1230511"/>
                  </a:cubicBezTo>
                  <a:cubicBezTo>
                    <a:pt x="1050999" y="1229137"/>
                    <a:pt x="1120060" y="1264369"/>
                    <a:pt x="1161646" y="1234259"/>
                  </a:cubicBezTo>
                  <a:cubicBezTo>
                    <a:pt x="1173260" y="1225888"/>
                    <a:pt x="1189120" y="1195653"/>
                    <a:pt x="1199361" y="1183909"/>
                  </a:cubicBezTo>
                  <a:cubicBezTo>
                    <a:pt x="1209851" y="1172040"/>
                    <a:pt x="1211599" y="1178412"/>
                    <a:pt x="1215720" y="1156547"/>
                  </a:cubicBezTo>
                  <a:cubicBezTo>
                    <a:pt x="1217719" y="1146053"/>
                    <a:pt x="1221715" y="1129186"/>
                    <a:pt x="1223089" y="1117317"/>
                  </a:cubicBezTo>
                  <a:cubicBezTo>
                    <a:pt x="1226211" y="1090330"/>
                    <a:pt x="1215720" y="1064843"/>
                    <a:pt x="1233329" y="1044852"/>
                  </a:cubicBezTo>
                  <a:cubicBezTo>
                    <a:pt x="1246692" y="1029735"/>
                    <a:pt x="1260928" y="1011994"/>
                    <a:pt x="1268796" y="992378"/>
                  </a:cubicBezTo>
                  <a:cubicBezTo>
                    <a:pt x="1278162" y="969015"/>
                    <a:pt x="1272543" y="937530"/>
                    <a:pt x="1264675" y="916291"/>
                  </a:cubicBezTo>
                  <a:cubicBezTo>
                    <a:pt x="1257057" y="895801"/>
                    <a:pt x="1247566" y="872187"/>
                    <a:pt x="1227085" y="863317"/>
                  </a:cubicBezTo>
                  <a:cubicBezTo>
                    <a:pt x="1233704" y="846075"/>
                    <a:pt x="1226211" y="862692"/>
                    <a:pt x="1231706" y="854071"/>
                  </a:cubicBezTo>
                  <a:lnTo>
                    <a:pt x="1249564" y="830583"/>
                  </a:lnTo>
                  <a:cubicBezTo>
                    <a:pt x="1255309" y="819463"/>
                    <a:pt x="1252062" y="822587"/>
                    <a:pt x="1260179" y="813841"/>
                  </a:cubicBezTo>
                  <a:cubicBezTo>
                    <a:pt x="1268546" y="804845"/>
                    <a:pt x="1264925" y="811342"/>
                    <a:pt x="1271544" y="798224"/>
                  </a:cubicBezTo>
                  <a:cubicBezTo>
                    <a:pt x="1304887" y="732506"/>
                    <a:pt x="1288153" y="658542"/>
                    <a:pt x="1235077" y="610316"/>
                  </a:cubicBezTo>
                  <a:cubicBezTo>
                    <a:pt x="1230457" y="606193"/>
                    <a:pt x="1225586" y="601321"/>
                    <a:pt x="1220341" y="598072"/>
                  </a:cubicBezTo>
                  <a:lnTo>
                    <a:pt x="1202358" y="588952"/>
                  </a:lnTo>
                  <a:cubicBezTo>
                    <a:pt x="1214597" y="578082"/>
                    <a:pt x="1220091" y="538227"/>
                    <a:pt x="1216470" y="516113"/>
                  </a:cubicBezTo>
                  <a:cubicBezTo>
                    <a:pt x="1206354" y="453768"/>
                    <a:pt x="1117312" y="396421"/>
                    <a:pt x="1049750" y="398545"/>
                  </a:cubicBezTo>
                  <a:cubicBezTo>
                    <a:pt x="1041008" y="344947"/>
                    <a:pt x="1017280" y="304467"/>
                    <a:pt x="968825" y="289349"/>
                  </a:cubicBezTo>
                  <a:cubicBezTo>
                    <a:pt x="945597" y="282103"/>
                    <a:pt x="897392" y="286101"/>
                    <a:pt x="881157" y="271858"/>
                  </a:cubicBezTo>
                  <a:cubicBezTo>
                    <a:pt x="870417" y="262362"/>
                    <a:pt x="840570" y="253492"/>
                    <a:pt x="821088" y="251493"/>
                  </a:cubicBezTo>
                  <a:cubicBezTo>
                    <a:pt x="803105" y="249619"/>
                    <a:pt x="782624" y="254491"/>
                    <a:pt x="771509" y="263737"/>
                  </a:cubicBezTo>
                  <a:cubicBezTo>
                    <a:pt x="758147" y="274856"/>
                    <a:pt x="752402" y="285601"/>
                    <a:pt x="740413" y="297095"/>
                  </a:cubicBezTo>
                  <a:cubicBezTo>
                    <a:pt x="727175" y="294097"/>
                    <a:pt x="712189" y="283227"/>
                    <a:pt x="699451" y="277355"/>
                  </a:cubicBezTo>
                  <a:cubicBezTo>
                    <a:pt x="703073" y="260988"/>
                    <a:pt x="709941" y="263362"/>
                    <a:pt x="715436" y="242247"/>
                  </a:cubicBezTo>
                  <a:cubicBezTo>
                    <a:pt x="725427" y="203766"/>
                    <a:pt x="724553" y="140298"/>
                    <a:pt x="698577" y="111562"/>
                  </a:cubicBezTo>
                  <a:cubicBezTo>
                    <a:pt x="658240" y="66834"/>
                    <a:pt x="603416" y="62586"/>
                    <a:pt x="532731" y="80077"/>
                  </a:cubicBezTo>
                  <a:cubicBezTo>
                    <a:pt x="507880" y="38348"/>
                    <a:pt x="484901" y="23105"/>
                    <a:pt x="443564" y="7488"/>
                  </a:cubicBezTo>
                  <a:cubicBezTo>
                    <a:pt x="402728" y="-8005"/>
                    <a:pt x="343158" y="1616"/>
                    <a:pt x="310189" y="26479"/>
                  </a:cubicBezTo>
                  <a:cubicBezTo>
                    <a:pt x="297825" y="35724"/>
                    <a:pt x="268478" y="73830"/>
                    <a:pt x="262983" y="9182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" name="图形 218">
              <a:extLst>
                <a:ext uri="{FF2B5EF4-FFF2-40B4-BE49-F238E27FC236}">
                  <a16:creationId xmlns:a16="http://schemas.microsoft.com/office/drawing/2014/main" id="{F1B89803-3C2C-A77F-6949-09E9A67DF53C}"/>
                </a:ext>
              </a:extLst>
            </p:cNvPr>
            <p:cNvGrpSpPr/>
            <p:nvPr/>
          </p:nvGrpSpPr>
          <p:grpSpPr>
            <a:xfrm>
              <a:off x="2297418" y="1098993"/>
              <a:ext cx="823100" cy="1201456"/>
              <a:chOff x="1862846" y="135278"/>
              <a:chExt cx="1051252" cy="1534482"/>
            </a:xfrm>
            <a:grpFill/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8C0DF756-1D18-C5E0-C205-1557A1BB18CC}"/>
                  </a:ext>
                </a:extLst>
              </p:cNvPr>
              <p:cNvSpPr/>
              <p:nvPr/>
            </p:nvSpPr>
            <p:spPr>
              <a:xfrm>
                <a:off x="2187379" y="1396896"/>
                <a:ext cx="15464" cy="160171"/>
              </a:xfrm>
              <a:custGeom>
                <a:avLst/>
                <a:gdLst>
                  <a:gd name="connsiteX0" fmla="*/ 3568 w 15464"/>
                  <a:gd name="connsiteY0" fmla="*/ 160171 h 160171"/>
                  <a:gd name="connsiteX1" fmla="*/ 14558 w 15464"/>
                  <a:gd name="connsiteY1" fmla="*/ 128187 h 160171"/>
                  <a:gd name="connsiteX2" fmla="*/ 15432 w 15464"/>
                  <a:gd name="connsiteY2" fmla="*/ 39606 h 160171"/>
                  <a:gd name="connsiteX3" fmla="*/ 6191 w 15464"/>
                  <a:gd name="connsiteY3" fmla="*/ 0 h 160171"/>
                  <a:gd name="connsiteX4" fmla="*/ 3693 w 15464"/>
                  <a:gd name="connsiteY4" fmla="*/ 32734 h 160171"/>
                  <a:gd name="connsiteX5" fmla="*/ 821 w 15464"/>
                  <a:gd name="connsiteY5" fmla="*/ 77212 h 160171"/>
                  <a:gd name="connsiteX6" fmla="*/ 1070 w 15464"/>
                  <a:gd name="connsiteY6" fmla="*/ 123564 h 160171"/>
                  <a:gd name="connsiteX7" fmla="*/ 3568 w 15464"/>
                  <a:gd name="connsiteY7" fmla="*/ 160171 h 160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64" h="160171">
                    <a:moveTo>
                      <a:pt x="3568" y="160171"/>
                    </a:moveTo>
                    <a:cubicBezTo>
                      <a:pt x="16431" y="154049"/>
                      <a:pt x="15557" y="145803"/>
                      <a:pt x="14558" y="128187"/>
                    </a:cubicBezTo>
                    <a:cubicBezTo>
                      <a:pt x="10437" y="62344"/>
                      <a:pt x="15932" y="79461"/>
                      <a:pt x="15432" y="39606"/>
                    </a:cubicBezTo>
                    <a:cubicBezTo>
                      <a:pt x="14933" y="7496"/>
                      <a:pt x="15932" y="6872"/>
                      <a:pt x="6191" y="0"/>
                    </a:cubicBezTo>
                    <a:cubicBezTo>
                      <a:pt x="-5174" y="7621"/>
                      <a:pt x="2319" y="14618"/>
                      <a:pt x="3693" y="32734"/>
                    </a:cubicBezTo>
                    <a:cubicBezTo>
                      <a:pt x="4942" y="49850"/>
                      <a:pt x="1570" y="62219"/>
                      <a:pt x="821" y="77212"/>
                    </a:cubicBezTo>
                    <a:cubicBezTo>
                      <a:pt x="196" y="90830"/>
                      <a:pt x="-53" y="110196"/>
                      <a:pt x="1070" y="123564"/>
                    </a:cubicBezTo>
                    <a:cubicBezTo>
                      <a:pt x="4068" y="158922"/>
                      <a:pt x="-4300" y="148802"/>
                      <a:pt x="3568" y="16017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43B3D4A4-603D-AD34-DD3E-D43667BB90E1}"/>
                  </a:ext>
                </a:extLst>
              </p:cNvPr>
              <p:cNvSpPr/>
              <p:nvPr/>
            </p:nvSpPr>
            <p:spPr>
              <a:xfrm>
                <a:off x="2293608" y="368493"/>
                <a:ext cx="86039" cy="100374"/>
              </a:xfrm>
              <a:custGeom>
                <a:avLst/>
                <a:gdLst>
                  <a:gd name="connsiteX0" fmla="*/ 86039 w 86039"/>
                  <a:gd name="connsiteY0" fmla="*/ 82743 h 100374"/>
                  <a:gd name="connsiteX1" fmla="*/ 34712 w 86039"/>
                  <a:gd name="connsiteY1" fmla="*/ 28145 h 100374"/>
                  <a:gd name="connsiteX2" fmla="*/ 52446 w 86039"/>
                  <a:gd name="connsiteY2" fmla="*/ 14901 h 100374"/>
                  <a:gd name="connsiteX3" fmla="*/ 78172 w 86039"/>
                  <a:gd name="connsiteY3" fmla="*/ 13902 h 100374"/>
                  <a:gd name="connsiteX4" fmla="*/ 79171 w 86039"/>
                  <a:gd name="connsiteY4" fmla="*/ 2282 h 100374"/>
                  <a:gd name="connsiteX5" fmla="*/ 33338 w 86039"/>
                  <a:gd name="connsiteY5" fmla="*/ 20149 h 100374"/>
                  <a:gd name="connsiteX6" fmla="*/ 744 w 86039"/>
                  <a:gd name="connsiteY6" fmla="*/ 62003 h 100374"/>
                  <a:gd name="connsiteX7" fmla="*/ 31965 w 86039"/>
                  <a:gd name="connsiteY7" fmla="*/ 96986 h 100374"/>
                  <a:gd name="connsiteX8" fmla="*/ 86039 w 86039"/>
                  <a:gd name="connsiteY8" fmla="*/ 82743 h 100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039" h="100374">
                    <a:moveTo>
                      <a:pt x="86039" y="82743"/>
                    </a:moveTo>
                    <a:cubicBezTo>
                      <a:pt x="50947" y="97985"/>
                      <a:pt x="-26980" y="84617"/>
                      <a:pt x="34712" y="28145"/>
                    </a:cubicBezTo>
                    <a:cubicBezTo>
                      <a:pt x="37709" y="25271"/>
                      <a:pt x="47575" y="17025"/>
                      <a:pt x="52446" y="14901"/>
                    </a:cubicBezTo>
                    <a:cubicBezTo>
                      <a:pt x="71553" y="6405"/>
                      <a:pt x="61187" y="16775"/>
                      <a:pt x="78172" y="13902"/>
                    </a:cubicBezTo>
                    <a:lnTo>
                      <a:pt x="79171" y="2282"/>
                    </a:lnTo>
                    <a:cubicBezTo>
                      <a:pt x="59814" y="-5964"/>
                      <a:pt x="44453" y="10029"/>
                      <a:pt x="33338" y="20149"/>
                    </a:cubicBezTo>
                    <a:cubicBezTo>
                      <a:pt x="23847" y="28769"/>
                      <a:pt x="4740" y="45136"/>
                      <a:pt x="744" y="62003"/>
                    </a:cubicBezTo>
                    <a:cubicBezTo>
                      <a:pt x="-4002" y="82243"/>
                      <a:pt x="14856" y="92738"/>
                      <a:pt x="31965" y="96986"/>
                    </a:cubicBezTo>
                    <a:cubicBezTo>
                      <a:pt x="52570" y="101983"/>
                      <a:pt x="80669" y="104357"/>
                      <a:pt x="86039" y="8274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9407CC59-72AC-5CCE-29F1-2C9C7A682993}"/>
                  </a:ext>
                </a:extLst>
              </p:cNvPr>
              <p:cNvSpPr/>
              <p:nvPr/>
            </p:nvSpPr>
            <p:spPr>
              <a:xfrm>
                <a:off x="1993269" y="449982"/>
                <a:ext cx="100635" cy="89561"/>
              </a:xfrm>
              <a:custGeom>
                <a:avLst/>
                <a:gdLst>
                  <a:gd name="connsiteX0" fmla="*/ 1612 w 100635"/>
                  <a:gd name="connsiteY0" fmla="*/ 40985 h 89561"/>
                  <a:gd name="connsiteX1" fmla="*/ 21718 w 100635"/>
                  <a:gd name="connsiteY1" fmla="*/ 11249 h 89561"/>
                  <a:gd name="connsiteX2" fmla="*/ 91403 w 100635"/>
                  <a:gd name="connsiteY2" fmla="*/ 49481 h 89561"/>
                  <a:gd name="connsiteX3" fmla="*/ 63679 w 100635"/>
                  <a:gd name="connsiteY3" fmla="*/ 76592 h 89561"/>
                  <a:gd name="connsiteX4" fmla="*/ 41699 w 100635"/>
                  <a:gd name="connsiteY4" fmla="*/ 81590 h 89561"/>
                  <a:gd name="connsiteX5" fmla="*/ 21843 w 100635"/>
                  <a:gd name="connsiteY5" fmla="*/ 86088 h 89561"/>
                  <a:gd name="connsiteX6" fmla="*/ 87407 w 100635"/>
                  <a:gd name="connsiteY6" fmla="*/ 26742 h 89561"/>
                  <a:gd name="connsiteX7" fmla="*/ 1612 w 100635"/>
                  <a:gd name="connsiteY7" fmla="*/ 40985 h 8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635" h="89561">
                    <a:moveTo>
                      <a:pt x="1612" y="40985"/>
                    </a:moveTo>
                    <a:cubicBezTo>
                      <a:pt x="10728" y="29241"/>
                      <a:pt x="10478" y="23368"/>
                      <a:pt x="21718" y="11249"/>
                    </a:cubicBezTo>
                    <a:cubicBezTo>
                      <a:pt x="57185" y="8376"/>
                      <a:pt x="81038" y="25742"/>
                      <a:pt x="91403" y="49481"/>
                    </a:cubicBezTo>
                    <a:cubicBezTo>
                      <a:pt x="88780" y="66097"/>
                      <a:pt x="81537" y="71595"/>
                      <a:pt x="63679" y="76592"/>
                    </a:cubicBezTo>
                    <a:cubicBezTo>
                      <a:pt x="56436" y="78591"/>
                      <a:pt x="48443" y="80090"/>
                      <a:pt x="41699" y="81590"/>
                    </a:cubicBezTo>
                    <a:cubicBezTo>
                      <a:pt x="36080" y="82964"/>
                      <a:pt x="26089" y="83839"/>
                      <a:pt x="21843" y="86088"/>
                    </a:cubicBezTo>
                    <a:cubicBezTo>
                      <a:pt x="52065" y="100580"/>
                      <a:pt x="131990" y="67597"/>
                      <a:pt x="87407" y="26742"/>
                    </a:cubicBezTo>
                    <a:cubicBezTo>
                      <a:pt x="20344" y="-34728"/>
                      <a:pt x="-7255" y="27117"/>
                      <a:pt x="1612" y="4098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B464AF57-1B55-CE0E-71CE-9E1855D5040E}"/>
                  </a:ext>
                </a:extLst>
              </p:cNvPr>
              <p:cNvSpPr/>
              <p:nvPr/>
            </p:nvSpPr>
            <p:spPr>
              <a:xfrm>
                <a:off x="2816490" y="619495"/>
                <a:ext cx="75892" cy="84774"/>
              </a:xfrm>
              <a:custGeom>
                <a:avLst/>
                <a:gdLst>
                  <a:gd name="connsiteX0" fmla="*/ 0 w 75892"/>
                  <a:gd name="connsiteY0" fmla="*/ 19149 h 84774"/>
                  <a:gd name="connsiteX1" fmla="*/ 23478 w 75892"/>
                  <a:gd name="connsiteY1" fmla="*/ 24272 h 84774"/>
                  <a:gd name="connsiteX2" fmla="*/ 16734 w 75892"/>
                  <a:gd name="connsiteY2" fmla="*/ 13777 h 84774"/>
                  <a:gd name="connsiteX3" fmla="*/ 63316 w 75892"/>
                  <a:gd name="connsiteY3" fmla="*/ 49634 h 84774"/>
                  <a:gd name="connsiteX4" fmla="*/ 60943 w 75892"/>
                  <a:gd name="connsiteY4" fmla="*/ 61254 h 84774"/>
                  <a:gd name="connsiteX5" fmla="*/ 16984 w 75892"/>
                  <a:gd name="connsiteY5" fmla="*/ 76871 h 84774"/>
                  <a:gd name="connsiteX6" fmla="*/ 72183 w 75892"/>
                  <a:gd name="connsiteY6" fmla="*/ 29644 h 84774"/>
                  <a:gd name="connsiteX7" fmla="*/ 0 w 75892"/>
                  <a:gd name="connsiteY7" fmla="*/ 19149 h 8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2" h="84774">
                    <a:moveTo>
                      <a:pt x="0" y="19149"/>
                    </a:moveTo>
                    <a:cubicBezTo>
                      <a:pt x="8867" y="29894"/>
                      <a:pt x="9366" y="27895"/>
                      <a:pt x="23478" y="24272"/>
                    </a:cubicBezTo>
                    <a:lnTo>
                      <a:pt x="16734" y="13777"/>
                    </a:lnTo>
                    <a:cubicBezTo>
                      <a:pt x="38589" y="7655"/>
                      <a:pt x="64065" y="24647"/>
                      <a:pt x="63316" y="49634"/>
                    </a:cubicBezTo>
                    <a:cubicBezTo>
                      <a:pt x="63066" y="55756"/>
                      <a:pt x="62567" y="57256"/>
                      <a:pt x="60943" y="61254"/>
                    </a:cubicBezTo>
                    <a:cubicBezTo>
                      <a:pt x="51577" y="85242"/>
                      <a:pt x="27350" y="72248"/>
                      <a:pt x="16984" y="76871"/>
                    </a:cubicBezTo>
                    <a:cubicBezTo>
                      <a:pt x="43834" y="99735"/>
                      <a:pt x="89167" y="69624"/>
                      <a:pt x="72183" y="29644"/>
                    </a:cubicBezTo>
                    <a:cubicBezTo>
                      <a:pt x="62567" y="6905"/>
                      <a:pt x="11115" y="-18332"/>
                      <a:pt x="0" y="1914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269F88F9-7DBA-49DE-861F-4DFE96781D73}"/>
                  </a:ext>
                </a:extLst>
              </p:cNvPr>
              <p:cNvSpPr/>
              <p:nvPr/>
            </p:nvSpPr>
            <p:spPr>
              <a:xfrm>
                <a:off x="2585819" y="462442"/>
                <a:ext cx="88437" cy="88245"/>
              </a:xfrm>
              <a:custGeom>
                <a:avLst/>
                <a:gdLst>
                  <a:gd name="connsiteX0" fmla="*/ 136 w 88437"/>
                  <a:gd name="connsiteY0" fmla="*/ 38395 h 88245"/>
                  <a:gd name="connsiteX1" fmla="*/ 45344 w 88437"/>
                  <a:gd name="connsiteY1" fmla="*/ 12158 h 88245"/>
                  <a:gd name="connsiteX2" fmla="*/ 59331 w 88437"/>
                  <a:gd name="connsiteY2" fmla="*/ 74877 h 88245"/>
                  <a:gd name="connsiteX3" fmla="*/ 45468 w 88437"/>
                  <a:gd name="connsiteY3" fmla="*/ 88245 h 88245"/>
                  <a:gd name="connsiteX4" fmla="*/ 73692 w 88437"/>
                  <a:gd name="connsiteY4" fmla="*/ 15656 h 88245"/>
                  <a:gd name="connsiteX5" fmla="*/ 136 w 88437"/>
                  <a:gd name="connsiteY5" fmla="*/ 38395 h 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437" h="88245">
                    <a:moveTo>
                      <a:pt x="136" y="38395"/>
                    </a:moveTo>
                    <a:cubicBezTo>
                      <a:pt x="16620" y="32897"/>
                      <a:pt x="16246" y="8035"/>
                      <a:pt x="45344" y="12158"/>
                    </a:cubicBezTo>
                    <a:cubicBezTo>
                      <a:pt x="66948" y="15281"/>
                      <a:pt x="92050" y="55261"/>
                      <a:pt x="59331" y="74877"/>
                    </a:cubicBezTo>
                    <a:cubicBezTo>
                      <a:pt x="49090" y="80999"/>
                      <a:pt x="49590" y="76876"/>
                      <a:pt x="45468" y="88245"/>
                    </a:cubicBezTo>
                    <a:cubicBezTo>
                      <a:pt x="86680" y="80124"/>
                      <a:pt x="102665" y="48890"/>
                      <a:pt x="73692" y="15656"/>
                    </a:cubicBezTo>
                    <a:cubicBezTo>
                      <a:pt x="40598" y="-22200"/>
                      <a:pt x="-2737" y="17905"/>
                      <a:pt x="136" y="3839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0C47A2BD-4D54-ACAC-0F9F-575AADCEA72E}"/>
                  </a:ext>
                </a:extLst>
              </p:cNvPr>
              <p:cNvSpPr/>
              <p:nvPr/>
            </p:nvSpPr>
            <p:spPr>
              <a:xfrm>
                <a:off x="2181110" y="184528"/>
                <a:ext cx="78481" cy="100478"/>
              </a:xfrm>
              <a:custGeom>
                <a:avLst/>
                <a:gdLst>
                  <a:gd name="connsiteX0" fmla="*/ 69157 w 78481"/>
                  <a:gd name="connsiteY0" fmla="*/ 99540 h 100478"/>
                  <a:gd name="connsiteX1" fmla="*/ 73029 w 78481"/>
                  <a:gd name="connsiteY1" fmla="*/ 85547 h 100478"/>
                  <a:gd name="connsiteX2" fmla="*/ 13210 w 78481"/>
                  <a:gd name="connsiteY2" fmla="*/ 48690 h 100478"/>
                  <a:gd name="connsiteX3" fmla="*/ 37312 w 78481"/>
                  <a:gd name="connsiteY3" fmla="*/ 13707 h 100478"/>
                  <a:gd name="connsiteX4" fmla="*/ 78399 w 78481"/>
                  <a:gd name="connsiteY4" fmla="*/ 17705 h 100478"/>
                  <a:gd name="connsiteX5" fmla="*/ 5592 w 78481"/>
                  <a:gd name="connsiteY5" fmla="*/ 39694 h 100478"/>
                  <a:gd name="connsiteX6" fmla="*/ 69157 w 78481"/>
                  <a:gd name="connsiteY6" fmla="*/ 99540 h 10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81" h="100478">
                    <a:moveTo>
                      <a:pt x="69157" y="99540"/>
                    </a:moveTo>
                    <a:lnTo>
                      <a:pt x="73029" y="85547"/>
                    </a:lnTo>
                    <a:cubicBezTo>
                      <a:pt x="54671" y="98540"/>
                      <a:pt x="6466" y="86546"/>
                      <a:pt x="13210" y="48690"/>
                    </a:cubicBezTo>
                    <a:cubicBezTo>
                      <a:pt x="15957" y="32823"/>
                      <a:pt x="27571" y="19579"/>
                      <a:pt x="37312" y="13707"/>
                    </a:cubicBezTo>
                    <a:cubicBezTo>
                      <a:pt x="56419" y="2338"/>
                      <a:pt x="64037" y="15581"/>
                      <a:pt x="78399" y="17705"/>
                    </a:cubicBezTo>
                    <a:cubicBezTo>
                      <a:pt x="80772" y="-8907"/>
                      <a:pt x="31443" y="-8532"/>
                      <a:pt x="5592" y="39694"/>
                    </a:cubicBezTo>
                    <a:cubicBezTo>
                      <a:pt x="-15514" y="79175"/>
                      <a:pt x="26947" y="105912"/>
                      <a:pt x="69157" y="9954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0427C6D4-68A2-AE90-DFCF-90EBF54A7669}"/>
                  </a:ext>
                </a:extLst>
              </p:cNvPr>
              <p:cNvSpPr/>
              <p:nvPr/>
            </p:nvSpPr>
            <p:spPr>
              <a:xfrm>
                <a:off x="2287358" y="662742"/>
                <a:ext cx="64461" cy="86021"/>
              </a:xfrm>
              <a:custGeom>
                <a:avLst/>
                <a:gdLst>
                  <a:gd name="connsiteX0" fmla="*/ 4621 w 64461"/>
                  <a:gd name="connsiteY0" fmla="*/ 26502 h 86021"/>
                  <a:gd name="connsiteX1" fmla="*/ 19232 w 64461"/>
                  <a:gd name="connsiteY1" fmla="*/ 13883 h 86021"/>
                  <a:gd name="connsiteX2" fmla="*/ 40837 w 64461"/>
                  <a:gd name="connsiteY2" fmla="*/ 73728 h 86021"/>
                  <a:gd name="connsiteX3" fmla="*/ 0 w 64461"/>
                  <a:gd name="connsiteY3" fmla="*/ 77851 h 86021"/>
                  <a:gd name="connsiteX4" fmla="*/ 64440 w 64461"/>
                  <a:gd name="connsiteY4" fmla="*/ 53863 h 86021"/>
                  <a:gd name="connsiteX5" fmla="*/ 2123 w 64461"/>
                  <a:gd name="connsiteY5" fmla="*/ 19380 h 86021"/>
                  <a:gd name="connsiteX6" fmla="*/ 4621 w 64461"/>
                  <a:gd name="connsiteY6" fmla="*/ 26502 h 8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61" h="86021">
                    <a:moveTo>
                      <a:pt x="4621" y="26502"/>
                    </a:moveTo>
                    <a:cubicBezTo>
                      <a:pt x="21105" y="19005"/>
                      <a:pt x="1998" y="19630"/>
                      <a:pt x="19232" y="13883"/>
                    </a:cubicBezTo>
                    <a:cubicBezTo>
                      <a:pt x="49454" y="3763"/>
                      <a:pt x="68436" y="62234"/>
                      <a:pt x="40837" y="73728"/>
                    </a:cubicBezTo>
                    <a:cubicBezTo>
                      <a:pt x="30097" y="78226"/>
                      <a:pt x="7493" y="74853"/>
                      <a:pt x="0" y="77851"/>
                    </a:cubicBezTo>
                    <a:cubicBezTo>
                      <a:pt x="25976" y="92594"/>
                      <a:pt x="63566" y="88971"/>
                      <a:pt x="64440" y="53863"/>
                    </a:cubicBezTo>
                    <a:cubicBezTo>
                      <a:pt x="65814" y="-6982"/>
                      <a:pt x="-125" y="-12979"/>
                      <a:pt x="2123" y="19380"/>
                    </a:cubicBezTo>
                    <a:cubicBezTo>
                      <a:pt x="2747" y="28376"/>
                      <a:pt x="1623" y="21754"/>
                      <a:pt x="4621" y="2650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768EC7C3-158C-F088-2D31-E801F0B48834}"/>
                  </a:ext>
                </a:extLst>
              </p:cNvPr>
              <p:cNvSpPr/>
              <p:nvPr/>
            </p:nvSpPr>
            <p:spPr>
              <a:xfrm>
                <a:off x="2687517" y="607796"/>
                <a:ext cx="75897" cy="91546"/>
              </a:xfrm>
              <a:custGeom>
                <a:avLst/>
                <a:gdLst>
                  <a:gd name="connsiteX0" fmla="*/ 75898 w 75897"/>
                  <a:gd name="connsiteY0" fmla="*/ 85196 h 91546"/>
                  <a:gd name="connsiteX1" fmla="*/ 28192 w 75897"/>
                  <a:gd name="connsiteY1" fmla="*/ 68829 h 91546"/>
                  <a:gd name="connsiteX2" fmla="*/ 17327 w 75897"/>
                  <a:gd name="connsiteY2" fmla="*/ 16105 h 91546"/>
                  <a:gd name="connsiteX3" fmla="*/ 41929 w 75897"/>
                  <a:gd name="connsiteY3" fmla="*/ 14106 h 91546"/>
                  <a:gd name="connsiteX4" fmla="*/ 29940 w 75897"/>
                  <a:gd name="connsiteY4" fmla="*/ 83572 h 91546"/>
                  <a:gd name="connsiteX5" fmla="*/ 53169 w 75897"/>
                  <a:gd name="connsiteY5" fmla="*/ 90944 h 91546"/>
                  <a:gd name="connsiteX6" fmla="*/ 65407 w 75897"/>
                  <a:gd name="connsiteY6" fmla="*/ 91069 h 91546"/>
                  <a:gd name="connsiteX7" fmla="*/ 75898 w 75897"/>
                  <a:gd name="connsiteY7" fmla="*/ 85196 h 9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7" h="91546">
                    <a:moveTo>
                      <a:pt x="75898" y="85196"/>
                    </a:moveTo>
                    <a:cubicBezTo>
                      <a:pt x="60912" y="78450"/>
                      <a:pt x="42928" y="78825"/>
                      <a:pt x="28192" y="68829"/>
                    </a:cubicBezTo>
                    <a:cubicBezTo>
                      <a:pt x="11957" y="57710"/>
                      <a:pt x="10334" y="37470"/>
                      <a:pt x="17327" y="16105"/>
                    </a:cubicBezTo>
                    <a:lnTo>
                      <a:pt x="41929" y="14106"/>
                    </a:lnTo>
                    <a:cubicBezTo>
                      <a:pt x="34436" y="-32121"/>
                      <a:pt x="-40494" y="46965"/>
                      <a:pt x="29940" y="83572"/>
                    </a:cubicBezTo>
                    <a:cubicBezTo>
                      <a:pt x="36559" y="87071"/>
                      <a:pt x="45051" y="89944"/>
                      <a:pt x="53169" y="90944"/>
                    </a:cubicBezTo>
                    <a:cubicBezTo>
                      <a:pt x="57290" y="91443"/>
                      <a:pt x="61161" y="91943"/>
                      <a:pt x="65407" y="91069"/>
                    </a:cubicBezTo>
                    <a:cubicBezTo>
                      <a:pt x="73400" y="89569"/>
                      <a:pt x="74024" y="87071"/>
                      <a:pt x="75898" y="851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D6FEE4BB-C3B6-BE8B-F680-C1DC53E1C39C}"/>
                  </a:ext>
                </a:extLst>
              </p:cNvPr>
              <p:cNvSpPr/>
              <p:nvPr/>
            </p:nvSpPr>
            <p:spPr>
              <a:xfrm>
                <a:off x="2631237" y="300209"/>
                <a:ext cx="82723" cy="92470"/>
              </a:xfrm>
              <a:custGeom>
                <a:avLst/>
                <a:gdLst>
                  <a:gd name="connsiteX0" fmla="*/ 82724 w 82723"/>
                  <a:gd name="connsiteY0" fmla="*/ 65569 h 92470"/>
                  <a:gd name="connsiteX1" fmla="*/ 23154 w 82723"/>
                  <a:gd name="connsiteY1" fmla="*/ 80937 h 92470"/>
                  <a:gd name="connsiteX2" fmla="*/ 15536 w 82723"/>
                  <a:gd name="connsiteY2" fmla="*/ 17468 h 92470"/>
                  <a:gd name="connsiteX3" fmla="*/ 33644 w 82723"/>
                  <a:gd name="connsiteY3" fmla="*/ 9222 h 92470"/>
                  <a:gd name="connsiteX4" fmla="*/ 46382 w 82723"/>
                  <a:gd name="connsiteY4" fmla="*/ 89183 h 92470"/>
                  <a:gd name="connsiteX5" fmla="*/ 82724 w 82723"/>
                  <a:gd name="connsiteY5" fmla="*/ 65569 h 92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23" h="92470">
                    <a:moveTo>
                      <a:pt x="82724" y="65569"/>
                    </a:moveTo>
                    <a:cubicBezTo>
                      <a:pt x="64990" y="68193"/>
                      <a:pt x="64740" y="86309"/>
                      <a:pt x="23154" y="80937"/>
                    </a:cubicBezTo>
                    <a:cubicBezTo>
                      <a:pt x="4172" y="55949"/>
                      <a:pt x="10291" y="48578"/>
                      <a:pt x="15536" y="17468"/>
                    </a:cubicBezTo>
                    <a:cubicBezTo>
                      <a:pt x="34019" y="13095"/>
                      <a:pt x="28524" y="22840"/>
                      <a:pt x="33644" y="9222"/>
                    </a:cubicBezTo>
                    <a:cubicBezTo>
                      <a:pt x="9667" y="-38629"/>
                      <a:pt x="-34168" y="116669"/>
                      <a:pt x="46382" y="89183"/>
                    </a:cubicBezTo>
                    <a:cubicBezTo>
                      <a:pt x="55249" y="86184"/>
                      <a:pt x="79976" y="72691"/>
                      <a:pt x="82724" y="6556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65A1992B-F1AF-C934-4E5B-792143725694}"/>
                  </a:ext>
                </a:extLst>
              </p:cNvPr>
              <p:cNvSpPr/>
              <p:nvPr/>
            </p:nvSpPr>
            <p:spPr>
              <a:xfrm>
                <a:off x="2722039" y="860532"/>
                <a:ext cx="67351" cy="73054"/>
              </a:xfrm>
              <a:custGeom>
                <a:avLst/>
                <a:gdLst>
                  <a:gd name="connsiteX0" fmla="*/ 67352 w 67351"/>
                  <a:gd name="connsiteY0" fmla="*/ 63347 h 73054"/>
                  <a:gd name="connsiteX1" fmla="*/ 26639 w 67351"/>
                  <a:gd name="connsiteY1" fmla="*/ 51228 h 73054"/>
                  <a:gd name="connsiteX2" fmla="*/ 19771 w 67351"/>
                  <a:gd name="connsiteY2" fmla="*/ 14246 h 73054"/>
                  <a:gd name="connsiteX3" fmla="*/ 48619 w 67351"/>
                  <a:gd name="connsiteY3" fmla="*/ 8999 h 73054"/>
                  <a:gd name="connsiteX4" fmla="*/ 2037 w 67351"/>
                  <a:gd name="connsiteY4" fmla="*/ 41857 h 73054"/>
                  <a:gd name="connsiteX5" fmla="*/ 67352 w 67351"/>
                  <a:gd name="connsiteY5" fmla="*/ 63347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351" h="73054">
                    <a:moveTo>
                      <a:pt x="67352" y="63347"/>
                    </a:moveTo>
                    <a:cubicBezTo>
                      <a:pt x="54364" y="57725"/>
                      <a:pt x="41750" y="60848"/>
                      <a:pt x="26639" y="51228"/>
                    </a:cubicBezTo>
                    <a:cubicBezTo>
                      <a:pt x="10030" y="40733"/>
                      <a:pt x="11029" y="29613"/>
                      <a:pt x="19771" y="14246"/>
                    </a:cubicBezTo>
                    <a:cubicBezTo>
                      <a:pt x="39128" y="9748"/>
                      <a:pt x="38628" y="23741"/>
                      <a:pt x="48619" y="8999"/>
                    </a:cubicBezTo>
                    <a:cubicBezTo>
                      <a:pt x="38129" y="-15614"/>
                      <a:pt x="-10451" y="15245"/>
                      <a:pt x="2037" y="41857"/>
                    </a:cubicBezTo>
                    <a:cubicBezTo>
                      <a:pt x="12278" y="63847"/>
                      <a:pt x="58859" y="86460"/>
                      <a:pt x="67352" y="6334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BF1925F7-2ED1-A2B6-3B1E-C83CF2D61A5F}"/>
                  </a:ext>
                </a:extLst>
              </p:cNvPr>
              <p:cNvSpPr/>
              <p:nvPr/>
            </p:nvSpPr>
            <p:spPr>
              <a:xfrm>
                <a:off x="2009660" y="764207"/>
                <a:ext cx="67393" cy="91243"/>
              </a:xfrm>
              <a:custGeom>
                <a:avLst/>
                <a:gdLst>
                  <a:gd name="connsiteX0" fmla="*/ 67394 w 67393"/>
                  <a:gd name="connsiteY0" fmla="*/ 79211 h 91243"/>
                  <a:gd name="connsiteX1" fmla="*/ 21686 w 67393"/>
                  <a:gd name="connsiteY1" fmla="*/ 21115 h 91243"/>
                  <a:gd name="connsiteX2" fmla="*/ 35174 w 67393"/>
                  <a:gd name="connsiteY2" fmla="*/ 0 h 91243"/>
                  <a:gd name="connsiteX3" fmla="*/ 67394 w 67393"/>
                  <a:gd name="connsiteY3" fmla="*/ 79211 h 9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93" h="91243">
                    <a:moveTo>
                      <a:pt x="67394" y="79211"/>
                    </a:moveTo>
                    <a:cubicBezTo>
                      <a:pt x="-2666" y="78087"/>
                      <a:pt x="8948" y="32359"/>
                      <a:pt x="21686" y="21115"/>
                    </a:cubicBezTo>
                    <a:cubicBezTo>
                      <a:pt x="35174" y="8996"/>
                      <a:pt x="39295" y="21240"/>
                      <a:pt x="35174" y="0"/>
                    </a:cubicBezTo>
                    <a:cubicBezTo>
                      <a:pt x="-49872" y="41729"/>
                      <a:pt x="42916" y="121565"/>
                      <a:pt x="67394" y="7921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F7AA8D4E-D012-634D-17BC-F8318F638F6B}"/>
                  </a:ext>
                </a:extLst>
              </p:cNvPr>
              <p:cNvSpPr/>
              <p:nvPr/>
            </p:nvSpPr>
            <p:spPr>
              <a:xfrm>
                <a:off x="1982744" y="259587"/>
                <a:ext cx="79823" cy="96272"/>
              </a:xfrm>
              <a:custGeom>
                <a:avLst/>
                <a:gdLst>
                  <a:gd name="connsiteX0" fmla="*/ 79823 w 79823"/>
                  <a:gd name="connsiteY0" fmla="*/ 72083 h 96272"/>
                  <a:gd name="connsiteX1" fmla="*/ 47978 w 79823"/>
                  <a:gd name="connsiteY1" fmla="*/ 85951 h 96272"/>
                  <a:gd name="connsiteX2" fmla="*/ 13884 w 79823"/>
                  <a:gd name="connsiteY2" fmla="*/ 66835 h 96272"/>
                  <a:gd name="connsiteX3" fmla="*/ 13135 w 79823"/>
                  <a:gd name="connsiteY3" fmla="*/ 25731 h 96272"/>
                  <a:gd name="connsiteX4" fmla="*/ 39860 w 79823"/>
                  <a:gd name="connsiteY4" fmla="*/ 2242 h 96272"/>
                  <a:gd name="connsiteX5" fmla="*/ 44356 w 79823"/>
                  <a:gd name="connsiteY5" fmla="*/ 96196 h 96272"/>
                  <a:gd name="connsiteX6" fmla="*/ 79823 w 79823"/>
                  <a:gd name="connsiteY6" fmla="*/ 72083 h 9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823" h="96272">
                    <a:moveTo>
                      <a:pt x="79823" y="72083"/>
                    </a:moveTo>
                    <a:cubicBezTo>
                      <a:pt x="68584" y="78205"/>
                      <a:pt x="71331" y="86201"/>
                      <a:pt x="47978" y="85951"/>
                    </a:cubicBezTo>
                    <a:cubicBezTo>
                      <a:pt x="28621" y="85701"/>
                      <a:pt x="20004" y="78330"/>
                      <a:pt x="13884" y="66835"/>
                    </a:cubicBezTo>
                    <a:cubicBezTo>
                      <a:pt x="7765" y="55466"/>
                      <a:pt x="7890" y="37725"/>
                      <a:pt x="13135" y="25731"/>
                    </a:cubicBezTo>
                    <a:cubicBezTo>
                      <a:pt x="22127" y="5366"/>
                      <a:pt x="31868" y="17485"/>
                      <a:pt x="39860" y="2242"/>
                    </a:cubicBezTo>
                    <a:cubicBezTo>
                      <a:pt x="1521" y="-17498"/>
                      <a:pt x="-28201" y="99694"/>
                      <a:pt x="44356" y="96196"/>
                    </a:cubicBezTo>
                    <a:cubicBezTo>
                      <a:pt x="60466" y="95446"/>
                      <a:pt x="76826" y="83952"/>
                      <a:pt x="79823" y="7208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3E2657E2-B9E6-327F-D91E-F7DFF613F461}"/>
                  </a:ext>
                </a:extLst>
              </p:cNvPr>
              <p:cNvSpPr/>
              <p:nvPr/>
            </p:nvSpPr>
            <p:spPr>
              <a:xfrm>
                <a:off x="2766711" y="446830"/>
                <a:ext cx="73631" cy="71475"/>
              </a:xfrm>
              <a:custGeom>
                <a:avLst/>
                <a:gdLst>
                  <a:gd name="connsiteX0" fmla="*/ 73632 w 73631"/>
                  <a:gd name="connsiteY0" fmla="*/ 36515 h 71475"/>
                  <a:gd name="connsiteX1" fmla="*/ 20057 w 73631"/>
                  <a:gd name="connsiteY1" fmla="*/ 59254 h 71475"/>
                  <a:gd name="connsiteX2" fmla="*/ 13813 w 73631"/>
                  <a:gd name="connsiteY2" fmla="*/ 21772 h 71475"/>
                  <a:gd name="connsiteX3" fmla="*/ 55899 w 73631"/>
                  <a:gd name="connsiteY3" fmla="*/ 16650 h 71475"/>
                  <a:gd name="connsiteX4" fmla="*/ 1699 w 73631"/>
                  <a:gd name="connsiteY4" fmla="*/ 51758 h 71475"/>
                  <a:gd name="connsiteX5" fmla="*/ 73632 w 73631"/>
                  <a:gd name="connsiteY5" fmla="*/ 36515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31" h="71475">
                    <a:moveTo>
                      <a:pt x="73632" y="36515"/>
                    </a:moveTo>
                    <a:cubicBezTo>
                      <a:pt x="54275" y="52757"/>
                      <a:pt x="63392" y="66875"/>
                      <a:pt x="20057" y="59254"/>
                    </a:cubicBezTo>
                    <a:cubicBezTo>
                      <a:pt x="12064" y="46135"/>
                      <a:pt x="10441" y="41138"/>
                      <a:pt x="13813" y="21772"/>
                    </a:cubicBezTo>
                    <a:cubicBezTo>
                      <a:pt x="42286" y="-1091"/>
                      <a:pt x="38165" y="18149"/>
                      <a:pt x="55899" y="16650"/>
                    </a:cubicBezTo>
                    <a:cubicBezTo>
                      <a:pt x="60894" y="-16459"/>
                      <a:pt x="-11913" y="2157"/>
                      <a:pt x="1699" y="51758"/>
                    </a:cubicBezTo>
                    <a:cubicBezTo>
                      <a:pt x="8942" y="78369"/>
                      <a:pt x="56773" y="82367"/>
                      <a:pt x="73632" y="3651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B44E68C3-2E9E-E552-BF79-D8BD6A08CCE9}"/>
                  </a:ext>
                </a:extLst>
              </p:cNvPr>
              <p:cNvSpPr/>
              <p:nvPr/>
            </p:nvSpPr>
            <p:spPr>
              <a:xfrm>
                <a:off x="1919483" y="589502"/>
                <a:ext cx="79892" cy="97912"/>
              </a:xfrm>
              <a:custGeom>
                <a:avLst/>
                <a:gdLst>
                  <a:gd name="connsiteX0" fmla="*/ 79893 w 79892"/>
                  <a:gd name="connsiteY0" fmla="*/ 86748 h 97912"/>
                  <a:gd name="connsiteX1" fmla="*/ 20573 w 79892"/>
                  <a:gd name="connsiteY1" fmla="*/ 12785 h 97912"/>
                  <a:gd name="connsiteX2" fmla="*/ 32437 w 79892"/>
                  <a:gd name="connsiteY2" fmla="*/ 1665 h 97912"/>
                  <a:gd name="connsiteX3" fmla="*/ 37932 w 79892"/>
                  <a:gd name="connsiteY3" fmla="*/ 95244 h 97912"/>
                  <a:gd name="connsiteX4" fmla="*/ 79893 w 79892"/>
                  <a:gd name="connsiteY4" fmla="*/ 86748 h 9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92" h="97912">
                    <a:moveTo>
                      <a:pt x="79893" y="86748"/>
                    </a:moveTo>
                    <a:cubicBezTo>
                      <a:pt x="6960" y="96868"/>
                      <a:pt x="-3405" y="34649"/>
                      <a:pt x="20573" y="12785"/>
                    </a:cubicBezTo>
                    <a:cubicBezTo>
                      <a:pt x="32312" y="1915"/>
                      <a:pt x="26692" y="15658"/>
                      <a:pt x="32437" y="1665"/>
                    </a:cubicBezTo>
                    <a:cubicBezTo>
                      <a:pt x="8459" y="-12828"/>
                      <a:pt x="-29256" y="71381"/>
                      <a:pt x="37932" y="95244"/>
                    </a:cubicBezTo>
                    <a:cubicBezTo>
                      <a:pt x="51294" y="99992"/>
                      <a:pt x="72524" y="99117"/>
                      <a:pt x="79893" y="8674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C2CB09C9-38D9-1713-0CC5-AC01F1F870DA}"/>
                  </a:ext>
                </a:extLst>
              </p:cNvPr>
              <p:cNvSpPr/>
              <p:nvPr/>
            </p:nvSpPr>
            <p:spPr>
              <a:xfrm>
                <a:off x="2199688" y="839445"/>
                <a:ext cx="66949" cy="88953"/>
              </a:xfrm>
              <a:custGeom>
                <a:avLst/>
                <a:gdLst>
                  <a:gd name="connsiteX0" fmla="*/ 4248 w 66949"/>
                  <a:gd name="connsiteY0" fmla="*/ 20465 h 88953"/>
                  <a:gd name="connsiteX1" fmla="*/ 14238 w 66949"/>
                  <a:gd name="connsiteY1" fmla="*/ 10220 h 88953"/>
                  <a:gd name="connsiteX2" fmla="*/ 54451 w 66949"/>
                  <a:gd name="connsiteY2" fmla="*/ 74063 h 88953"/>
                  <a:gd name="connsiteX3" fmla="*/ 26602 w 66949"/>
                  <a:gd name="connsiteY3" fmla="*/ 83934 h 88953"/>
                  <a:gd name="connsiteX4" fmla="*/ 65940 w 66949"/>
                  <a:gd name="connsiteY4" fmla="*/ 42204 h 88953"/>
                  <a:gd name="connsiteX5" fmla="*/ 8119 w 66949"/>
                  <a:gd name="connsiteY5" fmla="*/ 600 h 88953"/>
                  <a:gd name="connsiteX6" fmla="*/ 4248 w 66949"/>
                  <a:gd name="connsiteY6" fmla="*/ 20465 h 8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49" h="88953">
                    <a:moveTo>
                      <a:pt x="4248" y="20465"/>
                    </a:moveTo>
                    <a:cubicBezTo>
                      <a:pt x="18235" y="24838"/>
                      <a:pt x="7994" y="20215"/>
                      <a:pt x="14238" y="10220"/>
                    </a:cubicBezTo>
                    <a:cubicBezTo>
                      <a:pt x="50829" y="9470"/>
                      <a:pt x="61070" y="36582"/>
                      <a:pt x="54451" y="74063"/>
                    </a:cubicBezTo>
                    <a:cubicBezTo>
                      <a:pt x="43836" y="80810"/>
                      <a:pt x="42088" y="82684"/>
                      <a:pt x="26602" y="83934"/>
                    </a:cubicBezTo>
                    <a:cubicBezTo>
                      <a:pt x="53952" y="100800"/>
                      <a:pt x="71435" y="72189"/>
                      <a:pt x="65940" y="42204"/>
                    </a:cubicBezTo>
                    <a:cubicBezTo>
                      <a:pt x="60820" y="13968"/>
                      <a:pt x="42837" y="-3523"/>
                      <a:pt x="8119" y="600"/>
                    </a:cubicBezTo>
                    <a:cubicBezTo>
                      <a:pt x="-6742" y="23089"/>
                      <a:pt x="3124" y="18841"/>
                      <a:pt x="4248" y="2046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8ADF378F-3941-9DEE-1541-639B24D31C13}"/>
                  </a:ext>
                </a:extLst>
              </p:cNvPr>
              <p:cNvSpPr/>
              <p:nvPr/>
            </p:nvSpPr>
            <p:spPr>
              <a:xfrm>
                <a:off x="2154157" y="552023"/>
                <a:ext cx="56074" cy="88911"/>
              </a:xfrm>
              <a:custGeom>
                <a:avLst/>
                <a:gdLst>
                  <a:gd name="connsiteX0" fmla="*/ 8816 w 56074"/>
                  <a:gd name="connsiteY0" fmla="*/ 35896 h 88911"/>
                  <a:gd name="connsiteX1" fmla="*/ 9441 w 56074"/>
                  <a:gd name="connsiteY1" fmla="*/ 33522 h 88911"/>
                  <a:gd name="connsiteX2" fmla="*/ 11189 w 56074"/>
                  <a:gd name="connsiteY2" fmla="*/ 22152 h 88911"/>
                  <a:gd name="connsiteX3" fmla="*/ 44034 w 56074"/>
                  <a:gd name="connsiteY3" fmla="*/ 31523 h 88911"/>
                  <a:gd name="connsiteX4" fmla="*/ 18308 w 56074"/>
                  <a:gd name="connsiteY4" fmla="*/ 79999 h 88911"/>
                  <a:gd name="connsiteX5" fmla="*/ 54399 w 56074"/>
                  <a:gd name="connsiteY5" fmla="*/ 79874 h 88911"/>
                  <a:gd name="connsiteX6" fmla="*/ 40412 w 56074"/>
                  <a:gd name="connsiteY6" fmla="*/ 4286 h 88911"/>
                  <a:gd name="connsiteX7" fmla="*/ 8816 w 56074"/>
                  <a:gd name="connsiteY7" fmla="*/ 35896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74" h="88911">
                    <a:moveTo>
                      <a:pt x="8816" y="35896"/>
                    </a:moveTo>
                    <a:cubicBezTo>
                      <a:pt x="9191" y="35146"/>
                      <a:pt x="9441" y="33147"/>
                      <a:pt x="9441" y="33522"/>
                    </a:cubicBezTo>
                    <a:lnTo>
                      <a:pt x="11189" y="22152"/>
                    </a:lnTo>
                    <a:cubicBezTo>
                      <a:pt x="17933" y="1413"/>
                      <a:pt x="38913" y="11283"/>
                      <a:pt x="44034" y="31523"/>
                    </a:cubicBezTo>
                    <a:cubicBezTo>
                      <a:pt x="58520" y="88745"/>
                      <a:pt x="34917" y="80874"/>
                      <a:pt x="18308" y="79999"/>
                    </a:cubicBezTo>
                    <a:cubicBezTo>
                      <a:pt x="37540" y="99489"/>
                      <a:pt x="53650" y="81123"/>
                      <a:pt x="54399" y="79874"/>
                    </a:cubicBezTo>
                    <a:cubicBezTo>
                      <a:pt x="58270" y="55386"/>
                      <a:pt x="56147" y="15031"/>
                      <a:pt x="40412" y="4286"/>
                    </a:cubicBezTo>
                    <a:cubicBezTo>
                      <a:pt x="16060" y="-12081"/>
                      <a:pt x="-15661" y="22777"/>
                      <a:pt x="8816" y="358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4A2915F3-CF04-0EEB-F3F2-8F6E8CA5CBB5}"/>
                  </a:ext>
                </a:extLst>
              </p:cNvPr>
              <p:cNvSpPr/>
              <p:nvPr/>
            </p:nvSpPr>
            <p:spPr>
              <a:xfrm>
                <a:off x="2585040" y="733433"/>
                <a:ext cx="64616" cy="84709"/>
              </a:xfrm>
              <a:custGeom>
                <a:avLst/>
                <a:gdLst>
                  <a:gd name="connsiteX0" fmla="*/ 64605 w 64616"/>
                  <a:gd name="connsiteY0" fmla="*/ 70380 h 84709"/>
                  <a:gd name="connsiteX1" fmla="*/ 25891 w 64616"/>
                  <a:gd name="connsiteY1" fmla="*/ 10284 h 84709"/>
                  <a:gd name="connsiteX2" fmla="*/ 54115 w 64616"/>
                  <a:gd name="connsiteY2" fmla="*/ 6036 h 84709"/>
                  <a:gd name="connsiteX3" fmla="*/ 914 w 64616"/>
                  <a:gd name="connsiteY3" fmla="*/ 53013 h 84709"/>
                  <a:gd name="connsiteX4" fmla="*/ 27140 w 64616"/>
                  <a:gd name="connsiteY4" fmla="*/ 83623 h 84709"/>
                  <a:gd name="connsiteX5" fmla="*/ 64605 w 64616"/>
                  <a:gd name="connsiteY5" fmla="*/ 70380 h 8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16" h="84709">
                    <a:moveTo>
                      <a:pt x="64605" y="70380"/>
                    </a:moveTo>
                    <a:cubicBezTo>
                      <a:pt x="38504" y="95367"/>
                      <a:pt x="-10575" y="54138"/>
                      <a:pt x="25891" y="10284"/>
                    </a:cubicBezTo>
                    <a:cubicBezTo>
                      <a:pt x="44748" y="9410"/>
                      <a:pt x="49244" y="18155"/>
                      <a:pt x="54115" y="6036"/>
                    </a:cubicBezTo>
                    <a:cubicBezTo>
                      <a:pt x="27265" y="-15828"/>
                      <a:pt x="-5954" y="26776"/>
                      <a:pt x="914" y="53013"/>
                    </a:cubicBezTo>
                    <a:cubicBezTo>
                      <a:pt x="3537" y="63258"/>
                      <a:pt x="17149" y="81124"/>
                      <a:pt x="27140" y="83623"/>
                    </a:cubicBezTo>
                    <a:cubicBezTo>
                      <a:pt x="40378" y="86997"/>
                      <a:pt x="65229" y="82499"/>
                      <a:pt x="64605" y="7038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507CF87A-738C-2D54-79F2-E2D51C520580}"/>
                  </a:ext>
                </a:extLst>
              </p:cNvPr>
              <p:cNvSpPr/>
              <p:nvPr/>
            </p:nvSpPr>
            <p:spPr>
              <a:xfrm>
                <a:off x="2845413" y="868133"/>
                <a:ext cx="68685" cy="69239"/>
              </a:xfrm>
              <a:custGeom>
                <a:avLst/>
                <a:gdLst>
                  <a:gd name="connsiteX0" fmla="*/ 4297 w 68685"/>
                  <a:gd name="connsiteY0" fmla="*/ 5146 h 69239"/>
                  <a:gd name="connsiteX1" fmla="*/ 3048 w 68685"/>
                  <a:gd name="connsiteY1" fmla="*/ 28884 h 69239"/>
                  <a:gd name="connsiteX2" fmla="*/ 15411 w 68685"/>
                  <a:gd name="connsiteY2" fmla="*/ 31508 h 69239"/>
                  <a:gd name="connsiteX3" fmla="*/ 23529 w 68685"/>
                  <a:gd name="connsiteY3" fmla="*/ 9893 h 69239"/>
                  <a:gd name="connsiteX4" fmla="*/ 54750 w 68685"/>
                  <a:gd name="connsiteY4" fmla="*/ 25136 h 69239"/>
                  <a:gd name="connsiteX5" fmla="*/ 30272 w 68685"/>
                  <a:gd name="connsiteY5" fmla="*/ 69239 h 69239"/>
                  <a:gd name="connsiteX6" fmla="*/ 66114 w 68685"/>
                  <a:gd name="connsiteY6" fmla="*/ 23012 h 69239"/>
                  <a:gd name="connsiteX7" fmla="*/ 4297 w 68685"/>
                  <a:gd name="connsiteY7" fmla="*/ 5146 h 6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685" h="69239">
                    <a:moveTo>
                      <a:pt x="4297" y="5146"/>
                    </a:moveTo>
                    <a:cubicBezTo>
                      <a:pt x="-449" y="18139"/>
                      <a:pt x="-1823" y="15766"/>
                      <a:pt x="3048" y="28884"/>
                    </a:cubicBezTo>
                    <a:lnTo>
                      <a:pt x="15411" y="31508"/>
                    </a:lnTo>
                    <a:cubicBezTo>
                      <a:pt x="8668" y="18014"/>
                      <a:pt x="3922" y="11268"/>
                      <a:pt x="23529" y="9893"/>
                    </a:cubicBezTo>
                    <a:cubicBezTo>
                      <a:pt x="35393" y="9144"/>
                      <a:pt x="51128" y="16890"/>
                      <a:pt x="54750" y="25136"/>
                    </a:cubicBezTo>
                    <a:cubicBezTo>
                      <a:pt x="59870" y="62368"/>
                      <a:pt x="41012" y="51748"/>
                      <a:pt x="30272" y="69239"/>
                    </a:cubicBezTo>
                    <a:cubicBezTo>
                      <a:pt x="56623" y="62992"/>
                      <a:pt x="75855" y="42627"/>
                      <a:pt x="66114" y="23012"/>
                    </a:cubicBezTo>
                    <a:cubicBezTo>
                      <a:pt x="56748" y="4271"/>
                      <a:pt x="27775" y="-7223"/>
                      <a:pt x="4297" y="514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50CAEBD1-C526-AFB0-4F85-EB0BB9717279}"/>
                  </a:ext>
                </a:extLst>
              </p:cNvPr>
              <p:cNvSpPr/>
              <p:nvPr/>
            </p:nvSpPr>
            <p:spPr>
              <a:xfrm>
                <a:off x="1974852" y="135278"/>
                <a:ext cx="58367" cy="93902"/>
              </a:xfrm>
              <a:custGeom>
                <a:avLst/>
                <a:gdLst>
                  <a:gd name="connsiteX0" fmla="*/ 34764 w 58367"/>
                  <a:gd name="connsiteY0" fmla="*/ 92567 h 93902"/>
                  <a:gd name="connsiteX1" fmla="*/ 31642 w 58367"/>
                  <a:gd name="connsiteY1" fmla="*/ 89444 h 93902"/>
                  <a:gd name="connsiteX2" fmla="*/ 54871 w 58367"/>
                  <a:gd name="connsiteY2" fmla="*/ 16480 h 93902"/>
                  <a:gd name="connsiteX3" fmla="*/ 58367 w 58367"/>
                  <a:gd name="connsiteY3" fmla="*/ 4986 h 93902"/>
                  <a:gd name="connsiteX4" fmla="*/ 1046 w 58367"/>
                  <a:gd name="connsiteY4" fmla="*/ 33846 h 93902"/>
                  <a:gd name="connsiteX5" fmla="*/ 34764 w 58367"/>
                  <a:gd name="connsiteY5" fmla="*/ 92567 h 9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67" h="93902">
                    <a:moveTo>
                      <a:pt x="34764" y="92567"/>
                    </a:moveTo>
                    <a:lnTo>
                      <a:pt x="31642" y="89444"/>
                    </a:lnTo>
                    <a:cubicBezTo>
                      <a:pt x="-2451" y="59209"/>
                      <a:pt x="2544" y="-11756"/>
                      <a:pt x="54871" y="16480"/>
                    </a:cubicBezTo>
                    <a:lnTo>
                      <a:pt x="58367" y="4986"/>
                    </a:lnTo>
                    <a:cubicBezTo>
                      <a:pt x="30518" y="-9382"/>
                      <a:pt x="6291" y="9483"/>
                      <a:pt x="1046" y="33846"/>
                    </a:cubicBezTo>
                    <a:cubicBezTo>
                      <a:pt x="-4699" y="60958"/>
                      <a:pt x="14159" y="101813"/>
                      <a:pt x="34764" y="9256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57F92B3E-01A0-60A7-8998-5B060839E9B3}"/>
                  </a:ext>
                </a:extLst>
              </p:cNvPr>
              <p:cNvSpPr/>
              <p:nvPr/>
            </p:nvSpPr>
            <p:spPr>
              <a:xfrm>
                <a:off x="2104202" y="888837"/>
                <a:ext cx="68887" cy="78454"/>
              </a:xfrm>
              <a:custGeom>
                <a:avLst/>
                <a:gdLst>
                  <a:gd name="connsiteX0" fmla="*/ 68887 w 68887"/>
                  <a:gd name="connsiteY0" fmla="*/ 68899 h 78454"/>
                  <a:gd name="connsiteX1" fmla="*/ 14813 w 68887"/>
                  <a:gd name="connsiteY1" fmla="*/ 22297 h 78454"/>
                  <a:gd name="connsiteX2" fmla="*/ 37042 w 68887"/>
                  <a:gd name="connsiteY2" fmla="*/ 7929 h 78454"/>
                  <a:gd name="connsiteX3" fmla="*/ 27800 w 68887"/>
                  <a:gd name="connsiteY3" fmla="*/ 75646 h 78454"/>
                  <a:gd name="connsiteX4" fmla="*/ 68887 w 68887"/>
                  <a:gd name="connsiteY4" fmla="*/ 68899 h 78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87" h="78454">
                    <a:moveTo>
                      <a:pt x="68887" y="68899"/>
                    </a:moveTo>
                    <a:cubicBezTo>
                      <a:pt x="29049" y="71273"/>
                      <a:pt x="-1422" y="56780"/>
                      <a:pt x="14813" y="22297"/>
                    </a:cubicBezTo>
                    <a:cubicBezTo>
                      <a:pt x="22181" y="6805"/>
                      <a:pt x="22805" y="14051"/>
                      <a:pt x="37042" y="7929"/>
                    </a:cubicBezTo>
                    <a:cubicBezTo>
                      <a:pt x="26052" y="-25179"/>
                      <a:pt x="-34641" y="54781"/>
                      <a:pt x="27800" y="75646"/>
                    </a:cubicBezTo>
                    <a:cubicBezTo>
                      <a:pt x="39914" y="79644"/>
                      <a:pt x="59271" y="80893"/>
                      <a:pt x="68887" y="6889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EBE2196A-AE34-0357-B4D6-71E3647F72F1}"/>
                  </a:ext>
                </a:extLst>
              </p:cNvPr>
              <p:cNvSpPr/>
              <p:nvPr/>
            </p:nvSpPr>
            <p:spPr>
              <a:xfrm>
                <a:off x="1862846" y="392265"/>
                <a:ext cx="78834" cy="91887"/>
              </a:xfrm>
              <a:custGeom>
                <a:avLst/>
                <a:gdLst>
                  <a:gd name="connsiteX0" fmla="*/ 78834 w 78834"/>
                  <a:gd name="connsiteY0" fmla="*/ 78087 h 91887"/>
                  <a:gd name="connsiteX1" fmla="*/ 13020 w 78834"/>
                  <a:gd name="connsiteY1" fmla="*/ 68341 h 91887"/>
                  <a:gd name="connsiteX2" fmla="*/ 30504 w 78834"/>
                  <a:gd name="connsiteY2" fmla="*/ 0 h 91887"/>
                  <a:gd name="connsiteX3" fmla="*/ 61350 w 78834"/>
                  <a:gd name="connsiteY3" fmla="*/ 88456 h 91887"/>
                  <a:gd name="connsiteX4" fmla="*/ 78834 w 78834"/>
                  <a:gd name="connsiteY4" fmla="*/ 78087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834" h="91887">
                    <a:moveTo>
                      <a:pt x="78834" y="78087"/>
                    </a:moveTo>
                    <a:cubicBezTo>
                      <a:pt x="56230" y="83709"/>
                      <a:pt x="23885" y="92330"/>
                      <a:pt x="13020" y="68341"/>
                    </a:cubicBezTo>
                    <a:cubicBezTo>
                      <a:pt x="-3839" y="31360"/>
                      <a:pt x="30379" y="13868"/>
                      <a:pt x="30504" y="0"/>
                    </a:cubicBezTo>
                    <a:cubicBezTo>
                      <a:pt x="-6087" y="1749"/>
                      <a:pt x="-24195" y="112570"/>
                      <a:pt x="61350" y="88456"/>
                    </a:cubicBezTo>
                    <a:cubicBezTo>
                      <a:pt x="69343" y="86208"/>
                      <a:pt x="75462" y="84833"/>
                      <a:pt x="78834" y="7808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DC6A7EFD-6C9C-FD9A-7B65-811B9ABB6167}"/>
                  </a:ext>
                </a:extLst>
              </p:cNvPr>
              <p:cNvSpPr/>
              <p:nvPr/>
            </p:nvSpPr>
            <p:spPr>
              <a:xfrm>
                <a:off x="2545768" y="887705"/>
                <a:ext cx="47554" cy="74654"/>
              </a:xfrm>
              <a:custGeom>
                <a:avLst/>
                <a:gdLst>
                  <a:gd name="connsiteX0" fmla="*/ 8216 w 47554"/>
                  <a:gd name="connsiteY0" fmla="*/ 12060 h 74654"/>
                  <a:gd name="connsiteX1" fmla="*/ 34816 w 47554"/>
                  <a:gd name="connsiteY1" fmla="*/ 22180 h 74654"/>
                  <a:gd name="connsiteX2" fmla="*/ 14335 w 47554"/>
                  <a:gd name="connsiteY2" fmla="*/ 64534 h 74654"/>
                  <a:gd name="connsiteX3" fmla="*/ 2097 w 47554"/>
                  <a:gd name="connsiteY3" fmla="*/ 54914 h 74654"/>
                  <a:gd name="connsiteX4" fmla="*/ 10839 w 47554"/>
                  <a:gd name="connsiteY4" fmla="*/ 74654 h 74654"/>
                  <a:gd name="connsiteX5" fmla="*/ 47554 w 47554"/>
                  <a:gd name="connsiteY5" fmla="*/ 29427 h 74654"/>
                  <a:gd name="connsiteX6" fmla="*/ 8216 w 47554"/>
                  <a:gd name="connsiteY6" fmla="*/ 12060 h 7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54" h="74654">
                    <a:moveTo>
                      <a:pt x="8216" y="12060"/>
                    </a:moveTo>
                    <a:cubicBezTo>
                      <a:pt x="21579" y="16808"/>
                      <a:pt x="21828" y="13934"/>
                      <a:pt x="34816" y="22180"/>
                    </a:cubicBezTo>
                    <a:cubicBezTo>
                      <a:pt x="38438" y="46793"/>
                      <a:pt x="26324" y="54289"/>
                      <a:pt x="14335" y="64534"/>
                    </a:cubicBezTo>
                    <a:cubicBezTo>
                      <a:pt x="848" y="59037"/>
                      <a:pt x="11588" y="66283"/>
                      <a:pt x="2097" y="54914"/>
                    </a:cubicBezTo>
                    <a:cubicBezTo>
                      <a:pt x="-3523" y="65534"/>
                      <a:pt x="3096" y="68033"/>
                      <a:pt x="10839" y="74654"/>
                    </a:cubicBezTo>
                    <a:cubicBezTo>
                      <a:pt x="34067" y="71406"/>
                      <a:pt x="47554" y="35549"/>
                      <a:pt x="47554" y="29427"/>
                    </a:cubicBezTo>
                    <a:cubicBezTo>
                      <a:pt x="47430" y="11685"/>
                      <a:pt x="11463" y="-16176"/>
                      <a:pt x="8216" y="1206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31A16D9B-C038-E33E-9545-2B16E8554657}"/>
                  </a:ext>
                </a:extLst>
              </p:cNvPr>
              <p:cNvSpPr/>
              <p:nvPr/>
            </p:nvSpPr>
            <p:spPr>
              <a:xfrm>
                <a:off x="2663778" y="998592"/>
                <a:ext cx="28328" cy="85457"/>
              </a:xfrm>
              <a:custGeom>
                <a:avLst/>
                <a:gdLst>
                  <a:gd name="connsiteX0" fmla="*/ 16464 w 28328"/>
                  <a:gd name="connsiteY0" fmla="*/ 85458 h 85457"/>
                  <a:gd name="connsiteX1" fmla="*/ 28328 w 28328"/>
                  <a:gd name="connsiteY1" fmla="*/ 0 h 85457"/>
                  <a:gd name="connsiteX2" fmla="*/ 4476 w 28328"/>
                  <a:gd name="connsiteY2" fmla="*/ 39481 h 85457"/>
                  <a:gd name="connsiteX3" fmla="*/ 16464 w 28328"/>
                  <a:gd name="connsiteY3" fmla="*/ 85458 h 8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28" h="85457">
                    <a:moveTo>
                      <a:pt x="16464" y="85458"/>
                    </a:moveTo>
                    <a:cubicBezTo>
                      <a:pt x="-1394" y="38606"/>
                      <a:pt x="21585" y="33359"/>
                      <a:pt x="28328" y="0"/>
                    </a:cubicBezTo>
                    <a:cubicBezTo>
                      <a:pt x="13093" y="2874"/>
                      <a:pt x="10970" y="14743"/>
                      <a:pt x="4476" y="39481"/>
                    </a:cubicBezTo>
                    <a:cubicBezTo>
                      <a:pt x="-3392" y="69716"/>
                      <a:pt x="-1769" y="82584"/>
                      <a:pt x="16464" y="8545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A3341F6E-6BFB-5B7E-5C1E-DE6D2B3F73F1}"/>
                  </a:ext>
                </a:extLst>
              </p:cNvPr>
              <p:cNvSpPr/>
              <p:nvPr/>
            </p:nvSpPr>
            <p:spPr>
              <a:xfrm>
                <a:off x="2682311" y="1571060"/>
                <a:ext cx="10972" cy="98701"/>
              </a:xfrm>
              <a:custGeom>
                <a:avLst/>
                <a:gdLst>
                  <a:gd name="connsiteX0" fmla="*/ 3301 w 10972"/>
                  <a:gd name="connsiteY0" fmla="*/ 98701 h 98701"/>
                  <a:gd name="connsiteX1" fmla="*/ 8671 w 10972"/>
                  <a:gd name="connsiteY1" fmla="*/ 48851 h 98701"/>
                  <a:gd name="connsiteX2" fmla="*/ 10045 w 10972"/>
                  <a:gd name="connsiteY2" fmla="*/ 0 h 98701"/>
                  <a:gd name="connsiteX3" fmla="*/ 3301 w 10972"/>
                  <a:gd name="connsiteY3" fmla="*/ 98701 h 9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2" h="98701">
                    <a:moveTo>
                      <a:pt x="3301" y="98701"/>
                    </a:moveTo>
                    <a:cubicBezTo>
                      <a:pt x="14041" y="92330"/>
                      <a:pt x="8422" y="61845"/>
                      <a:pt x="8671" y="48851"/>
                    </a:cubicBezTo>
                    <a:cubicBezTo>
                      <a:pt x="8921" y="36982"/>
                      <a:pt x="12668" y="6372"/>
                      <a:pt x="10045" y="0"/>
                    </a:cubicBezTo>
                    <a:cubicBezTo>
                      <a:pt x="-570" y="10620"/>
                      <a:pt x="-2693" y="79711"/>
                      <a:pt x="3301" y="9870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94DEA2A6-A85D-DAAE-ABDE-626142037EC8}"/>
                  </a:ext>
                </a:extLst>
              </p:cNvPr>
              <p:cNvSpPr/>
              <p:nvPr/>
            </p:nvSpPr>
            <p:spPr>
              <a:xfrm>
                <a:off x="2157149" y="1224356"/>
                <a:ext cx="14316" cy="66741"/>
              </a:xfrm>
              <a:custGeom>
                <a:avLst/>
                <a:gdLst>
                  <a:gd name="connsiteX0" fmla="*/ 9071 w 14316"/>
                  <a:gd name="connsiteY0" fmla="*/ 66592 h 66741"/>
                  <a:gd name="connsiteX1" fmla="*/ 10445 w 14316"/>
                  <a:gd name="connsiteY1" fmla="*/ 64343 h 66741"/>
                  <a:gd name="connsiteX2" fmla="*/ 14317 w 14316"/>
                  <a:gd name="connsiteY2" fmla="*/ 0 h 66741"/>
                  <a:gd name="connsiteX3" fmla="*/ 9071 w 14316"/>
                  <a:gd name="connsiteY3" fmla="*/ 66592 h 6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16" h="66741">
                    <a:moveTo>
                      <a:pt x="9071" y="66592"/>
                    </a:moveTo>
                    <a:cubicBezTo>
                      <a:pt x="9571" y="65843"/>
                      <a:pt x="10320" y="63969"/>
                      <a:pt x="10445" y="64343"/>
                    </a:cubicBezTo>
                    <a:lnTo>
                      <a:pt x="14317" y="0"/>
                    </a:lnTo>
                    <a:cubicBezTo>
                      <a:pt x="954" y="6872"/>
                      <a:pt x="-7288" y="70215"/>
                      <a:pt x="9071" y="6659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3F8F4967-44DD-EDB6-9BA6-460C8DB58197}"/>
                  </a:ext>
                </a:extLst>
              </p:cNvPr>
              <p:cNvSpPr/>
              <p:nvPr/>
            </p:nvSpPr>
            <p:spPr>
              <a:xfrm>
                <a:off x="2152664" y="1504640"/>
                <a:ext cx="12496" cy="51676"/>
              </a:xfrm>
              <a:custGeom>
                <a:avLst/>
                <a:gdLst>
                  <a:gd name="connsiteX0" fmla="*/ 3566 w 12496"/>
                  <a:gd name="connsiteY0" fmla="*/ 51677 h 51676"/>
                  <a:gd name="connsiteX1" fmla="*/ 11683 w 12496"/>
                  <a:gd name="connsiteY1" fmla="*/ 28938 h 51676"/>
                  <a:gd name="connsiteX2" fmla="*/ 10310 w 12496"/>
                  <a:gd name="connsiteY2" fmla="*/ 327 h 51676"/>
                  <a:gd name="connsiteX3" fmla="*/ 2567 w 12496"/>
                  <a:gd name="connsiteY3" fmla="*/ 5325 h 51676"/>
                  <a:gd name="connsiteX4" fmla="*/ 693 w 12496"/>
                  <a:gd name="connsiteY4" fmla="*/ 19942 h 51676"/>
                  <a:gd name="connsiteX5" fmla="*/ 3566 w 12496"/>
                  <a:gd name="connsiteY5" fmla="*/ 51677 h 5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96" h="51676">
                    <a:moveTo>
                      <a:pt x="3566" y="51677"/>
                    </a:moveTo>
                    <a:cubicBezTo>
                      <a:pt x="9685" y="48428"/>
                      <a:pt x="9685" y="56424"/>
                      <a:pt x="11683" y="28938"/>
                    </a:cubicBezTo>
                    <a:cubicBezTo>
                      <a:pt x="12433" y="19193"/>
                      <a:pt x="13556" y="8823"/>
                      <a:pt x="10310" y="327"/>
                    </a:cubicBezTo>
                    <a:cubicBezTo>
                      <a:pt x="2816" y="2826"/>
                      <a:pt x="7687" y="-4546"/>
                      <a:pt x="2567" y="5325"/>
                    </a:cubicBezTo>
                    <a:cubicBezTo>
                      <a:pt x="319" y="9697"/>
                      <a:pt x="943" y="15070"/>
                      <a:pt x="693" y="19942"/>
                    </a:cubicBezTo>
                    <a:cubicBezTo>
                      <a:pt x="194" y="32811"/>
                      <a:pt x="-1554" y="42681"/>
                      <a:pt x="3566" y="5167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78353646-E166-AA54-9EAB-B65EAF6CA05F}"/>
                  </a:ext>
                </a:extLst>
              </p:cNvPr>
              <p:cNvSpPr/>
              <p:nvPr/>
            </p:nvSpPr>
            <p:spPr>
              <a:xfrm>
                <a:off x="2135805" y="1535952"/>
                <a:ext cx="9467" cy="35857"/>
              </a:xfrm>
              <a:custGeom>
                <a:avLst/>
                <a:gdLst>
                  <a:gd name="connsiteX0" fmla="*/ 6813 w 9467"/>
                  <a:gd name="connsiteY0" fmla="*/ 35857 h 35857"/>
                  <a:gd name="connsiteX1" fmla="*/ 7437 w 9467"/>
                  <a:gd name="connsiteY1" fmla="*/ 18741 h 35857"/>
                  <a:gd name="connsiteX2" fmla="*/ 3441 w 9467"/>
                  <a:gd name="connsiteY2" fmla="*/ 0 h 35857"/>
                  <a:gd name="connsiteX3" fmla="*/ 6813 w 9467"/>
                  <a:gd name="connsiteY3" fmla="*/ 35857 h 35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7" h="35857">
                    <a:moveTo>
                      <a:pt x="6813" y="35857"/>
                    </a:moveTo>
                    <a:cubicBezTo>
                      <a:pt x="10684" y="29361"/>
                      <a:pt x="9810" y="32609"/>
                      <a:pt x="7437" y="18741"/>
                    </a:cubicBezTo>
                    <a:cubicBezTo>
                      <a:pt x="5938" y="10620"/>
                      <a:pt x="6313" y="6497"/>
                      <a:pt x="3441" y="0"/>
                    </a:cubicBezTo>
                    <a:cubicBezTo>
                      <a:pt x="-3428" y="10745"/>
                      <a:pt x="1193" y="26612"/>
                      <a:pt x="6813" y="3585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AD0C0ED7-3834-7E20-402C-059A90EA2222}"/>
                  </a:ext>
                </a:extLst>
              </p:cNvPr>
              <p:cNvSpPr/>
              <p:nvPr/>
            </p:nvSpPr>
            <p:spPr>
              <a:xfrm>
                <a:off x="2174764" y="1272207"/>
                <a:ext cx="11188" cy="41979"/>
              </a:xfrm>
              <a:custGeom>
                <a:avLst/>
                <a:gdLst>
                  <a:gd name="connsiteX0" fmla="*/ 5819 w 11188"/>
                  <a:gd name="connsiteY0" fmla="*/ 41979 h 41979"/>
                  <a:gd name="connsiteX1" fmla="*/ 11189 w 11188"/>
                  <a:gd name="connsiteY1" fmla="*/ 0 h 41979"/>
                  <a:gd name="connsiteX2" fmla="*/ 4195 w 11188"/>
                  <a:gd name="connsiteY2" fmla="*/ 20240 h 41979"/>
                  <a:gd name="connsiteX3" fmla="*/ 5819 w 11188"/>
                  <a:gd name="connsiteY3" fmla="*/ 41979 h 4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88" h="41979">
                    <a:moveTo>
                      <a:pt x="5819" y="41979"/>
                    </a:moveTo>
                    <a:lnTo>
                      <a:pt x="11189" y="0"/>
                    </a:lnTo>
                    <a:cubicBezTo>
                      <a:pt x="9940" y="2374"/>
                      <a:pt x="5694" y="14493"/>
                      <a:pt x="4195" y="20240"/>
                    </a:cubicBezTo>
                    <a:cubicBezTo>
                      <a:pt x="449" y="34358"/>
                      <a:pt x="-3672" y="36107"/>
                      <a:pt x="5819" y="4197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9478521E-26D8-E5DF-AE55-189EA15C27AD}"/>
                  </a:ext>
                </a:extLst>
              </p:cNvPr>
              <p:cNvSpPr/>
              <p:nvPr/>
            </p:nvSpPr>
            <p:spPr>
              <a:xfrm>
                <a:off x="2685144" y="1251217"/>
                <a:ext cx="12644" cy="14492"/>
              </a:xfrm>
              <a:custGeom>
                <a:avLst/>
                <a:gdLst>
                  <a:gd name="connsiteX0" fmla="*/ 3840 w 12644"/>
                  <a:gd name="connsiteY0" fmla="*/ 14493 h 14492"/>
                  <a:gd name="connsiteX1" fmla="*/ 12332 w 12644"/>
                  <a:gd name="connsiteY1" fmla="*/ 7621 h 14492"/>
                  <a:gd name="connsiteX2" fmla="*/ 3840 w 12644"/>
                  <a:gd name="connsiteY2" fmla="*/ 0 h 14492"/>
                  <a:gd name="connsiteX3" fmla="*/ 3840 w 12644"/>
                  <a:gd name="connsiteY3" fmla="*/ 14493 h 1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4" h="14492">
                    <a:moveTo>
                      <a:pt x="3840" y="14493"/>
                    </a:moveTo>
                    <a:cubicBezTo>
                      <a:pt x="6962" y="13493"/>
                      <a:pt x="10584" y="17117"/>
                      <a:pt x="12332" y="7621"/>
                    </a:cubicBezTo>
                    <a:cubicBezTo>
                      <a:pt x="13956" y="-500"/>
                      <a:pt x="8960" y="875"/>
                      <a:pt x="3840" y="0"/>
                    </a:cubicBezTo>
                    <a:cubicBezTo>
                      <a:pt x="-1280" y="8496"/>
                      <a:pt x="-1280" y="6497"/>
                      <a:pt x="3840" y="144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FCED82A7-ADC5-6E45-B003-1480A6346B57}"/>
                  </a:ext>
                </a:extLst>
              </p:cNvPr>
              <p:cNvSpPr/>
              <p:nvPr/>
            </p:nvSpPr>
            <p:spPr>
              <a:xfrm>
                <a:off x="2683635" y="1297445"/>
                <a:ext cx="11778" cy="14017"/>
              </a:xfrm>
              <a:custGeom>
                <a:avLst/>
                <a:gdLst>
                  <a:gd name="connsiteX0" fmla="*/ 8721 w 11778"/>
                  <a:gd name="connsiteY0" fmla="*/ 13993 h 14017"/>
                  <a:gd name="connsiteX1" fmla="*/ 11718 w 11778"/>
                  <a:gd name="connsiteY1" fmla="*/ 6997 h 14017"/>
                  <a:gd name="connsiteX2" fmla="*/ 9470 w 11778"/>
                  <a:gd name="connsiteY2" fmla="*/ 0 h 14017"/>
                  <a:gd name="connsiteX3" fmla="*/ 8721 w 11778"/>
                  <a:gd name="connsiteY3" fmla="*/ 13993 h 1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8" h="14017">
                    <a:moveTo>
                      <a:pt x="8721" y="13993"/>
                    </a:moveTo>
                    <a:cubicBezTo>
                      <a:pt x="12093" y="8871"/>
                      <a:pt x="11843" y="15867"/>
                      <a:pt x="11718" y="6997"/>
                    </a:cubicBezTo>
                    <a:cubicBezTo>
                      <a:pt x="11593" y="500"/>
                      <a:pt x="11468" y="4373"/>
                      <a:pt x="9470" y="0"/>
                    </a:cubicBezTo>
                    <a:cubicBezTo>
                      <a:pt x="-6765" y="7246"/>
                      <a:pt x="1228" y="14493"/>
                      <a:pt x="8721" y="139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8" name="图形 218">
            <a:extLst>
              <a:ext uri="{FF2B5EF4-FFF2-40B4-BE49-F238E27FC236}">
                <a16:creationId xmlns:a16="http://schemas.microsoft.com/office/drawing/2014/main" id="{A340A240-1BC4-0B4D-2A37-A9046CFFEA00}"/>
              </a:ext>
            </a:extLst>
          </p:cNvPr>
          <p:cNvGrpSpPr/>
          <p:nvPr/>
        </p:nvGrpSpPr>
        <p:grpSpPr>
          <a:xfrm>
            <a:off x="8697506" y="4559464"/>
            <a:ext cx="629540" cy="1246467"/>
            <a:chOff x="282369" y="48684"/>
            <a:chExt cx="804039" cy="15919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780E21F8-28F0-0BC3-DAA1-3DCE0885D9E8}"/>
                </a:ext>
              </a:extLst>
            </p:cNvPr>
            <p:cNvSpPr/>
            <p:nvPr/>
          </p:nvSpPr>
          <p:spPr>
            <a:xfrm>
              <a:off x="282369" y="48684"/>
              <a:ext cx="804039" cy="1591970"/>
            </a:xfrm>
            <a:custGeom>
              <a:avLst/>
              <a:gdLst>
                <a:gd name="connsiteX0" fmla="*/ 278347 w 804039"/>
                <a:gd name="connsiteY0" fmla="*/ 1241139 h 1591970"/>
                <a:gd name="connsiteX1" fmla="*/ 303323 w 804039"/>
                <a:gd name="connsiteY1" fmla="*/ 1241389 h 1591970"/>
                <a:gd name="connsiteX2" fmla="*/ 306071 w 804039"/>
                <a:gd name="connsiteY2" fmla="*/ 1370451 h 1591970"/>
                <a:gd name="connsiteX3" fmla="*/ 315562 w 804039"/>
                <a:gd name="connsiteY3" fmla="*/ 1316602 h 1591970"/>
                <a:gd name="connsiteX4" fmla="*/ 316936 w 804039"/>
                <a:gd name="connsiteY4" fmla="*/ 1242514 h 1591970"/>
                <a:gd name="connsiteX5" fmla="*/ 546971 w 804039"/>
                <a:gd name="connsiteY5" fmla="*/ 1237766 h 1591970"/>
                <a:gd name="connsiteX6" fmla="*/ 543724 w 804039"/>
                <a:gd name="connsiteY6" fmla="*/ 1316477 h 1591970"/>
                <a:gd name="connsiteX7" fmla="*/ 547471 w 804039"/>
                <a:gd name="connsiteY7" fmla="*/ 1561981 h 1591970"/>
                <a:gd name="connsiteX8" fmla="*/ 405603 w 804039"/>
                <a:gd name="connsiteY8" fmla="*/ 1556234 h 1591970"/>
                <a:gd name="connsiteX9" fmla="*/ 340164 w 804039"/>
                <a:gd name="connsiteY9" fmla="*/ 1552236 h 1591970"/>
                <a:gd name="connsiteX10" fmla="*/ 265359 w 804039"/>
                <a:gd name="connsiteY10" fmla="*/ 1554110 h 1591970"/>
                <a:gd name="connsiteX11" fmla="*/ 268106 w 804039"/>
                <a:gd name="connsiteY11" fmla="*/ 1516754 h 1591970"/>
                <a:gd name="connsiteX12" fmla="*/ 274225 w 804039"/>
                <a:gd name="connsiteY12" fmla="*/ 1479147 h 1591970"/>
                <a:gd name="connsiteX13" fmla="*/ 276848 w 804039"/>
                <a:gd name="connsiteY13" fmla="*/ 1274123 h 1591970"/>
                <a:gd name="connsiteX14" fmla="*/ 278347 w 804039"/>
                <a:gd name="connsiteY14" fmla="*/ 1241139 h 1591970"/>
                <a:gd name="connsiteX15" fmla="*/ 565204 w 804039"/>
                <a:gd name="connsiteY15" fmla="*/ 403801 h 1591970"/>
                <a:gd name="connsiteX16" fmla="*/ 583812 w 804039"/>
                <a:gd name="connsiteY16" fmla="*/ 458399 h 1591970"/>
                <a:gd name="connsiteX17" fmla="*/ 601046 w 804039"/>
                <a:gd name="connsiteY17" fmla="*/ 515746 h 1591970"/>
                <a:gd name="connsiteX18" fmla="*/ 721309 w 804039"/>
                <a:gd name="connsiteY18" fmla="*/ 775618 h 1591970"/>
                <a:gd name="connsiteX19" fmla="*/ 747659 w 804039"/>
                <a:gd name="connsiteY19" fmla="*/ 827968 h 1591970"/>
                <a:gd name="connsiteX20" fmla="*/ 583188 w 804039"/>
                <a:gd name="connsiteY20" fmla="*/ 809851 h 1591970"/>
                <a:gd name="connsiteX21" fmla="*/ 563206 w 804039"/>
                <a:gd name="connsiteY21" fmla="*/ 820596 h 1591970"/>
                <a:gd name="connsiteX22" fmla="*/ 549094 w 804039"/>
                <a:gd name="connsiteY22" fmla="*/ 837838 h 1591970"/>
                <a:gd name="connsiteX23" fmla="*/ 581564 w 804039"/>
                <a:gd name="connsiteY23" fmla="*/ 878193 h 1591970"/>
                <a:gd name="connsiteX24" fmla="*/ 606541 w 804039"/>
                <a:gd name="connsiteY24" fmla="*/ 927793 h 1591970"/>
                <a:gd name="connsiteX25" fmla="*/ 633641 w 804039"/>
                <a:gd name="connsiteY25" fmla="*/ 975520 h 1591970"/>
                <a:gd name="connsiteX26" fmla="*/ 717563 w 804039"/>
                <a:gd name="connsiteY26" fmla="*/ 1115576 h 1591970"/>
                <a:gd name="connsiteX27" fmla="*/ 776258 w 804039"/>
                <a:gd name="connsiteY27" fmla="*/ 1212528 h 1591970"/>
                <a:gd name="connsiteX28" fmla="*/ 411223 w 804039"/>
                <a:gd name="connsiteY28" fmla="*/ 1212154 h 1591970"/>
                <a:gd name="connsiteX29" fmla="*/ 228018 w 804039"/>
                <a:gd name="connsiteY29" fmla="*/ 1205407 h 1591970"/>
                <a:gd name="connsiteX30" fmla="*/ 139726 w 804039"/>
                <a:gd name="connsiteY30" fmla="*/ 1212154 h 1591970"/>
                <a:gd name="connsiteX31" fmla="*/ 47312 w 804039"/>
                <a:gd name="connsiteY31" fmla="*/ 1215527 h 1591970"/>
                <a:gd name="connsiteX32" fmla="*/ 76784 w 804039"/>
                <a:gd name="connsiteY32" fmla="*/ 1178920 h 1591970"/>
                <a:gd name="connsiteX33" fmla="*/ 190553 w 804039"/>
                <a:gd name="connsiteY33" fmla="*/ 960527 h 1591970"/>
                <a:gd name="connsiteX34" fmla="*/ 208661 w 804039"/>
                <a:gd name="connsiteY34" fmla="*/ 914050 h 1591970"/>
                <a:gd name="connsiteX35" fmla="*/ 225396 w 804039"/>
                <a:gd name="connsiteY35" fmla="*/ 872945 h 1591970"/>
                <a:gd name="connsiteX36" fmla="*/ 230516 w 804039"/>
                <a:gd name="connsiteY36" fmla="*/ 868448 h 1591970"/>
                <a:gd name="connsiteX37" fmla="*/ 197672 w 804039"/>
                <a:gd name="connsiteY37" fmla="*/ 841086 h 1591970"/>
                <a:gd name="connsiteX38" fmla="*/ 108630 w 804039"/>
                <a:gd name="connsiteY38" fmla="*/ 814849 h 1591970"/>
                <a:gd name="connsiteX39" fmla="*/ 52307 w 804039"/>
                <a:gd name="connsiteY39" fmla="*/ 809602 h 1591970"/>
                <a:gd name="connsiteX40" fmla="*/ 171446 w 804039"/>
                <a:gd name="connsiteY40" fmla="*/ 628941 h 1591970"/>
                <a:gd name="connsiteX41" fmla="*/ 225396 w 804039"/>
                <a:gd name="connsiteY41" fmla="*/ 533238 h 1591970"/>
                <a:gd name="connsiteX42" fmla="*/ 250997 w 804039"/>
                <a:gd name="connsiteY42" fmla="*/ 454526 h 1591970"/>
                <a:gd name="connsiteX43" fmla="*/ 242255 w 804039"/>
                <a:gd name="connsiteY43" fmla="*/ 423667 h 1591970"/>
                <a:gd name="connsiteX44" fmla="*/ 256867 w 804039"/>
                <a:gd name="connsiteY44" fmla="*/ 404301 h 1591970"/>
                <a:gd name="connsiteX45" fmla="*/ 149716 w 804039"/>
                <a:gd name="connsiteY45" fmla="*/ 386560 h 1591970"/>
                <a:gd name="connsiteX46" fmla="*/ 189554 w 804039"/>
                <a:gd name="connsiteY46" fmla="*/ 347704 h 1591970"/>
                <a:gd name="connsiteX47" fmla="*/ 345159 w 804039"/>
                <a:gd name="connsiteY47" fmla="*/ 177788 h 1591970"/>
                <a:gd name="connsiteX48" fmla="*/ 383499 w 804039"/>
                <a:gd name="connsiteY48" fmla="*/ 134684 h 1591970"/>
                <a:gd name="connsiteX49" fmla="*/ 417592 w 804039"/>
                <a:gd name="connsiteY49" fmla="*/ 87332 h 1591970"/>
                <a:gd name="connsiteX50" fmla="*/ 434451 w 804039"/>
                <a:gd name="connsiteY50" fmla="*/ 63344 h 1591970"/>
                <a:gd name="connsiteX51" fmla="*/ 448313 w 804039"/>
                <a:gd name="connsiteY51" fmla="*/ 36732 h 1591970"/>
                <a:gd name="connsiteX52" fmla="*/ 473290 w 804039"/>
                <a:gd name="connsiteY52" fmla="*/ 83334 h 1591970"/>
                <a:gd name="connsiteX53" fmla="*/ 502138 w 804039"/>
                <a:gd name="connsiteY53" fmla="*/ 129186 h 1591970"/>
                <a:gd name="connsiteX54" fmla="*/ 621277 w 804039"/>
                <a:gd name="connsiteY54" fmla="*/ 301851 h 1591970"/>
                <a:gd name="connsiteX55" fmla="*/ 687091 w 804039"/>
                <a:gd name="connsiteY55" fmla="*/ 387309 h 1591970"/>
                <a:gd name="connsiteX56" fmla="*/ 616781 w 804039"/>
                <a:gd name="connsiteY56" fmla="*/ 384936 h 1591970"/>
                <a:gd name="connsiteX57" fmla="*/ 592054 w 804039"/>
                <a:gd name="connsiteY57" fmla="*/ 397804 h 1591970"/>
                <a:gd name="connsiteX58" fmla="*/ 565204 w 804039"/>
                <a:gd name="connsiteY58" fmla="*/ 403801 h 1591970"/>
                <a:gd name="connsiteX59" fmla="*/ 103384 w 804039"/>
                <a:gd name="connsiteY59" fmla="*/ 390683 h 1591970"/>
                <a:gd name="connsiteX60" fmla="*/ 105008 w 804039"/>
                <a:gd name="connsiteY60" fmla="*/ 404176 h 1591970"/>
                <a:gd name="connsiteX61" fmla="*/ 103260 w 804039"/>
                <a:gd name="connsiteY61" fmla="*/ 419544 h 1591970"/>
                <a:gd name="connsiteX62" fmla="*/ 227893 w 804039"/>
                <a:gd name="connsiteY62" fmla="*/ 427165 h 1591970"/>
                <a:gd name="connsiteX63" fmla="*/ 179439 w 804039"/>
                <a:gd name="connsiteY63" fmla="*/ 537985 h 1591970"/>
                <a:gd name="connsiteX64" fmla="*/ 123990 w 804039"/>
                <a:gd name="connsiteY64" fmla="*/ 642184 h 1591970"/>
                <a:gd name="connsiteX65" fmla="*/ 30452 w 804039"/>
                <a:gd name="connsiteY65" fmla="*/ 786238 h 1591970"/>
                <a:gd name="connsiteX66" fmla="*/ 13094 w 804039"/>
                <a:gd name="connsiteY66" fmla="*/ 809352 h 1591970"/>
                <a:gd name="connsiteX67" fmla="*/ 7848 w 804039"/>
                <a:gd name="connsiteY67" fmla="*/ 843460 h 1591970"/>
                <a:gd name="connsiteX68" fmla="*/ 208162 w 804039"/>
                <a:gd name="connsiteY68" fmla="*/ 871821 h 1591970"/>
                <a:gd name="connsiteX69" fmla="*/ 110753 w 804039"/>
                <a:gd name="connsiteY69" fmla="*/ 1066475 h 1591970"/>
                <a:gd name="connsiteX70" fmla="*/ 53806 w 804039"/>
                <a:gd name="connsiteY70" fmla="*/ 1155806 h 1591970"/>
                <a:gd name="connsiteX71" fmla="*/ 2728 w 804039"/>
                <a:gd name="connsiteY71" fmla="*/ 1249760 h 1591970"/>
                <a:gd name="connsiteX72" fmla="*/ 54930 w 804039"/>
                <a:gd name="connsiteY72" fmla="*/ 1245387 h 1591970"/>
                <a:gd name="connsiteX73" fmla="*/ 112501 w 804039"/>
                <a:gd name="connsiteY73" fmla="*/ 1245762 h 1591970"/>
                <a:gd name="connsiteX74" fmla="*/ 239133 w 804039"/>
                <a:gd name="connsiteY74" fmla="*/ 1240390 h 1591970"/>
                <a:gd name="connsiteX75" fmla="*/ 239258 w 804039"/>
                <a:gd name="connsiteY75" fmla="*/ 1418427 h 1591970"/>
                <a:gd name="connsiteX76" fmla="*/ 237510 w 804039"/>
                <a:gd name="connsiteY76" fmla="*/ 1554360 h 1591970"/>
                <a:gd name="connsiteX77" fmla="*/ 316186 w 804039"/>
                <a:gd name="connsiteY77" fmla="*/ 1587344 h 1591970"/>
                <a:gd name="connsiteX78" fmla="*/ 403355 w 804039"/>
                <a:gd name="connsiteY78" fmla="*/ 1589843 h 1591970"/>
                <a:gd name="connsiteX79" fmla="*/ 492772 w 804039"/>
                <a:gd name="connsiteY79" fmla="*/ 1586594 h 1591970"/>
                <a:gd name="connsiteX80" fmla="*/ 575820 w 804039"/>
                <a:gd name="connsiteY80" fmla="*/ 1583096 h 1591970"/>
                <a:gd name="connsiteX81" fmla="*/ 581564 w 804039"/>
                <a:gd name="connsiteY81" fmla="*/ 1541866 h 1591970"/>
                <a:gd name="connsiteX82" fmla="*/ 583562 w 804039"/>
                <a:gd name="connsiteY82" fmla="*/ 1496389 h 1591970"/>
                <a:gd name="connsiteX83" fmla="*/ 582938 w 804039"/>
                <a:gd name="connsiteY83" fmla="*/ 1404809 h 1591970"/>
                <a:gd name="connsiteX84" fmla="*/ 577318 w 804039"/>
                <a:gd name="connsiteY84" fmla="*/ 1316227 h 1591970"/>
                <a:gd name="connsiteX85" fmla="*/ 577193 w 804039"/>
                <a:gd name="connsiteY85" fmla="*/ 1275372 h 1591970"/>
                <a:gd name="connsiteX86" fmla="*/ 564080 w 804039"/>
                <a:gd name="connsiteY86" fmla="*/ 1238391 h 1591970"/>
                <a:gd name="connsiteX87" fmla="*/ 778506 w 804039"/>
                <a:gd name="connsiteY87" fmla="*/ 1225397 h 1591970"/>
                <a:gd name="connsiteX88" fmla="*/ 801359 w 804039"/>
                <a:gd name="connsiteY88" fmla="*/ 1221774 h 1591970"/>
                <a:gd name="connsiteX89" fmla="*/ 795365 w 804039"/>
                <a:gd name="connsiteY89" fmla="*/ 1196786 h 1591970"/>
                <a:gd name="connsiteX90" fmla="*/ 759024 w 804039"/>
                <a:gd name="connsiteY90" fmla="*/ 1127820 h 1591970"/>
                <a:gd name="connsiteX91" fmla="*/ 733173 w 804039"/>
                <a:gd name="connsiteY91" fmla="*/ 1082467 h 1591970"/>
                <a:gd name="connsiteX92" fmla="*/ 610537 w 804039"/>
                <a:gd name="connsiteY92" fmla="*/ 848083 h 1591970"/>
                <a:gd name="connsiteX93" fmla="*/ 618780 w 804039"/>
                <a:gd name="connsiteY93" fmla="*/ 845709 h 1591970"/>
                <a:gd name="connsiteX94" fmla="*/ 777007 w 804039"/>
                <a:gd name="connsiteY94" fmla="*/ 847333 h 1591970"/>
                <a:gd name="connsiteX95" fmla="*/ 773885 w 804039"/>
                <a:gd name="connsiteY95" fmla="*/ 835089 h 1591970"/>
                <a:gd name="connsiteX96" fmla="*/ 757276 w 804039"/>
                <a:gd name="connsiteY96" fmla="*/ 796858 h 1591970"/>
                <a:gd name="connsiteX97" fmla="*/ 739917 w 804039"/>
                <a:gd name="connsiteY97" fmla="*/ 746383 h 1591970"/>
                <a:gd name="connsiteX98" fmla="*/ 729676 w 804039"/>
                <a:gd name="connsiteY98" fmla="*/ 719146 h 1591970"/>
                <a:gd name="connsiteX99" fmla="*/ 716938 w 804039"/>
                <a:gd name="connsiteY99" fmla="*/ 694533 h 1591970"/>
                <a:gd name="connsiteX100" fmla="*/ 692836 w 804039"/>
                <a:gd name="connsiteY100" fmla="*/ 644183 h 1591970"/>
                <a:gd name="connsiteX101" fmla="*/ 618030 w 804039"/>
                <a:gd name="connsiteY101" fmla="*/ 420043 h 1591970"/>
                <a:gd name="connsiteX102" fmla="*/ 685592 w 804039"/>
                <a:gd name="connsiteY102" fmla="*/ 423791 h 1591970"/>
                <a:gd name="connsiteX103" fmla="*/ 725805 w 804039"/>
                <a:gd name="connsiteY103" fmla="*/ 399928 h 1591970"/>
                <a:gd name="connsiteX104" fmla="*/ 619903 w 804039"/>
                <a:gd name="connsiteY104" fmla="*/ 252001 h 1591970"/>
                <a:gd name="connsiteX105" fmla="*/ 602794 w 804039"/>
                <a:gd name="connsiteY105" fmla="*/ 225014 h 1591970"/>
                <a:gd name="connsiteX106" fmla="*/ 552841 w 804039"/>
                <a:gd name="connsiteY106" fmla="*/ 146053 h 1591970"/>
                <a:gd name="connsiteX107" fmla="*/ 537106 w 804039"/>
                <a:gd name="connsiteY107" fmla="*/ 117317 h 1591970"/>
                <a:gd name="connsiteX108" fmla="*/ 490024 w 804039"/>
                <a:gd name="connsiteY108" fmla="*/ 35732 h 1591970"/>
                <a:gd name="connsiteX109" fmla="*/ 464049 w 804039"/>
                <a:gd name="connsiteY109" fmla="*/ 17866 h 1591970"/>
                <a:gd name="connsiteX110" fmla="*/ 438447 w 804039"/>
                <a:gd name="connsiteY110" fmla="*/ 0 h 1591970"/>
                <a:gd name="connsiteX111" fmla="*/ 358272 w 804039"/>
                <a:gd name="connsiteY111" fmla="*/ 98951 h 1591970"/>
                <a:gd name="connsiteX112" fmla="*/ 338416 w 804039"/>
                <a:gd name="connsiteY112" fmla="*/ 123064 h 1591970"/>
                <a:gd name="connsiteX113" fmla="*/ 295955 w 804039"/>
                <a:gd name="connsiteY113" fmla="*/ 172540 h 1591970"/>
                <a:gd name="connsiteX114" fmla="*/ 255118 w 804039"/>
                <a:gd name="connsiteY114" fmla="*/ 223265 h 1591970"/>
                <a:gd name="connsiteX115" fmla="*/ 103384 w 804039"/>
                <a:gd name="connsiteY115" fmla="*/ 390683 h 159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804039" h="1591970">
                  <a:moveTo>
                    <a:pt x="278347" y="1241139"/>
                  </a:moveTo>
                  <a:lnTo>
                    <a:pt x="303323" y="1241389"/>
                  </a:lnTo>
                  <a:cubicBezTo>
                    <a:pt x="302824" y="1278621"/>
                    <a:pt x="298453" y="1338092"/>
                    <a:pt x="306071" y="1370451"/>
                  </a:cubicBezTo>
                  <a:cubicBezTo>
                    <a:pt x="325428" y="1366578"/>
                    <a:pt x="316311" y="1369951"/>
                    <a:pt x="315562" y="1316602"/>
                  </a:cubicBezTo>
                  <a:cubicBezTo>
                    <a:pt x="315187" y="1291864"/>
                    <a:pt x="317560" y="1267376"/>
                    <a:pt x="316936" y="1242514"/>
                  </a:cubicBezTo>
                  <a:lnTo>
                    <a:pt x="546971" y="1237766"/>
                  </a:lnTo>
                  <a:cubicBezTo>
                    <a:pt x="548970" y="1265627"/>
                    <a:pt x="544349" y="1289865"/>
                    <a:pt x="543724" y="1316477"/>
                  </a:cubicBezTo>
                  <a:cubicBezTo>
                    <a:pt x="541851" y="1391690"/>
                    <a:pt x="555214" y="1466029"/>
                    <a:pt x="547471" y="1561981"/>
                  </a:cubicBezTo>
                  <a:lnTo>
                    <a:pt x="405603" y="1556234"/>
                  </a:lnTo>
                  <a:cubicBezTo>
                    <a:pt x="383748" y="1556734"/>
                    <a:pt x="363267" y="1552486"/>
                    <a:pt x="340164" y="1552236"/>
                  </a:cubicBezTo>
                  <a:cubicBezTo>
                    <a:pt x="318060" y="1551986"/>
                    <a:pt x="282218" y="1555360"/>
                    <a:pt x="265359" y="1554110"/>
                  </a:cubicBezTo>
                  <a:cubicBezTo>
                    <a:pt x="267357" y="1541991"/>
                    <a:pt x="267357" y="1530872"/>
                    <a:pt x="268106" y="1516754"/>
                  </a:cubicBezTo>
                  <a:cubicBezTo>
                    <a:pt x="268980" y="1497513"/>
                    <a:pt x="272727" y="1493390"/>
                    <a:pt x="274225" y="1479147"/>
                  </a:cubicBezTo>
                  <a:cubicBezTo>
                    <a:pt x="275224" y="1470776"/>
                    <a:pt x="280220" y="1285243"/>
                    <a:pt x="276848" y="1274123"/>
                  </a:cubicBezTo>
                  <a:cubicBezTo>
                    <a:pt x="269605" y="1250135"/>
                    <a:pt x="272727" y="1263753"/>
                    <a:pt x="278347" y="1241139"/>
                  </a:cubicBezTo>
                  <a:close/>
                  <a:moveTo>
                    <a:pt x="565204" y="403801"/>
                  </a:moveTo>
                  <a:lnTo>
                    <a:pt x="583812" y="458399"/>
                  </a:lnTo>
                  <a:cubicBezTo>
                    <a:pt x="590431" y="478015"/>
                    <a:pt x="594302" y="496256"/>
                    <a:pt x="601046" y="515746"/>
                  </a:cubicBezTo>
                  <a:cubicBezTo>
                    <a:pt x="623150" y="579590"/>
                    <a:pt x="690338" y="721645"/>
                    <a:pt x="721309" y="775618"/>
                  </a:cubicBezTo>
                  <a:cubicBezTo>
                    <a:pt x="728303" y="787862"/>
                    <a:pt x="745287" y="816973"/>
                    <a:pt x="747659" y="827968"/>
                  </a:cubicBezTo>
                  <a:cubicBezTo>
                    <a:pt x="727928" y="822720"/>
                    <a:pt x="604543" y="803480"/>
                    <a:pt x="583188" y="809851"/>
                  </a:cubicBezTo>
                  <a:cubicBezTo>
                    <a:pt x="573946" y="812725"/>
                    <a:pt x="574945" y="815099"/>
                    <a:pt x="563206" y="820596"/>
                  </a:cubicBezTo>
                  <a:cubicBezTo>
                    <a:pt x="550843" y="826468"/>
                    <a:pt x="549594" y="822220"/>
                    <a:pt x="549094" y="837838"/>
                  </a:cubicBezTo>
                  <a:cubicBezTo>
                    <a:pt x="572697" y="851081"/>
                    <a:pt x="555463" y="833840"/>
                    <a:pt x="581564" y="878193"/>
                  </a:cubicBezTo>
                  <a:cubicBezTo>
                    <a:pt x="590930" y="893935"/>
                    <a:pt x="596925" y="909427"/>
                    <a:pt x="606541" y="927793"/>
                  </a:cubicBezTo>
                  <a:cubicBezTo>
                    <a:pt x="614284" y="942411"/>
                    <a:pt x="624774" y="958403"/>
                    <a:pt x="633641" y="975520"/>
                  </a:cubicBezTo>
                  <a:cubicBezTo>
                    <a:pt x="659616" y="1025245"/>
                    <a:pt x="685717" y="1069474"/>
                    <a:pt x="717563" y="1115576"/>
                  </a:cubicBezTo>
                  <a:cubicBezTo>
                    <a:pt x="729302" y="1132443"/>
                    <a:pt x="772137" y="1195662"/>
                    <a:pt x="776258" y="1212528"/>
                  </a:cubicBezTo>
                  <a:cubicBezTo>
                    <a:pt x="667984" y="1216152"/>
                    <a:pt x="525491" y="1209905"/>
                    <a:pt x="411223" y="1212154"/>
                  </a:cubicBezTo>
                  <a:cubicBezTo>
                    <a:pt x="346158" y="1213528"/>
                    <a:pt x="288462" y="1203158"/>
                    <a:pt x="228018" y="1205407"/>
                  </a:cubicBezTo>
                  <a:cubicBezTo>
                    <a:pt x="194550" y="1206656"/>
                    <a:pt x="173819" y="1211654"/>
                    <a:pt x="139726" y="1212154"/>
                  </a:cubicBezTo>
                  <a:cubicBezTo>
                    <a:pt x="106257" y="1212653"/>
                    <a:pt x="80156" y="1212029"/>
                    <a:pt x="47312" y="1215527"/>
                  </a:cubicBezTo>
                  <a:lnTo>
                    <a:pt x="76784" y="1178920"/>
                  </a:lnTo>
                  <a:cubicBezTo>
                    <a:pt x="126113" y="1115451"/>
                    <a:pt x="165951" y="1036615"/>
                    <a:pt x="190553" y="960527"/>
                  </a:cubicBezTo>
                  <a:cubicBezTo>
                    <a:pt x="196548" y="942286"/>
                    <a:pt x="202542" y="936664"/>
                    <a:pt x="208661" y="914050"/>
                  </a:cubicBezTo>
                  <a:cubicBezTo>
                    <a:pt x="212408" y="900307"/>
                    <a:pt x="215405" y="883190"/>
                    <a:pt x="225396" y="872945"/>
                  </a:cubicBezTo>
                  <a:cubicBezTo>
                    <a:pt x="229017" y="869197"/>
                    <a:pt x="225271" y="874445"/>
                    <a:pt x="230516" y="868448"/>
                  </a:cubicBezTo>
                  <a:cubicBezTo>
                    <a:pt x="217278" y="840087"/>
                    <a:pt x="223023" y="857828"/>
                    <a:pt x="197672" y="841086"/>
                  </a:cubicBezTo>
                  <a:cubicBezTo>
                    <a:pt x="167700" y="821221"/>
                    <a:pt x="146344" y="823845"/>
                    <a:pt x="108630" y="814849"/>
                  </a:cubicBezTo>
                  <a:cubicBezTo>
                    <a:pt x="92395" y="810976"/>
                    <a:pt x="71164" y="811476"/>
                    <a:pt x="52307" y="809602"/>
                  </a:cubicBezTo>
                  <a:cubicBezTo>
                    <a:pt x="80656" y="775993"/>
                    <a:pt x="154087" y="664173"/>
                    <a:pt x="171446" y="628941"/>
                  </a:cubicBezTo>
                  <a:cubicBezTo>
                    <a:pt x="187057" y="597081"/>
                    <a:pt x="213907" y="557726"/>
                    <a:pt x="225396" y="533238"/>
                  </a:cubicBezTo>
                  <a:cubicBezTo>
                    <a:pt x="237759" y="506501"/>
                    <a:pt x="257990" y="471643"/>
                    <a:pt x="250997" y="454526"/>
                  </a:cubicBezTo>
                  <a:cubicBezTo>
                    <a:pt x="244503" y="438659"/>
                    <a:pt x="246876" y="452277"/>
                    <a:pt x="242255" y="423667"/>
                  </a:cubicBezTo>
                  <a:cubicBezTo>
                    <a:pt x="250747" y="414046"/>
                    <a:pt x="254743" y="417794"/>
                    <a:pt x="256867" y="404301"/>
                  </a:cubicBezTo>
                  <a:cubicBezTo>
                    <a:pt x="234637" y="387809"/>
                    <a:pt x="179314" y="394431"/>
                    <a:pt x="149716" y="386560"/>
                  </a:cubicBezTo>
                  <a:cubicBezTo>
                    <a:pt x="153962" y="377189"/>
                    <a:pt x="177690" y="358449"/>
                    <a:pt x="189554" y="347704"/>
                  </a:cubicBezTo>
                  <a:lnTo>
                    <a:pt x="345159" y="177788"/>
                  </a:lnTo>
                  <a:cubicBezTo>
                    <a:pt x="358772" y="161296"/>
                    <a:pt x="369012" y="151925"/>
                    <a:pt x="383499" y="134684"/>
                  </a:cubicBezTo>
                  <a:cubicBezTo>
                    <a:pt x="393489" y="122815"/>
                    <a:pt x="407726" y="102200"/>
                    <a:pt x="417592" y="87332"/>
                  </a:cubicBezTo>
                  <a:cubicBezTo>
                    <a:pt x="423836" y="77712"/>
                    <a:pt x="427707" y="72090"/>
                    <a:pt x="434451" y="63344"/>
                  </a:cubicBezTo>
                  <a:cubicBezTo>
                    <a:pt x="443942" y="51100"/>
                    <a:pt x="441570" y="47727"/>
                    <a:pt x="448313" y="36732"/>
                  </a:cubicBezTo>
                  <a:lnTo>
                    <a:pt x="473290" y="83334"/>
                  </a:lnTo>
                  <a:cubicBezTo>
                    <a:pt x="483780" y="100950"/>
                    <a:pt x="492023" y="113819"/>
                    <a:pt x="502138" y="129186"/>
                  </a:cubicBezTo>
                  <a:cubicBezTo>
                    <a:pt x="539853" y="186283"/>
                    <a:pt x="582064" y="251376"/>
                    <a:pt x="621277" y="301851"/>
                  </a:cubicBezTo>
                  <a:cubicBezTo>
                    <a:pt x="634890" y="319343"/>
                    <a:pt x="681471" y="370193"/>
                    <a:pt x="687091" y="387309"/>
                  </a:cubicBezTo>
                  <a:cubicBezTo>
                    <a:pt x="660865" y="389059"/>
                    <a:pt x="639635" y="384436"/>
                    <a:pt x="616781" y="384936"/>
                  </a:cubicBezTo>
                  <a:cubicBezTo>
                    <a:pt x="598673" y="385185"/>
                    <a:pt x="604668" y="389683"/>
                    <a:pt x="592054" y="397804"/>
                  </a:cubicBezTo>
                  <a:cubicBezTo>
                    <a:pt x="576694" y="407549"/>
                    <a:pt x="581689" y="396555"/>
                    <a:pt x="565204" y="403801"/>
                  </a:cubicBezTo>
                  <a:close/>
                  <a:moveTo>
                    <a:pt x="103384" y="390683"/>
                  </a:moveTo>
                  <a:cubicBezTo>
                    <a:pt x="103884" y="399304"/>
                    <a:pt x="107755" y="395430"/>
                    <a:pt x="105008" y="404176"/>
                  </a:cubicBezTo>
                  <a:cubicBezTo>
                    <a:pt x="102136" y="413172"/>
                    <a:pt x="94143" y="406675"/>
                    <a:pt x="103260" y="419544"/>
                  </a:cubicBezTo>
                  <a:cubicBezTo>
                    <a:pt x="115623" y="426290"/>
                    <a:pt x="204540" y="425416"/>
                    <a:pt x="227893" y="427165"/>
                  </a:cubicBezTo>
                  <a:cubicBezTo>
                    <a:pt x="228393" y="452652"/>
                    <a:pt x="192177" y="517245"/>
                    <a:pt x="179439" y="537985"/>
                  </a:cubicBezTo>
                  <a:lnTo>
                    <a:pt x="123990" y="642184"/>
                  </a:lnTo>
                  <a:cubicBezTo>
                    <a:pt x="106507" y="671919"/>
                    <a:pt x="51932" y="759501"/>
                    <a:pt x="30452" y="786238"/>
                  </a:cubicBezTo>
                  <a:cubicBezTo>
                    <a:pt x="24583" y="793609"/>
                    <a:pt x="18089" y="801606"/>
                    <a:pt x="13094" y="809352"/>
                  </a:cubicBezTo>
                  <a:cubicBezTo>
                    <a:pt x="6475" y="819472"/>
                    <a:pt x="6600" y="827468"/>
                    <a:pt x="7848" y="843460"/>
                  </a:cubicBezTo>
                  <a:cubicBezTo>
                    <a:pt x="55804" y="848582"/>
                    <a:pt x="178564" y="849832"/>
                    <a:pt x="208162" y="871821"/>
                  </a:cubicBezTo>
                  <a:cubicBezTo>
                    <a:pt x="182686" y="944035"/>
                    <a:pt x="139226" y="1004506"/>
                    <a:pt x="110753" y="1066475"/>
                  </a:cubicBezTo>
                  <a:cubicBezTo>
                    <a:pt x="93019" y="1105081"/>
                    <a:pt x="75036" y="1124197"/>
                    <a:pt x="53806" y="1155806"/>
                  </a:cubicBezTo>
                  <a:cubicBezTo>
                    <a:pt x="26581" y="1196536"/>
                    <a:pt x="-10385" y="1216401"/>
                    <a:pt x="2728" y="1249760"/>
                  </a:cubicBezTo>
                  <a:cubicBezTo>
                    <a:pt x="11720" y="1250635"/>
                    <a:pt x="39069" y="1245762"/>
                    <a:pt x="54930" y="1245387"/>
                  </a:cubicBezTo>
                  <a:cubicBezTo>
                    <a:pt x="75785" y="1244887"/>
                    <a:pt x="91021" y="1245512"/>
                    <a:pt x="112501" y="1245762"/>
                  </a:cubicBezTo>
                  <a:cubicBezTo>
                    <a:pt x="156210" y="1246262"/>
                    <a:pt x="193550" y="1240140"/>
                    <a:pt x="239133" y="1240390"/>
                  </a:cubicBezTo>
                  <a:cubicBezTo>
                    <a:pt x="232764" y="1268001"/>
                    <a:pt x="239633" y="1378197"/>
                    <a:pt x="239258" y="1418427"/>
                  </a:cubicBezTo>
                  <a:lnTo>
                    <a:pt x="237510" y="1554360"/>
                  </a:lnTo>
                  <a:cubicBezTo>
                    <a:pt x="235511" y="1611957"/>
                    <a:pt x="209660" y="1585845"/>
                    <a:pt x="316186" y="1587344"/>
                  </a:cubicBezTo>
                  <a:cubicBezTo>
                    <a:pt x="344035" y="1587844"/>
                    <a:pt x="378628" y="1591467"/>
                    <a:pt x="403355" y="1589843"/>
                  </a:cubicBezTo>
                  <a:cubicBezTo>
                    <a:pt x="429206" y="1587969"/>
                    <a:pt x="463924" y="1586594"/>
                    <a:pt x="492772" y="1586594"/>
                  </a:cubicBezTo>
                  <a:cubicBezTo>
                    <a:pt x="522869" y="1586469"/>
                    <a:pt x="552591" y="1580347"/>
                    <a:pt x="575820" y="1583096"/>
                  </a:cubicBezTo>
                  <a:cubicBezTo>
                    <a:pt x="576943" y="1566229"/>
                    <a:pt x="579816" y="1559108"/>
                    <a:pt x="581564" y="1541866"/>
                  </a:cubicBezTo>
                  <a:cubicBezTo>
                    <a:pt x="583188" y="1526124"/>
                    <a:pt x="582313" y="1511881"/>
                    <a:pt x="583562" y="1496389"/>
                  </a:cubicBezTo>
                  <a:cubicBezTo>
                    <a:pt x="586060" y="1466528"/>
                    <a:pt x="584062" y="1437668"/>
                    <a:pt x="582938" y="1404809"/>
                  </a:cubicBezTo>
                  <a:cubicBezTo>
                    <a:pt x="581939" y="1372949"/>
                    <a:pt x="578192" y="1343839"/>
                    <a:pt x="577318" y="1316227"/>
                  </a:cubicBezTo>
                  <a:cubicBezTo>
                    <a:pt x="576819" y="1303733"/>
                    <a:pt x="582189" y="1287741"/>
                    <a:pt x="577193" y="1275372"/>
                  </a:cubicBezTo>
                  <a:cubicBezTo>
                    <a:pt x="573197" y="1265502"/>
                    <a:pt x="567452" y="1271374"/>
                    <a:pt x="564080" y="1238391"/>
                  </a:cubicBezTo>
                  <a:cubicBezTo>
                    <a:pt x="592054" y="1237141"/>
                    <a:pt x="756901" y="1232893"/>
                    <a:pt x="778506" y="1225397"/>
                  </a:cubicBezTo>
                  <a:cubicBezTo>
                    <a:pt x="805356" y="1216027"/>
                    <a:pt x="788621" y="1225272"/>
                    <a:pt x="801359" y="1221774"/>
                  </a:cubicBezTo>
                  <a:cubicBezTo>
                    <a:pt x="807479" y="1207406"/>
                    <a:pt x="802109" y="1207281"/>
                    <a:pt x="795365" y="1196786"/>
                  </a:cubicBezTo>
                  <a:lnTo>
                    <a:pt x="759024" y="1127820"/>
                  </a:lnTo>
                  <a:cubicBezTo>
                    <a:pt x="750407" y="1109204"/>
                    <a:pt x="742289" y="1098709"/>
                    <a:pt x="733173" y="1082467"/>
                  </a:cubicBezTo>
                  <a:lnTo>
                    <a:pt x="610537" y="848083"/>
                  </a:lnTo>
                  <a:lnTo>
                    <a:pt x="618780" y="845709"/>
                  </a:lnTo>
                  <a:cubicBezTo>
                    <a:pt x="634265" y="843335"/>
                    <a:pt x="712442" y="857453"/>
                    <a:pt x="777007" y="847333"/>
                  </a:cubicBezTo>
                  <a:cubicBezTo>
                    <a:pt x="776258" y="844085"/>
                    <a:pt x="775009" y="837588"/>
                    <a:pt x="773885" y="835089"/>
                  </a:cubicBezTo>
                  <a:lnTo>
                    <a:pt x="757276" y="796858"/>
                  </a:lnTo>
                  <a:cubicBezTo>
                    <a:pt x="748034" y="771745"/>
                    <a:pt x="759149" y="789861"/>
                    <a:pt x="739917" y="746383"/>
                  </a:cubicBezTo>
                  <a:cubicBezTo>
                    <a:pt x="735296" y="736013"/>
                    <a:pt x="733673" y="728392"/>
                    <a:pt x="729676" y="719146"/>
                  </a:cubicBezTo>
                  <a:cubicBezTo>
                    <a:pt x="725555" y="710026"/>
                    <a:pt x="721933" y="707277"/>
                    <a:pt x="716938" y="694533"/>
                  </a:cubicBezTo>
                  <a:cubicBezTo>
                    <a:pt x="708321" y="672419"/>
                    <a:pt x="701827" y="663548"/>
                    <a:pt x="692836" y="644183"/>
                  </a:cubicBezTo>
                  <a:cubicBezTo>
                    <a:pt x="674727" y="605202"/>
                    <a:pt x="618655" y="463397"/>
                    <a:pt x="618030" y="420043"/>
                  </a:cubicBezTo>
                  <a:cubicBezTo>
                    <a:pt x="643382" y="420668"/>
                    <a:pt x="660740" y="421792"/>
                    <a:pt x="685592" y="423791"/>
                  </a:cubicBezTo>
                  <a:cubicBezTo>
                    <a:pt x="703825" y="425291"/>
                    <a:pt x="718686" y="416420"/>
                    <a:pt x="725805" y="399928"/>
                  </a:cubicBezTo>
                  <a:lnTo>
                    <a:pt x="619903" y="252001"/>
                  </a:lnTo>
                  <a:cubicBezTo>
                    <a:pt x="613534" y="243130"/>
                    <a:pt x="609163" y="235259"/>
                    <a:pt x="602794" y="225014"/>
                  </a:cubicBezTo>
                  <a:lnTo>
                    <a:pt x="552841" y="146053"/>
                  </a:lnTo>
                  <a:cubicBezTo>
                    <a:pt x="546097" y="135308"/>
                    <a:pt x="543475" y="129186"/>
                    <a:pt x="537106" y="117317"/>
                  </a:cubicBezTo>
                  <a:cubicBezTo>
                    <a:pt x="526116" y="97077"/>
                    <a:pt x="521620" y="106947"/>
                    <a:pt x="490024" y="35732"/>
                  </a:cubicBezTo>
                  <a:cubicBezTo>
                    <a:pt x="482531" y="18741"/>
                    <a:pt x="481283" y="23114"/>
                    <a:pt x="464049" y="17866"/>
                  </a:cubicBezTo>
                  <a:cubicBezTo>
                    <a:pt x="441445" y="10745"/>
                    <a:pt x="453808" y="9495"/>
                    <a:pt x="438447" y="0"/>
                  </a:cubicBezTo>
                  <a:cubicBezTo>
                    <a:pt x="421213" y="12244"/>
                    <a:pt x="383748" y="72339"/>
                    <a:pt x="358272" y="98951"/>
                  </a:cubicBezTo>
                  <a:cubicBezTo>
                    <a:pt x="350155" y="107447"/>
                    <a:pt x="345159" y="113819"/>
                    <a:pt x="338416" y="123064"/>
                  </a:cubicBezTo>
                  <a:cubicBezTo>
                    <a:pt x="325802" y="139931"/>
                    <a:pt x="315062" y="146678"/>
                    <a:pt x="295955" y="172540"/>
                  </a:cubicBezTo>
                  <a:lnTo>
                    <a:pt x="255118" y="223265"/>
                  </a:lnTo>
                  <a:cubicBezTo>
                    <a:pt x="225770" y="257123"/>
                    <a:pt x="124240" y="379813"/>
                    <a:pt x="103384" y="39068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92E5EA15-1571-6017-015B-EBB6977E7E49}"/>
                </a:ext>
              </a:extLst>
            </p:cNvPr>
            <p:cNvSpPr/>
            <p:nvPr/>
          </p:nvSpPr>
          <p:spPr>
            <a:xfrm>
              <a:off x="497266" y="565305"/>
              <a:ext cx="81628" cy="153924"/>
            </a:xfrm>
            <a:custGeom>
              <a:avLst/>
              <a:gdLst>
                <a:gd name="connsiteX0" fmla="*/ 8 w 81628"/>
                <a:gd name="connsiteY0" fmla="*/ 153924 h 153924"/>
                <a:gd name="connsiteX1" fmla="*/ 15494 w 81628"/>
                <a:gd name="connsiteY1" fmla="*/ 140556 h 153924"/>
                <a:gd name="connsiteX2" fmla="*/ 48463 w 81628"/>
                <a:gd name="connsiteY2" fmla="*/ 81835 h 153924"/>
                <a:gd name="connsiteX3" fmla="*/ 68195 w 81628"/>
                <a:gd name="connsiteY3" fmla="*/ 40480 h 153924"/>
                <a:gd name="connsiteX4" fmla="*/ 77561 w 81628"/>
                <a:gd name="connsiteY4" fmla="*/ 0 h 153924"/>
                <a:gd name="connsiteX5" fmla="*/ 19241 w 81628"/>
                <a:gd name="connsiteY5" fmla="*/ 113194 h 153924"/>
                <a:gd name="connsiteX6" fmla="*/ 8 w 81628"/>
                <a:gd name="connsiteY6" fmla="*/ 153924 h 15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28" h="153924">
                  <a:moveTo>
                    <a:pt x="8" y="153924"/>
                  </a:moveTo>
                  <a:cubicBezTo>
                    <a:pt x="11123" y="151800"/>
                    <a:pt x="10124" y="150551"/>
                    <a:pt x="15494" y="140556"/>
                  </a:cubicBezTo>
                  <a:lnTo>
                    <a:pt x="48463" y="81835"/>
                  </a:lnTo>
                  <a:cubicBezTo>
                    <a:pt x="57580" y="66842"/>
                    <a:pt x="60952" y="57222"/>
                    <a:pt x="68195" y="40480"/>
                  </a:cubicBezTo>
                  <a:cubicBezTo>
                    <a:pt x="74814" y="25238"/>
                    <a:pt x="88426" y="12744"/>
                    <a:pt x="77561" y="0"/>
                  </a:cubicBezTo>
                  <a:lnTo>
                    <a:pt x="19241" y="113194"/>
                  </a:lnTo>
                  <a:cubicBezTo>
                    <a:pt x="11748" y="127187"/>
                    <a:pt x="-366" y="136808"/>
                    <a:pt x="8" y="15392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3A03F056-5361-80C6-8971-0C2BD45C4F49}"/>
                </a:ext>
              </a:extLst>
            </p:cNvPr>
            <p:cNvSpPr/>
            <p:nvPr/>
          </p:nvSpPr>
          <p:spPr>
            <a:xfrm>
              <a:off x="841454" y="654386"/>
              <a:ext cx="43334" cy="106822"/>
            </a:xfrm>
            <a:custGeom>
              <a:avLst/>
              <a:gdLst>
                <a:gd name="connsiteX0" fmla="*/ 0 w 43334"/>
                <a:gd name="connsiteY0" fmla="*/ 6622 h 106822"/>
                <a:gd name="connsiteX1" fmla="*/ 31970 w 43334"/>
                <a:gd name="connsiteY1" fmla="*/ 106822 h 106822"/>
                <a:gd name="connsiteX2" fmla="*/ 43335 w 43334"/>
                <a:gd name="connsiteY2" fmla="*/ 100825 h 106822"/>
                <a:gd name="connsiteX3" fmla="*/ 27350 w 43334"/>
                <a:gd name="connsiteY3" fmla="*/ 53099 h 106822"/>
                <a:gd name="connsiteX4" fmla="*/ 10116 w 43334"/>
                <a:gd name="connsiteY4" fmla="*/ 0 h 106822"/>
                <a:gd name="connsiteX5" fmla="*/ 0 w 43334"/>
                <a:gd name="connsiteY5" fmla="*/ 6622 h 10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34" h="106822">
                  <a:moveTo>
                    <a:pt x="0" y="6622"/>
                  </a:moveTo>
                  <a:cubicBezTo>
                    <a:pt x="5370" y="29236"/>
                    <a:pt x="19482" y="91080"/>
                    <a:pt x="31970" y="106822"/>
                  </a:cubicBezTo>
                  <a:lnTo>
                    <a:pt x="43335" y="100825"/>
                  </a:lnTo>
                  <a:lnTo>
                    <a:pt x="27350" y="53099"/>
                  </a:lnTo>
                  <a:cubicBezTo>
                    <a:pt x="22979" y="37606"/>
                    <a:pt x="18108" y="10495"/>
                    <a:pt x="10116" y="0"/>
                  </a:cubicBezTo>
                  <a:cubicBezTo>
                    <a:pt x="5120" y="1249"/>
                    <a:pt x="2872" y="2624"/>
                    <a:pt x="0" y="662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AFB6043A-6CB3-1B93-8A84-14ED1339069D}"/>
                </a:ext>
              </a:extLst>
            </p:cNvPr>
            <p:cNvSpPr/>
            <p:nvPr/>
          </p:nvSpPr>
          <p:spPr>
            <a:xfrm>
              <a:off x="552473" y="951990"/>
              <a:ext cx="33553" cy="107732"/>
            </a:xfrm>
            <a:custGeom>
              <a:avLst/>
              <a:gdLst>
                <a:gd name="connsiteX0" fmla="*/ 0 w 33553"/>
                <a:gd name="connsiteY0" fmla="*/ 106947 h 107732"/>
                <a:gd name="connsiteX1" fmla="*/ 12239 w 33553"/>
                <a:gd name="connsiteY1" fmla="*/ 104574 h 107732"/>
                <a:gd name="connsiteX2" fmla="*/ 17609 w 33553"/>
                <a:gd name="connsiteY2" fmla="*/ 90955 h 107732"/>
                <a:gd name="connsiteX3" fmla="*/ 22229 w 33553"/>
                <a:gd name="connsiteY3" fmla="*/ 60845 h 107732"/>
                <a:gd name="connsiteX4" fmla="*/ 32595 w 33553"/>
                <a:gd name="connsiteY4" fmla="*/ 0 h 107732"/>
                <a:gd name="connsiteX5" fmla="*/ 21105 w 33553"/>
                <a:gd name="connsiteY5" fmla="*/ 20865 h 107732"/>
                <a:gd name="connsiteX6" fmla="*/ 14611 w 33553"/>
                <a:gd name="connsiteY6" fmla="*/ 52349 h 107732"/>
                <a:gd name="connsiteX7" fmla="*/ 0 w 33553"/>
                <a:gd name="connsiteY7" fmla="*/ 106947 h 10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53" h="107732">
                  <a:moveTo>
                    <a:pt x="0" y="106947"/>
                  </a:moveTo>
                  <a:cubicBezTo>
                    <a:pt x="0" y="106947"/>
                    <a:pt x="6119" y="109821"/>
                    <a:pt x="12239" y="104574"/>
                  </a:cubicBezTo>
                  <a:cubicBezTo>
                    <a:pt x="14487" y="102575"/>
                    <a:pt x="17359" y="94079"/>
                    <a:pt x="17609" y="90955"/>
                  </a:cubicBezTo>
                  <a:cubicBezTo>
                    <a:pt x="18483" y="75838"/>
                    <a:pt x="15860" y="81335"/>
                    <a:pt x="22229" y="60845"/>
                  </a:cubicBezTo>
                  <a:cubicBezTo>
                    <a:pt x="26475" y="47477"/>
                    <a:pt x="36716" y="10495"/>
                    <a:pt x="32595" y="0"/>
                  </a:cubicBezTo>
                  <a:cubicBezTo>
                    <a:pt x="23103" y="3873"/>
                    <a:pt x="23603" y="9995"/>
                    <a:pt x="21105" y="20865"/>
                  </a:cubicBezTo>
                  <a:cubicBezTo>
                    <a:pt x="18608" y="32109"/>
                    <a:pt x="17234" y="41355"/>
                    <a:pt x="14611" y="52349"/>
                  </a:cubicBezTo>
                  <a:cubicBezTo>
                    <a:pt x="11739" y="64593"/>
                    <a:pt x="500" y="95203"/>
                    <a:pt x="0" y="10694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328F130D-C0F0-178B-A08B-A8E0A07FDF63}"/>
                </a:ext>
              </a:extLst>
            </p:cNvPr>
            <p:cNvSpPr/>
            <p:nvPr/>
          </p:nvSpPr>
          <p:spPr>
            <a:xfrm>
              <a:off x="673722" y="667754"/>
              <a:ext cx="21445" cy="110945"/>
            </a:xfrm>
            <a:custGeom>
              <a:avLst/>
              <a:gdLst>
                <a:gd name="connsiteX0" fmla="*/ 20745 w 21445"/>
                <a:gd name="connsiteY0" fmla="*/ 110945 h 110945"/>
                <a:gd name="connsiteX1" fmla="*/ 4385 w 21445"/>
                <a:gd name="connsiteY1" fmla="*/ 0 h 110945"/>
                <a:gd name="connsiteX2" fmla="*/ 7507 w 21445"/>
                <a:gd name="connsiteY2" fmla="*/ 58346 h 110945"/>
                <a:gd name="connsiteX3" fmla="*/ 20745 w 21445"/>
                <a:gd name="connsiteY3" fmla="*/ 110945 h 11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45" h="110945">
                  <a:moveTo>
                    <a:pt x="20745" y="110945"/>
                  </a:moveTo>
                  <a:cubicBezTo>
                    <a:pt x="24491" y="101575"/>
                    <a:pt x="12377" y="10245"/>
                    <a:pt x="4385" y="0"/>
                  </a:cubicBezTo>
                  <a:cubicBezTo>
                    <a:pt x="-5606" y="12869"/>
                    <a:pt x="4135" y="41605"/>
                    <a:pt x="7507" y="58346"/>
                  </a:cubicBezTo>
                  <a:cubicBezTo>
                    <a:pt x="10754" y="73714"/>
                    <a:pt x="7257" y="104823"/>
                    <a:pt x="20745" y="11094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F80C988A-70CC-65F2-6262-602CEC79DC48}"/>
                </a:ext>
              </a:extLst>
            </p:cNvPr>
            <p:cNvSpPr/>
            <p:nvPr/>
          </p:nvSpPr>
          <p:spPr>
            <a:xfrm>
              <a:off x="770727" y="301060"/>
              <a:ext cx="32388" cy="80834"/>
            </a:xfrm>
            <a:custGeom>
              <a:avLst/>
              <a:gdLst>
                <a:gd name="connsiteX0" fmla="*/ 32388 w 32388"/>
                <a:gd name="connsiteY0" fmla="*/ 80460 h 80834"/>
                <a:gd name="connsiteX1" fmla="*/ 16653 w 32388"/>
                <a:gd name="connsiteY1" fmla="*/ 42854 h 80834"/>
                <a:gd name="connsiteX2" fmla="*/ 918 w 32388"/>
                <a:gd name="connsiteY2" fmla="*/ 0 h 80834"/>
                <a:gd name="connsiteX3" fmla="*/ 32388 w 32388"/>
                <a:gd name="connsiteY3" fmla="*/ 80460 h 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8" h="80834">
                  <a:moveTo>
                    <a:pt x="32388" y="80460"/>
                  </a:moveTo>
                  <a:cubicBezTo>
                    <a:pt x="32388" y="76587"/>
                    <a:pt x="19400" y="53224"/>
                    <a:pt x="16653" y="42854"/>
                  </a:cubicBezTo>
                  <a:cubicBezTo>
                    <a:pt x="10783" y="20615"/>
                    <a:pt x="12906" y="2999"/>
                    <a:pt x="918" y="0"/>
                  </a:cubicBezTo>
                  <a:cubicBezTo>
                    <a:pt x="-3328" y="6872"/>
                    <a:pt x="7162" y="86957"/>
                    <a:pt x="32388" y="804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D06CE0ED-54AF-1C1C-FBA5-85A12AAE91B8}"/>
                </a:ext>
              </a:extLst>
            </p:cNvPr>
            <p:cNvSpPr/>
            <p:nvPr/>
          </p:nvSpPr>
          <p:spPr>
            <a:xfrm>
              <a:off x="702339" y="1135774"/>
              <a:ext cx="15862" cy="80798"/>
            </a:xfrm>
            <a:custGeom>
              <a:avLst/>
              <a:gdLst>
                <a:gd name="connsiteX0" fmla="*/ 7238 w 15862"/>
                <a:gd name="connsiteY0" fmla="*/ 0 h 80798"/>
                <a:gd name="connsiteX1" fmla="*/ 3117 w 15862"/>
                <a:gd name="connsiteY1" fmla="*/ 34858 h 80798"/>
                <a:gd name="connsiteX2" fmla="*/ 9236 w 15862"/>
                <a:gd name="connsiteY2" fmla="*/ 80585 h 80798"/>
                <a:gd name="connsiteX3" fmla="*/ 7238 w 15862"/>
                <a:gd name="connsiteY3" fmla="*/ 0 h 8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62" h="80798">
                  <a:moveTo>
                    <a:pt x="7238" y="0"/>
                  </a:moveTo>
                  <a:cubicBezTo>
                    <a:pt x="-4751" y="5872"/>
                    <a:pt x="1369" y="17616"/>
                    <a:pt x="3117" y="34858"/>
                  </a:cubicBezTo>
                  <a:cubicBezTo>
                    <a:pt x="4116" y="44978"/>
                    <a:pt x="2493" y="78212"/>
                    <a:pt x="9236" y="80585"/>
                  </a:cubicBezTo>
                  <a:cubicBezTo>
                    <a:pt x="23223" y="85333"/>
                    <a:pt x="11359" y="9121"/>
                    <a:pt x="7238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1249AFA6-7E3C-F89D-7D02-B6808595220F}"/>
                </a:ext>
              </a:extLst>
            </p:cNvPr>
            <p:cNvSpPr/>
            <p:nvPr/>
          </p:nvSpPr>
          <p:spPr>
            <a:xfrm>
              <a:off x="461299" y="1120711"/>
              <a:ext cx="24393" cy="74034"/>
            </a:xfrm>
            <a:custGeom>
              <a:avLst/>
              <a:gdLst>
                <a:gd name="connsiteX0" fmla="*/ 1508 w 24393"/>
                <a:gd name="connsiteY0" fmla="*/ 74035 h 74034"/>
                <a:gd name="connsiteX1" fmla="*/ 21614 w 24393"/>
                <a:gd name="connsiteY1" fmla="*/ 20561 h 74034"/>
                <a:gd name="connsiteX2" fmla="*/ 21364 w 24393"/>
                <a:gd name="connsiteY2" fmla="*/ 196 h 74034"/>
                <a:gd name="connsiteX3" fmla="*/ 7877 w 24393"/>
                <a:gd name="connsiteY3" fmla="*/ 33305 h 74034"/>
                <a:gd name="connsiteX4" fmla="*/ 1508 w 24393"/>
                <a:gd name="connsiteY4" fmla="*/ 74035 h 7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93" h="74034">
                  <a:moveTo>
                    <a:pt x="1508" y="74035"/>
                  </a:moveTo>
                  <a:cubicBezTo>
                    <a:pt x="14496" y="69162"/>
                    <a:pt x="10250" y="57418"/>
                    <a:pt x="21614" y="20561"/>
                  </a:cubicBezTo>
                  <a:cubicBezTo>
                    <a:pt x="25111" y="9066"/>
                    <a:pt x="25610" y="8192"/>
                    <a:pt x="21364" y="196"/>
                  </a:cubicBezTo>
                  <a:cubicBezTo>
                    <a:pt x="11124" y="-2303"/>
                    <a:pt x="12747" y="19686"/>
                    <a:pt x="7877" y="33305"/>
                  </a:cubicBezTo>
                  <a:cubicBezTo>
                    <a:pt x="4005" y="44424"/>
                    <a:pt x="-3113" y="64039"/>
                    <a:pt x="1508" y="7403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B35619C6-4ED4-B6AB-128B-24C1EA9C6F5B}"/>
                </a:ext>
              </a:extLst>
            </p:cNvPr>
            <p:cNvSpPr/>
            <p:nvPr/>
          </p:nvSpPr>
          <p:spPr>
            <a:xfrm>
              <a:off x="621628" y="1317310"/>
              <a:ext cx="14188" cy="60009"/>
            </a:xfrm>
            <a:custGeom>
              <a:avLst/>
              <a:gdLst>
                <a:gd name="connsiteX0" fmla="*/ 2029 w 14188"/>
                <a:gd name="connsiteY0" fmla="*/ 59970 h 60009"/>
                <a:gd name="connsiteX1" fmla="*/ 12894 w 14188"/>
                <a:gd name="connsiteY1" fmla="*/ 34358 h 60009"/>
                <a:gd name="connsiteX2" fmla="*/ 11770 w 14188"/>
                <a:gd name="connsiteY2" fmla="*/ 0 h 60009"/>
                <a:gd name="connsiteX3" fmla="*/ 1030 w 14188"/>
                <a:gd name="connsiteY3" fmla="*/ 27486 h 60009"/>
                <a:gd name="connsiteX4" fmla="*/ 2029 w 14188"/>
                <a:gd name="connsiteY4" fmla="*/ 59970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8" h="60009">
                  <a:moveTo>
                    <a:pt x="2029" y="59970"/>
                  </a:moveTo>
                  <a:cubicBezTo>
                    <a:pt x="19388" y="60720"/>
                    <a:pt x="13143" y="50600"/>
                    <a:pt x="12894" y="34358"/>
                  </a:cubicBezTo>
                  <a:cubicBezTo>
                    <a:pt x="12644" y="21115"/>
                    <a:pt x="14892" y="10120"/>
                    <a:pt x="11770" y="0"/>
                  </a:cubicBezTo>
                  <a:cubicBezTo>
                    <a:pt x="-5090" y="3498"/>
                    <a:pt x="1155" y="4873"/>
                    <a:pt x="1030" y="27486"/>
                  </a:cubicBezTo>
                  <a:cubicBezTo>
                    <a:pt x="1030" y="39730"/>
                    <a:pt x="-94" y="47727"/>
                    <a:pt x="2029" y="5997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D78E7FE2-9025-A5D5-DDA8-303BDD2D359A}"/>
                </a:ext>
              </a:extLst>
            </p:cNvPr>
            <p:cNvSpPr/>
            <p:nvPr/>
          </p:nvSpPr>
          <p:spPr>
            <a:xfrm>
              <a:off x="715932" y="523950"/>
              <a:ext cx="19912" cy="66592"/>
            </a:xfrm>
            <a:custGeom>
              <a:avLst/>
              <a:gdLst>
                <a:gd name="connsiteX0" fmla="*/ 18122 w 19912"/>
                <a:gd name="connsiteY0" fmla="*/ 66592 h 66592"/>
                <a:gd name="connsiteX1" fmla="*/ 16249 w 19912"/>
                <a:gd name="connsiteY1" fmla="*/ 31485 h 66592"/>
                <a:gd name="connsiteX2" fmla="*/ 1388 w 19912"/>
                <a:gd name="connsiteY2" fmla="*/ 0 h 66592"/>
                <a:gd name="connsiteX3" fmla="*/ 6258 w 19912"/>
                <a:gd name="connsiteY3" fmla="*/ 33234 h 66592"/>
                <a:gd name="connsiteX4" fmla="*/ 18122 w 19912"/>
                <a:gd name="connsiteY4" fmla="*/ 66592 h 6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2" h="66592">
                  <a:moveTo>
                    <a:pt x="18122" y="66592"/>
                  </a:moveTo>
                  <a:cubicBezTo>
                    <a:pt x="21994" y="56972"/>
                    <a:pt x="18747" y="45727"/>
                    <a:pt x="16249" y="31485"/>
                  </a:cubicBezTo>
                  <a:cubicBezTo>
                    <a:pt x="11379" y="3998"/>
                    <a:pt x="13002" y="3498"/>
                    <a:pt x="1388" y="0"/>
                  </a:cubicBezTo>
                  <a:cubicBezTo>
                    <a:pt x="-2858" y="12369"/>
                    <a:pt x="3761" y="17616"/>
                    <a:pt x="6258" y="33234"/>
                  </a:cubicBezTo>
                  <a:cubicBezTo>
                    <a:pt x="8506" y="46727"/>
                    <a:pt x="7507" y="60595"/>
                    <a:pt x="18122" y="6659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666E1437-6800-6416-0BA0-B80AA3C06022}"/>
                </a:ext>
              </a:extLst>
            </p:cNvPr>
            <p:cNvSpPr/>
            <p:nvPr/>
          </p:nvSpPr>
          <p:spPr>
            <a:xfrm>
              <a:off x="642632" y="395763"/>
              <a:ext cx="20186" cy="66717"/>
            </a:xfrm>
            <a:custGeom>
              <a:avLst/>
              <a:gdLst>
                <a:gd name="connsiteX0" fmla="*/ 8 w 20186"/>
                <a:gd name="connsiteY0" fmla="*/ 66717 h 66717"/>
                <a:gd name="connsiteX1" fmla="*/ 15493 w 20186"/>
                <a:gd name="connsiteY1" fmla="*/ 38106 h 66717"/>
                <a:gd name="connsiteX2" fmla="*/ 19365 w 20186"/>
                <a:gd name="connsiteY2" fmla="*/ 0 h 66717"/>
                <a:gd name="connsiteX3" fmla="*/ 7501 w 20186"/>
                <a:gd name="connsiteY3" fmla="*/ 28861 h 66717"/>
                <a:gd name="connsiteX4" fmla="*/ 8 w 20186"/>
                <a:gd name="connsiteY4" fmla="*/ 66717 h 6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86" h="66717">
                  <a:moveTo>
                    <a:pt x="8" y="66717"/>
                  </a:moveTo>
                  <a:cubicBezTo>
                    <a:pt x="18865" y="57097"/>
                    <a:pt x="9874" y="64093"/>
                    <a:pt x="15493" y="38106"/>
                  </a:cubicBezTo>
                  <a:cubicBezTo>
                    <a:pt x="18116" y="25737"/>
                    <a:pt x="21863" y="13993"/>
                    <a:pt x="19365" y="0"/>
                  </a:cubicBezTo>
                  <a:cubicBezTo>
                    <a:pt x="4878" y="8871"/>
                    <a:pt x="9999" y="10870"/>
                    <a:pt x="7501" y="28861"/>
                  </a:cubicBezTo>
                  <a:cubicBezTo>
                    <a:pt x="5503" y="42604"/>
                    <a:pt x="-242" y="50975"/>
                    <a:pt x="8" y="6671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FC3CFB22-F4C1-D571-9766-7C3CAF126AD5}"/>
                </a:ext>
              </a:extLst>
            </p:cNvPr>
            <p:cNvSpPr/>
            <p:nvPr/>
          </p:nvSpPr>
          <p:spPr>
            <a:xfrm>
              <a:off x="547971" y="647639"/>
              <a:ext cx="24752" cy="64343"/>
            </a:xfrm>
            <a:custGeom>
              <a:avLst/>
              <a:gdLst>
                <a:gd name="connsiteX0" fmla="*/ 1005 w 24752"/>
                <a:gd name="connsiteY0" fmla="*/ 64343 h 64343"/>
                <a:gd name="connsiteX1" fmla="*/ 20112 w 24752"/>
                <a:gd name="connsiteY1" fmla="*/ 0 h 64343"/>
                <a:gd name="connsiteX2" fmla="*/ 7874 w 24752"/>
                <a:gd name="connsiteY2" fmla="*/ 29485 h 64343"/>
                <a:gd name="connsiteX3" fmla="*/ 1005 w 24752"/>
                <a:gd name="connsiteY3" fmla="*/ 64343 h 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52" h="64343">
                  <a:moveTo>
                    <a:pt x="1005" y="64343"/>
                  </a:moveTo>
                  <a:cubicBezTo>
                    <a:pt x="9747" y="55848"/>
                    <a:pt x="35099" y="11369"/>
                    <a:pt x="20112" y="0"/>
                  </a:cubicBezTo>
                  <a:cubicBezTo>
                    <a:pt x="15617" y="7746"/>
                    <a:pt x="11745" y="21364"/>
                    <a:pt x="7874" y="29485"/>
                  </a:cubicBezTo>
                  <a:cubicBezTo>
                    <a:pt x="2129" y="41605"/>
                    <a:pt x="-1992" y="49850"/>
                    <a:pt x="1005" y="6434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6D9EF034-C013-8CD6-0BF2-A59790D21BA7}"/>
                </a:ext>
              </a:extLst>
            </p:cNvPr>
            <p:cNvSpPr/>
            <p:nvPr/>
          </p:nvSpPr>
          <p:spPr>
            <a:xfrm>
              <a:off x="752994" y="942119"/>
              <a:ext cx="18400" cy="69840"/>
            </a:xfrm>
            <a:custGeom>
              <a:avLst/>
              <a:gdLst>
                <a:gd name="connsiteX0" fmla="*/ 15278 w 18400"/>
                <a:gd name="connsiteY0" fmla="*/ 69841 h 69840"/>
                <a:gd name="connsiteX1" fmla="*/ 18400 w 18400"/>
                <a:gd name="connsiteY1" fmla="*/ 62844 h 69840"/>
                <a:gd name="connsiteX2" fmla="*/ 7910 w 18400"/>
                <a:gd name="connsiteY2" fmla="*/ 0 h 69840"/>
                <a:gd name="connsiteX3" fmla="*/ 3664 w 18400"/>
                <a:gd name="connsiteY3" fmla="*/ 32859 h 69840"/>
                <a:gd name="connsiteX4" fmla="*/ 15278 w 18400"/>
                <a:gd name="connsiteY4" fmla="*/ 69841 h 6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0" h="69840">
                  <a:moveTo>
                    <a:pt x="15278" y="69841"/>
                  </a:moveTo>
                  <a:cubicBezTo>
                    <a:pt x="18150" y="65468"/>
                    <a:pt x="17776" y="71340"/>
                    <a:pt x="18400" y="62844"/>
                  </a:cubicBezTo>
                  <a:lnTo>
                    <a:pt x="7910" y="0"/>
                  </a:lnTo>
                  <a:cubicBezTo>
                    <a:pt x="-5078" y="2999"/>
                    <a:pt x="1291" y="-6497"/>
                    <a:pt x="3664" y="32859"/>
                  </a:cubicBezTo>
                  <a:cubicBezTo>
                    <a:pt x="4538" y="48851"/>
                    <a:pt x="5287" y="63219"/>
                    <a:pt x="15278" y="6984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1EA91E08-287B-ACE5-2110-53BC315D4A12}"/>
                </a:ext>
              </a:extLst>
            </p:cNvPr>
            <p:cNvSpPr/>
            <p:nvPr/>
          </p:nvSpPr>
          <p:spPr>
            <a:xfrm>
              <a:off x="719818" y="699739"/>
              <a:ext cx="15081" cy="80335"/>
            </a:xfrm>
            <a:custGeom>
              <a:avLst/>
              <a:gdLst>
                <a:gd name="connsiteX0" fmla="*/ 10490 w 15081"/>
                <a:gd name="connsiteY0" fmla="*/ 80335 h 80335"/>
                <a:gd name="connsiteX1" fmla="*/ 0 w 15081"/>
                <a:gd name="connsiteY1" fmla="*/ 0 h 80335"/>
                <a:gd name="connsiteX2" fmla="*/ 10490 w 15081"/>
                <a:gd name="connsiteY2" fmla="*/ 80335 h 8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1" h="80335">
                  <a:moveTo>
                    <a:pt x="10490" y="80335"/>
                  </a:moveTo>
                  <a:cubicBezTo>
                    <a:pt x="13487" y="74338"/>
                    <a:pt x="23228" y="9620"/>
                    <a:pt x="0" y="0"/>
                  </a:cubicBezTo>
                  <a:lnTo>
                    <a:pt x="10490" y="80335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6867FBE-CF88-4936-5F0E-5E397BEC5FE0}"/>
                </a:ext>
              </a:extLst>
            </p:cNvPr>
            <p:cNvSpPr/>
            <p:nvPr/>
          </p:nvSpPr>
          <p:spPr>
            <a:xfrm>
              <a:off x="759655" y="530697"/>
              <a:ext cx="29421" cy="62258"/>
            </a:xfrm>
            <a:custGeom>
              <a:avLst/>
              <a:gdLst>
                <a:gd name="connsiteX0" fmla="*/ 25977 w 29421"/>
                <a:gd name="connsiteY0" fmla="*/ 61095 h 62258"/>
                <a:gd name="connsiteX1" fmla="*/ 22730 w 29421"/>
                <a:gd name="connsiteY1" fmla="*/ 49975 h 62258"/>
                <a:gd name="connsiteX2" fmla="*/ 14487 w 29421"/>
                <a:gd name="connsiteY2" fmla="*/ 33858 h 62258"/>
                <a:gd name="connsiteX3" fmla="*/ 1874 w 29421"/>
                <a:gd name="connsiteY3" fmla="*/ 0 h 62258"/>
                <a:gd name="connsiteX4" fmla="*/ 5371 w 29421"/>
                <a:gd name="connsiteY4" fmla="*/ 37107 h 62258"/>
                <a:gd name="connsiteX5" fmla="*/ 25977 w 29421"/>
                <a:gd name="connsiteY5" fmla="*/ 61095 h 6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21" h="62258">
                  <a:moveTo>
                    <a:pt x="25977" y="61095"/>
                  </a:moveTo>
                  <a:cubicBezTo>
                    <a:pt x="27350" y="57847"/>
                    <a:pt x="34594" y="66717"/>
                    <a:pt x="22730" y="49975"/>
                  </a:cubicBezTo>
                  <a:cubicBezTo>
                    <a:pt x="17984" y="43229"/>
                    <a:pt x="17360" y="41355"/>
                    <a:pt x="14487" y="33858"/>
                  </a:cubicBezTo>
                  <a:cubicBezTo>
                    <a:pt x="10616" y="23738"/>
                    <a:pt x="7369" y="7996"/>
                    <a:pt x="1874" y="0"/>
                  </a:cubicBezTo>
                  <a:cubicBezTo>
                    <a:pt x="-2747" y="9495"/>
                    <a:pt x="2249" y="26362"/>
                    <a:pt x="5371" y="37107"/>
                  </a:cubicBezTo>
                  <a:cubicBezTo>
                    <a:pt x="12115" y="60220"/>
                    <a:pt x="16735" y="64843"/>
                    <a:pt x="25977" y="6109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45CDC6E3-8990-2A91-923F-C599DC2B3E24}"/>
                </a:ext>
              </a:extLst>
            </p:cNvPr>
            <p:cNvSpPr/>
            <p:nvPr/>
          </p:nvSpPr>
          <p:spPr>
            <a:xfrm>
              <a:off x="582060" y="313554"/>
              <a:ext cx="21887" cy="59845"/>
            </a:xfrm>
            <a:custGeom>
              <a:avLst/>
              <a:gdLst>
                <a:gd name="connsiteX0" fmla="*/ 136 w 21887"/>
                <a:gd name="connsiteY0" fmla="*/ 59846 h 59845"/>
                <a:gd name="connsiteX1" fmla="*/ 14248 w 21887"/>
                <a:gd name="connsiteY1" fmla="*/ 31235 h 59845"/>
                <a:gd name="connsiteX2" fmla="*/ 19992 w 21887"/>
                <a:gd name="connsiteY2" fmla="*/ 0 h 59845"/>
                <a:gd name="connsiteX3" fmla="*/ 6255 w 21887"/>
                <a:gd name="connsiteY3" fmla="*/ 25487 h 59845"/>
                <a:gd name="connsiteX4" fmla="*/ 136 w 21887"/>
                <a:gd name="connsiteY4" fmla="*/ 59846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87" h="59845">
                  <a:moveTo>
                    <a:pt x="136" y="59846"/>
                  </a:moveTo>
                  <a:cubicBezTo>
                    <a:pt x="18119" y="54848"/>
                    <a:pt x="9003" y="51475"/>
                    <a:pt x="14248" y="31235"/>
                  </a:cubicBezTo>
                  <a:cubicBezTo>
                    <a:pt x="17620" y="18241"/>
                    <a:pt x="25487" y="11369"/>
                    <a:pt x="19992" y="0"/>
                  </a:cubicBezTo>
                  <a:cubicBezTo>
                    <a:pt x="14123" y="2499"/>
                    <a:pt x="14872" y="-4623"/>
                    <a:pt x="6255" y="25487"/>
                  </a:cubicBezTo>
                  <a:cubicBezTo>
                    <a:pt x="2758" y="37232"/>
                    <a:pt x="-738" y="45852"/>
                    <a:pt x="136" y="5984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2363D117-98CC-C8BF-C082-1307A8434BBF}"/>
                </a:ext>
              </a:extLst>
            </p:cNvPr>
            <p:cNvSpPr/>
            <p:nvPr/>
          </p:nvSpPr>
          <p:spPr>
            <a:xfrm>
              <a:off x="593785" y="1020331"/>
              <a:ext cx="17499" cy="57717"/>
            </a:xfrm>
            <a:custGeom>
              <a:avLst/>
              <a:gdLst>
                <a:gd name="connsiteX0" fmla="*/ 9766 w 17499"/>
                <a:gd name="connsiteY0" fmla="*/ 0 h 57717"/>
                <a:gd name="connsiteX1" fmla="*/ 3397 w 17499"/>
                <a:gd name="connsiteY1" fmla="*/ 33359 h 57717"/>
                <a:gd name="connsiteX2" fmla="*/ 7518 w 17499"/>
                <a:gd name="connsiteY2" fmla="*/ 57597 h 57717"/>
                <a:gd name="connsiteX3" fmla="*/ 15386 w 17499"/>
                <a:gd name="connsiteY3" fmla="*/ 26362 h 57717"/>
                <a:gd name="connsiteX4" fmla="*/ 9766 w 17499"/>
                <a:gd name="connsiteY4" fmla="*/ 0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99" h="57717">
                  <a:moveTo>
                    <a:pt x="9766" y="0"/>
                  </a:moveTo>
                  <a:cubicBezTo>
                    <a:pt x="7393" y="15867"/>
                    <a:pt x="6644" y="20490"/>
                    <a:pt x="3397" y="33359"/>
                  </a:cubicBezTo>
                  <a:cubicBezTo>
                    <a:pt x="1274" y="41729"/>
                    <a:pt x="-4845" y="59346"/>
                    <a:pt x="7518" y="57597"/>
                  </a:cubicBezTo>
                  <a:cubicBezTo>
                    <a:pt x="17259" y="56222"/>
                    <a:pt x="13263" y="39356"/>
                    <a:pt x="15386" y="26362"/>
                  </a:cubicBezTo>
                  <a:cubicBezTo>
                    <a:pt x="18008" y="9620"/>
                    <a:pt x="20006" y="10870"/>
                    <a:pt x="9766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0506CAEC-6714-A743-543F-A02822340BF8}"/>
                </a:ext>
              </a:extLst>
            </p:cNvPr>
            <p:cNvSpPr/>
            <p:nvPr/>
          </p:nvSpPr>
          <p:spPr>
            <a:xfrm>
              <a:off x="687722" y="203858"/>
              <a:ext cx="16359" cy="84083"/>
            </a:xfrm>
            <a:custGeom>
              <a:avLst/>
              <a:gdLst>
                <a:gd name="connsiteX0" fmla="*/ 0 w 16359"/>
                <a:gd name="connsiteY0" fmla="*/ 84084 h 84083"/>
                <a:gd name="connsiteX1" fmla="*/ 16360 w 16359"/>
                <a:gd name="connsiteY1" fmla="*/ 0 h 84083"/>
                <a:gd name="connsiteX2" fmla="*/ 7993 w 16359"/>
                <a:gd name="connsiteY2" fmla="*/ 15242 h 84083"/>
                <a:gd name="connsiteX3" fmla="*/ 0 w 16359"/>
                <a:gd name="connsiteY3" fmla="*/ 84084 h 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59" h="84083">
                  <a:moveTo>
                    <a:pt x="0" y="84084"/>
                  </a:moveTo>
                  <a:cubicBezTo>
                    <a:pt x="12114" y="78461"/>
                    <a:pt x="16360" y="14118"/>
                    <a:pt x="16360" y="0"/>
                  </a:cubicBezTo>
                  <a:cubicBezTo>
                    <a:pt x="12114" y="3748"/>
                    <a:pt x="10615" y="3998"/>
                    <a:pt x="7993" y="15242"/>
                  </a:cubicBezTo>
                  <a:lnTo>
                    <a:pt x="0" y="84084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286B0302-51A9-922F-C60A-588FCB9C1402}"/>
                </a:ext>
              </a:extLst>
            </p:cNvPr>
            <p:cNvSpPr/>
            <p:nvPr/>
          </p:nvSpPr>
          <p:spPr>
            <a:xfrm>
              <a:off x="821154" y="318301"/>
              <a:ext cx="16178" cy="73213"/>
            </a:xfrm>
            <a:custGeom>
              <a:avLst/>
              <a:gdLst>
                <a:gd name="connsiteX0" fmla="*/ 16179 w 16178"/>
                <a:gd name="connsiteY0" fmla="*/ 73214 h 73213"/>
                <a:gd name="connsiteX1" fmla="*/ 319 w 16178"/>
                <a:gd name="connsiteY1" fmla="*/ 0 h 73213"/>
                <a:gd name="connsiteX2" fmla="*/ 8311 w 16178"/>
                <a:gd name="connsiteY2" fmla="*/ 55848 h 73213"/>
                <a:gd name="connsiteX3" fmla="*/ 16179 w 16178"/>
                <a:gd name="connsiteY3" fmla="*/ 73214 h 7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8" h="73213">
                  <a:moveTo>
                    <a:pt x="16179" y="73214"/>
                  </a:moveTo>
                  <a:cubicBezTo>
                    <a:pt x="14056" y="51225"/>
                    <a:pt x="15804" y="7121"/>
                    <a:pt x="319" y="0"/>
                  </a:cubicBezTo>
                  <a:cubicBezTo>
                    <a:pt x="-1555" y="12869"/>
                    <a:pt x="5314" y="41230"/>
                    <a:pt x="8311" y="55848"/>
                  </a:cubicBezTo>
                  <a:cubicBezTo>
                    <a:pt x="11184" y="70215"/>
                    <a:pt x="9185" y="66217"/>
                    <a:pt x="16179" y="7321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7FD5EE81-E276-4ADB-40EF-FC73EB6B61CC}"/>
                </a:ext>
              </a:extLst>
            </p:cNvPr>
            <p:cNvSpPr/>
            <p:nvPr/>
          </p:nvSpPr>
          <p:spPr>
            <a:xfrm>
              <a:off x="651131" y="1328679"/>
              <a:ext cx="11334" cy="55972"/>
            </a:xfrm>
            <a:custGeom>
              <a:avLst/>
              <a:gdLst>
                <a:gd name="connsiteX0" fmla="*/ 1873 w 11334"/>
                <a:gd name="connsiteY0" fmla="*/ 55972 h 55972"/>
                <a:gd name="connsiteX1" fmla="*/ 10865 w 11334"/>
                <a:gd name="connsiteY1" fmla="*/ 26362 h 55972"/>
                <a:gd name="connsiteX2" fmla="*/ 0 w 11334"/>
                <a:gd name="connsiteY2" fmla="*/ 0 h 55972"/>
                <a:gd name="connsiteX3" fmla="*/ 1873 w 11334"/>
                <a:gd name="connsiteY3" fmla="*/ 55972 h 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" h="55972">
                  <a:moveTo>
                    <a:pt x="1873" y="55972"/>
                  </a:moveTo>
                  <a:cubicBezTo>
                    <a:pt x="11989" y="51350"/>
                    <a:pt x="10490" y="38856"/>
                    <a:pt x="10865" y="26362"/>
                  </a:cubicBezTo>
                  <a:cubicBezTo>
                    <a:pt x="11364" y="9870"/>
                    <a:pt x="13737" y="1374"/>
                    <a:pt x="0" y="0"/>
                  </a:cubicBezTo>
                  <a:lnTo>
                    <a:pt x="1873" y="55972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B7422B9E-B30F-3220-7D42-899C2759A653}"/>
                </a:ext>
              </a:extLst>
            </p:cNvPr>
            <p:cNvSpPr/>
            <p:nvPr/>
          </p:nvSpPr>
          <p:spPr>
            <a:xfrm>
              <a:off x="814844" y="736373"/>
              <a:ext cx="23107" cy="36080"/>
            </a:xfrm>
            <a:custGeom>
              <a:avLst/>
              <a:gdLst>
                <a:gd name="connsiteX0" fmla="*/ 4381 w 23107"/>
                <a:gd name="connsiteY0" fmla="*/ 223 h 36080"/>
                <a:gd name="connsiteX1" fmla="*/ 6254 w 23107"/>
                <a:gd name="connsiteY1" fmla="*/ 19463 h 36080"/>
                <a:gd name="connsiteX2" fmla="*/ 14496 w 23107"/>
                <a:gd name="connsiteY2" fmla="*/ 36080 h 36080"/>
                <a:gd name="connsiteX3" fmla="*/ 4381 w 23107"/>
                <a:gd name="connsiteY3" fmla="*/ 223 h 36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07" h="36080">
                  <a:moveTo>
                    <a:pt x="4381" y="223"/>
                  </a:moveTo>
                  <a:cubicBezTo>
                    <a:pt x="3132" y="2472"/>
                    <a:pt x="-5860" y="-4025"/>
                    <a:pt x="6254" y="19463"/>
                  </a:cubicBezTo>
                  <a:cubicBezTo>
                    <a:pt x="9376" y="25710"/>
                    <a:pt x="11249" y="30458"/>
                    <a:pt x="14496" y="36080"/>
                  </a:cubicBezTo>
                  <a:cubicBezTo>
                    <a:pt x="34228" y="30208"/>
                    <a:pt x="15371" y="-3025"/>
                    <a:pt x="4381" y="22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70BED7A-F62B-CE26-EBBF-AFBB8DEB052F}"/>
                </a:ext>
              </a:extLst>
            </p:cNvPr>
            <p:cNvSpPr/>
            <p:nvPr/>
          </p:nvSpPr>
          <p:spPr>
            <a:xfrm>
              <a:off x="535989" y="1179253"/>
              <a:ext cx="12599" cy="44228"/>
            </a:xfrm>
            <a:custGeom>
              <a:avLst/>
              <a:gdLst>
                <a:gd name="connsiteX0" fmla="*/ 0 w 12599"/>
                <a:gd name="connsiteY0" fmla="*/ 44228 h 44228"/>
                <a:gd name="connsiteX1" fmla="*/ 11364 w 12599"/>
                <a:gd name="connsiteY1" fmla="*/ 19615 h 44228"/>
                <a:gd name="connsiteX2" fmla="*/ 1499 w 12599"/>
                <a:gd name="connsiteY2" fmla="*/ 0 h 44228"/>
                <a:gd name="connsiteX3" fmla="*/ 0 w 12599"/>
                <a:gd name="connsiteY3" fmla="*/ 44228 h 4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9" h="44228">
                  <a:moveTo>
                    <a:pt x="0" y="44228"/>
                  </a:moveTo>
                  <a:cubicBezTo>
                    <a:pt x="16235" y="43104"/>
                    <a:pt x="12613" y="42604"/>
                    <a:pt x="11364" y="19615"/>
                  </a:cubicBezTo>
                  <a:cubicBezTo>
                    <a:pt x="10490" y="5122"/>
                    <a:pt x="12239" y="4623"/>
                    <a:pt x="1499" y="0"/>
                  </a:cubicBezTo>
                  <a:lnTo>
                    <a:pt x="0" y="44228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4B91E62D-2694-893F-D9D7-1A902AF629C5}"/>
                </a:ext>
              </a:extLst>
            </p:cNvPr>
            <p:cNvSpPr/>
            <p:nvPr/>
          </p:nvSpPr>
          <p:spPr>
            <a:xfrm>
              <a:off x="827800" y="1076428"/>
              <a:ext cx="27641" cy="36357"/>
            </a:xfrm>
            <a:custGeom>
              <a:avLst/>
              <a:gdLst>
                <a:gd name="connsiteX0" fmla="*/ 27641 w 27641"/>
                <a:gd name="connsiteY0" fmla="*/ 36357 h 36357"/>
                <a:gd name="connsiteX1" fmla="*/ 791 w 27641"/>
                <a:gd name="connsiteY1" fmla="*/ 0 h 36357"/>
                <a:gd name="connsiteX2" fmla="*/ 27641 w 27641"/>
                <a:gd name="connsiteY2" fmla="*/ 36357 h 3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41" h="36357">
                  <a:moveTo>
                    <a:pt x="27641" y="36357"/>
                  </a:moveTo>
                  <a:cubicBezTo>
                    <a:pt x="27392" y="22739"/>
                    <a:pt x="12281" y="3873"/>
                    <a:pt x="791" y="0"/>
                  </a:cubicBezTo>
                  <a:cubicBezTo>
                    <a:pt x="-3829" y="16492"/>
                    <a:pt x="12655" y="30110"/>
                    <a:pt x="27641" y="36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C84CDE9B-6D48-BD89-CB39-613F179BA99D}"/>
                </a:ext>
              </a:extLst>
            </p:cNvPr>
            <p:cNvSpPr/>
            <p:nvPr/>
          </p:nvSpPr>
          <p:spPr>
            <a:xfrm>
              <a:off x="449215" y="782903"/>
              <a:ext cx="21833" cy="44723"/>
            </a:xfrm>
            <a:custGeom>
              <a:avLst/>
              <a:gdLst>
                <a:gd name="connsiteX0" fmla="*/ 104 w 21833"/>
                <a:gd name="connsiteY0" fmla="*/ 44398 h 44723"/>
                <a:gd name="connsiteX1" fmla="*/ 13591 w 21833"/>
                <a:gd name="connsiteY1" fmla="*/ 25532 h 44723"/>
                <a:gd name="connsiteX2" fmla="*/ 21834 w 21833"/>
                <a:gd name="connsiteY2" fmla="*/ 45 h 44723"/>
                <a:gd name="connsiteX3" fmla="*/ 104 w 21833"/>
                <a:gd name="connsiteY3" fmla="*/ 44398 h 4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33" h="44723">
                  <a:moveTo>
                    <a:pt x="104" y="44398"/>
                  </a:moveTo>
                  <a:cubicBezTo>
                    <a:pt x="8846" y="42524"/>
                    <a:pt x="3226" y="52519"/>
                    <a:pt x="13591" y="25532"/>
                  </a:cubicBezTo>
                  <a:cubicBezTo>
                    <a:pt x="16589" y="17536"/>
                    <a:pt x="21209" y="10040"/>
                    <a:pt x="21834" y="45"/>
                  </a:cubicBezTo>
                  <a:cubicBezTo>
                    <a:pt x="5224" y="-1580"/>
                    <a:pt x="-895" y="41649"/>
                    <a:pt x="104" y="4439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10AECD0A-72B8-C70C-9074-0CD639823601}"/>
                </a:ext>
              </a:extLst>
            </p:cNvPr>
            <p:cNvSpPr/>
            <p:nvPr/>
          </p:nvSpPr>
          <p:spPr>
            <a:xfrm>
              <a:off x="755943" y="1172256"/>
              <a:ext cx="11142" cy="57096"/>
            </a:xfrm>
            <a:custGeom>
              <a:avLst/>
              <a:gdLst>
                <a:gd name="connsiteX0" fmla="*/ 5586 w 11142"/>
                <a:gd name="connsiteY0" fmla="*/ 57097 h 57096"/>
                <a:gd name="connsiteX1" fmla="*/ 8459 w 11142"/>
                <a:gd name="connsiteY1" fmla="*/ 53349 h 57096"/>
                <a:gd name="connsiteX2" fmla="*/ 2089 w 11142"/>
                <a:gd name="connsiteY2" fmla="*/ 0 h 57096"/>
                <a:gd name="connsiteX3" fmla="*/ 5586 w 11142"/>
                <a:gd name="connsiteY3" fmla="*/ 57097 h 5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2" h="57096">
                  <a:moveTo>
                    <a:pt x="5586" y="57097"/>
                  </a:moveTo>
                  <a:lnTo>
                    <a:pt x="8459" y="53349"/>
                  </a:lnTo>
                  <a:cubicBezTo>
                    <a:pt x="14328" y="39231"/>
                    <a:pt x="9832" y="12119"/>
                    <a:pt x="2089" y="0"/>
                  </a:cubicBezTo>
                  <a:cubicBezTo>
                    <a:pt x="-4155" y="8871"/>
                    <a:pt x="5586" y="57097"/>
                    <a:pt x="5586" y="5709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15281771-EAAF-4FE6-92CC-F2E7B216C1BF}"/>
                </a:ext>
              </a:extLst>
            </p:cNvPr>
            <p:cNvSpPr/>
            <p:nvPr/>
          </p:nvSpPr>
          <p:spPr>
            <a:xfrm>
              <a:off x="627818" y="806811"/>
              <a:ext cx="12188" cy="49225"/>
            </a:xfrm>
            <a:custGeom>
              <a:avLst/>
              <a:gdLst>
                <a:gd name="connsiteX0" fmla="*/ 4706 w 12188"/>
                <a:gd name="connsiteY0" fmla="*/ 49226 h 49225"/>
                <a:gd name="connsiteX1" fmla="*/ 8452 w 12188"/>
                <a:gd name="connsiteY1" fmla="*/ 28611 h 49225"/>
                <a:gd name="connsiteX2" fmla="*/ 4706 w 12188"/>
                <a:gd name="connsiteY2" fmla="*/ 0 h 49225"/>
                <a:gd name="connsiteX3" fmla="*/ 4706 w 12188"/>
                <a:gd name="connsiteY3" fmla="*/ 49226 h 4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8" h="49225">
                  <a:moveTo>
                    <a:pt x="4706" y="49226"/>
                  </a:moveTo>
                  <a:cubicBezTo>
                    <a:pt x="17694" y="42979"/>
                    <a:pt x="10201" y="43229"/>
                    <a:pt x="8452" y="28611"/>
                  </a:cubicBezTo>
                  <a:cubicBezTo>
                    <a:pt x="6829" y="15242"/>
                    <a:pt x="11574" y="8246"/>
                    <a:pt x="4706" y="0"/>
                  </a:cubicBezTo>
                  <a:cubicBezTo>
                    <a:pt x="-2413" y="12369"/>
                    <a:pt x="-664" y="39231"/>
                    <a:pt x="4706" y="4922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22530466-A461-897E-0D57-AF5790D7FCBE}"/>
                </a:ext>
              </a:extLst>
            </p:cNvPr>
            <p:cNvSpPr/>
            <p:nvPr/>
          </p:nvSpPr>
          <p:spPr>
            <a:xfrm>
              <a:off x="609713" y="434619"/>
              <a:ext cx="12638" cy="39605"/>
            </a:xfrm>
            <a:custGeom>
              <a:avLst/>
              <a:gdLst>
                <a:gd name="connsiteX0" fmla="*/ 832 w 12638"/>
                <a:gd name="connsiteY0" fmla="*/ 39606 h 39605"/>
                <a:gd name="connsiteX1" fmla="*/ 11821 w 12638"/>
                <a:gd name="connsiteY1" fmla="*/ 7371 h 39605"/>
                <a:gd name="connsiteX2" fmla="*/ 9199 w 12638"/>
                <a:gd name="connsiteY2" fmla="*/ 0 h 39605"/>
                <a:gd name="connsiteX3" fmla="*/ 832 w 12638"/>
                <a:gd name="connsiteY3" fmla="*/ 39606 h 3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38" h="39605">
                  <a:moveTo>
                    <a:pt x="832" y="39606"/>
                  </a:moveTo>
                  <a:cubicBezTo>
                    <a:pt x="13570" y="36982"/>
                    <a:pt x="13570" y="20615"/>
                    <a:pt x="11821" y="7371"/>
                  </a:cubicBezTo>
                  <a:cubicBezTo>
                    <a:pt x="11072" y="1249"/>
                    <a:pt x="10947" y="3248"/>
                    <a:pt x="9199" y="0"/>
                  </a:cubicBezTo>
                  <a:cubicBezTo>
                    <a:pt x="-667" y="10870"/>
                    <a:pt x="-917" y="25363"/>
                    <a:pt x="832" y="39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2958A7ED-C30D-44B0-21A2-26EDF374FBD8}"/>
                </a:ext>
              </a:extLst>
            </p:cNvPr>
            <p:cNvSpPr/>
            <p:nvPr/>
          </p:nvSpPr>
          <p:spPr>
            <a:xfrm>
              <a:off x="907407" y="1153016"/>
              <a:ext cx="19403" cy="37356"/>
            </a:xfrm>
            <a:custGeom>
              <a:avLst/>
              <a:gdLst>
                <a:gd name="connsiteX0" fmla="*/ 14348 w 19403"/>
                <a:gd name="connsiteY0" fmla="*/ 37357 h 37356"/>
                <a:gd name="connsiteX1" fmla="*/ 6730 w 19403"/>
                <a:gd name="connsiteY1" fmla="*/ 0 h 37356"/>
                <a:gd name="connsiteX2" fmla="*/ 5481 w 19403"/>
                <a:gd name="connsiteY2" fmla="*/ 16742 h 37356"/>
                <a:gd name="connsiteX3" fmla="*/ 14348 w 19403"/>
                <a:gd name="connsiteY3" fmla="*/ 37357 h 3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03" h="37356">
                  <a:moveTo>
                    <a:pt x="14348" y="37357"/>
                  </a:moveTo>
                  <a:cubicBezTo>
                    <a:pt x="25712" y="26237"/>
                    <a:pt x="15597" y="7871"/>
                    <a:pt x="6730" y="0"/>
                  </a:cubicBezTo>
                  <a:cubicBezTo>
                    <a:pt x="-3511" y="9620"/>
                    <a:pt x="-513" y="5497"/>
                    <a:pt x="5481" y="16742"/>
                  </a:cubicBezTo>
                  <a:cubicBezTo>
                    <a:pt x="10476" y="26237"/>
                    <a:pt x="10601" y="30610"/>
                    <a:pt x="14348" y="37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3610C4C0-CB87-0FB3-C5B5-E1F82E7B688F}"/>
                </a:ext>
              </a:extLst>
            </p:cNvPr>
            <p:cNvSpPr/>
            <p:nvPr/>
          </p:nvSpPr>
          <p:spPr>
            <a:xfrm>
              <a:off x="724753" y="998592"/>
              <a:ext cx="20291" cy="37981"/>
            </a:xfrm>
            <a:custGeom>
              <a:avLst/>
              <a:gdLst>
                <a:gd name="connsiteX0" fmla="*/ 20291 w 20291"/>
                <a:gd name="connsiteY0" fmla="*/ 37981 h 37981"/>
                <a:gd name="connsiteX1" fmla="*/ 14172 w 20291"/>
                <a:gd name="connsiteY1" fmla="*/ 18741 h 37981"/>
                <a:gd name="connsiteX2" fmla="*/ 6179 w 20291"/>
                <a:gd name="connsiteY2" fmla="*/ 0 h 37981"/>
                <a:gd name="connsiteX3" fmla="*/ 3182 w 20291"/>
                <a:gd name="connsiteY3" fmla="*/ 19865 h 37981"/>
                <a:gd name="connsiteX4" fmla="*/ 20291 w 20291"/>
                <a:gd name="connsiteY4" fmla="*/ 37981 h 3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1" h="37981">
                  <a:moveTo>
                    <a:pt x="20291" y="37981"/>
                  </a:moveTo>
                  <a:cubicBezTo>
                    <a:pt x="18792" y="28986"/>
                    <a:pt x="17044" y="25737"/>
                    <a:pt x="14172" y="18741"/>
                  </a:cubicBezTo>
                  <a:lnTo>
                    <a:pt x="6179" y="0"/>
                  </a:lnTo>
                  <a:cubicBezTo>
                    <a:pt x="6179" y="0"/>
                    <a:pt x="-5435" y="1249"/>
                    <a:pt x="3182" y="19865"/>
                  </a:cubicBezTo>
                  <a:cubicBezTo>
                    <a:pt x="7678" y="29610"/>
                    <a:pt x="12299" y="33983"/>
                    <a:pt x="20291" y="3798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348F266-A461-F1A9-0C93-39FB711DCDF6}"/>
                </a:ext>
              </a:extLst>
            </p:cNvPr>
            <p:cNvSpPr/>
            <p:nvPr/>
          </p:nvSpPr>
          <p:spPr>
            <a:xfrm>
              <a:off x="495527" y="802813"/>
              <a:ext cx="13861" cy="37871"/>
            </a:xfrm>
            <a:custGeom>
              <a:avLst/>
              <a:gdLst>
                <a:gd name="connsiteX0" fmla="*/ 12862 w 13861"/>
                <a:gd name="connsiteY0" fmla="*/ 37731 h 37871"/>
                <a:gd name="connsiteX1" fmla="*/ 13861 w 13861"/>
                <a:gd name="connsiteY1" fmla="*/ 0 h 37871"/>
                <a:gd name="connsiteX2" fmla="*/ 12862 w 13861"/>
                <a:gd name="connsiteY2" fmla="*/ 37731 h 3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1" h="37871">
                  <a:moveTo>
                    <a:pt x="12862" y="37731"/>
                  </a:moveTo>
                  <a:cubicBezTo>
                    <a:pt x="10489" y="15617"/>
                    <a:pt x="13861" y="17117"/>
                    <a:pt x="13861" y="0"/>
                  </a:cubicBezTo>
                  <a:cubicBezTo>
                    <a:pt x="7617" y="8621"/>
                    <a:pt x="-13364" y="40230"/>
                    <a:pt x="12862" y="3773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12991AE8-6718-26FB-E3D3-C2D60DFEEA2E}"/>
                </a:ext>
              </a:extLst>
            </p:cNvPr>
            <p:cNvSpPr/>
            <p:nvPr/>
          </p:nvSpPr>
          <p:spPr>
            <a:xfrm>
              <a:off x="804483" y="1130402"/>
              <a:ext cx="14991" cy="32097"/>
            </a:xfrm>
            <a:custGeom>
              <a:avLst/>
              <a:gdLst>
                <a:gd name="connsiteX0" fmla="*/ 14991 w 14991"/>
                <a:gd name="connsiteY0" fmla="*/ 31859 h 32097"/>
                <a:gd name="connsiteX1" fmla="*/ 13368 w 14991"/>
                <a:gd name="connsiteY1" fmla="*/ 14868 h 32097"/>
                <a:gd name="connsiteX2" fmla="*/ 630 w 14991"/>
                <a:gd name="connsiteY2" fmla="*/ 0 h 32097"/>
                <a:gd name="connsiteX3" fmla="*/ 3252 w 14991"/>
                <a:gd name="connsiteY3" fmla="*/ 19490 h 32097"/>
                <a:gd name="connsiteX4" fmla="*/ 14991 w 14991"/>
                <a:gd name="connsiteY4" fmla="*/ 31859 h 3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1" h="32097">
                  <a:moveTo>
                    <a:pt x="14991" y="31859"/>
                  </a:moveTo>
                  <a:lnTo>
                    <a:pt x="13368" y="14868"/>
                  </a:lnTo>
                  <a:cubicBezTo>
                    <a:pt x="8497" y="-875"/>
                    <a:pt x="6374" y="1874"/>
                    <a:pt x="630" y="0"/>
                  </a:cubicBezTo>
                  <a:cubicBezTo>
                    <a:pt x="-744" y="7621"/>
                    <a:pt x="130" y="10370"/>
                    <a:pt x="3252" y="19490"/>
                  </a:cubicBezTo>
                  <a:cubicBezTo>
                    <a:pt x="6499" y="28611"/>
                    <a:pt x="7124" y="33234"/>
                    <a:pt x="14991" y="31859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D3E1FE2A-1DC0-BB28-5F37-EACDC5681741}"/>
                </a:ext>
              </a:extLst>
            </p:cNvPr>
            <p:cNvSpPr/>
            <p:nvPr/>
          </p:nvSpPr>
          <p:spPr>
            <a:xfrm>
              <a:off x="587940" y="1478480"/>
              <a:ext cx="13987" cy="29860"/>
            </a:xfrm>
            <a:custGeom>
              <a:avLst/>
              <a:gdLst>
                <a:gd name="connsiteX0" fmla="*/ 10615 w 13987"/>
                <a:gd name="connsiteY0" fmla="*/ 29860 h 29860"/>
                <a:gd name="connsiteX1" fmla="*/ 13737 w 13987"/>
                <a:gd name="connsiteY1" fmla="*/ 19365 h 29860"/>
                <a:gd name="connsiteX2" fmla="*/ 4121 w 13987"/>
                <a:gd name="connsiteY2" fmla="*/ 0 h 29860"/>
                <a:gd name="connsiteX3" fmla="*/ 10615 w 13987"/>
                <a:gd name="connsiteY3" fmla="*/ 29860 h 2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7" h="29860">
                  <a:moveTo>
                    <a:pt x="10615" y="29860"/>
                  </a:moveTo>
                  <a:cubicBezTo>
                    <a:pt x="13987" y="24363"/>
                    <a:pt x="14362" y="37731"/>
                    <a:pt x="13737" y="19365"/>
                  </a:cubicBezTo>
                  <a:cubicBezTo>
                    <a:pt x="13363" y="10745"/>
                    <a:pt x="8492" y="4748"/>
                    <a:pt x="4121" y="0"/>
                  </a:cubicBezTo>
                  <a:cubicBezTo>
                    <a:pt x="-2123" y="12119"/>
                    <a:pt x="-2248" y="23488"/>
                    <a:pt x="10615" y="29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01CE4CB0-0867-EF32-30E9-1FDB3B26EB7A}"/>
                </a:ext>
              </a:extLst>
            </p:cNvPr>
            <p:cNvSpPr/>
            <p:nvPr/>
          </p:nvSpPr>
          <p:spPr>
            <a:xfrm>
              <a:off x="794442" y="748964"/>
              <a:ext cx="13255" cy="34358"/>
            </a:xfrm>
            <a:custGeom>
              <a:avLst/>
              <a:gdLst>
                <a:gd name="connsiteX0" fmla="*/ 8049 w 13255"/>
                <a:gd name="connsiteY0" fmla="*/ 34358 h 34358"/>
                <a:gd name="connsiteX1" fmla="*/ 931 w 13255"/>
                <a:gd name="connsiteY1" fmla="*/ 0 h 34358"/>
                <a:gd name="connsiteX2" fmla="*/ 8049 w 13255"/>
                <a:gd name="connsiteY2" fmla="*/ 34358 h 3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5" h="34358">
                  <a:moveTo>
                    <a:pt x="8049" y="34358"/>
                  </a:moveTo>
                  <a:cubicBezTo>
                    <a:pt x="19538" y="24863"/>
                    <a:pt x="9672" y="7246"/>
                    <a:pt x="931" y="0"/>
                  </a:cubicBezTo>
                  <a:cubicBezTo>
                    <a:pt x="-2566" y="7371"/>
                    <a:pt x="4677" y="27362"/>
                    <a:pt x="8049" y="3435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A0E2B7D4-D50D-C200-197C-15F7F930CD85}"/>
                </a:ext>
              </a:extLst>
            </p:cNvPr>
            <p:cNvSpPr/>
            <p:nvPr/>
          </p:nvSpPr>
          <p:spPr>
            <a:xfrm>
              <a:off x="623499" y="1070056"/>
              <a:ext cx="10523" cy="38735"/>
            </a:xfrm>
            <a:custGeom>
              <a:avLst/>
              <a:gdLst>
                <a:gd name="connsiteX0" fmla="*/ 10523 w 10523"/>
                <a:gd name="connsiteY0" fmla="*/ 38606 h 38735"/>
                <a:gd name="connsiteX1" fmla="*/ 8775 w 10523"/>
                <a:gd name="connsiteY1" fmla="*/ 0 h 38735"/>
                <a:gd name="connsiteX2" fmla="*/ 1906 w 10523"/>
                <a:gd name="connsiteY2" fmla="*/ 22614 h 38735"/>
                <a:gd name="connsiteX3" fmla="*/ 10523 w 10523"/>
                <a:gd name="connsiteY3" fmla="*/ 38606 h 3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3" h="38735">
                  <a:moveTo>
                    <a:pt x="10523" y="38606"/>
                  </a:moveTo>
                  <a:lnTo>
                    <a:pt x="8775" y="0"/>
                  </a:lnTo>
                  <a:cubicBezTo>
                    <a:pt x="6402" y="5122"/>
                    <a:pt x="3405" y="16617"/>
                    <a:pt x="1906" y="22614"/>
                  </a:cubicBezTo>
                  <a:cubicBezTo>
                    <a:pt x="-1341" y="36107"/>
                    <a:pt x="-1590" y="39481"/>
                    <a:pt x="10523" y="38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EBC0651A-EC05-427C-5978-324C855461FC}"/>
                </a:ext>
              </a:extLst>
            </p:cNvPr>
            <p:cNvSpPr/>
            <p:nvPr/>
          </p:nvSpPr>
          <p:spPr>
            <a:xfrm>
              <a:off x="689994" y="834672"/>
              <a:ext cx="11269" cy="30859"/>
            </a:xfrm>
            <a:custGeom>
              <a:avLst/>
              <a:gdLst>
                <a:gd name="connsiteX0" fmla="*/ 10716 w 11269"/>
                <a:gd name="connsiteY0" fmla="*/ 30860 h 30859"/>
                <a:gd name="connsiteX1" fmla="*/ 351 w 11269"/>
                <a:gd name="connsiteY1" fmla="*/ 0 h 30859"/>
                <a:gd name="connsiteX2" fmla="*/ 10716 w 11269"/>
                <a:gd name="connsiteY2" fmla="*/ 30860 h 3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69" h="30859">
                  <a:moveTo>
                    <a:pt x="10716" y="30860"/>
                  </a:moveTo>
                  <a:cubicBezTo>
                    <a:pt x="13338" y="21489"/>
                    <a:pt x="6095" y="9121"/>
                    <a:pt x="351" y="0"/>
                  </a:cubicBezTo>
                  <a:cubicBezTo>
                    <a:pt x="-149" y="17366"/>
                    <a:pt x="-1772" y="24238"/>
                    <a:pt x="10716" y="30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A6C7BE8B-F2DD-D183-5D2C-0E30A1EBBB8E}"/>
                </a:ext>
              </a:extLst>
            </p:cNvPr>
            <p:cNvSpPr/>
            <p:nvPr/>
          </p:nvSpPr>
          <p:spPr>
            <a:xfrm>
              <a:off x="894105" y="1180377"/>
              <a:ext cx="11165" cy="20739"/>
            </a:xfrm>
            <a:custGeom>
              <a:avLst/>
              <a:gdLst>
                <a:gd name="connsiteX0" fmla="*/ 6544 w 11165"/>
                <a:gd name="connsiteY0" fmla="*/ 20740 h 20739"/>
                <a:gd name="connsiteX1" fmla="*/ 3172 w 11165"/>
                <a:gd name="connsiteY1" fmla="*/ 0 h 20739"/>
                <a:gd name="connsiteX2" fmla="*/ 6544 w 11165"/>
                <a:gd name="connsiteY2" fmla="*/ 20740 h 2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65" h="20739">
                  <a:moveTo>
                    <a:pt x="6544" y="20740"/>
                  </a:moveTo>
                  <a:cubicBezTo>
                    <a:pt x="15660" y="12994"/>
                    <a:pt x="9541" y="9370"/>
                    <a:pt x="3172" y="0"/>
                  </a:cubicBezTo>
                  <a:cubicBezTo>
                    <a:pt x="-2948" y="9620"/>
                    <a:pt x="674" y="15118"/>
                    <a:pt x="6544" y="2074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A9CD5F24-90BB-239F-A235-683B6F31DFA3}"/>
                </a:ext>
              </a:extLst>
            </p:cNvPr>
            <p:cNvSpPr/>
            <p:nvPr/>
          </p:nvSpPr>
          <p:spPr>
            <a:xfrm>
              <a:off x="591227" y="1441925"/>
              <a:ext cx="12671" cy="13867"/>
            </a:xfrm>
            <a:custGeom>
              <a:avLst/>
              <a:gdLst>
                <a:gd name="connsiteX0" fmla="*/ 3831 w 12671"/>
                <a:gd name="connsiteY0" fmla="*/ 948 h 13867"/>
                <a:gd name="connsiteX1" fmla="*/ 1209 w 12671"/>
                <a:gd name="connsiteY1" fmla="*/ 8319 h 13867"/>
                <a:gd name="connsiteX2" fmla="*/ 3831 w 12671"/>
                <a:gd name="connsiteY2" fmla="*/ 948 h 1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71" h="13867">
                  <a:moveTo>
                    <a:pt x="3831" y="948"/>
                  </a:moveTo>
                  <a:cubicBezTo>
                    <a:pt x="85" y="6695"/>
                    <a:pt x="-1164" y="-6549"/>
                    <a:pt x="1209" y="8319"/>
                  </a:cubicBezTo>
                  <a:cubicBezTo>
                    <a:pt x="4081" y="26310"/>
                    <a:pt x="23813" y="-5799"/>
                    <a:pt x="3831" y="94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50B3C74E-BA0B-3DF6-971F-189A04F2BD34}"/>
                </a:ext>
              </a:extLst>
            </p:cNvPr>
            <p:cNvSpPr/>
            <p:nvPr/>
          </p:nvSpPr>
          <p:spPr>
            <a:xfrm>
              <a:off x="549189" y="727350"/>
              <a:ext cx="12900" cy="25362"/>
            </a:xfrm>
            <a:custGeom>
              <a:avLst/>
              <a:gdLst>
                <a:gd name="connsiteX0" fmla="*/ 1661 w 12900"/>
                <a:gd name="connsiteY0" fmla="*/ 25363 h 25362"/>
                <a:gd name="connsiteX1" fmla="*/ 12900 w 12900"/>
                <a:gd name="connsiteY1" fmla="*/ 0 h 25362"/>
                <a:gd name="connsiteX2" fmla="*/ 1661 w 12900"/>
                <a:gd name="connsiteY2" fmla="*/ 25363 h 2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0" h="25362">
                  <a:moveTo>
                    <a:pt x="1661" y="25363"/>
                  </a:moveTo>
                  <a:lnTo>
                    <a:pt x="12900" y="0"/>
                  </a:lnTo>
                  <a:cubicBezTo>
                    <a:pt x="6406" y="5872"/>
                    <a:pt x="-4084" y="16492"/>
                    <a:pt x="1661" y="2536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920464B9-102B-0700-6944-039F9E056226}"/>
                </a:ext>
              </a:extLst>
            </p:cNvPr>
            <p:cNvSpPr/>
            <p:nvPr/>
          </p:nvSpPr>
          <p:spPr>
            <a:xfrm>
              <a:off x="590429" y="1228104"/>
              <a:ext cx="6003" cy="13993"/>
            </a:xfrm>
            <a:custGeom>
              <a:avLst/>
              <a:gdLst>
                <a:gd name="connsiteX0" fmla="*/ 1383 w 6003"/>
                <a:gd name="connsiteY0" fmla="*/ 13993 h 13993"/>
                <a:gd name="connsiteX1" fmla="*/ 5005 w 6003"/>
                <a:gd name="connsiteY1" fmla="*/ 8246 h 13993"/>
                <a:gd name="connsiteX2" fmla="*/ 6004 w 6003"/>
                <a:gd name="connsiteY2" fmla="*/ 0 h 13993"/>
                <a:gd name="connsiteX3" fmla="*/ 1383 w 6003"/>
                <a:gd name="connsiteY3" fmla="*/ 13993 h 1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3" h="13993">
                  <a:moveTo>
                    <a:pt x="1383" y="13993"/>
                  </a:moveTo>
                  <a:cubicBezTo>
                    <a:pt x="3631" y="11244"/>
                    <a:pt x="3131" y="13993"/>
                    <a:pt x="5005" y="8246"/>
                  </a:cubicBezTo>
                  <a:cubicBezTo>
                    <a:pt x="6378" y="4123"/>
                    <a:pt x="5879" y="3873"/>
                    <a:pt x="6004" y="0"/>
                  </a:cubicBezTo>
                  <a:cubicBezTo>
                    <a:pt x="-116" y="3873"/>
                    <a:pt x="-1364" y="8371"/>
                    <a:pt x="1383" y="1399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5947AE0E-7540-5FC0-77F2-911131683A99}"/>
              </a:ext>
            </a:extLst>
          </p:cNvPr>
          <p:cNvGrpSpPr/>
          <p:nvPr/>
        </p:nvGrpSpPr>
        <p:grpSpPr>
          <a:xfrm>
            <a:off x="2508008" y="1713698"/>
            <a:ext cx="7175984" cy="1664421"/>
            <a:chOff x="2879946" y="1713698"/>
            <a:chExt cx="7175984" cy="1664421"/>
          </a:xfrm>
        </p:grpSpPr>
        <p:grpSp>
          <p:nvGrpSpPr>
            <p:cNvPr id="79" name="组合 78">
              <a:extLst>
                <a:ext uri="{FF2B5EF4-FFF2-40B4-BE49-F238E27FC236}">
                  <a16:creationId xmlns:a16="http://schemas.microsoft.com/office/drawing/2014/main" id="{12E52827-40DF-6C4D-2D62-A28109DACF34}"/>
                </a:ext>
              </a:extLst>
            </p:cNvPr>
            <p:cNvGrpSpPr/>
            <p:nvPr/>
          </p:nvGrpSpPr>
          <p:grpSpPr>
            <a:xfrm>
              <a:off x="2879946" y="1749495"/>
              <a:ext cx="1628624" cy="1628624"/>
              <a:chOff x="2879946" y="1749495"/>
              <a:chExt cx="1628624" cy="1628624"/>
            </a:xfrm>
          </p:grpSpPr>
          <p:sp>
            <p:nvSpPr>
              <p:cNvPr id="99" name="矩形 98">
                <a:extLst>
                  <a:ext uri="{FF2B5EF4-FFF2-40B4-BE49-F238E27FC236}">
                    <a16:creationId xmlns:a16="http://schemas.microsoft.com/office/drawing/2014/main" id="{619A3691-1F2D-23FB-E22B-7713F0DA984B}"/>
                  </a:ext>
                </a:extLst>
              </p:cNvPr>
              <p:cNvSpPr/>
              <p:nvPr/>
            </p:nvSpPr>
            <p:spPr>
              <a:xfrm>
                <a:off x="2879946" y="1749495"/>
                <a:ext cx="1628624" cy="1628624"/>
              </a:xfrm>
              <a:custGeom>
                <a:avLst/>
                <a:gdLst>
                  <a:gd name="connsiteX0" fmla="*/ 0 w 1628624"/>
                  <a:gd name="connsiteY0" fmla="*/ 0 h 1628624"/>
                  <a:gd name="connsiteX1" fmla="*/ 526588 w 1628624"/>
                  <a:gd name="connsiteY1" fmla="*/ 0 h 1628624"/>
                  <a:gd name="connsiteX2" fmla="*/ 1020604 w 1628624"/>
                  <a:gd name="connsiteY2" fmla="*/ 0 h 1628624"/>
                  <a:gd name="connsiteX3" fmla="*/ 1628624 w 1628624"/>
                  <a:gd name="connsiteY3" fmla="*/ 0 h 1628624"/>
                  <a:gd name="connsiteX4" fmla="*/ 1628624 w 1628624"/>
                  <a:gd name="connsiteY4" fmla="*/ 526588 h 1628624"/>
                  <a:gd name="connsiteX5" fmla="*/ 1628624 w 1628624"/>
                  <a:gd name="connsiteY5" fmla="*/ 1036891 h 1628624"/>
                  <a:gd name="connsiteX6" fmla="*/ 1628624 w 1628624"/>
                  <a:gd name="connsiteY6" fmla="*/ 1628624 h 1628624"/>
                  <a:gd name="connsiteX7" fmla="*/ 1085749 w 1628624"/>
                  <a:gd name="connsiteY7" fmla="*/ 1628624 h 1628624"/>
                  <a:gd name="connsiteX8" fmla="*/ 510302 w 1628624"/>
                  <a:gd name="connsiteY8" fmla="*/ 1628624 h 1628624"/>
                  <a:gd name="connsiteX9" fmla="*/ 0 w 1628624"/>
                  <a:gd name="connsiteY9" fmla="*/ 1628624 h 1628624"/>
                  <a:gd name="connsiteX10" fmla="*/ 0 w 1628624"/>
                  <a:gd name="connsiteY10" fmla="*/ 1085749 h 1628624"/>
                  <a:gd name="connsiteX11" fmla="*/ 0 w 1628624"/>
                  <a:gd name="connsiteY11" fmla="*/ 559161 h 1628624"/>
                  <a:gd name="connsiteX12" fmla="*/ 0 w 1628624"/>
                  <a:gd name="connsiteY12" fmla="*/ 0 h 162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8624" h="1628624" extrusionOk="0">
                    <a:moveTo>
                      <a:pt x="0" y="0"/>
                    </a:moveTo>
                    <a:cubicBezTo>
                      <a:pt x="148457" y="25777"/>
                      <a:pt x="288820" y="-5090"/>
                      <a:pt x="526588" y="0"/>
                    </a:cubicBezTo>
                    <a:cubicBezTo>
                      <a:pt x="764356" y="5090"/>
                      <a:pt x="836476" y="-8772"/>
                      <a:pt x="1020604" y="0"/>
                    </a:cubicBezTo>
                    <a:cubicBezTo>
                      <a:pt x="1204732" y="8772"/>
                      <a:pt x="1462877" y="-10452"/>
                      <a:pt x="1628624" y="0"/>
                    </a:cubicBezTo>
                    <a:cubicBezTo>
                      <a:pt x="1654877" y="247685"/>
                      <a:pt x="1647518" y="356873"/>
                      <a:pt x="1628624" y="526588"/>
                    </a:cubicBezTo>
                    <a:cubicBezTo>
                      <a:pt x="1609730" y="696303"/>
                      <a:pt x="1608885" y="804927"/>
                      <a:pt x="1628624" y="1036891"/>
                    </a:cubicBezTo>
                    <a:cubicBezTo>
                      <a:pt x="1648363" y="1268855"/>
                      <a:pt x="1633168" y="1377549"/>
                      <a:pt x="1628624" y="1628624"/>
                    </a:cubicBezTo>
                    <a:cubicBezTo>
                      <a:pt x="1389806" y="1630574"/>
                      <a:pt x="1211834" y="1654685"/>
                      <a:pt x="1085749" y="1628624"/>
                    </a:cubicBezTo>
                    <a:cubicBezTo>
                      <a:pt x="959665" y="1602563"/>
                      <a:pt x="776604" y="1649249"/>
                      <a:pt x="510302" y="1628624"/>
                    </a:cubicBezTo>
                    <a:cubicBezTo>
                      <a:pt x="244000" y="1607999"/>
                      <a:pt x="166590" y="1607420"/>
                      <a:pt x="0" y="1628624"/>
                    </a:cubicBezTo>
                    <a:cubicBezTo>
                      <a:pt x="-12356" y="1436984"/>
                      <a:pt x="-13302" y="1215884"/>
                      <a:pt x="0" y="1085749"/>
                    </a:cubicBezTo>
                    <a:cubicBezTo>
                      <a:pt x="13302" y="955614"/>
                      <a:pt x="-13586" y="773016"/>
                      <a:pt x="0" y="559161"/>
                    </a:cubicBezTo>
                    <a:cubicBezTo>
                      <a:pt x="13586" y="345306"/>
                      <a:pt x="-7478" y="150660"/>
                      <a:pt x="0" y="0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219033472">
                      <a:prstGeom prst="rect">
                        <a:avLst/>
                      </a:prstGeom>
                      <ask:type>
                        <ask:lineSketchFreehan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0" name="组合 99">
                <a:extLst>
                  <a:ext uri="{FF2B5EF4-FFF2-40B4-BE49-F238E27FC236}">
                    <a16:creationId xmlns:a16="http://schemas.microsoft.com/office/drawing/2014/main" id="{FA9F44D6-6FC6-ABA9-C5EF-FFE701BA651C}"/>
                  </a:ext>
                </a:extLst>
              </p:cNvPr>
              <p:cNvGrpSpPr/>
              <p:nvPr/>
            </p:nvGrpSpPr>
            <p:grpSpPr>
              <a:xfrm>
                <a:off x="2879946" y="1749495"/>
                <a:ext cx="1628624" cy="1628624"/>
                <a:chOff x="2879946" y="1749495"/>
                <a:chExt cx="1628624" cy="1628624"/>
              </a:xfrm>
            </p:grpSpPr>
            <p:cxnSp>
              <p:nvCxnSpPr>
                <p:cNvPr id="101" name="直接连接符 100">
                  <a:extLst>
                    <a:ext uri="{FF2B5EF4-FFF2-40B4-BE49-F238E27FC236}">
                      <a16:creationId xmlns:a16="http://schemas.microsoft.com/office/drawing/2014/main" id="{DA6AEDFD-95F5-7843-168D-ED223748AD15}"/>
                    </a:ext>
                  </a:extLst>
                </p:cNvPr>
                <p:cNvCxnSpPr>
                  <a:stCxn id="99" idx="1"/>
                  <a:endCxn id="99" idx="3"/>
                </p:cNvCxnSpPr>
                <p:nvPr/>
              </p:nvCxnSpPr>
              <p:spPr>
                <a:xfrm>
                  <a:off x="2879946" y="2563807"/>
                  <a:ext cx="1628624" cy="0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" name="直接连接符 101">
                  <a:extLst>
                    <a:ext uri="{FF2B5EF4-FFF2-40B4-BE49-F238E27FC236}">
                      <a16:creationId xmlns:a16="http://schemas.microsoft.com/office/drawing/2014/main" id="{04913B85-5C43-3A56-EABE-FF44C759E4A3}"/>
                    </a:ext>
                  </a:extLst>
                </p:cNvPr>
                <p:cNvCxnSpPr>
                  <a:stCxn id="99" idx="0"/>
                  <a:endCxn id="99" idx="2"/>
                </p:cNvCxnSpPr>
                <p:nvPr/>
              </p:nvCxnSpPr>
              <p:spPr>
                <a:xfrm>
                  <a:off x="3694258" y="1749495"/>
                  <a:ext cx="0" cy="1628624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0" name="文本框 79">
              <a:extLst>
                <a:ext uri="{FF2B5EF4-FFF2-40B4-BE49-F238E27FC236}">
                  <a16:creationId xmlns:a16="http://schemas.microsoft.com/office/drawing/2014/main" id="{308306F8-91AE-E0F8-E3A5-9F8A163EF04E}"/>
                </a:ext>
              </a:extLst>
            </p:cNvPr>
            <p:cNvSpPr txBox="1"/>
            <p:nvPr/>
          </p:nvSpPr>
          <p:spPr>
            <a:xfrm>
              <a:off x="3008758" y="1713698"/>
              <a:ext cx="1046972" cy="14352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8800" b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工</a:t>
              </a:r>
              <a:endParaRPr lang="en-US" altLang="zh-CN" sz="88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endParaRPr>
            </a:p>
          </p:txBody>
        </p:sp>
        <p:grpSp>
          <p:nvGrpSpPr>
            <p:cNvPr id="81" name="组合 80">
              <a:extLst>
                <a:ext uri="{FF2B5EF4-FFF2-40B4-BE49-F238E27FC236}">
                  <a16:creationId xmlns:a16="http://schemas.microsoft.com/office/drawing/2014/main" id="{A81943F5-8B42-2DA8-FB7D-3E2DC382B8A0}"/>
                </a:ext>
              </a:extLst>
            </p:cNvPr>
            <p:cNvGrpSpPr/>
            <p:nvPr/>
          </p:nvGrpSpPr>
          <p:grpSpPr>
            <a:xfrm>
              <a:off x="4729066" y="1749495"/>
              <a:ext cx="1628624" cy="1628624"/>
              <a:chOff x="2879946" y="1749495"/>
              <a:chExt cx="1628624" cy="1628624"/>
            </a:xfrm>
          </p:grpSpPr>
          <p:sp>
            <p:nvSpPr>
              <p:cNvPr id="95" name="矩形 94">
                <a:extLst>
                  <a:ext uri="{FF2B5EF4-FFF2-40B4-BE49-F238E27FC236}">
                    <a16:creationId xmlns:a16="http://schemas.microsoft.com/office/drawing/2014/main" id="{C5DA2DF3-CA83-0F52-F5FF-09323A767D18}"/>
                  </a:ext>
                </a:extLst>
              </p:cNvPr>
              <p:cNvSpPr/>
              <p:nvPr/>
            </p:nvSpPr>
            <p:spPr>
              <a:xfrm>
                <a:off x="2879946" y="1749495"/>
                <a:ext cx="1628624" cy="1628624"/>
              </a:xfrm>
              <a:custGeom>
                <a:avLst/>
                <a:gdLst>
                  <a:gd name="connsiteX0" fmla="*/ 0 w 1628624"/>
                  <a:gd name="connsiteY0" fmla="*/ 0 h 1628624"/>
                  <a:gd name="connsiteX1" fmla="*/ 526588 w 1628624"/>
                  <a:gd name="connsiteY1" fmla="*/ 0 h 1628624"/>
                  <a:gd name="connsiteX2" fmla="*/ 1020604 w 1628624"/>
                  <a:gd name="connsiteY2" fmla="*/ 0 h 1628624"/>
                  <a:gd name="connsiteX3" fmla="*/ 1628624 w 1628624"/>
                  <a:gd name="connsiteY3" fmla="*/ 0 h 1628624"/>
                  <a:gd name="connsiteX4" fmla="*/ 1628624 w 1628624"/>
                  <a:gd name="connsiteY4" fmla="*/ 526588 h 1628624"/>
                  <a:gd name="connsiteX5" fmla="*/ 1628624 w 1628624"/>
                  <a:gd name="connsiteY5" fmla="*/ 1036891 h 1628624"/>
                  <a:gd name="connsiteX6" fmla="*/ 1628624 w 1628624"/>
                  <a:gd name="connsiteY6" fmla="*/ 1628624 h 1628624"/>
                  <a:gd name="connsiteX7" fmla="*/ 1085749 w 1628624"/>
                  <a:gd name="connsiteY7" fmla="*/ 1628624 h 1628624"/>
                  <a:gd name="connsiteX8" fmla="*/ 510302 w 1628624"/>
                  <a:gd name="connsiteY8" fmla="*/ 1628624 h 1628624"/>
                  <a:gd name="connsiteX9" fmla="*/ 0 w 1628624"/>
                  <a:gd name="connsiteY9" fmla="*/ 1628624 h 1628624"/>
                  <a:gd name="connsiteX10" fmla="*/ 0 w 1628624"/>
                  <a:gd name="connsiteY10" fmla="*/ 1085749 h 1628624"/>
                  <a:gd name="connsiteX11" fmla="*/ 0 w 1628624"/>
                  <a:gd name="connsiteY11" fmla="*/ 559161 h 1628624"/>
                  <a:gd name="connsiteX12" fmla="*/ 0 w 1628624"/>
                  <a:gd name="connsiteY12" fmla="*/ 0 h 162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8624" h="1628624" extrusionOk="0">
                    <a:moveTo>
                      <a:pt x="0" y="0"/>
                    </a:moveTo>
                    <a:cubicBezTo>
                      <a:pt x="148457" y="25777"/>
                      <a:pt x="288820" y="-5090"/>
                      <a:pt x="526588" y="0"/>
                    </a:cubicBezTo>
                    <a:cubicBezTo>
                      <a:pt x="764356" y="5090"/>
                      <a:pt x="836476" y="-8772"/>
                      <a:pt x="1020604" y="0"/>
                    </a:cubicBezTo>
                    <a:cubicBezTo>
                      <a:pt x="1204732" y="8772"/>
                      <a:pt x="1462877" y="-10452"/>
                      <a:pt x="1628624" y="0"/>
                    </a:cubicBezTo>
                    <a:cubicBezTo>
                      <a:pt x="1654877" y="247685"/>
                      <a:pt x="1647518" y="356873"/>
                      <a:pt x="1628624" y="526588"/>
                    </a:cubicBezTo>
                    <a:cubicBezTo>
                      <a:pt x="1609730" y="696303"/>
                      <a:pt x="1608885" y="804927"/>
                      <a:pt x="1628624" y="1036891"/>
                    </a:cubicBezTo>
                    <a:cubicBezTo>
                      <a:pt x="1648363" y="1268855"/>
                      <a:pt x="1633168" y="1377549"/>
                      <a:pt x="1628624" y="1628624"/>
                    </a:cubicBezTo>
                    <a:cubicBezTo>
                      <a:pt x="1389806" y="1630574"/>
                      <a:pt x="1211834" y="1654685"/>
                      <a:pt x="1085749" y="1628624"/>
                    </a:cubicBezTo>
                    <a:cubicBezTo>
                      <a:pt x="959665" y="1602563"/>
                      <a:pt x="776604" y="1649249"/>
                      <a:pt x="510302" y="1628624"/>
                    </a:cubicBezTo>
                    <a:cubicBezTo>
                      <a:pt x="244000" y="1607999"/>
                      <a:pt x="166590" y="1607420"/>
                      <a:pt x="0" y="1628624"/>
                    </a:cubicBezTo>
                    <a:cubicBezTo>
                      <a:pt x="-12356" y="1436984"/>
                      <a:pt x="-13302" y="1215884"/>
                      <a:pt x="0" y="1085749"/>
                    </a:cubicBezTo>
                    <a:cubicBezTo>
                      <a:pt x="13302" y="955614"/>
                      <a:pt x="-13586" y="773016"/>
                      <a:pt x="0" y="559161"/>
                    </a:cubicBezTo>
                    <a:cubicBezTo>
                      <a:pt x="13586" y="345306"/>
                      <a:pt x="-7478" y="150660"/>
                      <a:pt x="0" y="0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219033472">
                      <a:prstGeom prst="rect">
                        <a:avLst/>
                      </a:prstGeom>
                      <ask:type>
                        <ask:lineSketchFreehan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6" name="组合 95">
                <a:extLst>
                  <a:ext uri="{FF2B5EF4-FFF2-40B4-BE49-F238E27FC236}">
                    <a16:creationId xmlns:a16="http://schemas.microsoft.com/office/drawing/2014/main" id="{4B28C003-332A-C75B-4ABC-9EA1E87DF604}"/>
                  </a:ext>
                </a:extLst>
              </p:cNvPr>
              <p:cNvGrpSpPr/>
              <p:nvPr/>
            </p:nvGrpSpPr>
            <p:grpSpPr>
              <a:xfrm>
                <a:off x="2879946" y="1749495"/>
                <a:ext cx="1628624" cy="1628624"/>
                <a:chOff x="2879946" y="1749495"/>
                <a:chExt cx="1628624" cy="1628624"/>
              </a:xfrm>
            </p:grpSpPr>
            <p:cxnSp>
              <p:nvCxnSpPr>
                <p:cNvPr id="97" name="直接连接符 96">
                  <a:extLst>
                    <a:ext uri="{FF2B5EF4-FFF2-40B4-BE49-F238E27FC236}">
                      <a16:creationId xmlns:a16="http://schemas.microsoft.com/office/drawing/2014/main" id="{5620873E-44CE-D1D2-5B54-3F5926E44CE1}"/>
                    </a:ext>
                  </a:extLst>
                </p:cNvPr>
                <p:cNvCxnSpPr>
                  <a:stCxn id="95" idx="1"/>
                  <a:endCxn id="95" idx="3"/>
                </p:cNvCxnSpPr>
                <p:nvPr/>
              </p:nvCxnSpPr>
              <p:spPr>
                <a:xfrm>
                  <a:off x="2879946" y="2563807"/>
                  <a:ext cx="1628624" cy="0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" name="直接连接符 97">
                  <a:extLst>
                    <a:ext uri="{FF2B5EF4-FFF2-40B4-BE49-F238E27FC236}">
                      <a16:creationId xmlns:a16="http://schemas.microsoft.com/office/drawing/2014/main" id="{B9CC1B40-DE59-14EF-6F95-27869373634E}"/>
                    </a:ext>
                  </a:extLst>
                </p:cNvPr>
                <p:cNvCxnSpPr>
                  <a:stCxn id="95" idx="0"/>
                  <a:endCxn id="95" idx="2"/>
                </p:cNvCxnSpPr>
                <p:nvPr/>
              </p:nvCxnSpPr>
              <p:spPr>
                <a:xfrm>
                  <a:off x="3694258" y="1749495"/>
                  <a:ext cx="0" cy="1628624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BDADCFED-0021-EA3D-7FF8-FE3A49857509}"/>
                </a:ext>
              </a:extLst>
            </p:cNvPr>
            <p:cNvSpPr txBox="1"/>
            <p:nvPr/>
          </p:nvSpPr>
          <p:spPr>
            <a:xfrm>
              <a:off x="4868038" y="1713698"/>
              <a:ext cx="1046972" cy="14352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8800" b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作</a:t>
              </a:r>
              <a:endParaRPr lang="en-US" altLang="zh-CN" sz="88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endParaRPr>
            </a:p>
          </p:txBody>
        </p:sp>
        <p:grpSp>
          <p:nvGrpSpPr>
            <p:cNvPr id="83" name="组合 82">
              <a:extLst>
                <a:ext uri="{FF2B5EF4-FFF2-40B4-BE49-F238E27FC236}">
                  <a16:creationId xmlns:a16="http://schemas.microsoft.com/office/drawing/2014/main" id="{195AFE25-39FB-6512-33A9-F2A6D762F079}"/>
                </a:ext>
              </a:extLst>
            </p:cNvPr>
            <p:cNvGrpSpPr/>
            <p:nvPr/>
          </p:nvGrpSpPr>
          <p:grpSpPr>
            <a:xfrm>
              <a:off x="6578186" y="1749495"/>
              <a:ext cx="1628624" cy="1628624"/>
              <a:chOff x="2879946" y="1749495"/>
              <a:chExt cx="1628624" cy="1628624"/>
            </a:xfrm>
          </p:grpSpPr>
          <p:sp>
            <p:nvSpPr>
              <p:cNvPr id="91" name="矩形 90">
                <a:extLst>
                  <a:ext uri="{FF2B5EF4-FFF2-40B4-BE49-F238E27FC236}">
                    <a16:creationId xmlns:a16="http://schemas.microsoft.com/office/drawing/2014/main" id="{E4301CA9-DEA8-BB98-9018-E0E6FCE734C5}"/>
                  </a:ext>
                </a:extLst>
              </p:cNvPr>
              <p:cNvSpPr/>
              <p:nvPr/>
            </p:nvSpPr>
            <p:spPr>
              <a:xfrm>
                <a:off x="2879946" y="1749495"/>
                <a:ext cx="1628624" cy="1628624"/>
              </a:xfrm>
              <a:custGeom>
                <a:avLst/>
                <a:gdLst>
                  <a:gd name="connsiteX0" fmla="*/ 0 w 1628624"/>
                  <a:gd name="connsiteY0" fmla="*/ 0 h 1628624"/>
                  <a:gd name="connsiteX1" fmla="*/ 526588 w 1628624"/>
                  <a:gd name="connsiteY1" fmla="*/ 0 h 1628624"/>
                  <a:gd name="connsiteX2" fmla="*/ 1102036 w 1628624"/>
                  <a:gd name="connsiteY2" fmla="*/ 0 h 1628624"/>
                  <a:gd name="connsiteX3" fmla="*/ 1628624 w 1628624"/>
                  <a:gd name="connsiteY3" fmla="*/ 0 h 1628624"/>
                  <a:gd name="connsiteX4" fmla="*/ 1628624 w 1628624"/>
                  <a:gd name="connsiteY4" fmla="*/ 510302 h 1628624"/>
                  <a:gd name="connsiteX5" fmla="*/ 1628624 w 1628624"/>
                  <a:gd name="connsiteY5" fmla="*/ 1020604 h 1628624"/>
                  <a:gd name="connsiteX6" fmla="*/ 1628624 w 1628624"/>
                  <a:gd name="connsiteY6" fmla="*/ 1628624 h 1628624"/>
                  <a:gd name="connsiteX7" fmla="*/ 1102036 w 1628624"/>
                  <a:gd name="connsiteY7" fmla="*/ 1628624 h 1628624"/>
                  <a:gd name="connsiteX8" fmla="*/ 526588 w 1628624"/>
                  <a:gd name="connsiteY8" fmla="*/ 1628624 h 1628624"/>
                  <a:gd name="connsiteX9" fmla="*/ 0 w 1628624"/>
                  <a:gd name="connsiteY9" fmla="*/ 1628624 h 1628624"/>
                  <a:gd name="connsiteX10" fmla="*/ 0 w 1628624"/>
                  <a:gd name="connsiteY10" fmla="*/ 1053177 h 1628624"/>
                  <a:gd name="connsiteX11" fmla="*/ 0 w 1628624"/>
                  <a:gd name="connsiteY11" fmla="*/ 526588 h 1628624"/>
                  <a:gd name="connsiteX12" fmla="*/ 0 w 1628624"/>
                  <a:gd name="connsiteY12" fmla="*/ 0 h 162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8624" h="1628624" extrusionOk="0">
                    <a:moveTo>
                      <a:pt x="0" y="0"/>
                    </a:moveTo>
                    <a:cubicBezTo>
                      <a:pt x="137334" y="1095"/>
                      <a:pt x="365886" y="-21436"/>
                      <a:pt x="526588" y="0"/>
                    </a:cubicBezTo>
                    <a:cubicBezTo>
                      <a:pt x="687290" y="21436"/>
                      <a:pt x="979327" y="-8835"/>
                      <a:pt x="1102036" y="0"/>
                    </a:cubicBezTo>
                    <a:cubicBezTo>
                      <a:pt x="1224745" y="8835"/>
                      <a:pt x="1425240" y="-9316"/>
                      <a:pt x="1628624" y="0"/>
                    </a:cubicBezTo>
                    <a:cubicBezTo>
                      <a:pt x="1641363" y="255122"/>
                      <a:pt x="1652198" y="401298"/>
                      <a:pt x="1628624" y="510302"/>
                    </a:cubicBezTo>
                    <a:cubicBezTo>
                      <a:pt x="1605050" y="619306"/>
                      <a:pt x="1603363" y="841118"/>
                      <a:pt x="1628624" y="1020604"/>
                    </a:cubicBezTo>
                    <a:cubicBezTo>
                      <a:pt x="1653885" y="1200090"/>
                      <a:pt x="1632036" y="1394009"/>
                      <a:pt x="1628624" y="1628624"/>
                    </a:cubicBezTo>
                    <a:cubicBezTo>
                      <a:pt x="1442630" y="1630100"/>
                      <a:pt x="1244394" y="1636799"/>
                      <a:pt x="1102036" y="1628624"/>
                    </a:cubicBezTo>
                    <a:cubicBezTo>
                      <a:pt x="959678" y="1620449"/>
                      <a:pt x="796991" y="1614819"/>
                      <a:pt x="526588" y="1628624"/>
                    </a:cubicBezTo>
                    <a:cubicBezTo>
                      <a:pt x="256185" y="1642429"/>
                      <a:pt x="143231" y="1610061"/>
                      <a:pt x="0" y="1628624"/>
                    </a:cubicBezTo>
                    <a:cubicBezTo>
                      <a:pt x="-6476" y="1360079"/>
                      <a:pt x="-26646" y="1294642"/>
                      <a:pt x="0" y="1053177"/>
                    </a:cubicBezTo>
                    <a:cubicBezTo>
                      <a:pt x="26646" y="811712"/>
                      <a:pt x="22150" y="688757"/>
                      <a:pt x="0" y="526588"/>
                    </a:cubicBezTo>
                    <a:cubicBezTo>
                      <a:pt x="-22150" y="364419"/>
                      <a:pt x="5249" y="244834"/>
                      <a:pt x="0" y="0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218447764">
                      <a:prstGeom prst="rect">
                        <a:avLst/>
                      </a:prstGeom>
                      <ask:type>
                        <ask:lineSketchFreehan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2" name="组合 91">
                <a:extLst>
                  <a:ext uri="{FF2B5EF4-FFF2-40B4-BE49-F238E27FC236}">
                    <a16:creationId xmlns:a16="http://schemas.microsoft.com/office/drawing/2014/main" id="{EE575888-6438-B894-3637-D89080736FE7}"/>
                  </a:ext>
                </a:extLst>
              </p:cNvPr>
              <p:cNvGrpSpPr/>
              <p:nvPr/>
            </p:nvGrpSpPr>
            <p:grpSpPr>
              <a:xfrm>
                <a:off x="2879946" y="1749495"/>
                <a:ext cx="1628624" cy="1628624"/>
                <a:chOff x="2879946" y="1749495"/>
                <a:chExt cx="1628624" cy="1628624"/>
              </a:xfrm>
            </p:grpSpPr>
            <p:cxnSp>
              <p:nvCxnSpPr>
                <p:cNvPr id="93" name="直接连接符 92">
                  <a:extLst>
                    <a:ext uri="{FF2B5EF4-FFF2-40B4-BE49-F238E27FC236}">
                      <a16:creationId xmlns:a16="http://schemas.microsoft.com/office/drawing/2014/main" id="{CF5B5AB5-0C9D-C5E7-A8F8-589B2366BA9D}"/>
                    </a:ext>
                  </a:extLst>
                </p:cNvPr>
                <p:cNvCxnSpPr>
                  <a:stCxn id="91" idx="1"/>
                  <a:endCxn id="91" idx="3"/>
                </p:cNvCxnSpPr>
                <p:nvPr/>
              </p:nvCxnSpPr>
              <p:spPr>
                <a:xfrm>
                  <a:off x="2879946" y="2563807"/>
                  <a:ext cx="1628624" cy="0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直接连接符 93">
                  <a:extLst>
                    <a:ext uri="{FF2B5EF4-FFF2-40B4-BE49-F238E27FC236}">
                      <a16:creationId xmlns:a16="http://schemas.microsoft.com/office/drawing/2014/main" id="{26E5B41B-5F2A-7434-06FA-B46865A4A1A7}"/>
                    </a:ext>
                  </a:extLst>
                </p:cNvPr>
                <p:cNvCxnSpPr>
                  <a:stCxn id="91" idx="0"/>
                  <a:endCxn id="91" idx="2"/>
                </p:cNvCxnSpPr>
                <p:nvPr/>
              </p:nvCxnSpPr>
              <p:spPr>
                <a:xfrm>
                  <a:off x="3694258" y="1749495"/>
                  <a:ext cx="0" cy="1628624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4" name="文本框 83">
              <a:extLst>
                <a:ext uri="{FF2B5EF4-FFF2-40B4-BE49-F238E27FC236}">
                  <a16:creationId xmlns:a16="http://schemas.microsoft.com/office/drawing/2014/main" id="{500CBF3F-9F2F-6D76-BFAB-3FDE0B7CF8CD}"/>
                </a:ext>
              </a:extLst>
            </p:cNvPr>
            <p:cNvSpPr txBox="1"/>
            <p:nvPr/>
          </p:nvSpPr>
          <p:spPr>
            <a:xfrm>
              <a:off x="6737478" y="1713698"/>
              <a:ext cx="1046972" cy="14352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8800" b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汇</a:t>
              </a:r>
              <a:endParaRPr lang="en-US" altLang="zh-CN" sz="88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endParaRPr>
            </a:p>
          </p:txBody>
        </p: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id="{3E05D3B1-2106-74A4-658C-4879B42F91AF}"/>
                </a:ext>
              </a:extLst>
            </p:cNvPr>
            <p:cNvGrpSpPr/>
            <p:nvPr/>
          </p:nvGrpSpPr>
          <p:grpSpPr>
            <a:xfrm>
              <a:off x="8427306" y="1749495"/>
              <a:ext cx="1628624" cy="1628624"/>
              <a:chOff x="2879946" y="1749495"/>
              <a:chExt cx="1628624" cy="1628624"/>
            </a:xfrm>
          </p:grpSpPr>
          <p:sp>
            <p:nvSpPr>
              <p:cNvPr id="87" name="矩形 86">
                <a:extLst>
                  <a:ext uri="{FF2B5EF4-FFF2-40B4-BE49-F238E27FC236}">
                    <a16:creationId xmlns:a16="http://schemas.microsoft.com/office/drawing/2014/main" id="{AC9D6973-3495-DF33-F5AC-B5745D2CC09A}"/>
                  </a:ext>
                </a:extLst>
              </p:cNvPr>
              <p:cNvSpPr/>
              <p:nvPr/>
            </p:nvSpPr>
            <p:spPr>
              <a:xfrm>
                <a:off x="2879946" y="1749495"/>
                <a:ext cx="1628624" cy="1628624"/>
              </a:xfrm>
              <a:custGeom>
                <a:avLst/>
                <a:gdLst>
                  <a:gd name="connsiteX0" fmla="*/ 0 w 1628624"/>
                  <a:gd name="connsiteY0" fmla="*/ 0 h 1628624"/>
                  <a:gd name="connsiteX1" fmla="*/ 575447 w 1628624"/>
                  <a:gd name="connsiteY1" fmla="*/ 0 h 1628624"/>
                  <a:gd name="connsiteX2" fmla="*/ 1102036 w 1628624"/>
                  <a:gd name="connsiteY2" fmla="*/ 0 h 1628624"/>
                  <a:gd name="connsiteX3" fmla="*/ 1628624 w 1628624"/>
                  <a:gd name="connsiteY3" fmla="*/ 0 h 1628624"/>
                  <a:gd name="connsiteX4" fmla="*/ 1628624 w 1628624"/>
                  <a:gd name="connsiteY4" fmla="*/ 542875 h 1628624"/>
                  <a:gd name="connsiteX5" fmla="*/ 1628624 w 1628624"/>
                  <a:gd name="connsiteY5" fmla="*/ 1085749 h 1628624"/>
                  <a:gd name="connsiteX6" fmla="*/ 1628624 w 1628624"/>
                  <a:gd name="connsiteY6" fmla="*/ 1628624 h 1628624"/>
                  <a:gd name="connsiteX7" fmla="*/ 1085749 w 1628624"/>
                  <a:gd name="connsiteY7" fmla="*/ 1628624 h 1628624"/>
                  <a:gd name="connsiteX8" fmla="*/ 542875 w 1628624"/>
                  <a:gd name="connsiteY8" fmla="*/ 1628624 h 1628624"/>
                  <a:gd name="connsiteX9" fmla="*/ 0 w 1628624"/>
                  <a:gd name="connsiteY9" fmla="*/ 1628624 h 1628624"/>
                  <a:gd name="connsiteX10" fmla="*/ 0 w 1628624"/>
                  <a:gd name="connsiteY10" fmla="*/ 1134608 h 1628624"/>
                  <a:gd name="connsiteX11" fmla="*/ 0 w 1628624"/>
                  <a:gd name="connsiteY11" fmla="*/ 575447 h 1628624"/>
                  <a:gd name="connsiteX12" fmla="*/ 0 w 1628624"/>
                  <a:gd name="connsiteY12" fmla="*/ 0 h 162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8624" h="1628624" extrusionOk="0">
                    <a:moveTo>
                      <a:pt x="0" y="0"/>
                    </a:moveTo>
                    <a:cubicBezTo>
                      <a:pt x="260931" y="25503"/>
                      <a:pt x="428354" y="-23206"/>
                      <a:pt x="575447" y="0"/>
                    </a:cubicBezTo>
                    <a:cubicBezTo>
                      <a:pt x="722540" y="23206"/>
                      <a:pt x="976401" y="9892"/>
                      <a:pt x="1102036" y="0"/>
                    </a:cubicBezTo>
                    <a:cubicBezTo>
                      <a:pt x="1227671" y="-9892"/>
                      <a:pt x="1507276" y="11466"/>
                      <a:pt x="1628624" y="0"/>
                    </a:cubicBezTo>
                    <a:cubicBezTo>
                      <a:pt x="1626327" y="130565"/>
                      <a:pt x="1624916" y="294370"/>
                      <a:pt x="1628624" y="542875"/>
                    </a:cubicBezTo>
                    <a:cubicBezTo>
                      <a:pt x="1632332" y="791381"/>
                      <a:pt x="1630674" y="874718"/>
                      <a:pt x="1628624" y="1085749"/>
                    </a:cubicBezTo>
                    <a:cubicBezTo>
                      <a:pt x="1626574" y="1296780"/>
                      <a:pt x="1644829" y="1506719"/>
                      <a:pt x="1628624" y="1628624"/>
                    </a:cubicBezTo>
                    <a:cubicBezTo>
                      <a:pt x="1452212" y="1631354"/>
                      <a:pt x="1195205" y="1625349"/>
                      <a:pt x="1085749" y="1628624"/>
                    </a:cubicBezTo>
                    <a:cubicBezTo>
                      <a:pt x="976293" y="1631899"/>
                      <a:pt x="668976" y="1623303"/>
                      <a:pt x="542875" y="1628624"/>
                    </a:cubicBezTo>
                    <a:cubicBezTo>
                      <a:pt x="416774" y="1633945"/>
                      <a:pt x="157980" y="1655176"/>
                      <a:pt x="0" y="1628624"/>
                    </a:cubicBezTo>
                    <a:cubicBezTo>
                      <a:pt x="-2759" y="1434633"/>
                      <a:pt x="1562" y="1347602"/>
                      <a:pt x="0" y="1134608"/>
                    </a:cubicBezTo>
                    <a:cubicBezTo>
                      <a:pt x="-1562" y="921614"/>
                      <a:pt x="27179" y="706150"/>
                      <a:pt x="0" y="575447"/>
                    </a:cubicBezTo>
                    <a:cubicBezTo>
                      <a:pt x="-27179" y="444744"/>
                      <a:pt x="17499" y="163115"/>
                      <a:pt x="0" y="0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4013853828">
                      <a:prstGeom prst="rect">
                        <a:avLst/>
                      </a:prstGeom>
                      <ask:type>
                        <ask:lineSketchFreehan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8" name="组合 87">
                <a:extLst>
                  <a:ext uri="{FF2B5EF4-FFF2-40B4-BE49-F238E27FC236}">
                    <a16:creationId xmlns:a16="http://schemas.microsoft.com/office/drawing/2014/main" id="{FE48C25E-604C-6A77-3E73-46DE86646678}"/>
                  </a:ext>
                </a:extLst>
              </p:cNvPr>
              <p:cNvGrpSpPr/>
              <p:nvPr/>
            </p:nvGrpSpPr>
            <p:grpSpPr>
              <a:xfrm>
                <a:off x="2879946" y="1749495"/>
                <a:ext cx="1628624" cy="1628624"/>
                <a:chOff x="2879946" y="1749495"/>
                <a:chExt cx="1628624" cy="1628624"/>
              </a:xfrm>
            </p:grpSpPr>
            <p:cxnSp>
              <p:nvCxnSpPr>
                <p:cNvPr id="89" name="直接连接符 88">
                  <a:extLst>
                    <a:ext uri="{FF2B5EF4-FFF2-40B4-BE49-F238E27FC236}">
                      <a16:creationId xmlns:a16="http://schemas.microsoft.com/office/drawing/2014/main" id="{4732D8B2-EC81-FAF7-23B5-267876982304}"/>
                    </a:ext>
                  </a:extLst>
                </p:cNvPr>
                <p:cNvCxnSpPr>
                  <a:stCxn id="87" idx="1"/>
                  <a:endCxn id="87" idx="3"/>
                </p:cNvCxnSpPr>
                <p:nvPr/>
              </p:nvCxnSpPr>
              <p:spPr>
                <a:xfrm>
                  <a:off x="2879946" y="2563807"/>
                  <a:ext cx="1628624" cy="0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直接连接符 89">
                  <a:extLst>
                    <a:ext uri="{FF2B5EF4-FFF2-40B4-BE49-F238E27FC236}">
                      <a16:creationId xmlns:a16="http://schemas.microsoft.com/office/drawing/2014/main" id="{F2D1985E-D0F5-103B-02E4-7F3E5F32359E}"/>
                    </a:ext>
                  </a:extLst>
                </p:cNvPr>
                <p:cNvCxnSpPr>
                  <a:stCxn id="87" idx="0"/>
                  <a:endCxn id="87" idx="2"/>
                </p:cNvCxnSpPr>
                <p:nvPr/>
              </p:nvCxnSpPr>
              <p:spPr>
                <a:xfrm>
                  <a:off x="3694258" y="1749495"/>
                  <a:ext cx="0" cy="1628624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id="{A8D7CC60-9688-11FC-077B-EB15E6A165C0}"/>
                </a:ext>
              </a:extLst>
            </p:cNvPr>
            <p:cNvSpPr txBox="1"/>
            <p:nvPr/>
          </p:nvSpPr>
          <p:spPr>
            <a:xfrm>
              <a:off x="8545958" y="1713698"/>
              <a:ext cx="1046972" cy="14352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8800" b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报</a:t>
              </a:r>
              <a:endParaRPr lang="en-US" altLang="zh-CN" sz="88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endParaRPr>
            </a:p>
          </p:txBody>
        </p:sp>
      </p:grp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0F509B1F-DB9A-FD15-F666-E7D7EB94D82E}"/>
              </a:ext>
            </a:extLst>
          </p:cNvPr>
          <p:cNvSpPr/>
          <p:nvPr/>
        </p:nvSpPr>
        <p:spPr>
          <a:xfrm>
            <a:off x="0" y="4923848"/>
            <a:ext cx="12192000" cy="19341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34152">
                <a:moveTo>
                  <a:pt x="12192000" y="0"/>
                </a:moveTo>
                <a:lnTo>
                  <a:pt x="12192000" y="1934152"/>
                </a:lnTo>
                <a:lnTo>
                  <a:pt x="0" y="1934152"/>
                </a:lnTo>
                <a:lnTo>
                  <a:pt x="0" y="1528552"/>
                </a:lnTo>
                <a:lnTo>
                  <a:pt x="22318" y="1541097"/>
                </a:lnTo>
                <a:cubicBezTo>
                  <a:pt x="193130" y="1626839"/>
                  <a:pt x="407194" y="1679094"/>
                  <a:pt x="736600" y="1642052"/>
                </a:cubicBezTo>
                <a:cubicBezTo>
                  <a:pt x="1263650" y="1582785"/>
                  <a:pt x="2127250" y="1009169"/>
                  <a:pt x="2908300" y="1007052"/>
                </a:cubicBezTo>
                <a:cubicBezTo>
                  <a:pt x="3689350" y="1004935"/>
                  <a:pt x="3824817" y="1811385"/>
                  <a:pt x="5422901" y="1629352"/>
                </a:cubicBezTo>
                <a:cubicBezTo>
                  <a:pt x="6821223" y="1470073"/>
                  <a:pt x="9092224" y="863516"/>
                  <a:pt x="11472310" y="201049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任意多边形: 形状 103">
            <a:extLst>
              <a:ext uri="{FF2B5EF4-FFF2-40B4-BE49-F238E27FC236}">
                <a16:creationId xmlns:a16="http://schemas.microsoft.com/office/drawing/2014/main" id="{227B660C-A23D-483E-D2B0-A0E2BCA6EAC9}"/>
              </a:ext>
            </a:extLst>
          </p:cNvPr>
          <p:cNvSpPr/>
          <p:nvPr/>
        </p:nvSpPr>
        <p:spPr>
          <a:xfrm>
            <a:off x="-228600" y="4726754"/>
            <a:ext cx="12623800" cy="24500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  <a:gd name="connsiteX0" fmla="*/ 2272668 w 12395200"/>
              <a:gd name="connsiteY0" fmla="*/ 1238 h 2450048"/>
              <a:gd name="connsiteX1" fmla="*/ 2463800 w 12395200"/>
              <a:gd name="connsiteY1" fmla="*/ 11648 h 2450048"/>
              <a:gd name="connsiteX2" fmla="*/ 5854700 w 12395200"/>
              <a:gd name="connsiteY2" fmla="*/ 1218148 h 2450048"/>
              <a:gd name="connsiteX3" fmla="*/ 8483600 w 12395200"/>
              <a:gd name="connsiteY3" fmla="*/ 786348 h 2450048"/>
              <a:gd name="connsiteX4" fmla="*/ 11447512 w 12395200"/>
              <a:gd name="connsiteY4" fmla="*/ 1033254 h 2450048"/>
              <a:gd name="connsiteX5" fmla="*/ 12192000 w 12395200"/>
              <a:gd name="connsiteY5" fmla="*/ 1132598 h 2450048"/>
              <a:gd name="connsiteX6" fmla="*/ 12395200 w 12395200"/>
              <a:gd name="connsiteY6" fmla="*/ 2450048 h 2450048"/>
              <a:gd name="connsiteX7" fmla="*/ 0 w 12395200"/>
              <a:gd name="connsiteY7" fmla="*/ 2030948 h 2450048"/>
              <a:gd name="connsiteX8" fmla="*/ 0 w 12395200"/>
              <a:gd name="connsiteY8" fmla="*/ 569296 h 2450048"/>
              <a:gd name="connsiteX9" fmla="*/ 11410 w 12395200"/>
              <a:gd name="connsiteY9" fmla="*/ 564234 h 2450048"/>
              <a:gd name="connsiteX10" fmla="*/ 2272668 w 12395200"/>
              <a:gd name="connsiteY10" fmla="*/ 1238 h 2450048"/>
              <a:gd name="connsiteX0" fmla="*/ 2501268 w 12623800"/>
              <a:gd name="connsiteY0" fmla="*/ 1238 h 2450048"/>
              <a:gd name="connsiteX1" fmla="*/ 2692400 w 12623800"/>
              <a:gd name="connsiteY1" fmla="*/ 11648 h 2450048"/>
              <a:gd name="connsiteX2" fmla="*/ 6083300 w 12623800"/>
              <a:gd name="connsiteY2" fmla="*/ 1218148 h 2450048"/>
              <a:gd name="connsiteX3" fmla="*/ 8712200 w 12623800"/>
              <a:gd name="connsiteY3" fmla="*/ 786348 h 2450048"/>
              <a:gd name="connsiteX4" fmla="*/ 11676112 w 12623800"/>
              <a:gd name="connsiteY4" fmla="*/ 1033254 h 2450048"/>
              <a:gd name="connsiteX5" fmla="*/ 12420600 w 12623800"/>
              <a:gd name="connsiteY5" fmla="*/ 1132598 h 2450048"/>
              <a:gd name="connsiteX6" fmla="*/ 12623800 w 12623800"/>
              <a:gd name="connsiteY6" fmla="*/ 2450048 h 2450048"/>
              <a:gd name="connsiteX7" fmla="*/ 0 w 12623800"/>
              <a:gd name="connsiteY7" fmla="*/ 2450048 h 2450048"/>
              <a:gd name="connsiteX8" fmla="*/ 228600 w 12623800"/>
              <a:gd name="connsiteY8" fmla="*/ 569296 h 2450048"/>
              <a:gd name="connsiteX9" fmla="*/ 240010 w 12623800"/>
              <a:gd name="connsiteY9" fmla="*/ 564234 h 2450048"/>
              <a:gd name="connsiteX10" fmla="*/ 2501268 w 12623800"/>
              <a:gd name="connsiteY10" fmla="*/ 1238 h 245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23800" h="2450048">
                <a:moveTo>
                  <a:pt x="2501268" y="1238"/>
                </a:moveTo>
                <a:cubicBezTo>
                  <a:pt x="2564408" y="2925"/>
                  <a:pt x="2628107" y="6357"/>
                  <a:pt x="2692400" y="11648"/>
                </a:cubicBezTo>
                <a:cubicBezTo>
                  <a:pt x="3721100" y="96315"/>
                  <a:pt x="5080000" y="1089031"/>
                  <a:pt x="6083300" y="1218148"/>
                </a:cubicBezTo>
                <a:cubicBezTo>
                  <a:pt x="7086600" y="1347265"/>
                  <a:pt x="7596717" y="792698"/>
                  <a:pt x="8712200" y="786348"/>
                </a:cubicBezTo>
                <a:cubicBezTo>
                  <a:pt x="9548812" y="781586"/>
                  <a:pt x="10587235" y="892909"/>
                  <a:pt x="11676112" y="1033254"/>
                </a:cubicBezTo>
                <a:lnTo>
                  <a:pt x="12420600" y="1132598"/>
                </a:lnTo>
                <a:lnTo>
                  <a:pt x="12623800" y="2450048"/>
                </a:lnTo>
                <a:lnTo>
                  <a:pt x="0" y="2450048"/>
                </a:lnTo>
                <a:lnTo>
                  <a:pt x="228600" y="569296"/>
                </a:lnTo>
                <a:lnTo>
                  <a:pt x="240010" y="564234"/>
                </a:lnTo>
                <a:cubicBezTo>
                  <a:pt x="953939" y="252119"/>
                  <a:pt x="1680443" y="-20696"/>
                  <a:pt x="2501268" y="1238"/>
                </a:cubicBezTo>
                <a:close/>
              </a:path>
            </a:pathLst>
          </a:custGeom>
          <a:noFill/>
          <a:ln w="12700" cap="flat" cmpd="sng" algn="ctr">
            <a:gradFill flip="none" rotWithShape="1">
              <a:gsLst>
                <a:gs pos="56000">
                  <a:srgbClr val="E6EFF8"/>
                </a:gs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72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任意多边形: 形状 104">
            <a:extLst>
              <a:ext uri="{FF2B5EF4-FFF2-40B4-BE49-F238E27FC236}">
                <a16:creationId xmlns:a16="http://schemas.microsoft.com/office/drawing/2014/main" id="{5E6E62C3-9D70-5433-B924-3AFBED01FDCB}"/>
              </a:ext>
            </a:extLst>
          </p:cNvPr>
          <p:cNvSpPr/>
          <p:nvPr/>
        </p:nvSpPr>
        <p:spPr>
          <a:xfrm>
            <a:off x="-457200" y="4734001"/>
            <a:ext cx="12852400" cy="22389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  <a:gd name="connsiteX0" fmla="*/ 12192000 w 12395200"/>
              <a:gd name="connsiteY0" fmla="*/ 0 h 2238952"/>
              <a:gd name="connsiteX1" fmla="*/ 12395200 w 12395200"/>
              <a:gd name="connsiteY1" fmla="*/ 2238952 h 2238952"/>
              <a:gd name="connsiteX2" fmla="*/ 0 w 12395200"/>
              <a:gd name="connsiteY2" fmla="*/ 1934152 h 2238952"/>
              <a:gd name="connsiteX3" fmla="*/ 0 w 12395200"/>
              <a:gd name="connsiteY3" fmla="*/ 1528552 h 2238952"/>
              <a:gd name="connsiteX4" fmla="*/ 22318 w 12395200"/>
              <a:gd name="connsiteY4" fmla="*/ 1541097 h 2238952"/>
              <a:gd name="connsiteX5" fmla="*/ 736600 w 12395200"/>
              <a:gd name="connsiteY5" fmla="*/ 1642052 h 2238952"/>
              <a:gd name="connsiteX6" fmla="*/ 2908300 w 12395200"/>
              <a:gd name="connsiteY6" fmla="*/ 1007052 h 2238952"/>
              <a:gd name="connsiteX7" fmla="*/ 5422901 w 12395200"/>
              <a:gd name="connsiteY7" fmla="*/ 1629352 h 2238952"/>
              <a:gd name="connsiteX8" fmla="*/ 11472310 w 12395200"/>
              <a:gd name="connsiteY8" fmla="*/ 201049 h 2238952"/>
              <a:gd name="connsiteX9" fmla="*/ 12192000 w 12395200"/>
              <a:gd name="connsiteY9" fmla="*/ 0 h 2238952"/>
              <a:gd name="connsiteX0" fmla="*/ 12649200 w 12852400"/>
              <a:gd name="connsiteY0" fmla="*/ 0 h 2238952"/>
              <a:gd name="connsiteX1" fmla="*/ 12852400 w 12852400"/>
              <a:gd name="connsiteY1" fmla="*/ 2238952 h 2238952"/>
              <a:gd name="connsiteX2" fmla="*/ 0 w 12852400"/>
              <a:gd name="connsiteY2" fmla="*/ 2150052 h 2238952"/>
              <a:gd name="connsiteX3" fmla="*/ 457200 w 12852400"/>
              <a:gd name="connsiteY3" fmla="*/ 1528552 h 2238952"/>
              <a:gd name="connsiteX4" fmla="*/ 479518 w 12852400"/>
              <a:gd name="connsiteY4" fmla="*/ 1541097 h 2238952"/>
              <a:gd name="connsiteX5" fmla="*/ 1193800 w 12852400"/>
              <a:gd name="connsiteY5" fmla="*/ 1642052 h 2238952"/>
              <a:gd name="connsiteX6" fmla="*/ 3365500 w 12852400"/>
              <a:gd name="connsiteY6" fmla="*/ 1007052 h 2238952"/>
              <a:gd name="connsiteX7" fmla="*/ 5880101 w 12852400"/>
              <a:gd name="connsiteY7" fmla="*/ 1629352 h 2238952"/>
              <a:gd name="connsiteX8" fmla="*/ 11929510 w 12852400"/>
              <a:gd name="connsiteY8" fmla="*/ 201049 h 2238952"/>
              <a:gd name="connsiteX9" fmla="*/ 12649200 w 12852400"/>
              <a:gd name="connsiteY9" fmla="*/ 0 h 223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52400" h="2238952">
                <a:moveTo>
                  <a:pt x="12649200" y="0"/>
                </a:moveTo>
                <a:lnTo>
                  <a:pt x="12852400" y="2238952"/>
                </a:lnTo>
                <a:lnTo>
                  <a:pt x="0" y="2150052"/>
                </a:lnTo>
                <a:lnTo>
                  <a:pt x="457200" y="1528552"/>
                </a:lnTo>
                <a:lnTo>
                  <a:pt x="479518" y="1541097"/>
                </a:lnTo>
                <a:cubicBezTo>
                  <a:pt x="650330" y="1626839"/>
                  <a:pt x="864394" y="1679094"/>
                  <a:pt x="1193800" y="1642052"/>
                </a:cubicBezTo>
                <a:cubicBezTo>
                  <a:pt x="1720850" y="1582785"/>
                  <a:pt x="2584450" y="1009169"/>
                  <a:pt x="3365500" y="1007052"/>
                </a:cubicBezTo>
                <a:cubicBezTo>
                  <a:pt x="4146550" y="1004935"/>
                  <a:pt x="4282017" y="1811385"/>
                  <a:pt x="5880101" y="1629352"/>
                </a:cubicBezTo>
                <a:cubicBezTo>
                  <a:pt x="7278423" y="1470073"/>
                  <a:pt x="9549424" y="863516"/>
                  <a:pt x="11929510" y="201049"/>
                </a:cubicBezTo>
                <a:lnTo>
                  <a:pt x="12649200" y="0"/>
                </a:lnTo>
                <a:close/>
              </a:path>
            </a:pathLst>
          </a:custGeom>
          <a:noFill/>
          <a:ln w="25400" cap="flat" cmpd="sng" algn="ctr">
            <a:gradFill flip="none" rotWithShape="1">
              <a:gsLst>
                <a:gs pos="4000">
                  <a:schemeClr val="accent1">
                    <a:lumMod val="5000"/>
                    <a:lumOff val="95000"/>
                    <a:alpha val="0"/>
                  </a:schemeClr>
                </a:gs>
                <a:gs pos="54000">
                  <a:schemeClr val="bg1"/>
                </a:gs>
                <a:gs pos="75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6" name="组合 105">
            <a:extLst>
              <a:ext uri="{FF2B5EF4-FFF2-40B4-BE49-F238E27FC236}">
                <a16:creationId xmlns:a16="http://schemas.microsoft.com/office/drawing/2014/main" id="{90DD59DC-9FB1-4707-95C4-272349B9F61F}"/>
              </a:ext>
            </a:extLst>
          </p:cNvPr>
          <p:cNvGrpSpPr/>
          <p:nvPr/>
        </p:nvGrpSpPr>
        <p:grpSpPr>
          <a:xfrm>
            <a:off x="3951940" y="4170203"/>
            <a:ext cx="4288119" cy="338554"/>
            <a:chOff x="3894796" y="3853877"/>
            <a:chExt cx="4288119" cy="338554"/>
          </a:xfrm>
        </p:grpSpPr>
        <p:sp>
          <p:nvSpPr>
            <p:cNvPr id="107" name="文本框 106">
              <a:extLst>
                <a:ext uri="{FF2B5EF4-FFF2-40B4-BE49-F238E27FC236}">
                  <a16:creationId xmlns:a16="http://schemas.microsoft.com/office/drawing/2014/main" id="{FAD757D2-969C-BD9F-F7B5-AFB7144C03BF}"/>
                </a:ext>
              </a:extLst>
            </p:cNvPr>
            <p:cNvSpPr txBox="1"/>
            <p:nvPr/>
          </p:nvSpPr>
          <p:spPr>
            <a:xfrm>
              <a:off x="3894796" y="3853877"/>
              <a:ext cx="219322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  <a:cs typeface="+mn-ea"/>
                  <a:sym typeface="+mn-lt"/>
                </a:rPr>
                <a:t>演讲人：</a:t>
              </a:r>
              <a:r>
                <a:rPr lang="en-US" altLang="zh-CN" sz="1600" dirty="0">
                  <a:solidFill>
                    <a:schemeClr val="bg1"/>
                  </a:solidFill>
                  <a:cs typeface="+mn-ea"/>
                  <a:sym typeface="+mn-lt"/>
                </a:rPr>
                <a:t>51PPT</a:t>
              </a:r>
              <a:r>
                <a:rPr lang="zh-CN" altLang="en-US" sz="1600" dirty="0">
                  <a:solidFill>
                    <a:schemeClr val="bg1"/>
                  </a:solidFill>
                  <a:cs typeface="+mn-ea"/>
                  <a:sym typeface="+mn-lt"/>
                </a:rPr>
                <a:t>模板网</a:t>
              </a:r>
            </a:p>
          </p:txBody>
        </p:sp>
        <p:sp>
          <p:nvSpPr>
            <p:cNvPr id="108" name="文本框 107">
              <a:extLst>
                <a:ext uri="{FF2B5EF4-FFF2-40B4-BE49-F238E27FC236}">
                  <a16:creationId xmlns:a16="http://schemas.microsoft.com/office/drawing/2014/main" id="{15560BE3-32BC-606D-2772-C0617064C956}"/>
                </a:ext>
              </a:extLst>
            </p:cNvPr>
            <p:cNvSpPr txBox="1"/>
            <p:nvPr/>
          </p:nvSpPr>
          <p:spPr>
            <a:xfrm>
              <a:off x="6642109" y="3853877"/>
              <a:ext cx="154080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  <a:cs typeface="+mn-ea"/>
                  <a:sym typeface="+mn-lt"/>
                </a:rPr>
                <a:t>时间：</a:t>
              </a:r>
              <a:r>
                <a:rPr lang="en-US" altLang="zh-CN" sz="1600" dirty="0">
                  <a:solidFill>
                    <a:schemeClr val="bg1"/>
                  </a:solidFill>
                  <a:cs typeface="+mn-ea"/>
                  <a:sym typeface="+mn-lt"/>
                </a:rPr>
                <a:t>2022.11</a:t>
              </a:r>
              <a:endParaRPr lang="zh-CN" altLang="en-US" sz="1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09" name="Freeform 44">
            <a:extLst>
              <a:ext uri="{FF2B5EF4-FFF2-40B4-BE49-F238E27FC236}">
                <a16:creationId xmlns:a16="http://schemas.microsoft.com/office/drawing/2014/main" id="{60F5F04E-687D-9EE5-8D48-B7D6EB046E50}"/>
              </a:ext>
            </a:extLst>
          </p:cNvPr>
          <p:cNvSpPr>
            <a:spLocks noEditPoints="1"/>
          </p:cNvSpPr>
          <p:nvPr/>
        </p:nvSpPr>
        <p:spPr bwMode="auto">
          <a:xfrm rot="21340387">
            <a:off x="5880532" y="5099490"/>
            <a:ext cx="1201738" cy="841375"/>
          </a:xfrm>
          <a:custGeom>
            <a:avLst/>
            <a:gdLst>
              <a:gd name="T0" fmla="*/ 478 w 516"/>
              <a:gd name="T1" fmla="*/ 125 h 361"/>
              <a:gd name="T2" fmla="*/ 414 w 516"/>
              <a:gd name="T3" fmla="*/ 126 h 361"/>
              <a:gd name="T4" fmla="*/ 372 w 516"/>
              <a:gd name="T5" fmla="*/ 113 h 361"/>
              <a:gd name="T6" fmla="*/ 374 w 516"/>
              <a:gd name="T7" fmla="*/ 102 h 361"/>
              <a:gd name="T8" fmla="*/ 313 w 516"/>
              <a:gd name="T9" fmla="*/ 46 h 361"/>
              <a:gd name="T10" fmla="*/ 363 w 516"/>
              <a:gd name="T11" fmla="*/ 112 h 361"/>
              <a:gd name="T12" fmla="*/ 329 w 516"/>
              <a:gd name="T13" fmla="*/ 120 h 361"/>
              <a:gd name="T14" fmla="*/ 404 w 516"/>
              <a:gd name="T15" fmla="*/ 179 h 361"/>
              <a:gd name="T16" fmla="*/ 385 w 516"/>
              <a:gd name="T17" fmla="*/ 267 h 361"/>
              <a:gd name="T18" fmla="*/ 396 w 516"/>
              <a:gd name="T19" fmla="*/ 239 h 361"/>
              <a:gd name="T20" fmla="*/ 333 w 516"/>
              <a:gd name="T21" fmla="*/ 136 h 361"/>
              <a:gd name="T22" fmla="*/ 321 w 516"/>
              <a:gd name="T23" fmla="*/ 127 h 361"/>
              <a:gd name="T24" fmla="*/ 265 w 516"/>
              <a:gd name="T25" fmla="*/ 153 h 361"/>
              <a:gd name="T26" fmla="*/ 256 w 516"/>
              <a:gd name="T27" fmla="*/ 140 h 361"/>
              <a:gd name="T28" fmla="*/ 239 w 516"/>
              <a:gd name="T29" fmla="*/ 147 h 361"/>
              <a:gd name="T30" fmla="*/ 232 w 516"/>
              <a:gd name="T31" fmla="*/ 162 h 361"/>
              <a:gd name="T32" fmla="*/ 165 w 516"/>
              <a:gd name="T33" fmla="*/ 157 h 361"/>
              <a:gd name="T34" fmla="*/ 176 w 516"/>
              <a:gd name="T35" fmla="*/ 78 h 361"/>
              <a:gd name="T36" fmla="*/ 217 w 516"/>
              <a:gd name="T37" fmla="*/ 91 h 361"/>
              <a:gd name="T38" fmla="*/ 216 w 516"/>
              <a:gd name="T39" fmla="*/ 69 h 361"/>
              <a:gd name="T40" fmla="*/ 214 w 516"/>
              <a:gd name="T41" fmla="*/ 48 h 361"/>
              <a:gd name="T42" fmla="*/ 164 w 516"/>
              <a:gd name="T43" fmla="*/ 65 h 361"/>
              <a:gd name="T44" fmla="*/ 73 w 516"/>
              <a:gd name="T45" fmla="*/ 105 h 361"/>
              <a:gd name="T46" fmla="*/ 14 w 516"/>
              <a:gd name="T47" fmla="*/ 109 h 361"/>
              <a:gd name="T48" fmla="*/ 23 w 516"/>
              <a:gd name="T49" fmla="*/ 132 h 361"/>
              <a:gd name="T50" fmla="*/ 58 w 516"/>
              <a:gd name="T51" fmla="*/ 117 h 361"/>
              <a:gd name="T52" fmla="*/ 71 w 516"/>
              <a:gd name="T53" fmla="*/ 117 h 361"/>
              <a:gd name="T54" fmla="*/ 111 w 516"/>
              <a:gd name="T55" fmla="*/ 185 h 361"/>
              <a:gd name="T56" fmla="*/ 48 w 516"/>
              <a:gd name="T57" fmla="*/ 157 h 361"/>
              <a:gd name="T58" fmla="*/ 31 w 516"/>
              <a:gd name="T59" fmla="*/ 179 h 361"/>
              <a:gd name="T60" fmla="*/ 29 w 516"/>
              <a:gd name="T61" fmla="*/ 197 h 361"/>
              <a:gd name="T62" fmla="*/ 109 w 516"/>
              <a:gd name="T63" fmla="*/ 193 h 361"/>
              <a:gd name="T64" fmla="*/ 146 w 516"/>
              <a:gd name="T65" fmla="*/ 287 h 361"/>
              <a:gd name="T66" fmla="*/ 123 w 516"/>
              <a:gd name="T67" fmla="*/ 351 h 361"/>
              <a:gd name="T68" fmla="*/ 154 w 516"/>
              <a:gd name="T69" fmla="*/ 285 h 361"/>
              <a:gd name="T70" fmla="*/ 204 w 516"/>
              <a:gd name="T71" fmla="*/ 356 h 361"/>
              <a:gd name="T72" fmla="*/ 227 w 516"/>
              <a:gd name="T73" fmla="*/ 329 h 361"/>
              <a:gd name="T74" fmla="*/ 227 w 516"/>
              <a:gd name="T75" fmla="*/ 256 h 361"/>
              <a:gd name="T76" fmla="*/ 243 w 516"/>
              <a:gd name="T77" fmla="*/ 171 h 361"/>
              <a:gd name="T78" fmla="*/ 270 w 516"/>
              <a:gd name="T79" fmla="*/ 164 h 361"/>
              <a:gd name="T80" fmla="*/ 324 w 516"/>
              <a:gd name="T81" fmla="*/ 142 h 361"/>
              <a:gd name="T82" fmla="*/ 354 w 516"/>
              <a:gd name="T83" fmla="*/ 299 h 361"/>
              <a:gd name="T84" fmla="*/ 349 w 516"/>
              <a:gd name="T85" fmla="*/ 317 h 361"/>
              <a:gd name="T86" fmla="*/ 349 w 516"/>
              <a:gd name="T87" fmla="*/ 334 h 361"/>
              <a:gd name="T88" fmla="*/ 361 w 516"/>
              <a:gd name="T89" fmla="*/ 300 h 361"/>
              <a:gd name="T90" fmla="*/ 393 w 516"/>
              <a:gd name="T91" fmla="*/ 293 h 361"/>
              <a:gd name="T92" fmla="*/ 398 w 516"/>
              <a:gd name="T93" fmla="*/ 332 h 361"/>
              <a:gd name="T94" fmla="*/ 400 w 516"/>
              <a:gd name="T95" fmla="*/ 316 h 361"/>
              <a:gd name="T96" fmla="*/ 399 w 516"/>
              <a:gd name="T97" fmla="*/ 292 h 361"/>
              <a:gd name="T98" fmla="*/ 415 w 516"/>
              <a:gd name="T99" fmla="*/ 131 h 361"/>
              <a:gd name="T100" fmla="*/ 492 w 516"/>
              <a:gd name="T101" fmla="*/ 150 h 361"/>
              <a:gd name="T102" fmla="*/ 500 w 516"/>
              <a:gd name="T103" fmla="*/ 126 h 361"/>
              <a:gd name="T104" fmla="*/ 499 w 516"/>
              <a:gd name="T105" fmla="*/ 125 h 361"/>
              <a:gd name="T106" fmla="*/ 503 w 516"/>
              <a:gd name="T107" fmla="*/ 108 h 361"/>
              <a:gd name="T108" fmla="*/ 356 w 516"/>
              <a:gd name="T109" fmla="*/ 24 h 361"/>
              <a:gd name="T110" fmla="*/ 354 w 516"/>
              <a:gd name="T111" fmla="*/ 89 h 361"/>
              <a:gd name="T112" fmla="*/ 137 w 516"/>
              <a:gd name="T113" fmla="*/ 71 h 361"/>
              <a:gd name="T114" fmla="*/ 85 w 516"/>
              <a:gd name="T115" fmla="*/ 120 h 361"/>
              <a:gd name="T116" fmla="*/ 120 w 516"/>
              <a:gd name="T117" fmla="*/ 179 h 361"/>
              <a:gd name="T118" fmla="*/ 156 w 516"/>
              <a:gd name="T119" fmla="*/ 166 h 361"/>
              <a:gd name="T120" fmla="*/ 373 w 516"/>
              <a:gd name="T121" fmla="*/ 263 h 361"/>
              <a:gd name="T122" fmla="*/ 339 w 516"/>
              <a:gd name="T123" fmla="*/ 238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6" h="361">
                <a:moveTo>
                  <a:pt x="503" y="108"/>
                </a:moveTo>
                <a:cubicBezTo>
                  <a:pt x="495" y="112"/>
                  <a:pt x="488" y="116"/>
                  <a:pt x="481" y="121"/>
                </a:cubicBezTo>
                <a:cubicBezTo>
                  <a:pt x="479" y="122"/>
                  <a:pt x="478" y="123"/>
                  <a:pt x="478" y="125"/>
                </a:cubicBezTo>
                <a:cubicBezTo>
                  <a:pt x="477" y="125"/>
                  <a:pt x="477" y="125"/>
                  <a:pt x="476" y="125"/>
                </a:cubicBezTo>
                <a:cubicBezTo>
                  <a:pt x="456" y="127"/>
                  <a:pt x="437" y="128"/>
                  <a:pt x="416" y="125"/>
                </a:cubicBezTo>
                <a:cubicBezTo>
                  <a:pt x="416" y="125"/>
                  <a:pt x="415" y="125"/>
                  <a:pt x="414" y="126"/>
                </a:cubicBezTo>
                <a:cubicBezTo>
                  <a:pt x="414" y="124"/>
                  <a:pt x="414" y="122"/>
                  <a:pt x="414" y="121"/>
                </a:cubicBezTo>
                <a:cubicBezTo>
                  <a:pt x="414" y="118"/>
                  <a:pt x="413" y="116"/>
                  <a:pt x="410" y="115"/>
                </a:cubicBezTo>
                <a:cubicBezTo>
                  <a:pt x="397" y="113"/>
                  <a:pt x="385" y="113"/>
                  <a:pt x="372" y="113"/>
                </a:cubicBezTo>
                <a:cubicBezTo>
                  <a:pt x="372" y="111"/>
                  <a:pt x="372" y="110"/>
                  <a:pt x="373" y="109"/>
                </a:cubicBezTo>
                <a:cubicBezTo>
                  <a:pt x="373" y="108"/>
                  <a:pt x="373" y="108"/>
                  <a:pt x="373" y="108"/>
                </a:cubicBezTo>
                <a:cubicBezTo>
                  <a:pt x="374" y="106"/>
                  <a:pt x="374" y="104"/>
                  <a:pt x="374" y="102"/>
                </a:cubicBezTo>
                <a:cubicBezTo>
                  <a:pt x="396" y="96"/>
                  <a:pt x="413" y="77"/>
                  <a:pt x="409" y="51"/>
                </a:cubicBezTo>
                <a:cubicBezTo>
                  <a:pt x="406" y="28"/>
                  <a:pt x="378" y="0"/>
                  <a:pt x="354" y="11"/>
                </a:cubicBezTo>
                <a:cubicBezTo>
                  <a:pt x="336" y="12"/>
                  <a:pt x="319" y="28"/>
                  <a:pt x="313" y="46"/>
                </a:cubicBezTo>
                <a:cubicBezTo>
                  <a:pt x="304" y="75"/>
                  <a:pt x="323" y="101"/>
                  <a:pt x="351" y="104"/>
                </a:cubicBezTo>
                <a:cubicBezTo>
                  <a:pt x="356" y="104"/>
                  <a:pt x="360" y="104"/>
                  <a:pt x="364" y="104"/>
                </a:cubicBezTo>
                <a:cubicBezTo>
                  <a:pt x="364" y="107"/>
                  <a:pt x="363" y="109"/>
                  <a:pt x="363" y="112"/>
                </a:cubicBezTo>
                <a:cubicBezTo>
                  <a:pt x="363" y="112"/>
                  <a:pt x="363" y="113"/>
                  <a:pt x="364" y="113"/>
                </a:cubicBezTo>
                <a:cubicBezTo>
                  <a:pt x="353" y="113"/>
                  <a:pt x="341" y="113"/>
                  <a:pt x="330" y="112"/>
                </a:cubicBezTo>
                <a:cubicBezTo>
                  <a:pt x="326" y="112"/>
                  <a:pt x="325" y="119"/>
                  <a:pt x="329" y="120"/>
                </a:cubicBezTo>
                <a:cubicBezTo>
                  <a:pt x="344" y="123"/>
                  <a:pt x="359" y="124"/>
                  <a:pt x="374" y="124"/>
                </a:cubicBezTo>
                <a:cubicBezTo>
                  <a:pt x="391" y="124"/>
                  <a:pt x="403" y="125"/>
                  <a:pt x="404" y="144"/>
                </a:cubicBezTo>
                <a:cubicBezTo>
                  <a:pt x="405" y="156"/>
                  <a:pt x="404" y="167"/>
                  <a:pt x="404" y="179"/>
                </a:cubicBezTo>
                <a:cubicBezTo>
                  <a:pt x="404" y="202"/>
                  <a:pt x="404" y="226"/>
                  <a:pt x="404" y="249"/>
                </a:cubicBezTo>
                <a:cubicBezTo>
                  <a:pt x="405" y="275"/>
                  <a:pt x="410" y="279"/>
                  <a:pt x="385" y="282"/>
                </a:cubicBezTo>
                <a:cubicBezTo>
                  <a:pt x="385" y="277"/>
                  <a:pt x="385" y="272"/>
                  <a:pt x="385" y="267"/>
                </a:cubicBezTo>
                <a:cubicBezTo>
                  <a:pt x="385" y="258"/>
                  <a:pt x="386" y="247"/>
                  <a:pt x="383" y="239"/>
                </a:cubicBezTo>
                <a:cubicBezTo>
                  <a:pt x="383" y="239"/>
                  <a:pt x="383" y="239"/>
                  <a:pt x="383" y="239"/>
                </a:cubicBezTo>
                <a:cubicBezTo>
                  <a:pt x="388" y="239"/>
                  <a:pt x="392" y="239"/>
                  <a:pt x="396" y="239"/>
                </a:cubicBezTo>
                <a:cubicBezTo>
                  <a:pt x="404" y="239"/>
                  <a:pt x="404" y="227"/>
                  <a:pt x="396" y="227"/>
                </a:cubicBezTo>
                <a:cubicBezTo>
                  <a:pt x="377" y="226"/>
                  <a:pt x="358" y="228"/>
                  <a:pt x="339" y="232"/>
                </a:cubicBezTo>
                <a:cubicBezTo>
                  <a:pt x="339" y="199"/>
                  <a:pt x="341" y="167"/>
                  <a:pt x="333" y="136"/>
                </a:cubicBezTo>
                <a:cubicBezTo>
                  <a:pt x="335" y="133"/>
                  <a:pt x="334" y="128"/>
                  <a:pt x="331" y="127"/>
                </a:cubicBezTo>
                <a:cubicBezTo>
                  <a:pt x="330" y="126"/>
                  <a:pt x="330" y="125"/>
                  <a:pt x="330" y="125"/>
                </a:cubicBezTo>
                <a:cubicBezTo>
                  <a:pt x="328" y="119"/>
                  <a:pt x="320" y="121"/>
                  <a:pt x="321" y="127"/>
                </a:cubicBezTo>
                <a:cubicBezTo>
                  <a:pt x="321" y="127"/>
                  <a:pt x="321" y="128"/>
                  <a:pt x="321" y="128"/>
                </a:cubicBezTo>
                <a:cubicBezTo>
                  <a:pt x="313" y="130"/>
                  <a:pt x="304" y="135"/>
                  <a:pt x="296" y="139"/>
                </a:cubicBezTo>
                <a:cubicBezTo>
                  <a:pt x="285" y="144"/>
                  <a:pt x="275" y="148"/>
                  <a:pt x="265" y="153"/>
                </a:cubicBezTo>
                <a:cubicBezTo>
                  <a:pt x="264" y="152"/>
                  <a:pt x="262" y="151"/>
                  <a:pt x="260" y="151"/>
                </a:cubicBezTo>
                <a:cubicBezTo>
                  <a:pt x="259" y="151"/>
                  <a:pt x="258" y="151"/>
                  <a:pt x="257" y="151"/>
                </a:cubicBezTo>
                <a:cubicBezTo>
                  <a:pt x="257" y="147"/>
                  <a:pt x="256" y="144"/>
                  <a:pt x="256" y="140"/>
                </a:cubicBezTo>
                <a:cubicBezTo>
                  <a:pt x="256" y="132"/>
                  <a:pt x="244" y="132"/>
                  <a:pt x="244" y="140"/>
                </a:cubicBezTo>
                <a:cubicBezTo>
                  <a:pt x="244" y="143"/>
                  <a:pt x="242" y="146"/>
                  <a:pt x="241" y="148"/>
                </a:cubicBezTo>
                <a:cubicBezTo>
                  <a:pt x="240" y="148"/>
                  <a:pt x="239" y="147"/>
                  <a:pt x="239" y="147"/>
                </a:cubicBezTo>
                <a:cubicBezTo>
                  <a:pt x="235" y="147"/>
                  <a:pt x="234" y="152"/>
                  <a:pt x="237" y="153"/>
                </a:cubicBezTo>
                <a:cubicBezTo>
                  <a:pt x="237" y="154"/>
                  <a:pt x="237" y="155"/>
                  <a:pt x="237" y="156"/>
                </a:cubicBezTo>
                <a:cubicBezTo>
                  <a:pt x="234" y="157"/>
                  <a:pt x="232" y="160"/>
                  <a:pt x="232" y="162"/>
                </a:cubicBezTo>
                <a:cubicBezTo>
                  <a:pt x="223" y="163"/>
                  <a:pt x="215" y="164"/>
                  <a:pt x="206" y="165"/>
                </a:cubicBezTo>
                <a:cubicBezTo>
                  <a:pt x="195" y="166"/>
                  <a:pt x="183" y="167"/>
                  <a:pt x="172" y="167"/>
                </a:cubicBezTo>
                <a:cubicBezTo>
                  <a:pt x="170" y="164"/>
                  <a:pt x="167" y="160"/>
                  <a:pt x="165" y="157"/>
                </a:cubicBezTo>
                <a:cubicBezTo>
                  <a:pt x="165" y="157"/>
                  <a:pt x="165" y="157"/>
                  <a:pt x="165" y="156"/>
                </a:cubicBezTo>
                <a:cubicBezTo>
                  <a:pt x="181" y="134"/>
                  <a:pt x="186" y="100"/>
                  <a:pt x="175" y="78"/>
                </a:cubicBezTo>
                <a:cubicBezTo>
                  <a:pt x="175" y="78"/>
                  <a:pt x="175" y="78"/>
                  <a:pt x="176" y="78"/>
                </a:cubicBezTo>
                <a:cubicBezTo>
                  <a:pt x="176" y="79"/>
                  <a:pt x="177" y="79"/>
                  <a:pt x="178" y="79"/>
                </a:cubicBezTo>
                <a:cubicBezTo>
                  <a:pt x="185" y="80"/>
                  <a:pt x="192" y="81"/>
                  <a:pt x="199" y="83"/>
                </a:cubicBezTo>
                <a:cubicBezTo>
                  <a:pt x="205" y="85"/>
                  <a:pt x="211" y="88"/>
                  <a:pt x="217" y="91"/>
                </a:cubicBezTo>
                <a:cubicBezTo>
                  <a:pt x="223" y="93"/>
                  <a:pt x="227" y="84"/>
                  <a:pt x="223" y="80"/>
                </a:cubicBezTo>
                <a:cubicBezTo>
                  <a:pt x="219" y="76"/>
                  <a:pt x="214" y="73"/>
                  <a:pt x="209" y="71"/>
                </a:cubicBezTo>
                <a:cubicBezTo>
                  <a:pt x="211" y="70"/>
                  <a:pt x="213" y="70"/>
                  <a:pt x="216" y="69"/>
                </a:cubicBezTo>
                <a:cubicBezTo>
                  <a:pt x="223" y="67"/>
                  <a:pt x="221" y="55"/>
                  <a:pt x="214" y="56"/>
                </a:cubicBezTo>
                <a:cubicBezTo>
                  <a:pt x="210" y="56"/>
                  <a:pt x="206" y="56"/>
                  <a:pt x="202" y="57"/>
                </a:cubicBezTo>
                <a:cubicBezTo>
                  <a:pt x="206" y="54"/>
                  <a:pt x="210" y="51"/>
                  <a:pt x="214" y="48"/>
                </a:cubicBezTo>
                <a:cubicBezTo>
                  <a:pt x="220" y="44"/>
                  <a:pt x="217" y="35"/>
                  <a:pt x="210" y="37"/>
                </a:cubicBezTo>
                <a:cubicBezTo>
                  <a:pt x="192" y="40"/>
                  <a:pt x="173" y="48"/>
                  <a:pt x="164" y="65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57" y="61"/>
                  <a:pt x="149" y="58"/>
                  <a:pt x="138" y="59"/>
                </a:cubicBezTo>
                <a:cubicBezTo>
                  <a:pt x="136" y="59"/>
                  <a:pt x="135" y="60"/>
                  <a:pt x="134" y="61"/>
                </a:cubicBezTo>
                <a:cubicBezTo>
                  <a:pt x="105" y="51"/>
                  <a:pt x="79" y="77"/>
                  <a:pt x="73" y="105"/>
                </a:cubicBezTo>
                <a:cubicBezTo>
                  <a:pt x="56" y="86"/>
                  <a:pt x="27" y="80"/>
                  <a:pt x="6" y="95"/>
                </a:cubicBezTo>
                <a:cubicBezTo>
                  <a:pt x="0" y="99"/>
                  <a:pt x="2" y="109"/>
                  <a:pt x="9" y="109"/>
                </a:cubicBezTo>
                <a:cubicBezTo>
                  <a:pt x="11" y="109"/>
                  <a:pt x="12" y="109"/>
                  <a:pt x="14" y="109"/>
                </a:cubicBezTo>
                <a:cubicBezTo>
                  <a:pt x="9" y="111"/>
                  <a:pt x="11" y="119"/>
                  <a:pt x="17" y="119"/>
                </a:cubicBezTo>
                <a:cubicBezTo>
                  <a:pt x="23" y="119"/>
                  <a:pt x="29" y="119"/>
                  <a:pt x="35" y="118"/>
                </a:cubicBezTo>
                <a:cubicBezTo>
                  <a:pt x="31" y="122"/>
                  <a:pt x="27" y="127"/>
                  <a:pt x="23" y="132"/>
                </a:cubicBezTo>
                <a:cubicBezTo>
                  <a:pt x="19" y="139"/>
                  <a:pt x="28" y="145"/>
                  <a:pt x="33" y="140"/>
                </a:cubicBezTo>
                <a:cubicBezTo>
                  <a:pt x="41" y="133"/>
                  <a:pt x="51" y="128"/>
                  <a:pt x="57" y="118"/>
                </a:cubicBezTo>
                <a:cubicBezTo>
                  <a:pt x="57" y="118"/>
                  <a:pt x="58" y="118"/>
                  <a:pt x="58" y="117"/>
                </a:cubicBezTo>
                <a:cubicBezTo>
                  <a:pt x="60" y="116"/>
                  <a:pt x="62" y="115"/>
                  <a:pt x="64" y="114"/>
                </a:cubicBezTo>
                <a:cubicBezTo>
                  <a:pt x="65" y="115"/>
                  <a:pt x="65" y="115"/>
                  <a:pt x="66" y="116"/>
                </a:cubicBezTo>
                <a:cubicBezTo>
                  <a:pt x="67" y="117"/>
                  <a:pt x="69" y="118"/>
                  <a:pt x="71" y="117"/>
                </a:cubicBezTo>
                <a:cubicBezTo>
                  <a:pt x="71" y="144"/>
                  <a:pt x="89" y="170"/>
                  <a:pt x="115" y="176"/>
                </a:cubicBezTo>
                <a:cubicBezTo>
                  <a:pt x="114" y="177"/>
                  <a:pt x="113" y="177"/>
                  <a:pt x="113" y="178"/>
                </a:cubicBezTo>
                <a:cubicBezTo>
                  <a:pt x="112" y="181"/>
                  <a:pt x="112" y="183"/>
                  <a:pt x="111" y="185"/>
                </a:cubicBezTo>
                <a:cubicBezTo>
                  <a:pt x="111" y="185"/>
                  <a:pt x="111" y="185"/>
                  <a:pt x="110" y="185"/>
                </a:cubicBezTo>
                <a:cubicBezTo>
                  <a:pt x="92" y="181"/>
                  <a:pt x="73" y="176"/>
                  <a:pt x="56" y="180"/>
                </a:cubicBezTo>
                <a:cubicBezTo>
                  <a:pt x="55" y="172"/>
                  <a:pt x="53" y="164"/>
                  <a:pt x="48" y="157"/>
                </a:cubicBezTo>
                <a:cubicBezTo>
                  <a:pt x="44" y="152"/>
                  <a:pt x="36" y="157"/>
                  <a:pt x="39" y="162"/>
                </a:cubicBezTo>
                <a:cubicBezTo>
                  <a:pt x="42" y="167"/>
                  <a:pt x="44" y="172"/>
                  <a:pt x="45" y="177"/>
                </a:cubicBezTo>
                <a:cubicBezTo>
                  <a:pt x="40" y="178"/>
                  <a:pt x="36" y="179"/>
                  <a:pt x="31" y="179"/>
                </a:cubicBezTo>
                <a:cubicBezTo>
                  <a:pt x="25" y="179"/>
                  <a:pt x="24" y="190"/>
                  <a:pt x="31" y="189"/>
                </a:cubicBezTo>
                <a:cubicBezTo>
                  <a:pt x="33" y="189"/>
                  <a:pt x="35" y="189"/>
                  <a:pt x="37" y="189"/>
                </a:cubicBezTo>
                <a:cubicBezTo>
                  <a:pt x="34" y="191"/>
                  <a:pt x="32" y="194"/>
                  <a:pt x="29" y="197"/>
                </a:cubicBezTo>
                <a:cubicBezTo>
                  <a:pt x="24" y="203"/>
                  <a:pt x="32" y="211"/>
                  <a:pt x="38" y="206"/>
                </a:cubicBezTo>
                <a:cubicBezTo>
                  <a:pt x="60" y="187"/>
                  <a:pt x="83" y="193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3" y="223"/>
                  <a:pt x="102" y="254"/>
                  <a:pt x="98" y="284"/>
                </a:cubicBezTo>
                <a:cubicBezTo>
                  <a:pt x="97" y="289"/>
                  <a:pt x="99" y="293"/>
                  <a:pt x="104" y="293"/>
                </a:cubicBezTo>
                <a:cubicBezTo>
                  <a:pt x="118" y="293"/>
                  <a:pt x="132" y="290"/>
                  <a:pt x="146" y="287"/>
                </a:cubicBezTo>
                <a:cubicBezTo>
                  <a:pt x="143" y="304"/>
                  <a:pt x="140" y="319"/>
                  <a:pt x="135" y="335"/>
                </a:cubicBezTo>
                <a:cubicBezTo>
                  <a:pt x="126" y="334"/>
                  <a:pt x="114" y="333"/>
                  <a:pt x="117" y="345"/>
                </a:cubicBezTo>
                <a:cubicBezTo>
                  <a:pt x="118" y="348"/>
                  <a:pt x="120" y="350"/>
                  <a:pt x="123" y="351"/>
                </a:cubicBezTo>
                <a:cubicBezTo>
                  <a:pt x="129" y="353"/>
                  <a:pt x="135" y="353"/>
                  <a:pt x="141" y="353"/>
                </a:cubicBezTo>
                <a:cubicBezTo>
                  <a:pt x="146" y="353"/>
                  <a:pt x="149" y="349"/>
                  <a:pt x="149" y="345"/>
                </a:cubicBezTo>
                <a:cubicBezTo>
                  <a:pt x="151" y="325"/>
                  <a:pt x="153" y="305"/>
                  <a:pt x="154" y="285"/>
                </a:cubicBezTo>
                <a:cubicBezTo>
                  <a:pt x="159" y="283"/>
                  <a:pt x="164" y="282"/>
                  <a:pt x="170" y="280"/>
                </a:cubicBezTo>
                <a:cubicBezTo>
                  <a:pt x="170" y="280"/>
                  <a:pt x="170" y="280"/>
                  <a:pt x="170" y="280"/>
                </a:cubicBezTo>
                <a:cubicBezTo>
                  <a:pt x="180" y="306"/>
                  <a:pt x="193" y="331"/>
                  <a:pt x="204" y="356"/>
                </a:cubicBezTo>
                <a:cubicBezTo>
                  <a:pt x="207" y="361"/>
                  <a:pt x="213" y="361"/>
                  <a:pt x="217" y="358"/>
                </a:cubicBezTo>
                <a:cubicBezTo>
                  <a:pt x="224" y="352"/>
                  <a:pt x="232" y="347"/>
                  <a:pt x="239" y="341"/>
                </a:cubicBezTo>
                <a:cubicBezTo>
                  <a:pt x="248" y="334"/>
                  <a:pt x="235" y="320"/>
                  <a:pt x="227" y="329"/>
                </a:cubicBezTo>
                <a:cubicBezTo>
                  <a:pt x="223" y="333"/>
                  <a:pt x="218" y="336"/>
                  <a:pt x="214" y="339"/>
                </a:cubicBezTo>
                <a:cubicBezTo>
                  <a:pt x="204" y="318"/>
                  <a:pt x="195" y="294"/>
                  <a:pt x="180" y="277"/>
                </a:cubicBezTo>
                <a:cubicBezTo>
                  <a:pt x="196" y="270"/>
                  <a:pt x="212" y="263"/>
                  <a:pt x="227" y="256"/>
                </a:cubicBezTo>
                <a:cubicBezTo>
                  <a:pt x="230" y="254"/>
                  <a:pt x="232" y="249"/>
                  <a:pt x="230" y="246"/>
                </a:cubicBezTo>
                <a:cubicBezTo>
                  <a:pt x="214" y="222"/>
                  <a:pt x="195" y="201"/>
                  <a:pt x="179" y="177"/>
                </a:cubicBezTo>
                <a:cubicBezTo>
                  <a:pt x="200" y="179"/>
                  <a:pt x="225" y="181"/>
                  <a:pt x="243" y="171"/>
                </a:cubicBezTo>
                <a:cubicBezTo>
                  <a:pt x="244" y="170"/>
                  <a:pt x="244" y="169"/>
                  <a:pt x="244" y="168"/>
                </a:cubicBezTo>
                <a:cubicBezTo>
                  <a:pt x="249" y="168"/>
                  <a:pt x="253" y="168"/>
                  <a:pt x="256" y="168"/>
                </a:cubicBezTo>
                <a:cubicBezTo>
                  <a:pt x="261" y="168"/>
                  <a:pt x="267" y="167"/>
                  <a:pt x="270" y="164"/>
                </a:cubicBezTo>
                <a:cubicBezTo>
                  <a:pt x="272" y="163"/>
                  <a:pt x="273" y="161"/>
                  <a:pt x="273" y="160"/>
                </a:cubicBezTo>
                <a:cubicBezTo>
                  <a:pt x="281" y="158"/>
                  <a:pt x="288" y="155"/>
                  <a:pt x="296" y="153"/>
                </a:cubicBezTo>
                <a:cubicBezTo>
                  <a:pt x="305" y="150"/>
                  <a:pt x="315" y="147"/>
                  <a:pt x="324" y="142"/>
                </a:cubicBezTo>
                <a:cubicBezTo>
                  <a:pt x="332" y="192"/>
                  <a:pt x="323" y="243"/>
                  <a:pt x="332" y="293"/>
                </a:cubicBezTo>
                <a:cubicBezTo>
                  <a:pt x="333" y="297"/>
                  <a:pt x="338" y="298"/>
                  <a:pt x="341" y="296"/>
                </a:cubicBezTo>
                <a:cubicBezTo>
                  <a:pt x="345" y="297"/>
                  <a:pt x="350" y="298"/>
                  <a:pt x="354" y="299"/>
                </a:cubicBezTo>
                <a:cubicBezTo>
                  <a:pt x="354" y="299"/>
                  <a:pt x="354" y="300"/>
                  <a:pt x="355" y="300"/>
                </a:cubicBezTo>
                <a:cubicBezTo>
                  <a:pt x="358" y="305"/>
                  <a:pt x="358" y="311"/>
                  <a:pt x="358" y="317"/>
                </a:cubicBezTo>
                <a:cubicBezTo>
                  <a:pt x="355" y="317"/>
                  <a:pt x="352" y="317"/>
                  <a:pt x="349" y="317"/>
                </a:cubicBezTo>
                <a:cubicBezTo>
                  <a:pt x="344" y="316"/>
                  <a:pt x="340" y="316"/>
                  <a:pt x="335" y="319"/>
                </a:cubicBezTo>
                <a:cubicBezTo>
                  <a:pt x="332" y="322"/>
                  <a:pt x="332" y="328"/>
                  <a:pt x="335" y="331"/>
                </a:cubicBezTo>
                <a:cubicBezTo>
                  <a:pt x="340" y="334"/>
                  <a:pt x="344" y="334"/>
                  <a:pt x="349" y="334"/>
                </a:cubicBezTo>
                <a:cubicBezTo>
                  <a:pt x="354" y="333"/>
                  <a:pt x="359" y="333"/>
                  <a:pt x="364" y="333"/>
                </a:cubicBezTo>
                <a:cubicBezTo>
                  <a:pt x="371" y="331"/>
                  <a:pt x="371" y="322"/>
                  <a:pt x="366" y="319"/>
                </a:cubicBezTo>
                <a:cubicBezTo>
                  <a:pt x="365" y="312"/>
                  <a:pt x="364" y="306"/>
                  <a:pt x="361" y="300"/>
                </a:cubicBezTo>
                <a:cubicBezTo>
                  <a:pt x="367" y="300"/>
                  <a:pt x="373" y="300"/>
                  <a:pt x="379" y="299"/>
                </a:cubicBezTo>
                <a:cubicBezTo>
                  <a:pt x="382" y="299"/>
                  <a:pt x="384" y="297"/>
                  <a:pt x="384" y="294"/>
                </a:cubicBezTo>
                <a:cubicBezTo>
                  <a:pt x="387" y="294"/>
                  <a:pt x="390" y="294"/>
                  <a:pt x="393" y="293"/>
                </a:cubicBezTo>
                <a:cubicBezTo>
                  <a:pt x="390" y="302"/>
                  <a:pt x="392" y="312"/>
                  <a:pt x="391" y="321"/>
                </a:cubicBezTo>
                <a:cubicBezTo>
                  <a:pt x="390" y="321"/>
                  <a:pt x="390" y="322"/>
                  <a:pt x="390" y="323"/>
                </a:cubicBezTo>
                <a:cubicBezTo>
                  <a:pt x="388" y="328"/>
                  <a:pt x="393" y="333"/>
                  <a:pt x="398" y="332"/>
                </a:cubicBezTo>
                <a:cubicBezTo>
                  <a:pt x="404" y="330"/>
                  <a:pt x="413" y="330"/>
                  <a:pt x="418" y="325"/>
                </a:cubicBezTo>
                <a:cubicBezTo>
                  <a:pt x="421" y="320"/>
                  <a:pt x="419" y="314"/>
                  <a:pt x="413" y="314"/>
                </a:cubicBezTo>
                <a:cubicBezTo>
                  <a:pt x="409" y="313"/>
                  <a:pt x="405" y="315"/>
                  <a:pt x="400" y="316"/>
                </a:cubicBezTo>
                <a:cubicBezTo>
                  <a:pt x="400" y="314"/>
                  <a:pt x="400" y="312"/>
                  <a:pt x="400" y="310"/>
                </a:cubicBezTo>
                <a:cubicBezTo>
                  <a:pt x="399" y="305"/>
                  <a:pt x="398" y="300"/>
                  <a:pt x="399" y="294"/>
                </a:cubicBezTo>
                <a:cubicBezTo>
                  <a:pt x="400" y="293"/>
                  <a:pt x="400" y="293"/>
                  <a:pt x="399" y="292"/>
                </a:cubicBezTo>
                <a:cubicBezTo>
                  <a:pt x="404" y="291"/>
                  <a:pt x="408" y="290"/>
                  <a:pt x="413" y="290"/>
                </a:cubicBezTo>
                <a:cubicBezTo>
                  <a:pt x="416" y="289"/>
                  <a:pt x="419" y="287"/>
                  <a:pt x="419" y="284"/>
                </a:cubicBezTo>
                <a:cubicBezTo>
                  <a:pt x="413" y="233"/>
                  <a:pt x="417" y="182"/>
                  <a:pt x="415" y="131"/>
                </a:cubicBezTo>
                <a:cubicBezTo>
                  <a:pt x="415" y="131"/>
                  <a:pt x="415" y="131"/>
                  <a:pt x="415" y="131"/>
                </a:cubicBezTo>
                <a:cubicBezTo>
                  <a:pt x="427" y="135"/>
                  <a:pt x="439" y="135"/>
                  <a:pt x="452" y="136"/>
                </a:cubicBezTo>
                <a:cubicBezTo>
                  <a:pt x="470" y="136"/>
                  <a:pt x="478" y="137"/>
                  <a:pt x="492" y="150"/>
                </a:cubicBezTo>
                <a:cubicBezTo>
                  <a:pt x="497" y="154"/>
                  <a:pt x="505" y="148"/>
                  <a:pt x="501" y="142"/>
                </a:cubicBezTo>
                <a:cubicBezTo>
                  <a:pt x="500" y="140"/>
                  <a:pt x="498" y="138"/>
                  <a:pt x="497" y="136"/>
                </a:cubicBezTo>
                <a:cubicBezTo>
                  <a:pt x="501" y="136"/>
                  <a:pt x="504" y="130"/>
                  <a:pt x="500" y="126"/>
                </a:cubicBezTo>
                <a:cubicBezTo>
                  <a:pt x="500" y="126"/>
                  <a:pt x="499" y="126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8" y="125"/>
                  <a:pt x="498" y="125"/>
                  <a:pt x="498" y="125"/>
                </a:cubicBezTo>
                <a:cubicBezTo>
                  <a:pt x="501" y="123"/>
                  <a:pt x="505" y="121"/>
                  <a:pt x="509" y="119"/>
                </a:cubicBezTo>
                <a:cubicBezTo>
                  <a:pt x="516" y="115"/>
                  <a:pt x="509" y="105"/>
                  <a:pt x="503" y="108"/>
                </a:cubicBezTo>
                <a:close/>
                <a:moveTo>
                  <a:pt x="354" y="89"/>
                </a:moveTo>
                <a:cubicBezTo>
                  <a:pt x="332" y="89"/>
                  <a:pt x="323" y="70"/>
                  <a:pt x="329" y="51"/>
                </a:cubicBezTo>
                <a:cubicBezTo>
                  <a:pt x="333" y="36"/>
                  <a:pt x="343" y="28"/>
                  <a:pt x="356" y="24"/>
                </a:cubicBezTo>
                <a:cubicBezTo>
                  <a:pt x="364" y="24"/>
                  <a:pt x="371" y="23"/>
                  <a:pt x="379" y="27"/>
                </a:cubicBezTo>
                <a:cubicBezTo>
                  <a:pt x="388" y="32"/>
                  <a:pt x="393" y="41"/>
                  <a:pt x="395" y="50"/>
                </a:cubicBezTo>
                <a:cubicBezTo>
                  <a:pt x="401" y="77"/>
                  <a:pt x="377" y="90"/>
                  <a:pt x="354" y="89"/>
                </a:cubicBezTo>
                <a:close/>
                <a:moveTo>
                  <a:pt x="85" y="120"/>
                </a:moveTo>
                <a:cubicBezTo>
                  <a:pt x="85" y="91"/>
                  <a:pt x="106" y="72"/>
                  <a:pt x="133" y="68"/>
                </a:cubicBezTo>
                <a:cubicBezTo>
                  <a:pt x="133" y="69"/>
                  <a:pt x="134" y="70"/>
                  <a:pt x="137" y="71"/>
                </a:cubicBezTo>
                <a:cubicBezTo>
                  <a:pt x="160" y="75"/>
                  <a:pt x="169" y="89"/>
                  <a:pt x="168" y="112"/>
                </a:cubicBezTo>
                <a:cubicBezTo>
                  <a:pt x="167" y="132"/>
                  <a:pt x="156" y="156"/>
                  <a:pt x="137" y="164"/>
                </a:cubicBezTo>
                <a:cubicBezTo>
                  <a:pt x="109" y="175"/>
                  <a:pt x="85" y="145"/>
                  <a:pt x="85" y="120"/>
                </a:cubicBezTo>
                <a:close/>
                <a:moveTo>
                  <a:pt x="213" y="247"/>
                </a:moveTo>
                <a:cubicBezTo>
                  <a:pt x="182" y="262"/>
                  <a:pt x="146" y="276"/>
                  <a:pt x="112" y="279"/>
                </a:cubicBezTo>
                <a:cubicBezTo>
                  <a:pt x="115" y="246"/>
                  <a:pt x="116" y="212"/>
                  <a:pt x="120" y="179"/>
                </a:cubicBezTo>
                <a:cubicBezTo>
                  <a:pt x="120" y="178"/>
                  <a:pt x="120" y="178"/>
                  <a:pt x="119" y="177"/>
                </a:cubicBezTo>
                <a:cubicBezTo>
                  <a:pt x="123" y="177"/>
                  <a:pt x="126" y="178"/>
                  <a:pt x="130" y="177"/>
                </a:cubicBezTo>
                <a:cubicBezTo>
                  <a:pt x="140" y="177"/>
                  <a:pt x="149" y="172"/>
                  <a:pt x="156" y="166"/>
                </a:cubicBezTo>
                <a:cubicBezTo>
                  <a:pt x="165" y="197"/>
                  <a:pt x="194" y="221"/>
                  <a:pt x="213" y="247"/>
                </a:cubicBezTo>
                <a:close/>
                <a:moveTo>
                  <a:pt x="375" y="239"/>
                </a:moveTo>
                <a:cubicBezTo>
                  <a:pt x="372" y="246"/>
                  <a:pt x="373" y="255"/>
                  <a:pt x="373" y="263"/>
                </a:cubicBezTo>
                <a:cubicBezTo>
                  <a:pt x="373" y="272"/>
                  <a:pt x="373" y="280"/>
                  <a:pt x="373" y="289"/>
                </a:cubicBezTo>
                <a:cubicBezTo>
                  <a:pt x="363" y="290"/>
                  <a:pt x="353" y="291"/>
                  <a:pt x="343" y="288"/>
                </a:cubicBezTo>
                <a:cubicBezTo>
                  <a:pt x="340" y="271"/>
                  <a:pt x="339" y="255"/>
                  <a:pt x="339" y="238"/>
                </a:cubicBezTo>
                <a:cubicBezTo>
                  <a:pt x="351" y="238"/>
                  <a:pt x="363" y="238"/>
                  <a:pt x="375" y="238"/>
                </a:cubicBezTo>
                <a:cubicBezTo>
                  <a:pt x="375" y="239"/>
                  <a:pt x="375" y="239"/>
                  <a:pt x="375" y="239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0" name="组合 109">
            <a:extLst>
              <a:ext uri="{FF2B5EF4-FFF2-40B4-BE49-F238E27FC236}">
                <a16:creationId xmlns:a16="http://schemas.microsoft.com/office/drawing/2014/main" id="{4B51FF43-4705-AAE1-FC77-017194805838}"/>
              </a:ext>
            </a:extLst>
          </p:cNvPr>
          <p:cNvGrpSpPr/>
          <p:nvPr/>
        </p:nvGrpSpPr>
        <p:grpSpPr>
          <a:xfrm>
            <a:off x="10199618" y="597076"/>
            <a:ext cx="1077913" cy="1076325"/>
            <a:chOff x="6818314" y="3576637"/>
            <a:chExt cx="1077913" cy="1076325"/>
          </a:xfrm>
          <a:blipFill>
            <a:blip r:embed="rId4"/>
            <a:stretch>
              <a:fillRect/>
            </a:stretch>
          </a:blipFill>
        </p:grpSpPr>
        <p:sp>
          <p:nvSpPr>
            <p:cNvPr id="111" name="Freeform 48">
              <a:extLst>
                <a:ext uri="{FF2B5EF4-FFF2-40B4-BE49-F238E27FC236}">
                  <a16:creationId xmlns:a16="http://schemas.microsoft.com/office/drawing/2014/main" id="{A6EC8601-7586-DD47-4EC7-0FB7C6709E8E}"/>
                </a:ext>
              </a:extLst>
            </p:cNvPr>
            <p:cNvSpPr/>
            <p:nvPr/>
          </p:nvSpPr>
          <p:spPr bwMode="auto">
            <a:xfrm>
              <a:off x="6997701" y="3802062"/>
              <a:ext cx="727075" cy="806450"/>
            </a:xfrm>
            <a:custGeom>
              <a:avLst/>
              <a:gdLst>
                <a:gd name="T0" fmla="*/ 259 w 297"/>
                <a:gd name="T1" fmla="*/ 189 h 329"/>
                <a:gd name="T2" fmla="*/ 191 w 297"/>
                <a:gd name="T3" fmla="*/ 10 h 329"/>
                <a:gd name="T4" fmla="*/ 184 w 297"/>
                <a:gd name="T5" fmla="*/ 36 h 329"/>
                <a:gd name="T6" fmla="*/ 227 w 297"/>
                <a:gd name="T7" fmla="*/ 183 h 329"/>
                <a:gd name="T8" fmla="*/ 75 w 297"/>
                <a:gd name="T9" fmla="*/ 207 h 329"/>
                <a:gd name="T10" fmla="*/ 51 w 297"/>
                <a:gd name="T11" fmla="*/ 88 h 329"/>
                <a:gd name="T12" fmla="*/ 156 w 297"/>
                <a:gd name="T13" fmla="*/ 23 h 329"/>
                <a:gd name="T14" fmla="*/ 159 w 297"/>
                <a:gd name="T15" fmla="*/ 12 h 329"/>
                <a:gd name="T16" fmla="*/ 118 w 297"/>
                <a:gd name="T17" fmla="*/ 1 h 329"/>
                <a:gd name="T18" fmla="*/ 76 w 297"/>
                <a:gd name="T19" fmla="*/ 12 h 329"/>
                <a:gd name="T20" fmla="*/ 21 w 297"/>
                <a:gd name="T21" fmla="*/ 79 h 329"/>
                <a:gd name="T22" fmla="*/ 66 w 297"/>
                <a:gd name="T23" fmla="*/ 239 h 329"/>
                <a:gd name="T24" fmla="*/ 209 w 297"/>
                <a:gd name="T25" fmla="*/ 239 h 329"/>
                <a:gd name="T26" fmla="*/ 212 w 297"/>
                <a:gd name="T27" fmla="*/ 276 h 329"/>
                <a:gd name="T28" fmla="*/ 235 w 297"/>
                <a:gd name="T29" fmla="*/ 322 h 329"/>
                <a:gd name="T30" fmla="*/ 250 w 297"/>
                <a:gd name="T31" fmla="*/ 313 h 329"/>
                <a:gd name="T32" fmla="*/ 234 w 297"/>
                <a:gd name="T33" fmla="*/ 276 h 329"/>
                <a:gd name="T34" fmla="*/ 222 w 297"/>
                <a:gd name="T35" fmla="*/ 237 h 329"/>
                <a:gd name="T36" fmla="*/ 218 w 297"/>
                <a:gd name="T37" fmla="*/ 233 h 329"/>
                <a:gd name="T38" fmla="*/ 259 w 297"/>
                <a:gd name="T39" fmla="*/ 18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7" h="329">
                  <a:moveTo>
                    <a:pt x="259" y="189"/>
                  </a:moveTo>
                  <a:cubicBezTo>
                    <a:pt x="297" y="122"/>
                    <a:pt x="270" y="29"/>
                    <a:pt x="191" y="10"/>
                  </a:cubicBezTo>
                  <a:cubicBezTo>
                    <a:pt x="174" y="6"/>
                    <a:pt x="168" y="30"/>
                    <a:pt x="184" y="36"/>
                  </a:cubicBezTo>
                  <a:cubicBezTo>
                    <a:pt x="245" y="61"/>
                    <a:pt x="260" y="128"/>
                    <a:pt x="227" y="183"/>
                  </a:cubicBezTo>
                  <a:cubicBezTo>
                    <a:pt x="196" y="232"/>
                    <a:pt x="118" y="243"/>
                    <a:pt x="75" y="207"/>
                  </a:cubicBezTo>
                  <a:cubicBezTo>
                    <a:pt x="41" y="178"/>
                    <a:pt x="38" y="127"/>
                    <a:pt x="51" y="88"/>
                  </a:cubicBezTo>
                  <a:cubicBezTo>
                    <a:pt x="67" y="42"/>
                    <a:pt x="110" y="22"/>
                    <a:pt x="156" y="23"/>
                  </a:cubicBezTo>
                  <a:cubicBezTo>
                    <a:pt x="162" y="23"/>
                    <a:pt x="164" y="15"/>
                    <a:pt x="159" y="12"/>
                  </a:cubicBezTo>
                  <a:cubicBezTo>
                    <a:pt x="144" y="5"/>
                    <a:pt x="136" y="0"/>
                    <a:pt x="118" y="1"/>
                  </a:cubicBezTo>
                  <a:cubicBezTo>
                    <a:pt x="103" y="1"/>
                    <a:pt x="89" y="6"/>
                    <a:pt x="76" y="12"/>
                  </a:cubicBezTo>
                  <a:cubicBezTo>
                    <a:pt x="49" y="26"/>
                    <a:pt x="32" y="52"/>
                    <a:pt x="21" y="79"/>
                  </a:cubicBezTo>
                  <a:cubicBezTo>
                    <a:pt x="0" y="135"/>
                    <a:pt x="16" y="204"/>
                    <a:pt x="66" y="239"/>
                  </a:cubicBezTo>
                  <a:cubicBezTo>
                    <a:pt x="109" y="269"/>
                    <a:pt x="165" y="265"/>
                    <a:pt x="209" y="239"/>
                  </a:cubicBezTo>
                  <a:cubicBezTo>
                    <a:pt x="205" y="251"/>
                    <a:pt x="208" y="264"/>
                    <a:pt x="212" y="276"/>
                  </a:cubicBezTo>
                  <a:cubicBezTo>
                    <a:pt x="216" y="292"/>
                    <a:pt x="222" y="310"/>
                    <a:pt x="235" y="322"/>
                  </a:cubicBezTo>
                  <a:cubicBezTo>
                    <a:pt x="241" y="329"/>
                    <a:pt x="253" y="322"/>
                    <a:pt x="250" y="313"/>
                  </a:cubicBezTo>
                  <a:cubicBezTo>
                    <a:pt x="247" y="300"/>
                    <a:pt x="240" y="288"/>
                    <a:pt x="234" y="276"/>
                  </a:cubicBezTo>
                  <a:cubicBezTo>
                    <a:pt x="228" y="264"/>
                    <a:pt x="225" y="251"/>
                    <a:pt x="222" y="237"/>
                  </a:cubicBezTo>
                  <a:cubicBezTo>
                    <a:pt x="222" y="235"/>
                    <a:pt x="220" y="234"/>
                    <a:pt x="218" y="233"/>
                  </a:cubicBezTo>
                  <a:cubicBezTo>
                    <a:pt x="235" y="221"/>
                    <a:pt x="249" y="207"/>
                    <a:pt x="259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9">
              <a:extLst>
                <a:ext uri="{FF2B5EF4-FFF2-40B4-BE49-F238E27FC236}">
                  <a16:creationId xmlns:a16="http://schemas.microsoft.com/office/drawing/2014/main" id="{42F2DDE2-0516-B7FB-DA72-9BB411EFAB30}"/>
                </a:ext>
              </a:extLst>
            </p:cNvPr>
            <p:cNvSpPr/>
            <p:nvPr/>
          </p:nvSpPr>
          <p:spPr bwMode="auto">
            <a:xfrm>
              <a:off x="7318376" y="3576637"/>
              <a:ext cx="80963" cy="184150"/>
            </a:xfrm>
            <a:custGeom>
              <a:avLst/>
              <a:gdLst>
                <a:gd name="T0" fmla="*/ 19 w 33"/>
                <a:gd name="T1" fmla="*/ 6 h 75"/>
                <a:gd name="T2" fmla="*/ 2 w 33"/>
                <a:gd name="T3" fmla="*/ 62 h 75"/>
                <a:gd name="T4" fmla="*/ 14 w 33"/>
                <a:gd name="T5" fmla="*/ 67 h 75"/>
                <a:gd name="T6" fmla="*/ 33 w 33"/>
                <a:gd name="T7" fmla="*/ 10 h 75"/>
                <a:gd name="T8" fmla="*/ 19 w 33"/>
                <a:gd name="T9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5">
                  <a:moveTo>
                    <a:pt x="19" y="6"/>
                  </a:moveTo>
                  <a:cubicBezTo>
                    <a:pt x="10" y="24"/>
                    <a:pt x="6" y="43"/>
                    <a:pt x="2" y="62"/>
                  </a:cubicBezTo>
                  <a:cubicBezTo>
                    <a:pt x="0" y="69"/>
                    <a:pt x="11" y="75"/>
                    <a:pt x="14" y="67"/>
                  </a:cubicBezTo>
                  <a:cubicBezTo>
                    <a:pt x="22" y="49"/>
                    <a:pt x="30" y="30"/>
                    <a:pt x="33" y="10"/>
                  </a:cubicBezTo>
                  <a:cubicBezTo>
                    <a:pt x="33" y="3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50">
              <a:extLst>
                <a:ext uri="{FF2B5EF4-FFF2-40B4-BE49-F238E27FC236}">
                  <a16:creationId xmlns:a16="http://schemas.microsoft.com/office/drawing/2014/main" id="{61332A10-CEC8-B804-4122-D3593F98658C}"/>
                </a:ext>
              </a:extLst>
            </p:cNvPr>
            <p:cNvSpPr/>
            <p:nvPr/>
          </p:nvSpPr>
          <p:spPr bwMode="auto">
            <a:xfrm>
              <a:off x="7450139" y="3579812"/>
              <a:ext cx="85725" cy="184150"/>
            </a:xfrm>
            <a:custGeom>
              <a:avLst/>
              <a:gdLst>
                <a:gd name="T0" fmla="*/ 17 w 35"/>
                <a:gd name="T1" fmla="*/ 7 h 75"/>
                <a:gd name="T2" fmla="*/ 9 w 35"/>
                <a:gd name="T3" fmla="*/ 31 h 75"/>
                <a:gd name="T4" fmla="*/ 3 w 35"/>
                <a:gd name="T5" fmla="*/ 61 h 75"/>
                <a:gd name="T6" fmla="*/ 19 w 35"/>
                <a:gd name="T7" fmla="*/ 65 h 75"/>
                <a:gd name="T8" fmla="*/ 28 w 35"/>
                <a:gd name="T9" fmla="*/ 40 h 75"/>
                <a:gd name="T10" fmla="*/ 35 w 35"/>
                <a:gd name="T11" fmla="*/ 12 h 75"/>
                <a:gd name="T12" fmla="*/ 17 w 35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5">
                  <a:moveTo>
                    <a:pt x="17" y="7"/>
                  </a:moveTo>
                  <a:cubicBezTo>
                    <a:pt x="12" y="14"/>
                    <a:pt x="11" y="23"/>
                    <a:pt x="9" y="31"/>
                  </a:cubicBezTo>
                  <a:cubicBezTo>
                    <a:pt x="7" y="41"/>
                    <a:pt x="5" y="51"/>
                    <a:pt x="3" y="61"/>
                  </a:cubicBezTo>
                  <a:cubicBezTo>
                    <a:pt x="0" y="71"/>
                    <a:pt x="15" y="75"/>
                    <a:pt x="19" y="65"/>
                  </a:cubicBezTo>
                  <a:cubicBezTo>
                    <a:pt x="22" y="57"/>
                    <a:pt x="25" y="49"/>
                    <a:pt x="28" y="40"/>
                  </a:cubicBezTo>
                  <a:cubicBezTo>
                    <a:pt x="30" y="31"/>
                    <a:pt x="35" y="22"/>
                    <a:pt x="35" y="12"/>
                  </a:cubicBezTo>
                  <a:cubicBezTo>
                    <a:pt x="35" y="2"/>
                    <a:pt x="22" y="0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51">
              <a:extLst>
                <a:ext uri="{FF2B5EF4-FFF2-40B4-BE49-F238E27FC236}">
                  <a16:creationId xmlns:a16="http://schemas.microsoft.com/office/drawing/2014/main" id="{DBB05058-F8D1-8CF2-0D23-591FC65E949D}"/>
                </a:ext>
              </a:extLst>
            </p:cNvPr>
            <p:cNvSpPr/>
            <p:nvPr/>
          </p:nvSpPr>
          <p:spPr bwMode="auto">
            <a:xfrm>
              <a:off x="7589839" y="3706812"/>
              <a:ext cx="171450" cy="149225"/>
            </a:xfrm>
            <a:custGeom>
              <a:avLst/>
              <a:gdLst>
                <a:gd name="T0" fmla="*/ 53 w 70"/>
                <a:gd name="T1" fmla="*/ 3 h 61"/>
                <a:gd name="T2" fmla="*/ 25 w 70"/>
                <a:gd name="T3" fmla="*/ 23 h 61"/>
                <a:gd name="T4" fmla="*/ 3 w 70"/>
                <a:gd name="T5" fmla="*/ 46 h 61"/>
                <a:gd name="T6" fmla="*/ 13 w 70"/>
                <a:gd name="T7" fmla="*/ 59 h 61"/>
                <a:gd name="T8" fmla="*/ 37 w 70"/>
                <a:gd name="T9" fmla="*/ 43 h 61"/>
                <a:gd name="T10" fmla="*/ 64 w 70"/>
                <a:gd name="T11" fmla="*/ 22 h 61"/>
                <a:gd name="T12" fmla="*/ 53 w 70"/>
                <a:gd name="T13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1">
                  <a:moveTo>
                    <a:pt x="53" y="3"/>
                  </a:moveTo>
                  <a:cubicBezTo>
                    <a:pt x="42" y="7"/>
                    <a:pt x="34" y="15"/>
                    <a:pt x="25" y="23"/>
                  </a:cubicBezTo>
                  <a:cubicBezTo>
                    <a:pt x="18" y="30"/>
                    <a:pt x="7" y="37"/>
                    <a:pt x="3" y="46"/>
                  </a:cubicBezTo>
                  <a:cubicBezTo>
                    <a:pt x="0" y="53"/>
                    <a:pt x="5" y="61"/>
                    <a:pt x="13" y="59"/>
                  </a:cubicBezTo>
                  <a:cubicBezTo>
                    <a:pt x="22" y="57"/>
                    <a:pt x="30" y="49"/>
                    <a:pt x="37" y="43"/>
                  </a:cubicBezTo>
                  <a:cubicBezTo>
                    <a:pt x="46" y="36"/>
                    <a:pt x="57" y="30"/>
                    <a:pt x="64" y="22"/>
                  </a:cubicBezTo>
                  <a:cubicBezTo>
                    <a:pt x="70" y="14"/>
                    <a:pt x="65" y="0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52">
              <a:extLst>
                <a:ext uri="{FF2B5EF4-FFF2-40B4-BE49-F238E27FC236}">
                  <a16:creationId xmlns:a16="http://schemas.microsoft.com/office/drawing/2014/main" id="{52CFDE99-BB4C-DC2F-02E4-9803BB064A5C}"/>
                </a:ext>
              </a:extLst>
            </p:cNvPr>
            <p:cNvSpPr/>
            <p:nvPr/>
          </p:nvSpPr>
          <p:spPr bwMode="auto">
            <a:xfrm>
              <a:off x="7688264" y="3949700"/>
              <a:ext cx="203200" cy="66675"/>
            </a:xfrm>
            <a:custGeom>
              <a:avLst/>
              <a:gdLst>
                <a:gd name="T0" fmla="*/ 75 w 83"/>
                <a:gd name="T1" fmla="*/ 5 h 27"/>
                <a:gd name="T2" fmla="*/ 46 w 83"/>
                <a:gd name="T3" fmla="*/ 0 h 27"/>
                <a:gd name="T4" fmla="*/ 10 w 83"/>
                <a:gd name="T5" fmla="*/ 4 h 27"/>
                <a:gd name="T6" fmla="*/ 10 w 83"/>
                <a:gd name="T7" fmla="*/ 24 h 27"/>
                <a:gd name="T8" fmla="*/ 42 w 83"/>
                <a:gd name="T9" fmla="*/ 26 h 27"/>
                <a:gd name="T10" fmla="*/ 73 w 83"/>
                <a:gd name="T11" fmla="*/ 24 h 27"/>
                <a:gd name="T12" fmla="*/ 75 w 83"/>
                <a:gd name="T1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7">
                  <a:moveTo>
                    <a:pt x="75" y="5"/>
                  </a:moveTo>
                  <a:cubicBezTo>
                    <a:pt x="66" y="0"/>
                    <a:pt x="56" y="0"/>
                    <a:pt x="46" y="0"/>
                  </a:cubicBezTo>
                  <a:cubicBezTo>
                    <a:pt x="34" y="1"/>
                    <a:pt x="22" y="2"/>
                    <a:pt x="10" y="4"/>
                  </a:cubicBezTo>
                  <a:cubicBezTo>
                    <a:pt x="0" y="6"/>
                    <a:pt x="0" y="22"/>
                    <a:pt x="10" y="24"/>
                  </a:cubicBezTo>
                  <a:cubicBezTo>
                    <a:pt x="21" y="26"/>
                    <a:pt x="31" y="26"/>
                    <a:pt x="42" y="26"/>
                  </a:cubicBezTo>
                  <a:cubicBezTo>
                    <a:pt x="52" y="26"/>
                    <a:pt x="62" y="27"/>
                    <a:pt x="73" y="24"/>
                  </a:cubicBezTo>
                  <a:cubicBezTo>
                    <a:pt x="81" y="21"/>
                    <a:pt x="83" y="10"/>
                    <a:pt x="7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Rectangle 53">
              <a:extLst>
                <a:ext uri="{FF2B5EF4-FFF2-40B4-BE49-F238E27FC236}">
                  <a16:creationId xmlns:a16="http://schemas.microsoft.com/office/drawing/2014/main" id="{93300225-3608-C1EB-4477-5ED992B12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4248150"/>
              <a:ext cx="1588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54">
              <a:extLst>
                <a:ext uri="{FF2B5EF4-FFF2-40B4-BE49-F238E27FC236}">
                  <a16:creationId xmlns:a16="http://schemas.microsoft.com/office/drawing/2014/main" id="{A2F39C34-3583-B97B-A21F-93D43B0AB66F}"/>
                </a:ext>
              </a:extLst>
            </p:cNvPr>
            <p:cNvSpPr/>
            <p:nvPr/>
          </p:nvSpPr>
          <p:spPr bwMode="auto">
            <a:xfrm>
              <a:off x="7678739" y="4224337"/>
              <a:ext cx="217488" cy="90488"/>
            </a:xfrm>
            <a:custGeom>
              <a:avLst/>
              <a:gdLst>
                <a:gd name="T0" fmla="*/ 81 w 89"/>
                <a:gd name="T1" fmla="*/ 19 h 37"/>
                <a:gd name="T2" fmla="*/ 36 w 89"/>
                <a:gd name="T3" fmla="*/ 5 h 37"/>
                <a:gd name="T4" fmla="*/ 14 w 89"/>
                <a:gd name="T5" fmla="*/ 0 h 37"/>
                <a:gd name="T6" fmla="*/ 6 w 89"/>
                <a:gd name="T7" fmla="*/ 1 h 37"/>
                <a:gd name="T8" fmla="*/ 4 w 89"/>
                <a:gd name="T9" fmla="*/ 3 h 37"/>
                <a:gd name="T10" fmla="*/ 3 w 89"/>
                <a:gd name="T11" fmla="*/ 3 h 37"/>
                <a:gd name="T12" fmla="*/ 5 w 89"/>
                <a:gd name="T13" fmla="*/ 12 h 37"/>
                <a:gd name="T14" fmla="*/ 2 w 89"/>
                <a:gd name="T15" fmla="*/ 11 h 37"/>
                <a:gd name="T16" fmla="*/ 3 w 89"/>
                <a:gd name="T17" fmla="*/ 12 h 37"/>
                <a:gd name="T18" fmla="*/ 9 w 89"/>
                <a:gd name="T19" fmla="*/ 17 h 37"/>
                <a:gd name="T20" fmla="*/ 31 w 89"/>
                <a:gd name="T21" fmla="*/ 25 h 37"/>
                <a:gd name="T22" fmla="*/ 77 w 89"/>
                <a:gd name="T23" fmla="*/ 36 h 37"/>
                <a:gd name="T24" fmla="*/ 81 w 89"/>
                <a:gd name="T2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37">
                  <a:moveTo>
                    <a:pt x="81" y="19"/>
                  </a:moveTo>
                  <a:cubicBezTo>
                    <a:pt x="69" y="10"/>
                    <a:pt x="51" y="8"/>
                    <a:pt x="36" y="5"/>
                  </a:cubicBezTo>
                  <a:cubicBezTo>
                    <a:pt x="29" y="3"/>
                    <a:pt x="21" y="1"/>
                    <a:pt x="14" y="0"/>
                  </a:cubicBezTo>
                  <a:cubicBezTo>
                    <a:pt x="11" y="0"/>
                    <a:pt x="8" y="0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6"/>
                    <a:pt x="0" y="11"/>
                    <a:pt x="5" y="12"/>
                  </a:cubicBezTo>
                  <a:cubicBezTo>
                    <a:pt x="3" y="12"/>
                    <a:pt x="2" y="11"/>
                    <a:pt x="2" y="11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4" y="15"/>
                    <a:pt x="7" y="16"/>
                    <a:pt x="9" y="17"/>
                  </a:cubicBezTo>
                  <a:cubicBezTo>
                    <a:pt x="16" y="20"/>
                    <a:pt x="23" y="22"/>
                    <a:pt x="31" y="25"/>
                  </a:cubicBezTo>
                  <a:cubicBezTo>
                    <a:pt x="46" y="30"/>
                    <a:pt x="61" y="37"/>
                    <a:pt x="77" y="36"/>
                  </a:cubicBezTo>
                  <a:cubicBezTo>
                    <a:pt x="86" y="36"/>
                    <a:pt x="89" y="25"/>
                    <a:pt x="8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55">
              <a:extLst>
                <a:ext uri="{FF2B5EF4-FFF2-40B4-BE49-F238E27FC236}">
                  <a16:creationId xmlns:a16="http://schemas.microsoft.com/office/drawing/2014/main" id="{4BD96A7A-AA0C-6367-D34A-E1A578637434}"/>
                </a:ext>
              </a:extLst>
            </p:cNvPr>
            <p:cNvSpPr/>
            <p:nvPr/>
          </p:nvSpPr>
          <p:spPr bwMode="auto">
            <a:xfrm>
              <a:off x="7145339" y="4462462"/>
              <a:ext cx="117475" cy="190500"/>
            </a:xfrm>
            <a:custGeom>
              <a:avLst/>
              <a:gdLst>
                <a:gd name="T0" fmla="*/ 32 w 48"/>
                <a:gd name="T1" fmla="*/ 3 h 78"/>
                <a:gd name="T2" fmla="*/ 12 w 48"/>
                <a:gd name="T3" fmla="*/ 27 h 78"/>
                <a:gd name="T4" fmla="*/ 0 w 48"/>
                <a:gd name="T5" fmla="*/ 64 h 78"/>
                <a:gd name="T6" fmla="*/ 20 w 48"/>
                <a:gd name="T7" fmla="*/ 69 h 78"/>
                <a:gd name="T8" fmla="*/ 31 w 48"/>
                <a:gd name="T9" fmla="*/ 39 h 78"/>
                <a:gd name="T10" fmla="*/ 43 w 48"/>
                <a:gd name="T11" fmla="*/ 14 h 78"/>
                <a:gd name="T12" fmla="*/ 32 w 48"/>
                <a:gd name="T13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8">
                  <a:moveTo>
                    <a:pt x="32" y="3"/>
                  </a:moveTo>
                  <a:cubicBezTo>
                    <a:pt x="22" y="7"/>
                    <a:pt x="17" y="17"/>
                    <a:pt x="12" y="27"/>
                  </a:cubicBezTo>
                  <a:cubicBezTo>
                    <a:pt x="6" y="38"/>
                    <a:pt x="0" y="51"/>
                    <a:pt x="0" y="64"/>
                  </a:cubicBezTo>
                  <a:cubicBezTo>
                    <a:pt x="1" y="75"/>
                    <a:pt x="14" y="78"/>
                    <a:pt x="20" y="69"/>
                  </a:cubicBezTo>
                  <a:cubicBezTo>
                    <a:pt x="26" y="60"/>
                    <a:pt x="28" y="49"/>
                    <a:pt x="31" y="39"/>
                  </a:cubicBezTo>
                  <a:cubicBezTo>
                    <a:pt x="34" y="30"/>
                    <a:pt x="38" y="21"/>
                    <a:pt x="43" y="14"/>
                  </a:cubicBezTo>
                  <a:cubicBezTo>
                    <a:pt x="48" y="6"/>
                    <a:pt x="39" y="0"/>
                    <a:pt x="3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56">
              <a:extLst>
                <a:ext uri="{FF2B5EF4-FFF2-40B4-BE49-F238E27FC236}">
                  <a16:creationId xmlns:a16="http://schemas.microsoft.com/office/drawing/2014/main" id="{A682AE45-7795-5A60-22FA-B139EB9EEFEC}"/>
                </a:ext>
              </a:extLst>
            </p:cNvPr>
            <p:cNvSpPr/>
            <p:nvPr/>
          </p:nvSpPr>
          <p:spPr bwMode="auto">
            <a:xfrm>
              <a:off x="6854826" y="4318000"/>
              <a:ext cx="201613" cy="146050"/>
            </a:xfrm>
            <a:custGeom>
              <a:avLst/>
              <a:gdLst>
                <a:gd name="T0" fmla="*/ 69 w 82"/>
                <a:gd name="T1" fmla="*/ 3 h 60"/>
                <a:gd name="T2" fmla="*/ 34 w 82"/>
                <a:gd name="T3" fmla="*/ 22 h 60"/>
                <a:gd name="T4" fmla="*/ 5 w 82"/>
                <a:gd name="T5" fmla="*/ 44 h 60"/>
                <a:gd name="T6" fmla="*/ 17 w 82"/>
                <a:gd name="T7" fmla="*/ 57 h 60"/>
                <a:gd name="T8" fmla="*/ 51 w 82"/>
                <a:gd name="T9" fmla="*/ 36 h 60"/>
                <a:gd name="T10" fmla="*/ 78 w 82"/>
                <a:gd name="T11" fmla="*/ 13 h 60"/>
                <a:gd name="T12" fmla="*/ 69 w 82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0">
                  <a:moveTo>
                    <a:pt x="69" y="3"/>
                  </a:moveTo>
                  <a:cubicBezTo>
                    <a:pt x="57" y="10"/>
                    <a:pt x="46" y="16"/>
                    <a:pt x="34" y="22"/>
                  </a:cubicBezTo>
                  <a:cubicBezTo>
                    <a:pt x="22" y="27"/>
                    <a:pt x="11" y="33"/>
                    <a:pt x="5" y="44"/>
                  </a:cubicBezTo>
                  <a:cubicBezTo>
                    <a:pt x="0" y="53"/>
                    <a:pt x="9" y="60"/>
                    <a:pt x="17" y="57"/>
                  </a:cubicBezTo>
                  <a:cubicBezTo>
                    <a:pt x="29" y="51"/>
                    <a:pt x="39" y="43"/>
                    <a:pt x="51" y="36"/>
                  </a:cubicBezTo>
                  <a:cubicBezTo>
                    <a:pt x="61" y="30"/>
                    <a:pt x="71" y="23"/>
                    <a:pt x="78" y="13"/>
                  </a:cubicBezTo>
                  <a:cubicBezTo>
                    <a:pt x="82" y="7"/>
                    <a:pt x="74" y="0"/>
                    <a:pt x="6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57">
              <a:extLst>
                <a:ext uri="{FF2B5EF4-FFF2-40B4-BE49-F238E27FC236}">
                  <a16:creationId xmlns:a16="http://schemas.microsoft.com/office/drawing/2014/main" id="{F64488BF-6323-1043-D8CD-1689838A5CF2}"/>
                </a:ext>
              </a:extLst>
            </p:cNvPr>
            <p:cNvSpPr/>
            <p:nvPr/>
          </p:nvSpPr>
          <p:spPr bwMode="auto">
            <a:xfrm>
              <a:off x="6818314" y="4160837"/>
              <a:ext cx="160338" cy="50800"/>
            </a:xfrm>
            <a:custGeom>
              <a:avLst/>
              <a:gdLst>
                <a:gd name="T0" fmla="*/ 56 w 65"/>
                <a:gd name="T1" fmla="*/ 1 h 21"/>
                <a:gd name="T2" fmla="*/ 32 w 65"/>
                <a:gd name="T3" fmla="*/ 3 h 21"/>
                <a:gd name="T4" fmla="*/ 8 w 65"/>
                <a:gd name="T5" fmla="*/ 5 h 21"/>
                <a:gd name="T6" fmla="*/ 6 w 65"/>
                <a:gd name="T7" fmla="*/ 16 h 21"/>
                <a:gd name="T8" fmla="*/ 58 w 65"/>
                <a:gd name="T9" fmla="*/ 15 h 21"/>
                <a:gd name="T10" fmla="*/ 56 w 65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21">
                  <a:moveTo>
                    <a:pt x="56" y="1"/>
                  </a:moveTo>
                  <a:cubicBezTo>
                    <a:pt x="48" y="0"/>
                    <a:pt x="40" y="2"/>
                    <a:pt x="32" y="3"/>
                  </a:cubicBezTo>
                  <a:cubicBezTo>
                    <a:pt x="24" y="5"/>
                    <a:pt x="16" y="5"/>
                    <a:pt x="8" y="5"/>
                  </a:cubicBezTo>
                  <a:cubicBezTo>
                    <a:pt x="1" y="5"/>
                    <a:pt x="0" y="14"/>
                    <a:pt x="6" y="16"/>
                  </a:cubicBezTo>
                  <a:cubicBezTo>
                    <a:pt x="21" y="21"/>
                    <a:pt x="43" y="21"/>
                    <a:pt x="58" y="15"/>
                  </a:cubicBezTo>
                  <a:cubicBezTo>
                    <a:pt x="65" y="12"/>
                    <a:pt x="64" y="1"/>
                    <a:pt x="5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58">
              <a:extLst>
                <a:ext uri="{FF2B5EF4-FFF2-40B4-BE49-F238E27FC236}">
                  <a16:creationId xmlns:a16="http://schemas.microsoft.com/office/drawing/2014/main" id="{628DF3CF-58FC-73C6-0386-C647419DC567}"/>
                </a:ext>
              </a:extLst>
            </p:cNvPr>
            <p:cNvSpPr/>
            <p:nvPr/>
          </p:nvSpPr>
          <p:spPr bwMode="auto">
            <a:xfrm>
              <a:off x="6848476" y="3910012"/>
              <a:ext cx="188913" cy="115888"/>
            </a:xfrm>
            <a:custGeom>
              <a:avLst/>
              <a:gdLst>
                <a:gd name="T0" fmla="*/ 71 w 77"/>
                <a:gd name="T1" fmla="*/ 32 h 47"/>
                <a:gd name="T2" fmla="*/ 27 w 77"/>
                <a:gd name="T3" fmla="*/ 11 h 47"/>
                <a:gd name="T4" fmla="*/ 1 w 77"/>
                <a:gd name="T5" fmla="*/ 11 h 47"/>
                <a:gd name="T6" fmla="*/ 5 w 77"/>
                <a:gd name="T7" fmla="*/ 20 h 47"/>
                <a:gd name="T8" fmla="*/ 5 w 77"/>
                <a:gd name="T9" fmla="*/ 20 h 47"/>
                <a:gd name="T10" fmla="*/ 12 w 77"/>
                <a:gd name="T11" fmla="*/ 24 h 47"/>
                <a:gd name="T12" fmla="*/ 29 w 77"/>
                <a:gd name="T13" fmla="*/ 33 h 47"/>
                <a:gd name="T14" fmla="*/ 67 w 77"/>
                <a:gd name="T15" fmla="*/ 47 h 47"/>
                <a:gd name="T16" fmla="*/ 71 w 77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47">
                  <a:moveTo>
                    <a:pt x="71" y="32"/>
                  </a:moveTo>
                  <a:cubicBezTo>
                    <a:pt x="58" y="22"/>
                    <a:pt x="42" y="17"/>
                    <a:pt x="27" y="11"/>
                  </a:cubicBezTo>
                  <a:cubicBezTo>
                    <a:pt x="21" y="8"/>
                    <a:pt x="3" y="0"/>
                    <a:pt x="1" y="11"/>
                  </a:cubicBezTo>
                  <a:cubicBezTo>
                    <a:pt x="0" y="15"/>
                    <a:pt x="2" y="18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2"/>
                    <a:pt x="9" y="23"/>
                    <a:pt x="12" y="24"/>
                  </a:cubicBezTo>
                  <a:cubicBezTo>
                    <a:pt x="17" y="27"/>
                    <a:pt x="23" y="30"/>
                    <a:pt x="29" y="33"/>
                  </a:cubicBezTo>
                  <a:cubicBezTo>
                    <a:pt x="41" y="39"/>
                    <a:pt x="53" y="47"/>
                    <a:pt x="67" y="47"/>
                  </a:cubicBezTo>
                  <a:cubicBezTo>
                    <a:pt x="76" y="47"/>
                    <a:pt x="77" y="36"/>
                    <a:pt x="7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59">
              <a:extLst>
                <a:ext uri="{FF2B5EF4-FFF2-40B4-BE49-F238E27FC236}">
                  <a16:creationId xmlns:a16="http://schemas.microsoft.com/office/drawing/2014/main" id="{E41C2583-6DEB-55B2-3BD7-937A8A7D0E01}"/>
                </a:ext>
              </a:extLst>
            </p:cNvPr>
            <p:cNvSpPr/>
            <p:nvPr/>
          </p:nvSpPr>
          <p:spPr bwMode="auto">
            <a:xfrm>
              <a:off x="6967539" y="3729037"/>
              <a:ext cx="133350" cy="157163"/>
            </a:xfrm>
            <a:custGeom>
              <a:avLst/>
              <a:gdLst>
                <a:gd name="T0" fmla="*/ 49 w 54"/>
                <a:gd name="T1" fmla="*/ 48 h 64"/>
                <a:gd name="T2" fmla="*/ 19 w 54"/>
                <a:gd name="T3" fmla="*/ 9 h 64"/>
                <a:gd name="T4" fmla="*/ 5 w 54"/>
                <a:gd name="T5" fmla="*/ 17 h 64"/>
                <a:gd name="T6" fmla="*/ 39 w 54"/>
                <a:gd name="T7" fmla="*/ 60 h 64"/>
                <a:gd name="T8" fmla="*/ 49 w 54"/>
                <a:gd name="T9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4">
                  <a:moveTo>
                    <a:pt x="49" y="48"/>
                  </a:moveTo>
                  <a:cubicBezTo>
                    <a:pt x="38" y="35"/>
                    <a:pt x="28" y="23"/>
                    <a:pt x="19" y="9"/>
                  </a:cubicBezTo>
                  <a:cubicBezTo>
                    <a:pt x="13" y="0"/>
                    <a:pt x="0" y="8"/>
                    <a:pt x="5" y="17"/>
                  </a:cubicBezTo>
                  <a:cubicBezTo>
                    <a:pt x="14" y="34"/>
                    <a:pt x="22" y="51"/>
                    <a:pt x="39" y="60"/>
                  </a:cubicBezTo>
                  <a:cubicBezTo>
                    <a:pt x="47" y="64"/>
                    <a:pt x="54" y="54"/>
                    <a:pt x="4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60">
              <a:extLst>
                <a:ext uri="{FF2B5EF4-FFF2-40B4-BE49-F238E27FC236}">
                  <a16:creationId xmlns:a16="http://schemas.microsoft.com/office/drawing/2014/main" id="{F50BB5F2-CCB3-9BA4-0835-C02DE2A98611}"/>
                </a:ext>
              </a:extLst>
            </p:cNvPr>
            <p:cNvSpPr/>
            <p:nvPr/>
          </p:nvSpPr>
          <p:spPr bwMode="auto">
            <a:xfrm>
              <a:off x="7092951" y="3619500"/>
              <a:ext cx="117475" cy="193675"/>
            </a:xfrm>
            <a:custGeom>
              <a:avLst/>
              <a:gdLst>
                <a:gd name="T0" fmla="*/ 33 w 48"/>
                <a:gd name="T1" fmla="*/ 34 h 79"/>
                <a:gd name="T2" fmla="*/ 14 w 48"/>
                <a:gd name="T3" fmla="*/ 5 h 79"/>
                <a:gd name="T4" fmla="*/ 3 w 48"/>
                <a:gd name="T5" fmla="*/ 12 h 79"/>
                <a:gd name="T6" fmla="*/ 14 w 48"/>
                <a:gd name="T7" fmla="*/ 42 h 79"/>
                <a:gd name="T8" fmla="*/ 30 w 48"/>
                <a:gd name="T9" fmla="*/ 74 h 79"/>
                <a:gd name="T10" fmla="*/ 48 w 48"/>
                <a:gd name="T11" fmla="*/ 67 h 79"/>
                <a:gd name="T12" fmla="*/ 33 w 48"/>
                <a:gd name="T13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9">
                  <a:moveTo>
                    <a:pt x="33" y="34"/>
                  </a:moveTo>
                  <a:cubicBezTo>
                    <a:pt x="27" y="24"/>
                    <a:pt x="22" y="14"/>
                    <a:pt x="14" y="5"/>
                  </a:cubicBezTo>
                  <a:cubicBezTo>
                    <a:pt x="9" y="0"/>
                    <a:pt x="0" y="5"/>
                    <a:pt x="3" y="12"/>
                  </a:cubicBezTo>
                  <a:cubicBezTo>
                    <a:pt x="6" y="22"/>
                    <a:pt x="10" y="32"/>
                    <a:pt x="14" y="42"/>
                  </a:cubicBezTo>
                  <a:cubicBezTo>
                    <a:pt x="18" y="52"/>
                    <a:pt x="21" y="67"/>
                    <a:pt x="30" y="74"/>
                  </a:cubicBezTo>
                  <a:cubicBezTo>
                    <a:pt x="37" y="79"/>
                    <a:pt x="48" y="76"/>
                    <a:pt x="48" y="67"/>
                  </a:cubicBezTo>
                  <a:cubicBezTo>
                    <a:pt x="48" y="55"/>
                    <a:pt x="39" y="44"/>
                    <a:pt x="3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4" name="组合 123">
            <a:extLst>
              <a:ext uri="{FF2B5EF4-FFF2-40B4-BE49-F238E27FC236}">
                <a16:creationId xmlns:a16="http://schemas.microsoft.com/office/drawing/2014/main" id="{BB9FA9F4-D862-AEB9-2711-E641A315FF42}"/>
              </a:ext>
            </a:extLst>
          </p:cNvPr>
          <p:cNvGrpSpPr/>
          <p:nvPr/>
        </p:nvGrpSpPr>
        <p:grpSpPr>
          <a:xfrm>
            <a:off x="2171374" y="5366716"/>
            <a:ext cx="1322388" cy="736601"/>
            <a:chOff x="2446338" y="266700"/>
            <a:chExt cx="1322388" cy="736601"/>
          </a:xfrm>
          <a:blipFill>
            <a:blip r:embed="rId4"/>
            <a:stretch>
              <a:fillRect/>
            </a:stretch>
          </a:blipFill>
        </p:grpSpPr>
        <p:sp>
          <p:nvSpPr>
            <p:cNvPr id="125" name="Freeform 99">
              <a:extLst>
                <a:ext uri="{FF2B5EF4-FFF2-40B4-BE49-F238E27FC236}">
                  <a16:creationId xmlns:a16="http://schemas.microsoft.com/office/drawing/2014/main" id="{43422FDE-10B8-7C23-7CC1-327B48671C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876" y="474663"/>
              <a:ext cx="606425" cy="528638"/>
            </a:xfrm>
            <a:custGeom>
              <a:avLst/>
              <a:gdLst>
                <a:gd name="T0" fmla="*/ 0 w 382"/>
                <a:gd name="T1" fmla="*/ 0 h 333"/>
                <a:gd name="T2" fmla="*/ 0 w 382"/>
                <a:gd name="T3" fmla="*/ 333 h 333"/>
                <a:gd name="T4" fmla="*/ 382 w 382"/>
                <a:gd name="T5" fmla="*/ 333 h 333"/>
                <a:gd name="T6" fmla="*/ 382 w 382"/>
                <a:gd name="T7" fmla="*/ 0 h 333"/>
                <a:gd name="T8" fmla="*/ 0 w 382"/>
                <a:gd name="T9" fmla="*/ 0 h 333"/>
                <a:gd name="T10" fmla="*/ 110 w 382"/>
                <a:gd name="T11" fmla="*/ 254 h 333"/>
                <a:gd name="T12" fmla="*/ 74 w 382"/>
                <a:gd name="T13" fmla="*/ 254 h 333"/>
                <a:gd name="T14" fmla="*/ 74 w 382"/>
                <a:gd name="T15" fmla="*/ 220 h 333"/>
                <a:gd name="T16" fmla="*/ 110 w 382"/>
                <a:gd name="T17" fmla="*/ 220 h 333"/>
                <a:gd name="T18" fmla="*/ 110 w 382"/>
                <a:gd name="T19" fmla="*/ 254 h 333"/>
                <a:gd name="T20" fmla="*/ 110 w 382"/>
                <a:gd name="T21" fmla="*/ 183 h 333"/>
                <a:gd name="T22" fmla="*/ 74 w 382"/>
                <a:gd name="T23" fmla="*/ 183 h 333"/>
                <a:gd name="T24" fmla="*/ 74 w 382"/>
                <a:gd name="T25" fmla="*/ 150 h 333"/>
                <a:gd name="T26" fmla="*/ 110 w 382"/>
                <a:gd name="T27" fmla="*/ 150 h 333"/>
                <a:gd name="T28" fmla="*/ 110 w 382"/>
                <a:gd name="T29" fmla="*/ 183 h 333"/>
                <a:gd name="T30" fmla="*/ 110 w 382"/>
                <a:gd name="T31" fmla="*/ 112 h 333"/>
                <a:gd name="T32" fmla="*/ 74 w 382"/>
                <a:gd name="T33" fmla="*/ 112 h 333"/>
                <a:gd name="T34" fmla="*/ 74 w 382"/>
                <a:gd name="T35" fmla="*/ 79 h 333"/>
                <a:gd name="T36" fmla="*/ 110 w 382"/>
                <a:gd name="T37" fmla="*/ 79 h 333"/>
                <a:gd name="T38" fmla="*/ 110 w 382"/>
                <a:gd name="T39" fmla="*/ 112 h 333"/>
                <a:gd name="T40" fmla="*/ 203 w 382"/>
                <a:gd name="T41" fmla="*/ 254 h 333"/>
                <a:gd name="T42" fmla="*/ 170 w 382"/>
                <a:gd name="T43" fmla="*/ 254 h 333"/>
                <a:gd name="T44" fmla="*/ 170 w 382"/>
                <a:gd name="T45" fmla="*/ 220 h 333"/>
                <a:gd name="T46" fmla="*/ 203 w 382"/>
                <a:gd name="T47" fmla="*/ 220 h 333"/>
                <a:gd name="T48" fmla="*/ 203 w 382"/>
                <a:gd name="T49" fmla="*/ 254 h 333"/>
                <a:gd name="T50" fmla="*/ 203 w 382"/>
                <a:gd name="T51" fmla="*/ 183 h 333"/>
                <a:gd name="T52" fmla="*/ 170 w 382"/>
                <a:gd name="T53" fmla="*/ 183 h 333"/>
                <a:gd name="T54" fmla="*/ 170 w 382"/>
                <a:gd name="T55" fmla="*/ 150 h 333"/>
                <a:gd name="T56" fmla="*/ 203 w 382"/>
                <a:gd name="T57" fmla="*/ 150 h 333"/>
                <a:gd name="T58" fmla="*/ 203 w 382"/>
                <a:gd name="T59" fmla="*/ 183 h 333"/>
                <a:gd name="T60" fmla="*/ 203 w 382"/>
                <a:gd name="T61" fmla="*/ 112 h 333"/>
                <a:gd name="T62" fmla="*/ 170 w 382"/>
                <a:gd name="T63" fmla="*/ 112 h 333"/>
                <a:gd name="T64" fmla="*/ 170 w 382"/>
                <a:gd name="T65" fmla="*/ 79 h 333"/>
                <a:gd name="T66" fmla="*/ 203 w 382"/>
                <a:gd name="T67" fmla="*/ 79 h 333"/>
                <a:gd name="T68" fmla="*/ 203 w 382"/>
                <a:gd name="T69" fmla="*/ 112 h 333"/>
                <a:gd name="T70" fmla="*/ 297 w 382"/>
                <a:gd name="T71" fmla="*/ 254 h 333"/>
                <a:gd name="T72" fmla="*/ 263 w 382"/>
                <a:gd name="T73" fmla="*/ 254 h 333"/>
                <a:gd name="T74" fmla="*/ 263 w 382"/>
                <a:gd name="T75" fmla="*/ 220 h 333"/>
                <a:gd name="T76" fmla="*/ 297 w 382"/>
                <a:gd name="T77" fmla="*/ 220 h 333"/>
                <a:gd name="T78" fmla="*/ 297 w 382"/>
                <a:gd name="T79" fmla="*/ 254 h 333"/>
                <a:gd name="T80" fmla="*/ 297 w 382"/>
                <a:gd name="T81" fmla="*/ 183 h 333"/>
                <a:gd name="T82" fmla="*/ 263 w 382"/>
                <a:gd name="T83" fmla="*/ 183 h 333"/>
                <a:gd name="T84" fmla="*/ 263 w 382"/>
                <a:gd name="T85" fmla="*/ 150 h 333"/>
                <a:gd name="T86" fmla="*/ 297 w 382"/>
                <a:gd name="T87" fmla="*/ 150 h 333"/>
                <a:gd name="T88" fmla="*/ 297 w 382"/>
                <a:gd name="T89" fmla="*/ 183 h 333"/>
                <a:gd name="T90" fmla="*/ 297 w 382"/>
                <a:gd name="T91" fmla="*/ 112 h 333"/>
                <a:gd name="T92" fmla="*/ 263 w 382"/>
                <a:gd name="T93" fmla="*/ 112 h 333"/>
                <a:gd name="T94" fmla="*/ 263 w 382"/>
                <a:gd name="T95" fmla="*/ 79 h 333"/>
                <a:gd name="T96" fmla="*/ 297 w 382"/>
                <a:gd name="T97" fmla="*/ 79 h 333"/>
                <a:gd name="T98" fmla="*/ 297 w 382"/>
                <a:gd name="T99" fmla="*/ 11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2" h="333">
                  <a:moveTo>
                    <a:pt x="0" y="0"/>
                  </a:moveTo>
                  <a:lnTo>
                    <a:pt x="0" y="333"/>
                  </a:lnTo>
                  <a:lnTo>
                    <a:pt x="382" y="333"/>
                  </a:lnTo>
                  <a:lnTo>
                    <a:pt x="382" y="0"/>
                  </a:lnTo>
                  <a:lnTo>
                    <a:pt x="0" y="0"/>
                  </a:lnTo>
                  <a:close/>
                  <a:moveTo>
                    <a:pt x="110" y="254"/>
                  </a:moveTo>
                  <a:lnTo>
                    <a:pt x="74" y="254"/>
                  </a:lnTo>
                  <a:lnTo>
                    <a:pt x="74" y="220"/>
                  </a:lnTo>
                  <a:lnTo>
                    <a:pt x="110" y="220"/>
                  </a:lnTo>
                  <a:lnTo>
                    <a:pt x="110" y="254"/>
                  </a:lnTo>
                  <a:close/>
                  <a:moveTo>
                    <a:pt x="110" y="183"/>
                  </a:moveTo>
                  <a:lnTo>
                    <a:pt x="74" y="183"/>
                  </a:lnTo>
                  <a:lnTo>
                    <a:pt x="74" y="150"/>
                  </a:lnTo>
                  <a:lnTo>
                    <a:pt x="110" y="150"/>
                  </a:lnTo>
                  <a:lnTo>
                    <a:pt x="110" y="183"/>
                  </a:lnTo>
                  <a:close/>
                  <a:moveTo>
                    <a:pt x="110" y="112"/>
                  </a:moveTo>
                  <a:lnTo>
                    <a:pt x="74" y="112"/>
                  </a:lnTo>
                  <a:lnTo>
                    <a:pt x="74" y="79"/>
                  </a:lnTo>
                  <a:lnTo>
                    <a:pt x="110" y="79"/>
                  </a:lnTo>
                  <a:lnTo>
                    <a:pt x="110" y="112"/>
                  </a:lnTo>
                  <a:close/>
                  <a:moveTo>
                    <a:pt x="203" y="254"/>
                  </a:moveTo>
                  <a:lnTo>
                    <a:pt x="170" y="254"/>
                  </a:lnTo>
                  <a:lnTo>
                    <a:pt x="170" y="220"/>
                  </a:lnTo>
                  <a:lnTo>
                    <a:pt x="203" y="220"/>
                  </a:lnTo>
                  <a:lnTo>
                    <a:pt x="203" y="254"/>
                  </a:lnTo>
                  <a:close/>
                  <a:moveTo>
                    <a:pt x="203" y="183"/>
                  </a:moveTo>
                  <a:lnTo>
                    <a:pt x="170" y="183"/>
                  </a:lnTo>
                  <a:lnTo>
                    <a:pt x="170" y="150"/>
                  </a:lnTo>
                  <a:lnTo>
                    <a:pt x="203" y="150"/>
                  </a:lnTo>
                  <a:lnTo>
                    <a:pt x="203" y="183"/>
                  </a:lnTo>
                  <a:close/>
                  <a:moveTo>
                    <a:pt x="203" y="112"/>
                  </a:moveTo>
                  <a:lnTo>
                    <a:pt x="170" y="112"/>
                  </a:lnTo>
                  <a:lnTo>
                    <a:pt x="170" y="79"/>
                  </a:lnTo>
                  <a:lnTo>
                    <a:pt x="203" y="79"/>
                  </a:lnTo>
                  <a:lnTo>
                    <a:pt x="203" y="112"/>
                  </a:lnTo>
                  <a:close/>
                  <a:moveTo>
                    <a:pt x="297" y="254"/>
                  </a:moveTo>
                  <a:lnTo>
                    <a:pt x="263" y="254"/>
                  </a:lnTo>
                  <a:lnTo>
                    <a:pt x="263" y="220"/>
                  </a:lnTo>
                  <a:lnTo>
                    <a:pt x="297" y="220"/>
                  </a:lnTo>
                  <a:lnTo>
                    <a:pt x="297" y="254"/>
                  </a:lnTo>
                  <a:close/>
                  <a:moveTo>
                    <a:pt x="297" y="183"/>
                  </a:moveTo>
                  <a:lnTo>
                    <a:pt x="263" y="183"/>
                  </a:lnTo>
                  <a:lnTo>
                    <a:pt x="263" y="150"/>
                  </a:lnTo>
                  <a:lnTo>
                    <a:pt x="297" y="150"/>
                  </a:lnTo>
                  <a:lnTo>
                    <a:pt x="297" y="183"/>
                  </a:lnTo>
                  <a:close/>
                  <a:moveTo>
                    <a:pt x="297" y="112"/>
                  </a:moveTo>
                  <a:lnTo>
                    <a:pt x="263" y="112"/>
                  </a:lnTo>
                  <a:lnTo>
                    <a:pt x="263" y="79"/>
                  </a:lnTo>
                  <a:lnTo>
                    <a:pt x="297" y="79"/>
                  </a:lnTo>
                  <a:lnTo>
                    <a:pt x="297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6" name="Rectangle 100">
              <a:extLst>
                <a:ext uri="{FF2B5EF4-FFF2-40B4-BE49-F238E27FC236}">
                  <a16:creationId xmlns:a16="http://schemas.microsoft.com/office/drawing/2014/main" id="{2FBB3EC7-CE70-705A-8FD8-89C13F676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301" y="319088"/>
              <a:ext cx="912813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7" name="Freeform 101">
              <a:extLst>
                <a:ext uri="{FF2B5EF4-FFF2-40B4-BE49-F238E27FC236}">
                  <a16:creationId xmlns:a16="http://schemas.microsoft.com/office/drawing/2014/main" id="{79AD41EC-F76C-E037-D9C8-6CBC0B997E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951" y="309563"/>
              <a:ext cx="927100" cy="204788"/>
            </a:xfrm>
            <a:custGeom>
              <a:avLst/>
              <a:gdLst>
                <a:gd name="T0" fmla="*/ 573 w 584"/>
                <a:gd name="T1" fmla="*/ 13 h 129"/>
                <a:gd name="T2" fmla="*/ 573 w 584"/>
                <a:gd name="T3" fmla="*/ 117 h 129"/>
                <a:gd name="T4" fmla="*/ 10 w 584"/>
                <a:gd name="T5" fmla="*/ 117 h 129"/>
                <a:gd name="T6" fmla="*/ 10 w 584"/>
                <a:gd name="T7" fmla="*/ 13 h 129"/>
                <a:gd name="T8" fmla="*/ 573 w 584"/>
                <a:gd name="T9" fmla="*/ 13 h 129"/>
                <a:gd name="T10" fmla="*/ 573 w 584"/>
                <a:gd name="T11" fmla="*/ 13 h 129"/>
                <a:gd name="T12" fmla="*/ 584 w 584"/>
                <a:gd name="T13" fmla="*/ 0 h 129"/>
                <a:gd name="T14" fmla="*/ 573 w 584"/>
                <a:gd name="T15" fmla="*/ 0 h 129"/>
                <a:gd name="T16" fmla="*/ 10 w 584"/>
                <a:gd name="T17" fmla="*/ 0 h 129"/>
                <a:gd name="T18" fmla="*/ 0 w 584"/>
                <a:gd name="T19" fmla="*/ 0 h 129"/>
                <a:gd name="T20" fmla="*/ 0 w 584"/>
                <a:gd name="T21" fmla="*/ 13 h 129"/>
                <a:gd name="T22" fmla="*/ 0 w 584"/>
                <a:gd name="T23" fmla="*/ 117 h 129"/>
                <a:gd name="T24" fmla="*/ 0 w 584"/>
                <a:gd name="T25" fmla="*/ 129 h 129"/>
                <a:gd name="T26" fmla="*/ 10 w 584"/>
                <a:gd name="T27" fmla="*/ 129 h 129"/>
                <a:gd name="T28" fmla="*/ 573 w 584"/>
                <a:gd name="T29" fmla="*/ 129 h 129"/>
                <a:gd name="T30" fmla="*/ 584 w 584"/>
                <a:gd name="T31" fmla="*/ 129 h 129"/>
                <a:gd name="T32" fmla="*/ 584 w 584"/>
                <a:gd name="T33" fmla="*/ 117 h 129"/>
                <a:gd name="T34" fmla="*/ 584 w 584"/>
                <a:gd name="T35" fmla="*/ 13 h 129"/>
                <a:gd name="T36" fmla="*/ 584 w 584"/>
                <a:gd name="T37" fmla="*/ 0 h 129"/>
                <a:gd name="T38" fmla="*/ 584 w 584"/>
                <a:gd name="T3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4" h="129">
                  <a:moveTo>
                    <a:pt x="573" y="13"/>
                  </a:moveTo>
                  <a:lnTo>
                    <a:pt x="573" y="117"/>
                  </a:lnTo>
                  <a:lnTo>
                    <a:pt x="10" y="117"/>
                  </a:lnTo>
                  <a:lnTo>
                    <a:pt x="10" y="13"/>
                  </a:lnTo>
                  <a:lnTo>
                    <a:pt x="573" y="13"/>
                  </a:lnTo>
                  <a:lnTo>
                    <a:pt x="573" y="13"/>
                  </a:lnTo>
                  <a:close/>
                  <a:moveTo>
                    <a:pt x="584" y="0"/>
                  </a:moveTo>
                  <a:lnTo>
                    <a:pt x="573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17"/>
                  </a:lnTo>
                  <a:lnTo>
                    <a:pt x="0" y="129"/>
                  </a:lnTo>
                  <a:lnTo>
                    <a:pt x="10" y="129"/>
                  </a:lnTo>
                  <a:lnTo>
                    <a:pt x="573" y="129"/>
                  </a:lnTo>
                  <a:lnTo>
                    <a:pt x="584" y="129"/>
                  </a:lnTo>
                  <a:lnTo>
                    <a:pt x="584" y="117"/>
                  </a:lnTo>
                  <a:lnTo>
                    <a:pt x="584" y="13"/>
                  </a:lnTo>
                  <a:lnTo>
                    <a:pt x="584" y="0"/>
                  </a:lnTo>
                  <a:lnTo>
                    <a:pt x="5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8" name="Freeform 102">
              <a:extLst>
                <a:ext uri="{FF2B5EF4-FFF2-40B4-BE49-F238E27FC236}">
                  <a16:creationId xmlns:a16="http://schemas.microsoft.com/office/drawing/2014/main" id="{CCD9AB71-2446-34D0-CF84-AB8EF05552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5351" y="449263"/>
              <a:ext cx="247650" cy="554038"/>
            </a:xfrm>
            <a:custGeom>
              <a:avLst/>
              <a:gdLst>
                <a:gd name="T0" fmla="*/ 0 w 156"/>
                <a:gd name="T1" fmla="*/ 0 h 349"/>
                <a:gd name="T2" fmla="*/ 0 w 156"/>
                <a:gd name="T3" fmla="*/ 349 h 349"/>
                <a:gd name="T4" fmla="*/ 156 w 156"/>
                <a:gd name="T5" fmla="*/ 349 h 349"/>
                <a:gd name="T6" fmla="*/ 156 w 156"/>
                <a:gd name="T7" fmla="*/ 0 h 349"/>
                <a:gd name="T8" fmla="*/ 0 w 156"/>
                <a:gd name="T9" fmla="*/ 0 h 349"/>
                <a:gd name="T10" fmla="*/ 98 w 156"/>
                <a:gd name="T11" fmla="*/ 284 h 349"/>
                <a:gd name="T12" fmla="*/ 59 w 156"/>
                <a:gd name="T13" fmla="*/ 284 h 349"/>
                <a:gd name="T14" fmla="*/ 59 w 156"/>
                <a:gd name="T15" fmla="*/ 245 h 349"/>
                <a:gd name="T16" fmla="*/ 98 w 156"/>
                <a:gd name="T17" fmla="*/ 245 h 349"/>
                <a:gd name="T18" fmla="*/ 98 w 156"/>
                <a:gd name="T19" fmla="*/ 284 h 349"/>
                <a:gd name="T20" fmla="*/ 98 w 156"/>
                <a:gd name="T21" fmla="*/ 203 h 349"/>
                <a:gd name="T22" fmla="*/ 59 w 156"/>
                <a:gd name="T23" fmla="*/ 203 h 349"/>
                <a:gd name="T24" fmla="*/ 59 w 156"/>
                <a:gd name="T25" fmla="*/ 164 h 349"/>
                <a:gd name="T26" fmla="*/ 98 w 156"/>
                <a:gd name="T27" fmla="*/ 164 h 349"/>
                <a:gd name="T28" fmla="*/ 98 w 156"/>
                <a:gd name="T29" fmla="*/ 203 h 349"/>
                <a:gd name="T30" fmla="*/ 98 w 156"/>
                <a:gd name="T31" fmla="*/ 120 h 349"/>
                <a:gd name="T32" fmla="*/ 59 w 156"/>
                <a:gd name="T33" fmla="*/ 120 h 349"/>
                <a:gd name="T34" fmla="*/ 59 w 156"/>
                <a:gd name="T35" fmla="*/ 81 h 349"/>
                <a:gd name="T36" fmla="*/ 98 w 156"/>
                <a:gd name="T37" fmla="*/ 81 h 349"/>
                <a:gd name="T38" fmla="*/ 98 w 156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349">
                  <a:moveTo>
                    <a:pt x="0" y="0"/>
                  </a:moveTo>
                  <a:lnTo>
                    <a:pt x="0" y="349"/>
                  </a:lnTo>
                  <a:lnTo>
                    <a:pt x="156" y="349"/>
                  </a:lnTo>
                  <a:lnTo>
                    <a:pt x="156" y="0"/>
                  </a:lnTo>
                  <a:lnTo>
                    <a:pt x="0" y="0"/>
                  </a:lnTo>
                  <a:close/>
                  <a:moveTo>
                    <a:pt x="98" y="284"/>
                  </a:moveTo>
                  <a:lnTo>
                    <a:pt x="59" y="284"/>
                  </a:lnTo>
                  <a:lnTo>
                    <a:pt x="59" y="245"/>
                  </a:lnTo>
                  <a:lnTo>
                    <a:pt x="98" y="245"/>
                  </a:lnTo>
                  <a:lnTo>
                    <a:pt x="98" y="284"/>
                  </a:lnTo>
                  <a:close/>
                  <a:moveTo>
                    <a:pt x="98" y="203"/>
                  </a:moveTo>
                  <a:lnTo>
                    <a:pt x="59" y="203"/>
                  </a:lnTo>
                  <a:lnTo>
                    <a:pt x="59" y="164"/>
                  </a:lnTo>
                  <a:lnTo>
                    <a:pt x="98" y="164"/>
                  </a:lnTo>
                  <a:lnTo>
                    <a:pt x="98" y="203"/>
                  </a:lnTo>
                  <a:close/>
                  <a:moveTo>
                    <a:pt x="98" y="120"/>
                  </a:moveTo>
                  <a:lnTo>
                    <a:pt x="59" y="120"/>
                  </a:lnTo>
                  <a:lnTo>
                    <a:pt x="59" y="81"/>
                  </a:lnTo>
                  <a:lnTo>
                    <a:pt x="98" y="81"/>
                  </a:lnTo>
                  <a:lnTo>
                    <a:pt x="98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9" name="Freeform 103">
              <a:extLst>
                <a:ext uri="{FF2B5EF4-FFF2-40B4-BE49-F238E27FC236}">
                  <a16:creationId xmlns:a16="http://schemas.microsoft.com/office/drawing/2014/main" id="{11C4C0E8-3349-B065-3BD8-175212B19264}"/>
                </a:ext>
              </a:extLst>
            </p:cNvPr>
            <p:cNvSpPr/>
            <p:nvPr/>
          </p:nvSpPr>
          <p:spPr bwMode="auto">
            <a:xfrm>
              <a:off x="3370263" y="280988"/>
              <a:ext cx="376238" cy="187325"/>
            </a:xfrm>
            <a:custGeom>
              <a:avLst/>
              <a:gdLst>
                <a:gd name="T0" fmla="*/ 0 w 237"/>
                <a:gd name="T1" fmla="*/ 118 h 118"/>
                <a:gd name="T2" fmla="*/ 118 w 237"/>
                <a:gd name="T3" fmla="*/ 0 h 118"/>
                <a:gd name="T4" fmla="*/ 237 w 237"/>
                <a:gd name="T5" fmla="*/ 118 h 118"/>
                <a:gd name="T6" fmla="*/ 0 w 237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7" h="118">
                  <a:moveTo>
                    <a:pt x="0" y="118"/>
                  </a:moveTo>
                  <a:lnTo>
                    <a:pt x="118" y="0"/>
                  </a:lnTo>
                  <a:lnTo>
                    <a:pt x="237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0" name="Freeform 104">
              <a:extLst>
                <a:ext uri="{FF2B5EF4-FFF2-40B4-BE49-F238E27FC236}">
                  <a16:creationId xmlns:a16="http://schemas.microsoft.com/office/drawing/2014/main" id="{8A2E7F8E-AE72-3E56-6BD0-CD66B540DC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6451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2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2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" name="Freeform 105">
              <a:extLst>
                <a:ext uri="{FF2B5EF4-FFF2-40B4-BE49-F238E27FC236}">
                  <a16:creationId xmlns:a16="http://schemas.microsoft.com/office/drawing/2014/main" id="{7E5533A4-1AC1-D535-8E02-3CBC8F9CC5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8413" y="449263"/>
              <a:ext cx="250825" cy="554038"/>
            </a:xfrm>
            <a:custGeom>
              <a:avLst/>
              <a:gdLst>
                <a:gd name="T0" fmla="*/ 0 w 158"/>
                <a:gd name="T1" fmla="*/ 0 h 349"/>
                <a:gd name="T2" fmla="*/ 0 w 158"/>
                <a:gd name="T3" fmla="*/ 349 h 349"/>
                <a:gd name="T4" fmla="*/ 158 w 158"/>
                <a:gd name="T5" fmla="*/ 349 h 349"/>
                <a:gd name="T6" fmla="*/ 158 w 158"/>
                <a:gd name="T7" fmla="*/ 0 h 349"/>
                <a:gd name="T8" fmla="*/ 0 w 158"/>
                <a:gd name="T9" fmla="*/ 0 h 349"/>
                <a:gd name="T10" fmla="*/ 100 w 158"/>
                <a:gd name="T11" fmla="*/ 284 h 349"/>
                <a:gd name="T12" fmla="*/ 60 w 158"/>
                <a:gd name="T13" fmla="*/ 284 h 349"/>
                <a:gd name="T14" fmla="*/ 60 w 158"/>
                <a:gd name="T15" fmla="*/ 245 h 349"/>
                <a:gd name="T16" fmla="*/ 100 w 158"/>
                <a:gd name="T17" fmla="*/ 245 h 349"/>
                <a:gd name="T18" fmla="*/ 100 w 158"/>
                <a:gd name="T19" fmla="*/ 284 h 349"/>
                <a:gd name="T20" fmla="*/ 100 w 158"/>
                <a:gd name="T21" fmla="*/ 203 h 349"/>
                <a:gd name="T22" fmla="*/ 60 w 158"/>
                <a:gd name="T23" fmla="*/ 203 h 349"/>
                <a:gd name="T24" fmla="*/ 60 w 158"/>
                <a:gd name="T25" fmla="*/ 164 h 349"/>
                <a:gd name="T26" fmla="*/ 100 w 158"/>
                <a:gd name="T27" fmla="*/ 164 h 349"/>
                <a:gd name="T28" fmla="*/ 100 w 158"/>
                <a:gd name="T29" fmla="*/ 203 h 349"/>
                <a:gd name="T30" fmla="*/ 100 w 158"/>
                <a:gd name="T31" fmla="*/ 120 h 349"/>
                <a:gd name="T32" fmla="*/ 60 w 158"/>
                <a:gd name="T33" fmla="*/ 120 h 349"/>
                <a:gd name="T34" fmla="*/ 60 w 158"/>
                <a:gd name="T35" fmla="*/ 81 h 349"/>
                <a:gd name="T36" fmla="*/ 100 w 158"/>
                <a:gd name="T37" fmla="*/ 81 h 349"/>
                <a:gd name="T38" fmla="*/ 100 w 158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349">
                  <a:moveTo>
                    <a:pt x="0" y="0"/>
                  </a:moveTo>
                  <a:lnTo>
                    <a:pt x="0" y="349"/>
                  </a:lnTo>
                  <a:lnTo>
                    <a:pt x="158" y="349"/>
                  </a:lnTo>
                  <a:lnTo>
                    <a:pt x="158" y="0"/>
                  </a:lnTo>
                  <a:lnTo>
                    <a:pt x="0" y="0"/>
                  </a:lnTo>
                  <a:close/>
                  <a:moveTo>
                    <a:pt x="100" y="284"/>
                  </a:moveTo>
                  <a:lnTo>
                    <a:pt x="60" y="284"/>
                  </a:lnTo>
                  <a:lnTo>
                    <a:pt x="60" y="245"/>
                  </a:lnTo>
                  <a:lnTo>
                    <a:pt x="100" y="245"/>
                  </a:lnTo>
                  <a:lnTo>
                    <a:pt x="100" y="284"/>
                  </a:lnTo>
                  <a:close/>
                  <a:moveTo>
                    <a:pt x="100" y="203"/>
                  </a:moveTo>
                  <a:lnTo>
                    <a:pt x="60" y="203"/>
                  </a:lnTo>
                  <a:lnTo>
                    <a:pt x="60" y="164"/>
                  </a:lnTo>
                  <a:lnTo>
                    <a:pt x="100" y="164"/>
                  </a:lnTo>
                  <a:lnTo>
                    <a:pt x="100" y="203"/>
                  </a:lnTo>
                  <a:close/>
                  <a:moveTo>
                    <a:pt x="100" y="120"/>
                  </a:moveTo>
                  <a:lnTo>
                    <a:pt x="60" y="120"/>
                  </a:lnTo>
                  <a:lnTo>
                    <a:pt x="60" y="81"/>
                  </a:lnTo>
                  <a:lnTo>
                    <a:pt x="100" y="81"/>
                  </a:lnTo>
                  <a:lnTo>
                    <a:pt x="10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2" name="Freeform 106">
              <a:extLst>
                <a:ext uri="{FF2B5EF4-FFF2-40B4-BE49-F238E27FC236}">
                  <a16:creationId xmlns:a16="http://schemas.microsoft.com/office/drawing/2014/main" id="{10382366-46AF-C2FB-0469-E4984B8E2A39}"/>
                </a:ext>
              </a:extLst>
            </p:cNvPr>
            <p:cNvSpPr/>
            <p:nvPr/>
          </p:nvSpPr>
          <p:spPr bwMode="auto">
            <a:xfrm>
              <a:off x="2470151" y="280988"/>
              <a:ext cx="374650" cy="187325"/>
            </a:xfrm>
            <a:custGeom>
              <a:avLst/>
              <a:gdLst>
                <a:gd name="T0" fmla="*/ 0 w 236"/>
                <a:gd name="T1" fmla="*/ 118 h 118"/>
                <a:gd name="T2" fmla="*/ 118 w 236"/>
                <a:gd name="T3" fmla="*/ 0 h 118"/>
                <a:gd name="T4" fmla="*/ 236 w 236"/>
                <a:gd name="T5" fmla="*/ 118 h 118"/>
                <a:gd name="T6" fmla="*/ 0 w 236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6" h="118">
                  <a:moveTo>
                    <a:pt x="0" y="118"/>
                  </a:moveTo>
                  <a:lnTo>
                    <a:pt x="118" y="0"/>
                  </a:lnTo>
                  <a:lnTo>
                    <a:pt x="236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3" name="Freeform 107">
              <a:extLst>
                <a:ext uri="{FF2B5EF4-FFF2-40B4-BE49-F238E27FC236}">
                  <a16:creationId xmlns:a16="http://schemas.microsoft.com/office/drawing/2014/main" id="{7DACD10F-D59B-F5B5-96B7-234E7D3BCE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6338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1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1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134" name="文本框 133">
            <a:extLst>
              <a:ext uri="{FF2B5EF4-FFF2-40B4-BE49-F238E27FC236}">
                <a16:creationId xmlns:a16="http://schemas.microsoft.com/office/drawing/2014/main" id="{45B2DFC0-4FD3-3C36-0DAD-9D8926B8838C}"/>
              </a:ext>
            </a:extLst>
          </p:cNvPr>
          <p:cNvSpPr txBox="1"/>
          <p:nvPr/>
        </p:nvSpPr>
        <p:spPr>
          <a:xfrm>
            <a:off x="4196211" y="735129"/>
            <a:ext cx="37995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XXX</a:t>
            </a: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学校六年级（</a:t>
            </a:r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5</a:t>
            </a: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）班</a:t>
            </a:r>
          </a:p>
        </p:txBody>
      </p:sp>
    </p:spTree>
    <p:extLst>
      <p:ext uri="{BB962C8B-B14F-4D97-AF65-F5344CB8AC3E}">
        <p14:creationId xmlns:p14="http://schemas.microsoft.com/office/powerpoint/2010/main" val="36402710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贰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pic>
        <p:nvPicPr>
          <p:cNvPr id="2" name="图片 1">
            <a:extLst>
              <a:ext uri="{FF2B5EF4-FFF2-40B4-BE49-F238E27FC236}">
                <a16:creationId xmlns:a16="http://schemas.microsoft.com/office/drawing/2014/main" id="{BC4BA731-F78F-9042-3A97-62F64CB97E9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47624" y="2140753"/>
            <a:ext cx="2797762" cy="3077538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3A37B1A8-DC64-21DA-00EC-BEB95062809D}"/>
              </a:ext>
            </a:extLst>
          </p:cNvPr>
          <p:cNvGrpSpPr/>
          <p:nvPr/>
        </p:nvGrpSpPr>
        <p:grpSpPr>
          <a:xfrm>
            <a:off x="7605127" y="2648803"/>
            <a:ext cx="3639116" cy="780197"/>
            <a:chOff x="2172555" y="3424980"/>
            <a:chExt cx="3639116" cy="780197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AF4C0E6-3CF1-A3FE-D0E9-8408F0746D91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A61894EA-4C2B-4577-68BD-CDA849630853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733FB4AE-D2A0-4A59-ADB3-9BAEB30C8CD4}"/>
              </a:ext>
            </a:extLst>
          </p:cNvPr>
          <p:cNvGrpSpPr/>
          <p:nvPr/>
        </p:nvGrpSpPr>
        <p:grpSpPr>
          <a:xfrm>
            <a:off x="848764" y="2648803"/>
            <a:ext cx="3639116" cy="780197"/>
            <a:chOff x="2172555" y="3424980"/>
            <a:chExt cx="3639116" cy="780197"/>
          </a:xfrm>
        </p:grpSpPr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8419556B-4427-D93C-3BEB-19C0C9FABFCA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F05B164F-6F97-54CB-6BBA-4FB8F8C3AA91}"/>
                </a:ext>
              </a:extLst>
            </p:cNvPr>
            <p:cNvSpPr txBox="1"/>
            <p:nvPr/>
          </p:nvSpPr>
          <p:spPr>
            <a:xfrm>
              <a:off x="392792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15302CB9-8EA7-278A-A443-C00D77EFCA0E}"/>
              </a:ext>
            </a:extLst>
          </p:cNvPr>
          <p:cNvGrpSpPr/>
          <p:nvPr/>
        </p:nvGrpSpPr>
        <p:grpSpPr>
          <a:xfrm>
            <a:off x="7605127" y="3969603"/>
            <a:ext cx="3639116" cy="780197"/>
            <a:chOff x="2172555" y="3424980"/>
            <a:chExt cx="3639116" cy="780197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B32315B4-201D-A5DD-8ED7-43E39D01CF65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00A29352-A454-E40A-CD86-4243CA3B254D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EF2CFCF-6946-D8F6-7911-EB9881B1AD8F}"/>
              </a:ext>
            </a:extLst>
          </p:cNvPr>
          <p:cNvGrpSpPr/>
          <p:nvPr/>
        </p:nvGrpSpPr>
        <p:grpSpPr>
          <a:xfrm>
            <a:off x="848764" y="3969603"/>
            <a:ext cx="3639116" cy="780197"/>
            <a:chOff x="2172555" y="3424980"/>
            <a:chExt cx="3639116" cy="780197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6CF22DD3-130A-DB89-DB02-5C51864D33B4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2D91E50F-1334-9908-392E-7D3F7EE04122}"/>
                </a:ext>
              </a:extLst>
            </p:cNvPr>
            <p:cNvSpPr txBox="1"/>
            <p:nvPr/>
          </p:nvSpPr>
          <p:spPr>
            <a:xfrm>
              <a:off x="392792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2FFDE781-7028-4DFB-4D9B-42EB1DC2589A}"/>
              </a:ext>
            </a:extLst>
          </p:cNvPr>
          <p:cNvGrpSpPr/>
          <p:nvPr/>
        </p:nvGrpSpPr>
        <p:grpSpPr>
          <a:xfrm>
            <a:off x="4276442" y="1249610"/>
            <a:ext cx="3639116" cy="780197"/>
            <a:chOff x="2172555" y="3424980"/>
            <a:chExt cx="3639116" cy="780197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E6C8B8D2-5806-CF10-6A63-F7A42956D151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412B1A46-2958-0393-2C02-7D23999B18D8}"/>
                </a:ext>
              </a:extLst>
            </p:cNvPr>
            <p:cNvSpPr txBox="1"/>
            <p:nvPr/>
          </p:nvSpPr>
          <p:spPr>
            <a:xfrm>
              <a:off x="305264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182AA063-DBC2-4D4B-9963-47BA3F99E409}"/>
              </a:ext>
            </a:extLst>
          </p:cNvPr>
          <p:cNvGrpSpPr/>
          <p:nvPr/>
        </p:nvGrpSpPr>
        <p:grpSpPr>
          <a:xfrm>
            <a:off x="4276442" y="5277703"/>
            <a:ext cx="3639116" cy="780197"/>
            <a:chOff x="2172555" y="3424980"/>
            <a:chExt cx="3639116" cy="780197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341035F6-45E0-A796-7BAF-749907154E89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9C34260E-03C8-600C-380F-D887D377C089}"/>
                </a:ext>
              </a:extLst>
            </p:cNvPr>
            <p:cNvSpPr txBox="1"/>
            <p:nvPr/>
          </p:nvSpPr>
          <p:spPr>
            <a:xfrm>
              <a:off x="305264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535188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贰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pic>
        <p:nvPicPr>
          <p:cNvPr id="2" name="图片 1">
            <a:extLst>
              <a:ext uri="{FF2B5EF4-FFF2-40B4-BE49-F238E27FC236}">
                <a16:creationId xmlns:a16="http://schemas.microsoft.com/office/drawing/2014/main" id="{AA2B4FF1-9B4C-DD6E-7E37-4314991054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37924" y="1433723"/>
            <a:ext cx="3215613" cy="2535387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30DF62FB-A743-DCAC-1692-EF8BF2930FA7}"/>
              </a:ext>
            </a:extLst>
          </p:cNvPr>
          <p:cNvGrpSpPr/>
          <p:nvPr/>
        </p:nvGrpSpPr>
        <p:grpSpPr>
          <a:xfrm>
            <a:off x="7469583" y="1958546"/>
            <a:ext cx="3639116" cy="780197"/>
            <a:chOff x="2172555" y="3424980"/>
            <a:chExt cx="3639116" cy="780197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E3981601-22AA-A044-F466-1CF90816B86E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B8BDB8C1-0BA6-D842-E4E5-225308C49A3B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32" name="图形 8" descr="苹果色 纯色填充">
            <a:extLst>
              <a:ext uri="{FF2B5EF4-FFF2-40B4-BE49-F238E27FC236}">
                <a16:creationId xmlns:a16="http://schemas.microsoft.com/office/drawing/2014/main" id="{3FFAC529-BC51-8BE3-C087-A7D5CE293284}"/>
              </a:ext>
            </a:extLst>
          </p:cNvPr>
          <p:cNvSpPr/>
          <p:nvPr/>
        </p:nvSpPr>
        <p:spPr>
          <a:xfrm>
            <a:off x="6643963" y="3210366"/>
            <a:ext cx="625817" cy="758744"/>
          </a:xfrm>
          <a:custGeom>
            <a:avLst/>
            <a:gdLst>
              <a:gd name="connsiteX0" fmla="*/ 589044 w 625817"/>
              <a:gd name="connsiteY0" fmla="*/ 254441 h 758744"/>
              <a:gd name="connsiteX1" fmla="*/ 340442 w 625817"/>
              <a:gd name="connsiteY1" fmla="*/ 241106 h 758744"/>
              <a:gd name="connsiteX2" fmla="*/ 326154 w 625817"/>
              <a:gd name="connsiteY2" fmla="*/ 177289 h 758744"/>
              <a:gd name="connsiteX3" fmla="*/ 429977 w 625817"/>
              <a:gd name="connsiteY3" fmla="*/ 133474 h 758744"/>
              <a:gd name="connsiteX4" fmla="*/ 474744 w 625817"/>
              <a:gd name="connsiteY4" fmla="*/ 124 h 758744"/>
              <a:gd name="connsiteX5" fmla="*/ 341394 w 625817"/>
              <a:gd name="connsiteY5" fmla="*/ 44891 h 758744"/>
              <a:gd name="connsiteX6" fmla="*/ 301389 w 625817"/>
              <a:gd name="connsiteY6" fmla="*/ 124901 h 758744"/>
              <a:gd name="connsiteX7" fmla="*/ 194709 w 625817"/>
              <a:gd name="connsiteY7" fmla="*/ 14411 h 758744"/>
              <a:gd name="connsiteX8" fmla="*/ 165182 w 625817"/>
              <a:gd name="connsiteY8" fmla="*/ 62989 h 758744"/>
              <a:gd name="connsiteX9" fmla="*/ 283292 w 625817"/>
              <a:gd name="connsiteY9" fmla="*/ 240154 h 758744"/>
              <a:gd name="connsiteX10" fmla="*/ 36594 w 625817"/>
              <a:gd name="connsiteY10" fmla="*/ 253489 h 758744"/>
              <a:gd name="connsiteX11" fmla="*/ 313772 w 625817"/>
              <a:gd name="connsiteY11" fmla="*/ 733549 h 758744"/>
              <a:gd name="connsiteX12" fmla="*/ 589044 w 625817"/>
              <a:gd name="connsiteY12" fmla="*/ 254441 h 75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5817" h="758744">
                <a:moveTo>
                  <a:pt x="589044" y="254441"/>
                </a:moveTo>
                <a:cubicBezTo>
                  <a:pt x="503319" y="161096"/>
                  <a:pt x="410927" y="224914"/>
                  <a:pt x="340442" y="241106"/>
                </a:cubicBezTo>
                <a:cubicBezTo>
                  <a:pt x="338537" y="218246"/>
                  <a:pt x="332822" y="197291"/>
                  <a:pt x="326154" y="177289"/>
                </a:cubicBezTo>
                <a:cubicBezTo>
                  <a:pt x="355682" y="174431"/>
                  <a:pt x="399497" y="164906"/>
                  <a:pt x="429977" y="133474"/>
                </a:cubicBezTo>
                <a:cubicBezTo>
                  <a:pt x="479507" y="83944"/>
                  <a:pt x="474744" y="124"/>
                  <a:pt x="474744" y="124"/>
                </a:cubicBezTo>
                <a:cubicBezTo>
                  <a:pt x="474744" y="124"/>
                  <a:pt x="389972" y="-4639"/>
                  <a:pt x="341394" y="44891"/>
                </a:cubicBezTo>
                <a:cubicBezTo>
                  <a:pt x="318534" y="67751"/>
                  <a:pt x="307104" y="98231"/>
                  <a:pt x="301389" y="124901"/>
                </a:cubicBezTo>
                <a:cubicBezTo>
                  <a:pt x="259479" y="54416"/>
                  <a:pt x="198519" y="17269"/>
                  <a:pt x="194709" y="14411"/>
                </a:cubicBezTo>
                <a:lnTo>
                  <a:pt x="165182" y="62989"/>
                </a:lnTo>
                <a:cubicBezTo>
                  <a:pt x="166134" y="63941"/>
                  <a:pt x="269004" y="127759"/>
                  <a:pt x="283292" y="240154"/>
                </a:cubicBezTo>
                <a:cubicBezTo>
                  <a:pt x="213759" y="223009"/>
                  <a:pt x="120414" y="161096"/>
                  <a:pt x="36594" y="253489"/>
                </a:cubicBezTo>
                <a:cubicBezTo>
                  <a:pt x="-55798" y="355406"/>
                  <a:pt x="23259" y="877376"/>
                  <a:pt x="313772" y="733549"/>
                </a:cubicBezTo>
                <a:cubicBezTo>
                  <a:pt x="603332" y="878329"/>
                  <a:pt x="681437" y="356359"/>
                  <a:pt x="589044" y="254441"/>
                </a:cubicBezTo>
                <a:close/>
              </a:path>
            </a:pathLst>
          </a:cu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1" name="图形 16" descr="落叶树 纯色填充">
            <a:extLst>
              <a:ext uri="{FF2B5EF4-FFF2-40B4-BE49-F238E27FC236}">
                <a16:creationId xmlns:a16="http://schemas.microsoft.com/office/drawing/2014/main" id="{50B1F839-881D-94A5-5AA9-C27313FBD4B7}"/>
              </a:ext>
            </a:extLst>
          </p:cNvPr>
          <p:cNvSpPr/>
          <p:nvPr/>
        </p:nvSpPr>
        <p:spPr>
          <a:xfrm>
            <a:off x="6561495" y="1948595"/>
            <a:ext cx="791527" cy="809625"/>
          </a:xfrm>
          <a:custGeom>
            <a:avLst/>
            <a:gdLst>
              <a:gd name="connsiteX0" fmla="*/ 717233 w 791527"/>
              <a:gd name="connsiteY0" fmla="*/ 255270 h 809625"/>
              <a:gd name="connsiteX1" fmla="*/ 646748 w 791527"/>
              <a:gd name="connsiteY1" fmla="*/ 164783 h 809625"/>
              <a:gd name="connsiteX2" fmla="*/ 646748 w 791527"/>
              <a:gd name="connsiteY2" fmla="*/ 156210 h 809625"/>
              <a:gd name="connsiteX3" fmla="*/ 528638 w 791527"/>
              <a:gd name="connsiteY3" fmla="*/ 38100 h 809625"/>
              <a:gd name="connsiteX4" fmla="*/ 474345 w 791527"/>
              <a:gd name="connsiteY4" fmla="*/ 51435 h 809625"/>
              <a:gd name="connsiteX5" fmla="*/ 376238 w 791527"/>
              <a:gd name="connsiteY5" fmla="*/ 0 h 809625"/>
              <a:gd name="connsiteX6" fmla="*/ 262890 w 791527"/>
              <a:gd name="connsiteY6" fmla="*/ 81915 h 809625"/>
              <a:gd name="connsiteX7" fmla="*/ 204788 w 791527"/>
              <a:gd name="connsiteY7" fmla="*/ 66675 h 809625"/>
              <a:gd name="connsiteX8" fmla="*/ 85725 w 791527"/>
              <a:gd name="connsiteY8" fmla="*/ 185738 h 809625"/>
              <a:gd name="connsiteX9" fmla="*/ 106680 w 791527"/>
              <a:gd name="connsiteY9" fmla="*/ 252413 h 809625"/>
              <a:gd name="connsiteX10" fmla="*/ 0 w 791527"/>
              <a:gd name="connsiteY10" fmla="*/ 390525 h 809625"/>
              <a:gd name="connsiteX11" fmla="*/ 142875 w 791527"/>
              <a:gd name="connsiteY11" fmla="*/ 533400 h 809625"/>
              <a:gd name="connsiteX12" fmla="*/ 177165 w 791527"/>
              <a:gd name="connsiteY12" fmla="*/ 529590 h 809625"/>
              <a:gd name="connsiteX13" fmla="*/ 328613 w 791527"/>
              <a:gd name="connsiteY13" fmla="*/ 681038 h 809625"/>
              <a:gd name="connsiteX14" fmla="*/ 324803 w 791527"/>
              <a:gd name="connsiteY14" fmla="*/ 771525 h 809625"/>
              <a:gd name="connsiteX15" fmla="*/ 319088 w 791527"/>
              <a:gd name="connsiteY15" fmla="*/ 784860 h 809625"/>
              <a:gd name="connsiteX16" fmla="*/ 310515 w 791527"/>
              <a:gd name="connsiteY16" fmla="*/ 793433 h 809625"/>
              <a:gd name="connsiteX17" fmla="*/ 317183 w 791527"/>
              <a:gd name="connsiteY17" fmla="*/ 809625 h 809625"/>
              <a:gd name="connsiteX18" fmla="*/ 421958 w 791527"/>
              <a:gd name="connsiteY18" fmla="*/ 809625 h 809625"/>
              <a:gd name="connsiteX19" fmla="*/ 430530 w 791527"/>
              <a:gd name="connsiteY19" fmla="*/ 795338 h 809625"/>
              <a:gd name="connsiteX20" fmla="*/ 422910 w 791527"/>
              <a:gd name="connsiteY20" fmla="*/ 782955 h 809625"/>
              <a:gd name="connsiteX21" fmla="*/ 417195 w 791527"/>
              <a:gd name="connsiteY21" fmla="*/ 769620 h 809625"/>
              <a:gd name="connsiteX22" fmla="*/ 413385 w 791527"/>
              <a:gd name="connsiteY22" fmla="*/ 654368 h 809625"/>
              <a:gd name="connsiteX23" fmla="*/ 414338 w 791527"/>
              <a:gd name="connsiteY23" fmla="*/ 652463 h 809625"/>
              <a:gd name="connsiteX24" fmla="*/ 516255 w 791527"/>
              <a:gd name="connsiteY24" fmla="*/ 571500 h 809625"/>
              <a:gd name="connsiteX25" fmla="*/ 640080 w 791527"/>
              <a:gd name="connsiteY25" fmla="*/ 469583 h 809625"/>
              <a:gd name="connsiteX26" fmla="*/ 677228 w 791527"/>
              <a:gd name="connsiteY26" fmla="*/ 476250 h 809625"/>
              <a:gd name="connsiteX27" fmla="*/ 791528 w 791527"/>
              <a:gd name="connsiteY27" fmla="*/ 361950 h 809625"/>
              <a:gd name="connsiteX28" fmla="*/ 717233 w 791527"/>
              <a:gd name="connsiteY28" fmla="*/ 255270 h 809625"/>
              <a:gd name="connsiteX29" fmla="*/ 374333 w 791527"/>
              <a:gd name="connsiteY29" fmla="*/ 545783 h 809625"/>
              <a:gd name="connsiteX30" fmla="*/ 354330 w 791527"/>
              <a:gd name="connsiteY30" fmla="*/ 465773 h 809625"/>
              <a:gd name="connsiteX31" fmla="*/ 419100 w 791527"/>
              <a:gd name="connsiteY31" fmla="*/ 443865 h 809625"/>
              <a:gd name="connsiteX32" fmla="*/ 374333 w 791527"/>
              <a:gd name="connsiteY32" fmla="*/ 545783 h 809625"/>
              <a:gd name="connsiteX33" fmla="*/ 230505 w 791527"/>
              <a:gd name="connsiteY33" fmla="*/ 502920 h 809625"/>
              <a:gd name="connsiteX34" fmla="*/ 272415 w 791527"/>
              <a:gd name="connsiteY34" fmla="*/ 451485 h 809625"/>
              <a:gd name="connsiteX35" fmla="*/ 299085 w 791527"/>
              <a:gd name="connsiteY35" fmla="*/ 461010 h 809625"/>
              <a:gd name="connsiteX36" fmla="*/ 328613 w 791527"/>
              <a:gd name="connsiteY36" fmla="*/ 578168 h 809625"/>
              <a:gd name="connsiteX37" fmla="*/ 230505 w 791527"/>
              <a:gd name="connsiteY37" fmla="*/ 502920 h 809625"/>
              <a:gd name="connsiteX38" fmla="*/ 494348 w 791527"/>
              <a:gd name="connsiteY38" fmla="*/ 528638 h 809625"/>
              <a:gd name="connsiteX39" fmla="*/ 415290 w 791527"/>
              <a:gd name="connsiteY39" fmla="*/ 573405 h 809625"/>
              <a:gd name="connsiteX40" fmla="*/ 483870 w 791527"/>
              <a:gd name="connsiteY40" fmla="*/ 432435 h 809625"/>
              <a:gd name="connsiteX41" fmla="*/ 566738 w 791527"/>
              <a:gd name="connsiteY41" fmla="*/ 456248 h 809625"/>
              <a:gd name="connsiteX42" fmla="*/ 593408 w 791527"/>
              <a:gd name="connsiteY42" fmla="*/ 453390 h 809625"/>
              <a:gd name="connsiteX43" fmla="*/ 494348 w 791527"/>
              <a:gd name="connsiteY43" fmla="*/ 528638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91527" h="809625">
                <a:moveTo>
                  <a:pt x="717233" y="255270"/>
                </a:moveTo>
                <a:cubicBezTo>
                  <a:pt x="705803" y="217170"/>
                  <a:pt x="681038" y="184785"/>
                  <a:pt x="646748" y="164783"/>
                </a:cubicBezTo>
                <a:cubicBezTo>
                  <a:pt x="646748" y="161925"/>
                  <a:pt x="646748" y="159068"/>
                  <a:pt x="646748" y="156210"/>
                </a:cubicBezTo>
                <a:cubicBezTo>
                  <a:pt x="647700" y="91440"/>
                  <a:pt x="594360" y="38100"/>
                  <a:pt x="528638" y="38100"/>
                </a:cubicBezTo>
                <a:cubicBezTo>
                  <a:pt x="508635" y="38100"/>
                  <a:pt x="490538" y="42863"/>
                  <a:pt x="474345" y="51435"/>
                </a:cubicBezTo>
                <a:cubicBezTo>
                  <a:pt x="452438" y="20003"/>
                  <a:pt x="417195" y="0"/>
                  <a:pt x="376238" y="0"/>
                </a:cubicBezTo>
                <a:cubicBezTo>
                  <a:pt x="323850" y="0"/>
                  <a:pt x="279083" y="34290"/>
                  <a:pt x="262890" y="81915"/>
                </a:cubicBezTo>
                <a:cubicBezTo>
                  <a:pt x="245745" y="72390"/>
                  <a:pt x="225743" y="66675"/>
                  <a:pt x="204788" y="66675"/>
                </a:cubicBezTo>
                <a:cubicBezTo>
                  <a:pt x="139065" y="66675"/>
                  <a:pt x="85725" y="120015"/>
                  <a:pt x="85725" y="185738"/>
                </a:cubicBezTo>
                <a:cubicBezTo>
                  <a:pt x="85725" y="210503"/>
                  <a:pt x="93345" y="233363"/>
                  <a:pt x="106680" y="252413"/>
                </a:cubicBezTo>
                <a:cubicBezTo>
                  <a:pt x="44768" y="268605"/>
                  <a:pt x="0" y="323850"/>
                  <a:pt x="0" y="390525"/>
                </a:cubicBezTo>
                <a:cubicBezTo>
                  <a:pt x="0" y="469583"/>
                  <a:pt x="63818" y="533400"/>
                  <a:pt x="142875" y="533400"/>
                </a:cubicBezTo>
                <a:cubicBezTo>
                  <a:pt x="154305" y="533400"/>
                  <a:pt x="165735" y="531495"/>
                  <a:pt x="177165" y="529590"/>
                </a:cubicBezTo>
                <a:cubicBezTo>
                  <a:pt x="222885" y="550545"/>
                  <a:pt x="323850" y="611505"/>
                  <a:pt x="328613" y="681038"/>
                </a:cubicBezTo>
                <a:lnTo>
                  <a:pt x="324803" y="771525"/>
                </a:lnTo>
                <a:cubicBezTo>
                  <a:pt x="324803" y="776288"/>
                  <a:pt x="322898" y="781050"/>
                  <a:pt x="319088" y="784860"/>
                </a:cubicBezTo>
                <a:lnTo>
                  <a:pt x="310515" y="793433"/>
                </a:lnTo>
                <a:cubicBezTo>
                  <a:pt x="304800" y="800100"/>
                  <a:pt x="308610" y="809625"/>
                  <a:pt x="317183" y="809625"/>
                </a:cubicBezTo>
                <a:lnTo>
                  <a:pt x="421958" y="809625"/>
                </a:lnTo>
                <a:cubicBezTo>
                  <a:pt x="429578" y="809625"/>
                  <a:pt x="433388" y="802005"/>
                  <a:pt x="430530" y="795338"/>
                </a:cubicBezTo>
                <a:cubicBezTo>
                  <a:pt x="430530" y="795338"/>
                  <a:pt x="425768" y="785813"/>
                  <a:pt x="422910" y="782955"/>
                </a:cubicBezTo>
                <a:cubicBezTo>
                  <a:pt x="420053" y="779145"/>
                  <a:pt x="417195" y="775335"/>
                  <a:pt x="417195" y="769620"/>
                </a:cubicBezTo>
                <a:lnTo>
                  <a:pt x="413385" y="654368"/>
                </a:lnTo>
                <a:cubicBezTo>
                  <a:pt x="413385" y="653415"/>
                  <a:pt x="414338" y="652463"/>
                  <a:pt x="414338" y="652463"/>
                </a:cubicBezTo>
                <a:cubicBezTo>
                  <a:pt x="421958" y="618173"/>
                  <a:pt x="467678" y="595313"/>
                  <a:pt x="516255" y="571500"/>
                </a:cubicBezTo>
                <a:cubicBezTo>
                  <a:pt x="564833" y="547688"/>
                  <a:pt x="621983" y="519113"/>
                  <a:pt x="640080" y="469583"/>
                </a:cubicBezTo>
                <a:cubicBezTo>
                  <a:pt x="651510" y="473393"/>
                  <a:pt x="663893" y="476250"/>
                  <a:pt x="677228" y="476250"/>
                </a:cubicBezTo>
                <a:cubicBezTo>
                  <a:pt x="740093" y="476250"/>
                  <a:pt x="791528" y="424815"/>
                  <a:pt x="791528" y="361950"/>
                </a:cubicBezTo>
                <a:cubicBezTo>
                  <a:pt x="790575" y="313373"/>
                  <a:pt x="760095" y="271463"/>
                  <a:pt x="717233" y="255270"/>
                </a:cubicBezTo>
                <a:close/>
                <a:moveTo>
                  <a:pt x="374333" y="545783"/>
                </a:moveTo>
                <a:cubicBezTo>
                  <a:pt x="371475" y="521970"/>
                  <a:pt x="365760" y="493395"/>
                  <a:pt x="354330" y="465773"/>
                </a:cubicBezTo>
                <a:cubicBezTo>
                  <a:pt x="378143" y="462915"/>
                  <a:pt x="400050" y="455295"/>
                  <a:pt x="419100" y="443865"/>
                </a:cubicBezTo>
                <a:cubicBezTo>
                  <a:pt x="399098" y="478155"/>
                  <a:pt x="383858" y="515303"/>
                  <a:pt x="374333" y="545783"/>
                </a:cubicBezTo>
                <a:close/>
                <a:moveTo>
                  <a:pt x="230505" y="502920"/>
                </a:moveTo>
                <a:cubicBezTo>
                  <a:pt x="247650" y="489585"/>
                  <a:pt x="261938" y="471488"/>
                  <a:pt x="272415" y="451485"/>
                </a:cubicBezTo>
                <a:cubicBezTo>
                  <a:pt x="280988" y="455295"/>
                  <a:pt x="289560" y="459105"/>
                  <a:pt x="299085" y="461010"/>
                </a:cubicBezTo>
                <a:cubicBezTo>
                  <a:pt x="323850" y="501968"/>
                  <a:pt x="328613" y="548640"/>
                  <a:pt x="328613" y="578168"/>
                </a:cubicBezTo>
                <a:cubicBezTo>
                  <a:pt x="298133" y="545783"/>
                  <a:pt x="259080" y="520065"/>
                  <a:pt x="230505" y="502920"/>
                </a:cubicBezTo>
                <a:close/>
                <a:moveTo>
                  <a:pt x="494348" y="528638"/>
                </a:moveTo>
                <a:cubicBezTo>
                  <a:pt x="466725" y="541973"/>
                  <a:pt x="438150" y="556260"/>
                  <a:pt x="415290" y="573405"/>
                </a:cubicBezTo>
                <a:cubicBezTo>
                  <a:pt x="427673" y="534353"/>
                  <a:pt x="449580" y="475298"/>
                  <a:pt x="483870" y="432435"/>
                </a:cubicBezTo>
                <a:cubicBezTo>
                  <a:pt x="507683" y="447675"/>
                  <a:pt x="536258" y="456248"/>
                  <a:pt x="566738" y="456248"/>
                </a:cubicBezTo>
                <a:cubicBezTo>
                  <a:pt x="576263" y="456248"/>
                  <a:pt x="584835" y="455295"/>
                  <a:pt x="593408" y="453390"/>
                </a:cubicBezTo>
                <a:cubicBezTo>
                  <a:pt x="582930" y="482918"/>
                  <a:pt x="545783" y="502920"/>
                  <a:pt x="494348" y="528638"/>
                </a:cubicBez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FFF51D98-790E-1C12-BBD3-58669E3B0713}"/>
              </a:ext>
            </a:extLst>
          </p:cNvPr>
          <p:cNvGrpSpPr/>
          <p:nvPr/>
        </p:nvGrpSpPr>
        <p:grpSpPr>
          <a:xfrm>
            <a:off x="7469583" y="3243470"/>
            <a:ext cx="3639116" cy="780197"/>
            <a:chOff x="2172555" y="3424980"/>
            <a:chExt cx="3639116" cy="780197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18622368-CEB8-D5E6-177F-BD9ECA4806FD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ABDB8932-142F-6925-8BFA-789F27154EDC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82BB5359-9CC2-A860-CE8D-C0585EAB25A5}"/>
              </a:ext>
            </a:extLst>
          </p:cNvPr>
          <p:cNvGrpSpPr/>
          <p:nvPr/>
        </p:nvGrpSpPr>
        <p:grpSpPr>
          <a:xfrm>
            <a:off x="7469583" y="4473837"/>
            <a:ext cx="3639116" cy="780197"/>
            <a:chOff x="2172555" y="3424980"/>
            <a:chExt cx="3639116" cy="780197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150AD1DB-5FF6-24F4-E3F0-9EAB826E440B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E520426C-8D49-5910-2DA9-9D3425DA338F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33" name="图形 29" descr="书籍 纯色填充">
            <a:extLst>
              <a:ext uri="{FF2B5EF4-FFF2-40B4-BE49-F238E27FC236}">
                <a16:creationId xmlns:a16="http://schemas.microsoft.com/office/drawing/2014/main" id="{DEDB7EDE-D397-F887-26BC-A4B547E8B973}"/>
              </a:ext>
            </a:extLst>
          </p:cNvPr>
          <p:cNvSpPr/>
          <p:nvPr/>
        </p:nvSpPr>
        <p:spPr>
          <a:xfrm>
            <a:off x="6606617" y="4508623"/>
            <a:ext cx="811529" cy="757237"/>
          </a:xfrm>
          <a:custGeom>
            <a:avLst/>
            <a:gdLst>
              <a:gd name="connsiteX0" fmla="*/ 811530 w 811529"/>
              <a:gd name="connsiteY0" fmla="*/ 266700 h 757237"/>
              <a:gd name="connsiteX1" fmla="*/ 762000 w 811529"/>
              <a:gd name="connsiteY1" fmla="*/ 248603 h 757237"/>
              <a:gd name="connsiteX2" fmla="*/ 762000 w 811529"/>
              <a:gd name="connsiteY2" fmla="*/ 144780 h 757237"/>
              <a:gd name="connsiteX3" fmla="*/ 811530 w 811529"/>
              <a:gd name="connsiteY3" fmla="*/ 123825 h 757237"/>
              <a:gd name="connsiteX4" fmla="*/ 476250 w 811529"/>
              <a:gd name="connsiteY4" fmla="*/ 0 h 757237"/>
              <a:gd name="connsiteX5" fmla="*/ 68580 w 811529"/>
              <a:gd name="connsiteY5" fmla="*/ 142875 h 757237"/>
              <a:gd name="connsiteX6" fmla="*/ 28575 w 811529"/>
              <a:gd name="connsiteY6" fmla="*/ 257175 h 757237"/>
              <a:gd name="connsiteX7" fmla="*/ 33337 w 811529"/>
              <a:gd name="connsiteY7" fmla="*/ 299085 h 757237"/>
              <a:gd name="connsiteX8" fmla="*/ 0 w 811529"/>
              <a:gd name="connsiteY8" fmla="*/ 409575 h 757237"/>
              <a:gd name="connsiteX9" fmla="*/ 28575 w 811529"/>
              <a:gd name="connsiteY9" fmla="*/ 492443 h 757237"/>
              <a:gd name="connsiteX10" fmla="*/ 26670 w 811529"/>
              <a:gd name="connsiteY10" fmla="*/ 552450 h 757237"/>
              <a:gd name="connsiteX11" fmla="*/ 76200 w 811529"/>
              <a:gd name="connsiteY11" fmla="*/ 647700 h 757237"/>
              <a:gd name="connsiteX12" fmla="*/ 340995 w 811529"/>
              <a:gd name="connsiteY12" fmla="*/ 757238 h 757237"/>
              <a:gd name="connsiteX13" fmla="*/ 809625 w 811529"/>
              <a:gd name="connsiteY13" fmla="*/ 562928 h 757237"/>
              <a:gd name="connsiteX14" fmla="*/ 760095 w 811529"/>
              <a:gd name="connsiteY14" fmla="*/ 544830 h 757237"/>
              <a:gd name="connsiteX15" fmla="*/ 760095 w 811529"/>
              <a:gd name="connsiteY15" fmla="*/ 440055 h 757237"/>
              <a:gd name="connsiteX16" fmla="*/ 809625 w 811529"/>
              <a:gd name="connsiteY16" fmla="*/ 419100 h 757237"/>
              <a:gd name="connsiteX17" fmla="*/ 733425 w 811529"/>
              <a:gd name="connsiteY17" fmla="*/ 390525 h 757237"/>
              <a:gd name="connsiteX18" fmla="*/ 733425 w 811529"/>
              <a:gd name="connsiteY18" fmla="*/ 299085 h 757237"/>
              <a:gd name="connsiteX19" fmla="*/ 811530 w 811529"/>
              <a:gd name="connsiteY19" fmla="*/ 266700 h 757237"/>
              <a:gd name="connsiteX20" fmla="*/ 80010 w 811529"/>
              <a:gd name="connsiteY20" fmla="*/ 209550 h 757237"/>
              <a:gd name="connsiteX21" fmla="*/ 344805 w 811529"/>
              <a:gd name="connsiteY21" fmla="*/ 313373 h 757237"/>
              <a:gd name="connsiteX22" fmla="*/ 724853 w 811529"/>
              <a:gd name="connsiteY22" fmla="*/ 160020 h 757237"/>
              <a:gd name="connsiteX23" fmla="*/ 724853 w 811529"/>
              <a:gd name="connsiteY23" fmla="*/ 241935 h 757237"/>
              <a:gd name="connsiteX24" fmla="*/ 344805 w 811529"/>
              <a:gd name="connsiteY24" fmla="*/ 400050 h 757237"/>
              <a:gd name="connsiteX25" fmla="*/ 80010 w 811529"/>
              <a:gd name="connsiteY25" fmla="*/ 295275 h 757237"/>
              <a:gd name="connsiteX26" fmla="*/ 80010 w 811529"/>
              <a:gd name="connsiteY26" fmla="*/ 209550 h 757237"/>
              <a:gd name="connsiteX27" fmla="*/ 722948 w 811529"/>
              <a:gd name="connsiteY27" fmla="*/ 538163 h 757237"/>
              <a:gd name="connsiteX28" fmla="*/ 342900 w 811529"/>
              <a:gd name="connsiteY28" fmla="*/ 695325 h 757237"/>
              <a:gd name="connsiteX29" fmla="*/ 77153 w 811529"/>
              <a:gd name="connsiteY29" fmla="*/ 590550 h 757237"/>
              <a:gd name="connsiteX30" fmla="*/ 77153 w 811529"/>
              <a:gd name="connsiteY30" fmla="*/ 516255 h 757237"/>
              <a:gd name="connsiteX31" fmla="*/ 314325 w 811529"/>
              <a:gd name="connsiteY31" fmla="*/ 613410 h 757237"/>
              <a:gd name="connsiteX32" fmla="*/ 723900 w 811529"/>
              <a:gd name="connsiteY32" fmla="*/ 451485 h 757237"/>
              <a:gd name="connsiteX33" fmla="*/ 722948 w 811529"/>
              <a:gd name="connsiteY33" fmla="*/ 538163 h 757237"/>
              <a:gd name="connsiteX34" fmla="*/ 696278 w 811529"/>
              <a:gd name="connsiteY34" fmla="*/ 395288 h 757237"/>
              <a:gd name="connsiteX35" fmla="*/ 316230 w 811529"/>
              <a:gd name="connsiteY35" fmla="*/ 552450 h 757237"/>
              <a:gd name="connsiteX36" fmla="*/ 51435 w 811529"/>
              <a:gd name="connsiteY36" fmla="*/ 447675 h 757237"/>
              <a:gd name="connsiteX37" fmla="*/ 51435 w 811529"/>
              <a:gd name="connsiteY37" fmla="*/ 361950 h 757237"/>
              <a:gd name="connsiteX38" fmla="*/ 323850 w 811529"/>
              <a:gd name="connsiteY38" fmla="*/ 470535 h 757237"/>
              <a:gd name="connsiteX39" fmla="*/ 697230 w 811529"/>
              <a:gd name="connsiteY39" fmla="*/ 314325 h 757237"/>
              <a:gd name="connsiteX40" fmla="*/ 697230 w 811529"/>
              <a:gd name="connsiteY40" fmla="*/ 395288 h 75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11529" h="757237">
                <a:moveTo>
                  <a:pt x="811530" y="266700"/>
                </a:moveTo>
                <a:lnTo>
                  <a:pt x="762000" y="248603"/>
                </a:lnTo>
                <a:lnTo>
                  <a:pt x="762000" y="144780"/>
                </a:lnTo>
                <a:lnTo>
                  <a:pt x="811530" y="123825"/>
                </a:lnTo>
                <a:lnTo>
                  <a:pt x="476250" y="0"/>
                </a:lnTo>
                <a:lnTo>
                  <a:pt x="68580" y="142875"/>
                </a:lnTo>
                <a:cubicBezTo>
                  <a:pt x="29528" y="161925"/>
                  <a:pt x="28575" y="214312"/>
                  <a:pt x="28575" y="257175"/>
                </a:cubicBezTo>
                <a:cubicBezTo>
                  <a:pt x="28575" y="271463"/>
                  <a:pt x="30480" y="285750"/>
                  <a:pt x="33337" y="299085"/>
                </a:cubicBezTo>
                <a:cubicBezTo>
                  <a:pt x="952" y="320040"/>
                  <a:pt x="0" y="368618"/>
                  <a:pt x="0" y="409575"/>
                </a:cubicBezTo>
                <a:cubicBezTo>
                  <a:pt x="0" y="442913"/>
                  <a:pt x="7620" y="473393"/>
                  <a:pt x="28575" y="492443"/>
                </a:cubicBezTo>
                <a:cubicBezTo>
                  <a:pt x="23813" y="508635"/>
                  <a:pt x="26670" y="528638"/>
                  <a:pt x="26670" y="552450"/>
                </a:cubicBezTo>
                <a:cubicBezTo>
                  <a:pt x="26670" y="595313"/>
                  <a:pt x="38100" y="634365"/>
                  <a:pt x="76200" y="647700"/>
                </a:cubicBezTo>
                <a:lnTo>
                  <a:pt x="340995" y="757238"/>
                </a:lnTo>
                <a:lnTo>
                  <a:pt x="809625" y="562928"/>
                </a:lnTo>
                <a:lnTo>
                  <a:pt x="760095" y="544830"/>
                </a:lnTo>
                <a:lnTo>
                  <a:pt x="760095" y="440055"/>
                </a:lnTo>
                <a:lnTo>
                  <a:pt x="809625" y="419100"/>
                </a:lnTo>
                <a:lnTo>
                  <a:pt x="733425" y="390525"/>
                </a:lnTo>
                <a:lnTo>
                  <a:pt x="733425" y="299085"/>
                </a:lnTo>
                <a:lnTo>
                  <a:pt x="811530" y="266700"/>
                </a:lnTo>
                <a:close/>
                <a:moveTo>
                  <a:pt x="80010" y="209550"/>
                </a:moveTo>
                <a:lnTo>
                  <a:pt x="344805" y="313373"/>
                </a:lnTo>
                <a:lnTo>
                  <a:pt x="724853" y="160020"/>
                </a:lnTo>
                <a:lnTo>
                  <a:pt x="724853" y="241935"/>
                </a:lnTo>
                <a:lnTo>
                  <a:pt x="344805" y="400050"/>
                </a:lnTo>
                <a:lnTo>
                  <a:pt x="80010" y="295275"/>
                </a:lnTo>
                <a:lnTo>
                  <a:pt x="80010" y="209550"/>
                </a:lnTo>
                <a:close/>
                <a:moveTo>
                  <a:pt x="722948" y="538163"/>
                </a:moveTo>
                <a:lnTo>
                  <a:pt x="342900" y="695325"/>
                </a:lnTo>
                <a:lnTo>
                  <a:pt x="77153" y="590550"/>
                </a:lnTo>
                <a:lnTo>
                  <a:pt x="77153" y="516255"/>
                </a:lnTo>
                <a:lnTo>
                  <a:pt x="314325" y="613410"/>
                </a:lnTo>
                <a:lnTo>
                  <a:pt x="723900" y="451485"/>
                </a:lnTo>
                <a:lnTo>
                  <a:pt x="722948" y="538163"/>
                </a:lnTo>
                <a:close/>
                <a:moveTo>
                  <a:pt x="696278" y="395288"/>
                </a:moveTo>
                <a:lnTo>
                  <a:pt x="316230" y="552450"/>
                </a:lnTo>
                <a:lnTo>
                  <a:pt x="51435" y="447675"/>
                </a:lnTo>
                <a:lnTo>
                  <a:pt x="51435" y="361950"/>
                </a:lnTo>
                <a:lnTo>
                  <a:pt x="323850" y="470535"/>
                </a:lnTo>
                <a:lnTo>
                  <a:pt x="697230" y="314325"/>
                </a:lnTo>
                <a:lnTo>
                  <a:pt x="697230" y="395288"/>
                </a:lnTo>
                <a:close/>
              </a:path>
            </a:pathLst>
          </a:custGeom>
          <a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08067CA7-D1C8-C81B-70C4-F331F2BDDD59}"/>
              </a:ext>
            </a:extLst>
          </p:cNvPr>
          <p:cNvGrpSpPr/>
          <p:nvPr/>
        </p:nvGrpSpPr>
        <p:grpSpPr>
          <a:xfrm>
            <a:off x="1237924" y="4042134"/>
            <a:ext cx="4858076" cy="1492956"/>
            <a:chOff x="2172555" y="3424980"/>
            <a:chExt cx="4858076" cy="1492956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C20954F9-EC73-611D-CB43-3E9B0CEEF5B8}"/>
                </a:ext>
              </a:extLst>
            </p:cNvPr>
            <p:cNvSpPr txBox="1"/>
            <p:nvPr/>
          </p:nvSpPr>
          <p:spPr>
            <a:xfrm>
              <a:off x="2172555" y="3743512"/>
              <a:ext cx="4858076" cy="11744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dirty="0">
                  <a:solidFill>
                    <a:schemeClr val="bg1"/>
                  </a:solidFill>
                </a:rPr>
                <a:t>200</a:t>
              </a:r>
              <a:r>
                <a:rPr lang="zh-CN" altLang="en-US" sz="1200" dirty="0">
                  <a:solidFill>
                    <a:schemeClr val="bg1"/>
                  </a:solidFill>
                </a:rPr>
                <a:t>字以内，据统计每页幻灯片的最好控制在</a:t>
              </a:r>
              <a:r>
                <a:rPr lang="en-US" altLang="zh-CN" sz="1200" dirty="0">
                  <a:solidFill>
                    <a:schemeClr val="bg1"/>
                  </a:solidFill>
                </a:rPr>
                <a:t>5</a:t>
              </a:r>
              <a:r>
                <a:rPr lang="zh-CN" altLang="en-US" sz="1200" dirty="0">
                  <a:solidFill>
                    <a:schemeClr val="bg1"/>
                  </a:solidFill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E996740D-9337-3683-49E1-D313A29BD6F0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563377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贰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pic>
        <p:nvPicPr>
          <p:cNvPr id="6" name="图片 5">
            <a:extLst>
              <a:ext uri="{FF2B5EF4-FFF2-40B4-BE49-F238E27FC236}">
                <a16:creationId xmlns:a16="http://schemas.microsoft.com/office/drawing/2014/main" id="{602C9E59-20D6-7B4A-1299-2C76DCD6B69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89781" y="1883709"/>
            <a:ext cx="2449028" cy="1605344"/>
          </a:xfrm>
          <a:prstGeom prst="rect">
            <a:avLst/>
          </a:prstGeom>
        </p:spPr>
      </p:pic>
      <p:sp>
        <p:nvSpPr>
          <p:cNvPr id="7" name="矩形 6">
            <a:extLst>
              <a:ext uri="{FF2B5EF4-FFF2-40B4-BE49-F238E27FC236}">
                <a16:creationId xmlns:a16="http://schemas.microsoft.com/office/drawing/2014/main" id="{D50760EA-FCB8-6B1D-E7FF-17C782D97DB4}"/>
              </a:ext>
            </a:extLst>
          </p:cNvPr>
          <p:cNvSpPr/>
          <p:nvPr/>
        </p:nvSpPr>
        <p:spPr>
          <a:xfrm>
            <a:off x="2139083" y="2565286"/>
            <a:ext cx="1550424" cy="385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添加标题文本</a:t>
            </a:r>
            <a:endParaRPr lang="en-US" altLang="zh-CN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466D393E-6E70-40A8-5CE0-7D895CEA1680}"/>
              </a:ext>
            </a:extLst>
          </p:cNvPr>
          <p:cNvSpPr txBox="1"/>
          <p:nvPr/>
        </p:nvSpPr>
        <p:spPr>
          <a:xfrm>
            <a:off x="2631140" y="1828116"/>
            <a:ext cx="772460" cy="9509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zh-CN" sz="5400" b="1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1</a:t>
            </a: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9E63D8B1-FEA0-7004-F845-14B06C7EDB21}"/>
              </a:ext>
            </a:extLst>
          </p:cNvPr>
          <p:cNvGrpSpPr/>
          <p:nvPr/>
        </p:nvGrpSpPr>
        <p:grpSpPr>
          <a:xfrm>
            <a:off x="1758935" y="3734833"/>
            <a:ext cx="2310719" cy="1215957"/>
            <a:chOff x="2172555" y="3424980"/>
            <a:chExt cx="2310719" cy="1215957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156F74B0-9827-D853-95AA-92DD858EF1AA}"/>
                </a:ext>
              </a:extLst>
            </p:cNvPr>
            <p:cNvSpPr txBox="1"/>
            <p:nvPr/>
          </p:nvSpPr>
          <p:spPr>
            <a:xfrm>
              <a:off x="2172555" y="3743512"/>
              <a:ext cx="2310719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1AD8DADE-C486-63D3-F5CF-6073637332C1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pic>
        <p:nvPicPr>
          <p:cNvPr id="24" name="图片 23">
            <a:extLst>
              <a:ext uri="{FF2B5EF4-FFF2-40B4-BE49-F238E27FC236}">
                <a16:creationId xmlns:a16="http://schemas.microsoft.com/office/drawing/2014/main" id="{5CED54CD-3F20-6336-23BF-978CE7E5A71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02881" y="1883709"/>
            <a:ext cx="2449028" cy="1605344"/>
          </a:xfrm>
          <a:prstGeom prst="rect">
            <a:avLst/>
          </a:prstGeom>
        </p:spPr>
      </p:pic>
      <p:sp>
        <p:nvSpPr>
          <p:cNvPr id="25" name="矩形 24">
            <a:extLst>
              <a:ext uri="{FF2B5EF4-FFF2-40B4-BE49-F238E27FC236}">
                <a16:creationId xmlns:a16="http://schemas.microsoft.com/office/drawing/2014/main" id="{7BCE67FF-A7EF-8D8B-C393-15D4B2B3AF40}"/>
              </a:ext>
            </a:extLst>
          </p:cNvPr>
          <p:cNvSpPr/>
          <p:nvPr/>
        </p:nvSpPr>
        <p:spPr>
          <a:xfrm>
            <a:off x="5352183" y="2565286"/>
            <a:ext cx="1550424" cy="385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添加标题文本</a:t>
            </a:r>
            <a:endParaRPr lang="en-US" altLang="zh-CN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23BCD43B-EBB8-33F3-A6B2-C8FBC3B63C52}"/>
              </a:ext>
            </a:extLst>
          </p:cNvPr>
          <p:cNvSpPr txBox="1"/>
          <p:nvPr/>
        </p:nvSpPr>
        <p:spPr>
          <a:xfrm>
            <a:off x="5844240" y="1828116"/>
            <a:ext cx="772460" cy="9509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zh-CN" sz="5400" b="1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2</a:t>
            </a: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F3CBC381-D65E-F58D-E94B-C1CFBFFFE863}"/>
              </a:ext>
            </a:extLst>
          </p:cNvPr>
          <p:cNvGrpSpPr/>
          <p:nvPr/>
        </p:nvGrpSpPr>
        <p:grpSpPr>
          <a:xfrm>
            <a:off x="4972035" y="3734833"/>
            <a:ext cx="2310719" cy="1215957"/>
            <a:chOff x="2172555" y="3424980"/>
            <a:chExt cx="2310719" cy="1215957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78EA0D03-ED82-C521-A584-A999D1A72F77}"/>
                </a:ext>
              </a:extLst>
            </p:cNvPr>
            <p:cNvSpPr txBox="1"/>
            <p:nvPr/>
          </p:nvSpPr>
          <p:spPr>
            <a:xfrm>
              <a:off x="2172555" y="3743512"/>
              <a:ext cx="2310719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6F16804C-4684-945A-8EB2-964FBA35F245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pic>
        <p:nvPicPr>
          <p:cNvPr id="30" name="图片 29">
            <a:extLst>
              <a:ext uri="{FF2B5EF4-FFF2-40B4-BE49-F238E27FC236}">
                <a16:creationId xmlns:a16="http://schemas.microsoft.com/office/drawing/2014/main" id="{789CFBAB-7200-2B61-1A34-7EDC0E05681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15981" y="1883709"/>
            <a:ext cx="2449028" cy="1605344"/>
          </a:xfrm>
          <a:prstGeom prst="rect">
            <a:avLst/>
          </a:prstGeom>
        </p:spPr>
      </p:pic>
      <p:sp>
        <p:nvSpPr>
          <p:cNvPr id="31" name="矩形 30">
            <a:extLst>
              <a:ext uri="{FF2B5EF4-FFF2-40B4-BE49-F238E27FC236}">
                <a16:creationId xmlns:a16="http://schemas.microsoft.com/office/drawing/2014/main" id="{C120C625-514E-0343-DE66-AB545BFCACB8}"/>
              </a:ext>
            </a:extLst>
          </p:cNvPr>
          <p:cNvSpPr/>
          <p:nvPr/>
        </p:nvSpPr>
        <p:spPr>
          <a:xfrm>
            <a:off x="8565283" y="2565286"/>
            <a:ext cx="1550424" cy="385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添加标题文本</a:t>
            </a:r>
            <a:endParaRPr lang="en-US" altLang="zh-CN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2E19E561-43FF-6DD3-D0E9-434660FAC20E}"/>
              </a:ext>
            </a:extLst>
          </p:cNvPr>
          <p:cNvSpPr txBox="1"/>
          <p:nvPr/>
        </p:nvSpPr>
        <p:spPr>
          <a:xfrm>
            <a:off x="9057340" y="1828116"/>
            <a:ext cx="772460" cy="9509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zh-CN" sz="5400" b="1" dirty="0">
                <a:blipFill>
                  <a:blip r:embed="rId5"/>
                  <a:stretch>
                    <a:fillRect/>
                  </a:stretch>
                </a:blipFill>
                <a:cs typeface="+mn-ea"/>
                <a:sym typeface="+mn-lt"/>
              </a:rPr>
              <a:t>3</a:t>
            </a: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73CB3401-48F6-FF22-4452-C4330D28AC03}"/>
              </a:ext>
            </a:extLst>
          </p:cNvPr>
          <p:cNvGrpSpPr/>
          <p:nvPr/>
        </p:nvGrpSpPr>
        <p:grpSpPr>
          <a:xfrm>
            <a:off x="8185135" y="3734833"/>
            <a:ext cx="2310719" cy="1215957"/>
            <a:chOff x="2172555" y="3424980"/>
            <a:chExt cx="2310719" cy="1215957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347C3760-B462-DB47-D358-5538E686FE88}"/>
                </a:ext>
              </a:extLst>
            </p:cNvPr>
            <p:cNvSpPr txBox="1"/>
            <p:nvPr/>
          </p:nvSpPr>
          <p:spPr>
            <a:xfrm>
              <a:off x="2172555" y="3743512"/>
              <a:ext cx="2310719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EEED9905-3CF9-1F2C-5E67-0A149FB06FDA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31579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0E7F4E74-AA48-5299-F803-D101E60BE815}"/>
              </a:ext>
            </a:extLst>
          </p:cNvPr>
          <p:cNvSpPr/>
          <p:nvPr/>
        </p:nvSpPr>
        <p:spPr>
          <a:xfrm>
            <a:off x="0" y="4827052"/>
            <a:ext cx="12192000" cy="20309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2030948">
                <a:moveTo>
                  <a:pt x="2272668" y="1238"/>
                </a:moveTo>
                <a:cubicBezTo>
                  <a:pt x="2335808" y="2925"/>
                  <a:pt x="2399507" y="6357"/>
                  <a:pt x="2463800" y="11648"/>
                </a:cubicBezTo>
                <a:cubicBezTo>
                  <a:pt x="3492500" y="96315"/>
                  <a:pt x="4851400" y="1089031"/>
                  <a:pt x="5854700" y="1218148"/>
                </a:cubicBezTo>
                <a:cubicBezTo>
                  <a:pt x="6858000" y="1347265"/>
                  <a:pt x="7368117" y="792698"/>
                  <a:pt x="8483600" y="786348"/>
                </a:cubicBezTo>
                <a:cubicBezTo>
                  <a:pt x="9320212" y="781586"/>
                  <a:pt x="10358635" y="892909"/>
                  <a:pt x="11447512" y="1033254"/>
                </a:cubicBezTo>
                <a:lnTo>
                  <a:pt x="12192000" y="1132598"/>
                </a:lnTo>
                <a:lnTo>
                  <a:pt x="12192000" y="2030948"/>
                </a:lnTo>
                <a:lnTo>
                  <a:pt x="0" y="2030948"/>
                </a:lnTo>
                <a:lnTo>
                  <a:pt x="0" y="569296"/>
                </a:lnTo>
                <a:lnTo>
                  <a:pt x="11410" y="564234"/>
                </a:lnTo>
                <a:cubicBezTo>
                  <a:pt x="725339" y="252119"/>
                  <a:pt x="1451843" y="-20696"/>
                  <a:pt x="2272668" y="1238"/>
                </a:cubicBezTo>
                <a:close/>
              </a:path>
            </a:pathLst>
          </a:custGeom>
          <a:blipFill dpi="0" rotWithShape="0">
            <a:blip r:embed="rId3">
              <a:alphaModFix amt="15000"/>
            </a:blip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D8884487-9C5B-BAC8-B2D2-FE6A7AD08160}"/>
              </a:ext>
            </a:extLst>
          </p:cNvPr>
          <p:cNvGrpSpPr/>
          <p:nvPr/>
        </p:nvGrpSpPr>
        <p:grpSpPr>
          <a:xfrm>
            <a:off x="9441585" y="4246410"/>
            <a:ext cx="1009046" cy="1416036"/>
            <a:chOff x="2207796" y="917627"/>
            <a:chExt cx="1009046" cy="14160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A54F9681-B3BD-9C35-E95B-B546D9BC3178}"/>
                </a:ext>
              </a:extLst>
            </p:cNvPr>
            <p:cNvSpPr/>
            <p:nvPr/>
          </p:nvSpPr>
          <p:spPr>
            <a:xfrm>
              <a:off x="2207796" y="917627"/>
              <a:ext cx="1009046" cy="1416036"/>
            </a:xfrm>
            <a:custGeom>
              <a:avLst/>
              <a:gdLst>
                <a:gd name="connsiteX0" fmla="*/ 930111 w 1288739"/>
                <a:gd name="connsiteY0" fmla="*/ 1774368 h 1808541"/>
                <a:gd name="connsiteX1" fmla="*/ 920870 w 1288739"/>
                <a:gd name="connsiteY1" fmla="*/ 1628065 h 1808541"/>
                <a:gd name="connsiteX2" fmla="*/ 914751 w 1288739"/>
                <a:gd name="connsiteY2" fmla="*/ 1692409 h 1808541"/>
                <a:gd name="connsiteX3" fmla="*/ 917998 w 1288739"/>
                <a:gd name="connsiteY3" fmla="*/ 1772619 h 1808541"/>
                <a:gd name="connsiteX4" fmla="*/ 875662 w 1288739"/>
                <a:gd name="connsiteY4" fmla="*/ 1771120 h 1808541"/>
                <a:gd name="connsiteX5" fmla="*/ 896892 w 1288739"/>
                <a:gd name="connsiteY5" fmla="*/ 1512372 h 1808541"/>
                <a:gd name="connsiteX6" fmla="*/ 905384 w 1288739"/>
                <a:gd name="connsiteY6" fmla="*/ 1383561 h 1808541"/>
                <a:gd name="connsiteX7" fmla="*/ 915250 w 1288739"/>
                <a:gd name="connsiteY7" fmla="*/ 1249127 h 1808541"/>
                <a:gd name="connsiteX8" fmla="*/ 933858 w 1288739"/>
                <a:gd name="connsiteY8" fmla="*/ 1250251 h 1808541"/>
                <a:gd name="connsiteX9" fmla="*/ 943974 w 1288739"/>
                <a:gd name="connsiteY9" fmla="*/ 1318718 h 1808541"/>
                <a:gd name="connsiteX10" fmla="*/ 951342 w 1288739"/>
                <a:gd name="connsiteY10" fmla="*/ 1288607 h 1808541"/>
                <a:gd name="connsiteX11" fmla="*/ 951217 w 1288739"/>
                <a:gd name="connsiteY11" fmla="*/ 1251376 h 1808541"/>
                <a:gd name="connsiteX12" fmla="*/ 973696 w 1288739"/>
                <a:gd name="connsiteY12" fmla="*/ 1248127 h 1808541"/>
                <a:gd name="connsiteX13" fmla="*/ 966328 w 1288739"/>
                <a:gd name="connsiteY13" fmla="*/ 1655052 h 1808541"/>
                <a:gd name="connsiteX14" fmla="*/ 965454 w 1288739"/>
                <a:gd name="connsiteY14" fmla="*/ 1723144 h 1808541"/>
                <a:gd name="connsiteX15" fmla="*/ 967077 w 1288739"/>
                <a:gd name="connsiteY15" fmla="*/ 1754003 h 1808541"/>
                <a:gd name="connsiteX16" fmla="*/ 966203 w 1288739"/>
                <a:gd name="connsiteY16" fmla="*/ 1777742 h 1808541"/>
                <a:gd name="connsiteX17" fmla="*/ 930111 w 1288739"/>
                <a:gd name="connsiteY17" fmla="*/ 1774368 h 1808541"/>
                <a:gd name="connsiteX18" fmla="*/ 105879 w 1288739"/>
                <a:gd name="connsiteY18" fmla="*/ 1254749 h 1808541"/>
                <a:gd name="connsiteX19" fmla="*/ 227016 w 1288739"/>
                <a:gd name="connsiteY19" fmla="*/ 1323215 h 1808541"/>
                <a:gd name="connsiteX20" fmla="*/ 294828 w 1288739"/>
                <a:gd name="connsiteY20" fmla="*/ 1398054 h 1808541"/>
                <a:gd name="connsiteX21" fmla="*/ 309814 w 1288739"/>
                <a:gd name="connsiteY21" fmla="*/ 1431787 h 1808541"/>
                <a:gd name="connsiteX22" fmla="*/ 307691 w 1288739"/>
                <a:gd name="connsiteY22" fmla="*/ 1429788 h 1808541"/>
                <a:gd name="connsiteX23" fmla="*/ 303570 w 1288739"/>
                <a:gd name="connsiteY23" fmla="*/ 1426290 h 1808541"/>
                <a:gd name="connsiteX24" fmla="*/ 294578 w 1288739"/>
                <a:gd name="connsiteY24" fmla="*/ 1435160 h 1808541"/>
                <a:gd name="connsiteX25" fmla="*/ 304069 w 1288739"/>
                <a:gd name="connsiteY25" fmla="*/ 1470393 h 1808541"/>
                <a:gd name="connsiteX26" fmla="*/ 272099 w 1288739"/>
                <a:gd name="connsiteY26" fmla="*/ 1421417 h 1808541"/>
                <a:gd name="connsiteX27" fmla="*/ 263607 w 1288739"/>
                <a:gd name="connsiteY27" fmla="*/ 1431037 h 1808541"/>
                <a:gd name="connsiteX28" fmla="*/ 293829 w 1288739"/>
                <a:gd name="connsiteY28" fmla="*/ 1473891 h 1808541"/>
                <a:gd name="connsiteX29" fmla="*/ 307566 w 1288739"/>
                <a:gd name="connsiteY29" fmla="*/ 1541608 h 1808541"/>
                <a:gd name="connsiteX30" fmla="*/ 266230 w 1288739"/>
                <a:gd name="connsiteY30" fmla="*/ 1470643 h 1808541"/>
                <a:gd name="connsiteX31" fmla="*/ 243626 w 1288739"/>
                <a:gd name="connsiteY31" fmla="*/ 1439033 h 1808541"/>
                <a:gd name="connsiteX32" fmla="*/ 157831 w 1288739"/>
                <a:gd name="connsiteY32" fmla="*/ 1355450 h 1808541"/>
                <a:gd name="connsiteX33" fmla="*/ 78529 w 1288739"/>
                <a:gd name="connsiteY33" fmla="*/ 1321966 h 1808541"/>
                <a:gd name="connsiteX34" fmla="*/ 105879 w 1288739"/>
                <a:gd name="connsiteY34" fmla="*/ 1254749 h 1808541"/>
                <a:gd name="connsiteX35" fmla="*/ 329795 w 1288739"/>
                <a:gd name="connsiteY35" fmla="*/ 1189906 h 1808541"/>
                <a:gd name="connsiteX36" fmla="*/ 377626 w 1288739"/>
                <a:gd name="connsiteY36" fmla="*/ 1195653 h 1808541"/>
                <a:gd name="connsiteX37" fmla="*/ 379999 w 1288739"/>
                <a:gd name="connsiteY37" fmla="*/ 1400178 h 1808541"/>
                <a:gd name="connsiteX38" fmla="*/ 392112 w 1288739"/>
                <a:gd name="connsiteY38" fmla="*/ 1305474 h 1808541"/>
                <a:gd name="connsiteX39" fmla="*/ 390988 w 1288739"/>
                <a:gd name="connsiteY39" fmla="*/ 1200651 h 1808541"/>
                <a:gd name="connsiteX40" fmla="*/ 479281 w 1288739"/>
                <a:gd name="connsiteY40" fmla="*/ 1202900 h 1808541"/>
                <a:gd name="connsiteX41" fmla="*/ 487773 w 1288739"/>
                <a:gd name="connsiteY41" fmla="*/ 1634687 h 1808541"/>
                <a:gd name="connsiteX42" fmla="*/ 480530 w 1288739"/>
                <a:gd name="connsiteY42" fmla="*/ 1778241 h 1808541"/>
                <a:gd name="connsiteX43" fmla="*/ 341784 w 1288739"/>
                <a:gd name="connsiteY43" fmla="*/ 1763249 h 1808541"/>
                <a:gd name="connsiteX44" fmla="*/ 339786 w 1288739"/>
                <a:gd name="connsiteY44" fmla="*/ 1692534 h 1808541"/>
                <a:gd name="connsiteX45" fmla="*/ 347154 w 1288739"/>
                <a:gd name="connsiteY45" fmla="*/ 1465021 h 1808541"/>
                <a:gd name="connsiteX46" fmla="*/ 347404 w 1288739"/>
                <a:gd name="connsiteY46" fmla="*/ 1311096 h 1808541"/>
                <a:gd name="connsiteX47" fmla="*/ 347404 w 1288739"/>
                <a:gd name="connsiteY47" fmla="*/ 1212895 h 1808541"/>
                <a:gd name="connsiteX48" fmla="*/ 329795 w 1288739"/>
                <a:gd name="connsiteY48" fmla="*/ 1189906 h 1808541"/>
                <a:gd name="connsiteX49" fmla="*/ 729548 w 1288739"/>
                <a:gd name="connsiteY49" fmla="*/ 609442 h 1808541"/>
                <a:gd name="connsiteX50" fmla="*/ 766014 w 1288739"/>
                <a:gd name="connsiteY50" fmla="*/ 557467 h 1808541"/>
                <a:gd name="connsiteX51" fmla="*/ 795112 w 1288739"/>
                <a:gd name="connsiteY51" fmla="*/ 521610 h 1808541"/>
                <a:gd name="connsiteX52" fmla="*/ 814094 w 1288739"/>
                <a:gd name="connsiteY52" fmla="*/ 476632 h 1808541"/>
                <a:gd name="connsiteX53" fmla="*/ 806851 w 1288739"/>
                <a:gd name="connsiteY53" fmla="*/ 376306 h 1808541"/>
                <a:gd name="connsiteX54" fmla="*/ 783873 w 1288739"/>
                <a:gd name="connsiteY54" fmla="*/ 317960 h 1808541"/>
                <a:gd name="connsiteX55" fmla="*/ 825084 w 1288739"/>
                <a:gd name="connsiteY55" fmla="*/ 271733 h 1808541"/>
                <a:gd name="connsiteX56" fmla="*/ 900389 w 1288739"/>
                <a:gd name="connsiteY56" fmla="*/ 327705 h 1808541"/>
                <a:gd name="connsiteX57" fmla="*/ 911878 w 1288739"/>
                <a:gd name="connsiteY57" fmla="*/ 305966 h 1808541"/>
                <a:gd name="connsiteX58" fmla="*/ 1001545 w 1288739"/>
                <a:gd name="connsiteY58" fmla="*/ 362063 h 1808541"/>
                <a:gd name="connsiteX59" fmla="*/ 1010537 w 1288739"/>
                <a:gd name="connsiteY59" fmla="*/ 389550 h 1808541"/>
                <a:gd name="connsiteX60" fmla="*/ 1012285 w 1288739"/>
                <a:gd name="connsiteY60" fmla="*/ 416037 h 1808541"/>
                <a:gd name="connsiteX61" fmla="*/ 1015282 w 1288739"/>
                <a:gd name="connsiteY61" fmla="*/ 480130 h 1808541"/>
                <a:gd name="connsiteX62" fmla="*/ 1045879 w 1288739"/>
                <a:gd name="connsiteY62" fmla="*/ 424408 h 1808541"/>
                <a:gd name="connsiteX63" fmla="*/ 1177256 w 1288739"/>
                <a:gd name="connsiteY63" fmla="*/ 565713 h 1808541"/>
                <a:gd name="connsiteX64" fmla="*/ 1171512 w 1288739"/>
                <a:gd name="connsiteY64" fmla="*/ 599197 h 1808541"/>
                <a:gd name="connsiteX65" fmla="*/ 1166017 w 1288739"/>
                <a:gd name="connsiteY65" fmla="*/ 635554 h 1808541"/>
                <a:gd name="connsiteX66" fmla="*/ 1182876 w 1288739"/>
                <a:gd name="connsiteY66" fmla="*/ 620936 h 1808541"/>
                <a:gd name="connsiteX67" fmla="*/ 1188371 w 1288739"/>
                <a:gd name="connsiteY67" fmla="*/ 614939 h 1808541"/>
                <a:gd name="connsiteX68" fmla="*/ 1238075 w 1288739"/>
                <a:gd name="connsiteY68" fmla="*/ 678533 h 1808541"/>
                <a:gd name="connsiteX69" fmla="*/ 1235577 w 1288739"/>
                <a:gd name="connsiteY69" fmla="*/ 775110 h 1808541"/>
                <a:gd name="connsiteX70" fmla="*/ 1218093 w 1288739"/>
                <a:gd name="connsiteY70" fmla="*/ 815465 h 1808541"/>
                <a:gd name="connsiteX71" fmla="*/ 1207728 w 1288739"/>
                <a:gd name="connsiteY71" fmla="*/ 832457 h 1808541"/>
                <a:gd name="connsiteX72" fmla="*/ 1195989 w 1288739"/>
                <a:gd name="connsiteY72" fmla="*/ 848199 h 1808541"/>
                <a:gd name="connsiteX73" fmla="*/ 1188870 w 1288739"/>
                <a:gd name="connsiteY73" fmla="*/ 868064 h 1808541"/>
                <a:gd name="connsiteX74" fmla="*/ 1164893 w 1288739"/>
                <a:gd name="connsiteY74" fmla="*/ 915291 h 1808541"/>
                <a:gd name="connsiteX75" fmla="*/ 1201983 w 1288739"/>
                <a:gd name="connsiteY75" fmla="*/ 887680 h 1808541"/>
                <a:gd name="connsiteX76" fmla="*/ 1208727 w 1288739"/>
                <a:gd name="connsiteY76" fmla="*/ 883307 h 1808541"/>
                <a:gd name="connsiteX77" fmla="*/ 1213473 w 1288739"/>
                <a:gd name="connsiteY77" fmla="*/ 1004497 h 1808541"/>
                <a:gd name="connsiteX78" fmla="*/ 1155651 w 1288739"/>
                <a:gd name="connsiteY78" fmla="*/ 1090580 h 1808541"/>
                <a:gd name="connsiteX79" fmla="*/ 1180129 w 1288739"/>
                <a:gd name="connsiteY79" fmla="*/ 1079460 h 1808541"/>
                <a:gd name="connsiteX80" fmla="*/ 1205980 w 1288739"/>
                <a:gd name="connsiteY80" fmla="*/ 1069340 h 1808541"/>
                <a:gd name="connsiteX81" fmla="*/ 1170887 w 1288739"/>
                <a:gd name="connsiteY81" fmla="*/ 1189281 h 1808541"/>
                <a:gd name="connsiteX82" fmla="*/ 1046503 w 1288739"/>
                <a:gd name="connsiteY82" fmla="*/ 1203274 h 1808541"/>
                <a:gd name="connsiteX83" fmla="*/ 1047377 w 1288739"/>
                <a:gd name="connsiteY83" fmla="*/ 1198152 h 1808541"/>
                <a:gd name="connsiteX84" fmla="*/ 1045879 w 1288739"/>
                <a:gd name="connsiteY84" fmla="*/ 1151925 h 1808541"/>
                <a:gd name="connsiteX85" fmla="*/ 987433 w 1288739"/>
                <a:gd name="connsiteY85" fmla="*/ 1196153 h 1808541"/>
                <a:gd name="connsiteX86" fmla="*/ 909256 w 1288739"/>
                <a:gd name="connsiteY86" fmla="*/ 1217018 h 1808541"/>
                <a:gd name="connsiteX87" fmla="*/ 886527 w 1288739"/>
                <a:gd name="connsiteY87" fmla="*/ 1204149 h 1808541"/>
                <a:gd name="connsiteX88" fmla="*/ 827457 w 1288739"/>
                <a:gd name="connsiteY88" fmla="*/ 1157797 h 1808541"/>
                <a:gd name="connsiteX89" fmla="*/ 842318 w 1288739"/>
                <a:gd name="connsiteY89" fmla="*/ 1123064 h 1808541"/>
                <a:gd name="connsiteX90" fmla="*/ 793114 w 1288739"/>
                <a:gd name="connsiteY90" fmla="*/ 1144303 h 1808541"/>
                <a:gd name="connsiteX91" fmla="*/ 787369 w 1288739"/>
                <a:gd name="connsiteY91" fmla="*/ 1154548 h 1808541"/>
                <a:gd name="connsiteX92" fmla="*/ 698577 w 1288739"/>
                <a:gd name="connsiteY92" fmla="*/ 1160670 h 1808541"/>
                <a:gd name="connsiteX93" fmla="*/ 635261 w 1288739"/>
                <a:gd name="connsiteY93" fmla="*/ 1098701 h 1808541"/>
                <a:gd name="connsiteX94" fmla="*/ 635261 w 1288739"/>
                <a:gd name="connsiteY94" fmla="*/ 1044353 h 1808541"/>
                <a:gd name="connsiteX95" fmla="*/ 765515 w 1288739"/>
                <a:gd name="connsiteY95" fmla="*/ 998375 h 1808541"/>
                <a:gd name="connsiteX96" fmla="*/ 769136 w 1288739"/>
                <a:gd name="connsiteY96" fmla="*/ 915291 h 1808541"/>
                <a:gd name="connsiteX97" fmla="*/ 781250 w 1288739"/>
                <a:gd name="connsiteY97" fmla="*/ 850573 h 1808541"/>
                <a:gd name="connsiteX98" fmla="*/ 803854 w 1288739"/>
                <a:gd name="connsiteY98" fmla="*/ 805970 h 1808541"/>
                <a:gd name="connsiteX99" fmla="*/ 808724 w 1288739"/>
                <a:gd name="connsiteY99" fmla="*/ 790602 h 1808541"/>
                <a:gd name="connsiteX100" fmla="*/ 755899 w 1288739"/>
                <a:gd name="connsiteY100" fmla="*/ 627808 h 1808541"/>
                <a:gd name="connsiteX101" fmla="*/ 736542 w 1288739"/>
                <a:gd name="connsiteY101" fmla="*/ 613565 h 1808541"/>
                <a:gd name="connsiteX102" fmla="*/ 729548 w 1288739"/>
                <a:gd name="connsiteY102" fmla="*/ 609442 h 1808541"/>
                <a:gd name="connsiteX103" fmla="*/ 285462 w 1288739"/>
                <a:gd name="connsiteY103" fmla="*/ 124430 h 1808541"/>
                <a:gd name="connsiteX104" fmla="*/ 314060 w 1288739"/>
                <a:gd name="connsiteY104" fmla="*/ 87823 h 1808541"/>
                <a:gd name="connsiteX105" fmla="*/ 437945 w 1288739"/>
                <a:gd name="connsiteY105" fmla="*/ 28852 h 1808541"/>
                <a:gd name="connsiteX106" fmla="*/ 505257 w 1288739"/>
                <a:gd name="connsiteY106" fmla="*/ 114810 h 1808541"/>
                <a:gd name="connsiteX107" fmla="*/ 517496 w 1288739"/>
                <a:gd name="connsiteY107" fmla="*/ 133426 h 1808541"/>
                <a:gd name="connsiteX108" fmla="*/ 537852 w 1288739"/>
                <a:gd name="connsiteY108" fmla="*/ 173281 h 1808541"/>
                <a:gd name="connsiteX109" fmla="*/ 541848 w 1288739"/>
                <a:gd name="connsiteY109" fmla="*/ 115685 h 1808541"/>
                <a:gd name="connsiteX110" fmla="*/ 637134 w 1288739"/>
                <a:gd name="connsiteY110" fmla="*/ 101192 h 1808541"/>
                <a:gd name="connsiteX111" fmla="*/ 680094 w 1288739"/>
                <a:gd name="connsiteY111" fmla="*/ 171407 h 1808541"/>
                <a:gd name="connsiteX112" fmla="*/ 648748 w 1288739"/>
                <a:gd name="connsiteY112" fmla="*/ 346571 h 1808541"/>
                <a:gd name="connsiteX113" fmla="*/ 663360 w 1288739"/>
                <a:gd name="connsiteY113" fmla="*/ 318585 h 1808541"/>
                <a:gd name="connsiteX114" fmla="*/ 681468 w 1288739"/>
                <a:gd name="connsiteY114" fmla="*/ 292972 h 1808541"/>
                <a:gd name="connsiteX115" fmla="*/ 728174 w 1288739"/>
                <a:gd name="connsiteY115" fmla="*/ 326956 h 1808541"/>
                <a:gd name="connsiteX116" fmla="*/ 725802 w 1288739"/>
                <a:gd name="connsiteY116" fmla="*/ 349070 h 1808541"/>
                <a:gd name="connsiteX117" fmla="*/ 782249 w 1288739"/>
                <a:gd name="connsiteY117" fmla="*/ 415787 h 1808541"/>
                <a:gd name="connsiteX118" fmla="*/ 760769 w 1288739"/>
                <a:gd name="connsiteY118" fmla="*/ 514363 h 1808541"/>
                <a:gd name="connsiteX119" fmla="*/ 715062 w 1288739"/>
                <a:gd name="connsiteY119" fmla="*/ 590701 h 1808541"/>
                <a:gd name="connsiteX120" fmla="*/ 698827 w 1288739"/>
                <a:gd name="connsiteY120" fmla="*/ 605069 h 1808541"/>
                <a:gd name="connsiteX121" fmla="*/ 657241 w 1288739"/>
                <a:gd name="connsiteY121" fmla="*/ 648298 h 1808541"/>
                <a:gd name="connsiteX122" fmla="*/ 709067 w 1288739"/>
                <a:gd name="connsiteY122" fmla="*/ 626558 h 1808541"/>
                <a:gd name="connsiteX123" fmla="*/ 711940 w 1288739"/>
                <a:gd name="connsiteY123" fmla="*/ 624934 h 1808541"/>
                <a:gd name="connsiteX124" fmla="*/ 729049 w 1288739"/>
                <a:gd name="connsiteY124" fmla="*/ 852697 h 1808541"/>
                <a:gd name="connsiteX125" fmla="*/ 665608 w 1288739"/>
                <a:gd name="connsiteY125" fmla="*/ 894301 h 1808541"/>
                <a:gd name="connsiteX126" fmla="*/ 693207 w 1288739"/>
                <a:gd name="connsiteY126" fmla="*/ 897675 h 1808541"/>
                <a:gd name="connsiteX127" fmla="*/ 754775 w 1288739"/>
                <a:gd name="connsiteY127" fmla="*/ 890553 h 1808541"/>
                <a:gd name="connsiteX128" fmla="*/ 635136 w 1288739"/>
                <a:gd name="connsiteY128" fmla="*/ 1016491 h 1808541"/>
                <a:gd name="connsiteX129" fmla="*/ 621649 w 1288739"/>
                <a:gd name="connsiteY129" fmla="*/ 969390 h 1808541"/>
                <a:gd name="connsiteX130" fmla="*/ 620025 w 1288739"/>
                <a:gd name="connsiteY130" fmla="*/ 984132 h 1808541"/>
                <a:gd name="connsiteX131" fmla="*/ 611908 w 1288739"/>
                <a:gd name="connsiteY131" fmla="*/ 1026986 h 1808541"/>
                <a:gd name="connsiteX132" fmla="*/ 619526 w 1288739"/>
                <a:gd name="connsiteY132" fmla="*/ 1043853 h 1808541"/>
                <a:gd name="connsiteX133" fmla="*/ 607037 w 1288739"/>
                <a:gd name="connsiteY133" fmla="*/ 1091579 h 1808541"/>
                <a:gd name="connsiteX134" fmla="*/ 582560 w 1288739"/>
                <a:gd name="connsiteY134" fmla="*/ 1120565 h 1808541"/>
                <a:gd name="connsiteX135" fmla="*/ 394985 w 1288739"/>
                <a:gd name="connsiteY135" fmla="*/ 1165418 h 1808541"/>
                <a:gd name="connsiteX136" fmla="*/ 416839 w 1288739"/>
                <a:gd name="connsiteY136" fmla="*/ 1145678 h 1808541"/>
                <a:gd name="connsiteX137" fmla="*/ 407848 w 1288739"/>
                <a:gd name="connsiteY137" fmla="*/ 1113444 h 1808541"/>
                <a:gd name="connsiteX138" fmla="*/ 343907 w 1288739"/>
                <a:gd name="connsiteY138" fmla="*/ 1143554 h 1808541"/>
                <a:gd name="connsiteX139" fmla="*/ 309689 w 1288739"/>
                <a:gd name="connsiteY139" fmla="*/ 1149676 h 1808541"/>
                <a:gd name="connsiteX140" fmla="*/ 269976 w 1288739"/>
                <a:gd name="connsiteY140" fmla="*/ 1148177 h 1808541"/>
                <a:gd name="connsiteX141" fmla="*/ 220522 w 1288739"/>
                <a:gd name="connsiteY141" fmla="*/ 1102074 h 1808541"/>
                <a:gd name="connsiteX142" fmla="*/ 176688 w 1288739"/>
                <a:gd name="connsiteY142" fmla="*/ 1054723 h 1808541"/>
                <a:gd name="connsiteX143" fmla="*/ 192673 w 1288739"/>
                <a:gd name="connsiteY143" fmla="*/ 1045727 h 1808541"/>
                <a:gd name="connsiteX144" fmla="*/ 239879 w 1288739"/>
                <a:gd name="connsiteY144" fmla="*/ 1030484 h 1808541"/>
                <a:gd name="connsiteX145" fmla="*/ 161577 w 1288739"/>
                <a:gd name="connsiteY145" fmla="*/ 1025737 h 1808541"/>
                <a:gd name="connsiteX146" fmla="*/ 92516 w 1288739"/>
                <a:gd name="connsiteY146" fmla="*/ 901423 h 1808541"/>
                <a:gd name="connsiteX147" fmla="*/ 93515 w 1288739"/>
                <a:gd name="connsiteY147" fmla="*/ 854821 h 1808541"/>
                <a:gd name="connsiteX148" fmla="*/ 129732 w 1288739"/>
                <a:gd name="connsiteY148" fmla="*/ 829333 h 1808541"/>
                <a:gd name="connsiteX149" fmla="*/ 176188 w 1288739"/>
                <a:gd name="connsiteY149" fmla="*/ 833082 h 1808541"/>
                <a:gd name="connsiteX150" fmla="*/ 128608 w 1288739"/>
                <a:gd name="connsiteY150" fmla="*/ 804471 h 1808541"/>
                <a:gd name="connsiteX151" fmla="*/ 81527 w 1288739"/>
                <a:gd name="connsiteY151" fmla="*/ 772736 h 1808541"/>
                <a:gd name="connsiteX152" fmla="*/ 76906 w 1288739"/>
                <a:gd name="connsiteY152" fmla="*/ 652421 h 1808541"/>
                <a:gd name="connsiteX153" fmla="*/ 102008 w 1288739"/>
                <a:gd name="connsiteY153" fmla="*/ 657043 h 1808541"/>
                <a:gd name="connsiteX154" fmla="*/ 79154 w 1288739"/>
                <a:gd name="connsiteY154" fmla="*/ 625809 h 1808541"/>
                <a:gd name="connsiteX155" fmla="*/ 62045 w 1288739"/>
                <a:gd name="connsiteY155" fmla="*/ 615814 h 1808541"/>
                <a:gd name="connsiteX156" fmla="*/ 89644 w 1288739"/>
                <a:gd name="connsiteY156" fmla="*/ 413163 h 1808541"/>
                <a:gd name="connsiteX157" fmla="*/ 121864 w 1288739"/>
                <a:gd name="connsiteY157" fmla="*/ 372933 h 1808541"/>
                <a:gd name="connsiteX158" fmla="*/ 99885 w 1288739"/>
                <a:gd name="connsiteY158" fmla="*/ 306091 h 1808541"/>
                <a:gd name="connsiteX159" fmla="*/ 73909 w 1288739"/>
                <a:gd name="connsiteY159" fmla="*/ 198769 h 1808541"/>
                <a:gd name="connsiteX160" fmla="*/ 142220 w 1288739"/>
                <a:gd name="connsiteY160" fmla="*/ 88698 h 1808541"/>
                <a:gd name="connsiteX161" fmla="*/ 212405 w 1288739"/>
                <a:gd name="connsiteY161" fmla="*/ 88573 h 1808541"/>
                <a:gd name="connsiteX162" fmla="*/ 292205 w 1288739"/>
                <a:gd name="connsiteY162" fmla="*/ 180528 h 1808541"/>
                <a:gd name="connsiteX163" fmla="*/ 322427 w 1288739"/>
                <a:gd name="connsiteY163" fmla="*/ 183901 h 1808541"/>
                <a:gd name="connsiteX164" fmla="*/ 285462 w 1288739"/>
                <a:gd name="connsiteY164" fmla="*/ 124430 h 1808541"/>
                <a:gd name="connsiteX165" fmla="*/ 262983 w 1288739"/>
                <a:gd name="connsiteY165" fmla="*/ 91821 h 1808541"/>
                <a:gd name="connsiteX166" fmla="*/ 212405 w 1288739"/>
                <a:gd name="connsiteY166" fmla="*/ 66084 h 1808541"/>
                <a:gd name="connsiteX167" fmla="*/ 146341 w 1288739"/>
                <a:gd name="connsiteY167" fmla="*/ 66459 h 1808541"/>
                <a:gd name="connsiteX168" fmla="*/ 57799 w 1288739"/>
                <a:gd name="connsiteY168" fmla="*/ 130177 h 1808541"/>
                <a:gd name="connsiteX169" fmla="*/ 71911 w 1288739"/>
                <a:gd name="connsiteY169" fmla="*/ 341573 h 1808541"/>
                <a:gd name="connsiteX170" fmla="*/ 85773 w 1288739"/>
                <a:gd name="connsiteY170" fmla="*/ 368435 h 1808541"/>
                <a:gd name="connsiteX171" fmla="*/ 33197 w 1288739"/>
                <a:gd name="connsiteY171" fmla="*/ 411164 h 1808541"/>
                <a:gd name="connsiteX172" fmla="*/ 20084 w 1288739"/>
                <a:gd name="connsiteY172" fmla="*/ 590201 h 1808541"/>
                <a:gd name="connsiteX173" fmla="*/ 38067 w 1288739"/>
                <a:gd name="connsiteY173" fmla="*/ 619687 h 1808541"/>
                <a:gd name="connsiteX174" fmla="*/ 27827 w 1288739"/>
                <a:gd name="connsiteY174" fmla="*/ 722011 h 1808541"/>
                <a:gd name="connsiteX175" fmla="*/ 75532 w 1288739"/>
                <a:gd name="connsiteY175" fmla="*/ 798973 h 1808541"/>
                <a:gd name="connsiteX176" fmla="*/ 100509 w 1288739"/>
                <a:gd name="connsiteY176" fmla="*/ 1005247 h 1808541"/>
                <a:gd name="connsiteX177" fmla="*/ 151087 w 1288739"/>
                <a:gd name="connsiteY177" fmla="*/ 1045727 h 1808541"/>
                <a:gd name="connsiteX178" fmla="*/ 159204 w 1288739"/>
                <a:gd name="connsiteY178" fmla="*/ 1068591 h 1808541"/>
                <a:gd name="connsiteX179" fmla="*/ 252742 w 1288739"/>
                <a:gd name="connsiteY179" fmla="*/ 1171915 h 1808541"/>
                <a:gd name="connsiteX180" fmla="*/ 310563 w 1288739"/>
                <a:gd name="connsiteY180" fmla="*/ 1193404 h 1808541"/>
                <a:gd name="connsiteX181" fmla="*/ 309439 w 1288739"/>
                <a:gd name="connsiteY181" fmla="*/ 1329212 h 1808541"/>
                <a:gd name="connsiteX182" fmla="*/ 303570 w 1288739"/>
                <a:gd name="connsiteY182" fmla="*/ 1368693 h 1808541"/>
                <a:gd name="connsiteX183" fmla="*/ 302071 w 1288739"/>
                <a:gd name="connsiteY183" fmla="*/ 1371317 h 1808541"/>
                <a:gd name="connsiteX184" fmla="*/ 264481 w 1288739"/>
                <a:gd name="connsiteY184" fmla="*/ 1319717 h 1808541"/>
                <a:gd name="connsiteX185" fmla="*/ 90518 w 1288739"/>
                <a:gd name="connsiteY185" fmla="*/ 1239257 h 1808541"/>
                <a:gd name="connsiteX186" fmla="*/ 53053 w 1288739"/>
                <a:gd name="connsiteY186" fmla="*/ 1310222 h 1808541"/>
                <a:gd name="connsiteX187" fmla="*/ 74283 w 1288739"/>
                <a:gd name="connsiteY187" fmla="*/ 1350577 h 1808541"/>
                <a:gd name="connsiteX188" fmla="*/ 105629 w 1288739"/>
                <a:gd name="connsiteY188" fmla="*/ 1363321 h 1808541"/>
                <a:gd name="connsiteX189" fmla="*/ 253242 w 1288739"/>
                <a:gd name="connsiteY189" fmla="*/ 1487510 h 1808541"/>
                <a:gd name="connsiteX190" fmla="*/ 303820 w 1288739"/>
                <a:gd name="connsiteY190" fmla="*/ 1572468 h 1808541"/>
                <a:gd name="connsiteX191" fmla="*/ 306692 w 1288739"/>
                <a:gd name="connsiteY191" fmla="*/ 1743384 h 1808541"/>
                <a:gd name="connsiteX192" fmla="*/ 330670 w 1288739"/>
                <a:gd name="connsiteY192" fmla="*/ 1796607 h 1808541"/>
                <a:gd name="connsiteX193" fmla="*/ 374004 w 1288739"/>
                <a:gd name="connsiteY193" fmla="*/ 1797232 h 1808541"/>
                <a:gd name="connsiteX194" fmla="*/ 501885 w 1288739"/>
                <a:gd name="connsiteY194" fmla="*/ 1806977 h 1808541"/>
                <a:gd name="connsiteX195" fmla="*/ 517121 w 1288739"/>
                <a:gd name="connsiteY195" fmla="*/ 1666921 h 1808541"/>
                <a:gd name="connsiteX196" fmla="*/ 518744 w 1288739"/>
                <a:gd name="connsiteY196" fmla="*/ 1349577 h 1808541"/>
                <a:gd name="connsiteX197" fmla="*/ 518495 w 1288739"/>
                <a:gd name="connsiteY197" fmla="*/ 1227138 h 1808541"/>
                <a:gd name="connsiteX198" fmla="*/ 513250 w 1288739"/>
                <a:gd name="connsiteY198" fmla="*/ 1193904 h 1808541"/>
                <a:gd name="connsiteX199" fmla="*/ 591177 w 1288739"/>
                <a:gd name="connsiteY199" fmla="*/ 1162794 h 1808541"/>
                <a:gd name="connsiteX200" fmla="*/ 624396 w 1288739"/>
                <a:gd name="connsiteY200" fmla="*/ 1126812 h 1808541"/>
                <a:gd name="connsiteX201" fmla="*/ 699077 w 1288739"/>
                <a:gd name="connsiteY201" fmla="*/ 1193779 h 1808541"/>
                <a:gd name="connsiteX202" fmla="*/ 815094 w 1288739"/>
                <a:gd name="connsiteY202" fmla="*/ 1185783 h 1808541"/>
                <a:gd name="connsiteX203" fmla="*/ 845940 w 1288739"/>
                <a:gd name="connsiteY203" fmla="*/ 1213394 h 1808541"/>
                <a:gd name="connsiteX204" fmla="*/ 882406 w 1288739"/>
                <a:gd name="connsiteY204" fmla="*/ 1237383 h 1808541"/>
                <a:gd name="connsiteX205" fmla="*/ 875038 w 1288739"/>
                <a:gd name="connsiteY205" fmla="*/ 1327213 h 1808541"/>
                <a:gd name="connsiteX206" fmla="*/ 860801 w 1288739"/>
                <a:gd name="connsiteY206" fmla="*/ 1615322 h 1808541"/>
                <a:gd name="connsiteX207" fmla="*/ 852933 w 1288739"/>
                <a:gd name="connsiteY207" fmla="*/ 1705777 h 1808541"/>
                <a:gd name="connsiteX208" fmla="*/ 848812 w 1288739"/>
                <a:gd name="connsiteY208" fmla="*/ 1753004 h 1808541"/>
                <a:gd name="connsiteX209" fmla="*/ 845191 w 1288739"/>
                <a:gd name="connsiteY209" fmla="*/ 1787612 h 1808541"/>
                <a:gd name="connsiteX210" fmla="*/ 919496 w 1288739"/>
                <a:gd name="connsiteY210" fmla="*/ 1804728 h 1808541"/>
                <a:gd name="connsiteX211" fmla="*/ 1007040 w 1288739"/>
                <a:gd name="connsiteY211" fmla="*/ 1796982 h 1808541"/>
                <a:gd name="connsiteX212" fmla="*/ 1001545 w 1288739"/>
                <a:gd name="connsiteY212" fmla="*/ 1658550 h 1808541"/>
                <a:gd name="connsiteX213" fmla="*/ 1007165 w 1288739"/>
                <a:gd name="connsiteY213" fmla="*/ 1297853 h 1808541"/>
                <a:gd name="connsiteX214" fmla="*/ 1008039 w 1288739"/>
                <a:gd name="connsiteY214" fmla="*/ 1230511 h 1808541"/>
                <a:gd name="connsiteX215" fmla="*/ 1161646 w 1288739"/>
                <a:gd name="connsiteY215" fmla="*/ 1234259 h 1808541"/>
                <a:gd name="connsiteX216" fmla="*/ 1199361 w 1288739"/>
                <a:gd name="connsiteY216" fmla="*/ 1183909 h 1808541"/>
                <a:gd name="connsiteX217" fmla="*/ 1215720 w 1288739"/>
                <a:gd name="connsiteY217" fmla="*/ 1156547 h 1808541"/>
                <a:gd name="connsiteX218" fmla="*/ 1223089 w 1288739"/>
                <a:gd name="connsiteY218" fmla="*/ 1117317 h 1808541"/>
                <a:gd name="connsiteX219" fmla="*/ 1233329 w 1288739"/>
                <a:gd name="connsiteY219" fmla="*/ 1044852 h 1808541"/>
                <a:gd name="connsiteX220" fmla="*/ 1268796 w 1288739"/>
                <a:gd name="connsiteY220" fmla="*/ 992378 h 1808541"/>
                <a:gd name="connsiteX221" fmla="*/ 1264675 w 1288739"/>
                <a:gd name="connsiteY221" fmla="*/ 916291 h 1808541"/>
                <a:gd name="connsiteX222" fmla="*/ 1227085 w 1288739"/>
                <a:gd name="connsiteY222" fmla="*/ 863317 h 1808541"/>
                <a:gd name="connsiteX223" fmla="*/ 1231706 w 1288739"/>
                <a:gd name="connsiteY223" fmla="*/ 854071 h 1808541"/>
                <a:gd name="connsiteX224" fmla="*/ 1249564 w 1288739"/>
                <a:gd name="connsiteY224" fmla="*/ 830583 h 1808541"/>
                <a:gd name="connsiteX225" fmla="*/ 1260179 w 1288739"/>
                <a:gd name="connsiteY225" fmla="*/ 813841 h 1808541"/>
                <a:gd name="connsiteX226" fmla="*/ 1271544 w 1288739"/>
                <a:gd name="connsiteY226" fmla="*/ 798224 h 1808541"/>
                <a:gd name="connsiteX227" fmla="*/ 1235077 w 1288739"/>
                <a:gd name="connsiteY227" fmla="*/ 610316 h 1808541"/>
                <a:gd name="connsiteX228" fmla="*/ 1220341 w 1288739"/>
                <a:gd name="connsiteY228" fmla="*/ 598072 h 1808541"/>
                <a:gd name="connsiteX229" fmla="*/ 1202358 w 1288739"/>
                <a:gd name="connsiteY229" fmla="*/ 588952 h 1808541"/>
                <a:gd name="connsiteX230" fmla="*/ 1216470 w 1288739"/>
                <a:gd name="connsiteY230" fmla="*/ 516113 h 1808541"/>
                <a:gd name="connsiteX231" fmla="*/ 1049750 w 1288739"/>
                <a:gd name="connsiteY231" fmla="*/ 398545 h 1808541"/>
                <a:gd name="connsiteX232" fmla="*/ 968825 w 1288739"/>
                <a:gd name="connsiteY232" fmla="*/ 289349 h 1808541"/>
                <a:gd name="connsiteX233" fmla="*/ 881157 w 1288739"/>
                <a:gd name="connsiteY233" fmla="*/ 271858 h 1808541"/>
                <a:gd name="connsiteX234" fmla="*/ 821088 w 1288739"/>
                <a:gd name="connsiteY234" fmla="*/ 251493 h 1808541"/>
                <a:gd name="connsiteX235" fmla="*/ 771509 w 1288739"/>
                <a:gd name="connsiteY235" fmla="*/ 263737 h 1808541"/>
                <a:gd name="connsiteX236" fmla="*/ 740413 w 1288739"/>
                <a:gd name="connsiteY236" fmla="*/ 297095 h 1808541"/>
                <a:gd name="connsiteX237" fmla="*/ 699451 w 1288739"/>
                <a:gd name="connsiteY237" fmla="*/ 277355 h 1808541"/>
                <a:gd name="connsiteX238" fmla="*/ 715436 w 1288739"/>
                <a:gd name="connsiteY238" fmla="*/ 242247 h 1808541"/>
                <a:gd name="connsiteX239" fmla="*/ 698577 w 1288739"/>
                <a:gd name="connsiteY239" fmla="*/ 111562 h 1808541"/>
                <a:gd name="connsiteX240" fmla="*/ 532731 w 1288739"/>
                <a:gd name="connsiteY240" fmla="*/ 80077 h 1808541"/>
                <a:gd name="connsiteX241" fmla="*/ 443564 w 1288739"/>
                <a:gd name="connsiteY241" fmla="*/ 7488 h 1808541"/>
                <a:gd name="connsiteX242" fmla="*/ 310189 w 1288739"/>
                <a:gd name="connsiteY242" fmla="*/ 26479 h 1808541"/>
                <a:gd name="connsiteX243" fmla="*/ 262983 w 1288739"/>
                <a:gd name="connsiteY243" fmla="*/ 91821 h 18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1288739" h="1808541">
                  <a:moveTo>
                    <a:pt x="930111" y="1774368"/>
                  </a:moveTo>
                  <a:cubicBezTo>
                    <a:pt x="925616" y="1739885"/>
                    <a:pt x="928113" y="1650804"/>
                    <a:pt x="920870" y="1628065"/>
                  </a:cubicBezTo>
                  <a:cubicBezTo>
                    <a:pt x="902013" y="1633813"/>
                    <a:pt x="912503" y="1643058"/>
                    <a:pt x="914751" y="1692409"/>
                  </a:cubicBezTo>
                  <a:cubicBezTo>
                    <a:pt x="916000" y="1719395"/>
                    <a:pt x="916874" y="1747507"/>
                    <a:pt x="917998" y="1772619"/>
                  </a:cubicBezTo>
                  <a:lnTo>
                    <a:pt x="875662" y="1771120"/>
                  </a:lnTo>
                  <a:cubicBezTo>
                    <a:pt x="875412" y="1731514"/>
                    <a:pt x="895394" y="1591583"/>
                    <a:pt x="896892" y="1512372"/>
                  </a:cubicBezTo>
                  <a:lnTo>
                    <a:pt x="905384" y="1383561"/>
                  </a:lnTo>
                  <a:cubicBezTo>
                    <a:pt x="906259" y="1334210"/>
                    <a:pt x="915750" y="1293480"/>
                    <a:pt x="915250" y="1249127"/>
                  </a:cubicBezTo>
                  <a:lnTo>
                    <a:pt x="933858" y="1250251"/>
                  </a:lnTo>
                  <a:cubicBezTo>
                    <a:pt x="949718" y="1268992"/>
                    <a:pt x="932734" y="1301101"/>
                    <a:pt x="943974" y="1318718"/>
                  </a:cubicBezTo>
                  <a:cubicBezTo>
                    <a:pt x="950343" y="1311471"/>
                    <a:pt x="950842" y="1309097"/>
                    <a:pt x="951342" y="1288607"/>
                  </a:cubicBezTo>
                  <a:cubicBezTo>
                    <a:pt x="951591" y="1276363"/>
                    <a:pt x="951217" y="1263620"/>
                    <a:pt x="951217" y="1251376"/>
                  </a:cubicBezTo>
                  <a:lnTo>
                    <a:pt x="973696" y="1248127"/>
                  </a:lnTo>
                  <a:lnTo>
                    <a:pt x="966328" y="1655052"/>
                  </a:lnTo>
                  <a:cubicBezTo>
                    <a:pt x="966453" y="1677791"/>
                    <a:pt x="965204" y="1700530"/>
                    <a:pt x="965454" y="1723144"/>
                  </a:cubicBezTo>
                  <a:cubicBezTo>
                    <a:pt x="965578" y="1733763"/>
                    <a:pt x="966952" y="1745383"/>
                    <a:pt x="967077" y="1754003"/>
                  </a:cubicBezTo>
                  <a:cubicBezTo>
                    <a:pt x="967452" y="1782864"/>
                    <a:pt x="973821" y="1769621"/>
                    <a:pt x="966203" y="1777742"/>
                  </a:cubicBezTo>
                  <a:cubicBezTo>
                    <a:pt x="959334" y="1773869"/>
                    <a:pt x="939228" y="1774618"/>
                    <a:pt x="930111" y="1774368"/>
                  </a:cubicBezTo>
                  <a:close/>
                  <a:moveTo>
                    <a:pt x="105879" y="1254749"/>
                  </a:moveTo>
                  <a:cubicBezTo>
                    <a:pt x="127734" y="1260496"/>
                    <a:pt x="206785" y="1305349"/>
                    <a:pt x="227016" y="1323215"/>
                  </a:cubicBezTo>
                  <a:cubicBezTo>
                    <a:pt x="263857" y="1355824"/>
                    <a:pt x="272724" y="1374065"/>
                    <a:pt x="294828" y="1398054"/>
                  </a:cubicBezTo>
                  <a:cubicBezTo>
                    <a:pt x="306317" y="1410422"/>
                    <a:pt x="310314" y="1408049"/>
                    <a:pt x="309814" y="1431787"/>
                  </a:cubicBezTo>
                  <a:cubicBezTo>
                    <a:pt x="309065" y="1431162"/>
                    <a:pt x="308066" y="1429163"/>
                    <a:pt x="307691" y="1429788"/>
                  </a:cubicBezTo>
                  <a:cubicBezTo>
                    <a:pt x="307441" y="1430163"/>
                    <a:pt x="304944" y="1427164"/>
                    <a:pt x="303570" y="1426290"/>
                  </a:cubicBezTo>
                  <a:cubicBezTo>
                    <a:pt x="291956" y="1418294"/>
                    <a:pt x="288084" y="1424416"/>
                    <a:pt x="294578" y="1435160"/>
                  </a:cubicBezTo>
                  <a:cubicBezTo>
                    <a:pt x="302945" y="1448779"/>
                    <a:pt x="317557" y="1453526"/>
                    <a:pt x="304069" y="1470393"/>
                  </a:cubicBezTo>
                  <a:cubicBezTo>
                    <a:pt x="298075" y="1456150"/>
                    <a:pt x="283089" y="1428788"/>
                    <a:pt x="272099" y="1421417"/>
                  </a:cubicBezTo>
                  <a:cubicBezTo>
                    <a:pt x="263357" y="1427414"/>
                    <a:pt x="268977" y="1421042"/>
                    <a:pt x="263607" y="1431037"/>
                  </a:cubicBezTo>
                  <a:cubicBezTo>
                    <a:pt x="267354" y="1441282"/>
                    <a:pt x="275721" y="1441907"/>
                    <a:pt x="293829" y="1473891"/>
                  </a:cubicBezTo>
                  <a:cubicBezTo>
                    <a:pt x="311937" y="1506125"/>
                    <a:pt x="308690" y="1499004"/>
                    <a:pt x="307566" y="1541608"/>
                  </a:cubicBezTo>
                  <a:cubicBezTo>
                    <a:pt x="289833" y="1528614"/>
                    <a:pt x="272349" y="1481762"/>
                    <a:pt x="266230" y="1470643"/>
                  </a:cubicBezTo>
                  <a:cubicBezTo>
                    <a:pt x="259736" y="1458524"/>
                    <a:pt x="248621" y="1449653"/>
                    <a:pt x="243626" y="1439033"/>
                  </a:cubicBezTo>
                  <a:cubicBezTo>
                    <a:pt x="222770" y="1395430"/>
                    <a:pt x="218649" y="1393681"/>
                    <a:pt x="157831" y="1355450"/>
                  </a:cubicBezTo>
                  <a:cubicBezTo>
                    <a:pt x="134977" y="1341207"/>
                    <a:pt x="108501" y="1327713"/>
                    <a:pt x="78529" y="1321966"/>
                  </a:cubicBezTo>
                  <a:cubicBezTo>
                    <a:pt x="86147" y="1291106"/>
                    <a:pt x="84024" y="1277238"/>
                    <a:pt x="105879" y="1254749"/>
                  </a:cubicBezTo>
                  <a:close/>
                  <a:moveTo>
                    <a:pt x="329795" y="1189906"/>
                  </a:moveTo>
                  <a:cubicBezTo>
                    <a:pt x="360642" y="1182660"/>
                    <a:pt x="352899" y="1184908"/>
                    <a:pt x="377626" y="1195653"/>
                  </a:cubicBezTo>
                  <a:cubicBezTo>
                    <a:pt x="375503" y="1263995"/>
                    <a:pt x="384869" y="1330837"/>
                    <a:pt x="379999" y="1400178"/>
                  </a:cubicBezTo>
                  <a:cubicBezTo>
                    <a:pt x="401978" y="1393931"/>
                    <a:pt x="392112" y="1352201"/>
                    <a:pt x="392112" y="1305474"/>
                  </a:cubicBezTo>
                  <a:cubicBezTo>
                    <a:pt x="392112" y="1271741"/>
                    <a:pt x="387117" y="1233010"/>
                    <a:pt x="390988" y="1200651"/>
                  </a:cubicBezTo>
                  <a:cubicBezTo>
                    <a:pt x="458426" y="1208272"/>
                    <a:pt x="426081" y="1202400"/>
                    <a:pt x="479281" y="1202900"/>
                  </a:cubicBezTo>
                  <a:cubicBezTo>
                    <a:pt x="477283" y="1332211"/>
                    <a:pt x="490271" y="1491258"/>
                    <a:pt x="487773" y="1634687"/>
                  </a:cubicBezTo>
                  <a:cubicBezTo>
                    <a:pt x="486899" y="1681414"/>
                    <a:pt x="481404" y="1732389"/>
                    <a:pt x="480530" y="1778241"/>
                  </a:cubicBezTo>
                  <a:lnTo>
                    <a:pt x="341784" y="1763249"/>
                  </a:lnTo>
                  <a:cubicBezTo>
                    <a:pt x="342409" y="1737886"/>
                    <a:pt x="339287" y="1716397"/>
                    <a:pt x="339786" y="1692534"/>
                  </a:cubicBezTo>
                  <a:cubicBezTo>
                    <a:pt x="341285" y="1617571"/>
                    <a:pt x="347404" y="1540234"/>
                    <a:pt x="347154" y="1465021"/>
                  </a:cubicBezTo>
                  <a:cubicBezTo>
                    <a:pt x="347029" y="1413046"/>
                    <a:pt x="343782" y="1362446"/>
                    <a:pt x="347404" y="1311096"/>
                  </a:cubicBezTo>
                  <a:cubicBezTo>
                    <a:pt x="349152" y="1285609"/>
                    <a:pt x="358644" y="1228762"/>
                    <a:pt x="347404" y="1212895"/>
                  </a:cubicBezTo>
                  <a:cubicBezTo>
                    <a:pt x="338288" y="1199901"/>
                    <a:pt x="343158" y="1216143"/>
                    <a:pt x="329795" y="1189906"/>
                  </a:cubicBezTo>
                  <a:close/>
                  <a:moveTo>
                    <a:pt x="729548" y="609442"/>
                  </a:moveTo>
                  <a:cubicBezTo>
                    <a:pt x="742911" y="575084"/>
                    <a:pt x="746283" y="597572"/>
                    <a:pt x="766014" y="557467"/>
                  </a:cubicBezTo>
                  <a:cubicBezTo>
                    <a:pt x="774881" y="539601"/>
                    <a:pt x="790491" y="527357"/>
                    <a:pt x="795112" y="521610"/>
                  </a:cubicBezTo>
                  <a:lnTo>
                    <a:pt x="814094" y="476632"/>
                  </a:lnTo>
                  <a:cubicBezTo>
                    <a:pt x="821962" y="435402"/>
                    <a:pt x="834201" y="425657"/>
                    <a:pt x="806851" y="376306"/>
                  </a:cubicBezTo>
                  <a:cubicBezTo>
                    <a:pt x="794862" y="354942"/>
                    <a:pt x="776005" y="350444"/>
                    <a:pt x="783873" y="317960"/>
                  </a:cubicBezTo>
                  <a:cubicBezTo>
                    <a:pt x="788493" y="298969"/>
                    <a:pt x="806102" y="273732"/>
                    <a:pt x="825084" y="271733"/>
                  </a:cubicBezTo>
                  <a:cubicBezTo>
                    <a:pt x="870792" y="267110"/>
                    <a:pt x="870292" y="325207"/>
                    <a:pt x="900389" y="327705"/>
                  </a:cubicBezTo>
                  <a:cubicBezTo>
                    <a:pt x="921120" y="329454"/>
                    <a:pt x="913752" y="319834"/>
                    <a:pt x="911878" y="305966"/>
                  </a:cubicBezTo>
                  <a:cubicBezTo>
                    <a:pt x="967826" y="307840"/>
                    <a:pt x="982313" y="321958"/>
                    <a:pt x="1001545" y="362063"/>
                  </a:cubicBezTo>
                  <a:cubicBezTo>
                    <a:pt x="1005791" y="370934"/>
                    <a:pt x="1010162" y="380304"/>
                    <a:pt x="1010537" y="389550"/>
                  </a:cubicBezTo>
                  <a:cubicBezTo>
                    <a:pt x="1011411" y="408915"/>
                    <a:pt x="1006290" y="385052"/>
                    <a:pt x="1012285" y="416037"/>
                  </a:cubicBezTo>
                  <a:cubicBezTo>
                    <a:pt x="1016531" y="437901"/>
                    <a:pt x="1010162" y="458141"/>
                    <a:pt x="1015282" y="480130"/>
                  </a:cubicBezTo>
                  <a:cubicBezTo>
                    <a:pt x="1037137" y="474883"/>
                    <a:pt x="1025772" y="452019"/>
                    <a:pt x="1045879" y="424408"/>
                  </a:cubicBezTo>
                  <a:cubicBezTo>
                    <a:pt x="1127802" y="433153"/>
                    <a:pt x="1182377" y="476507"/>
                    <a:pt x="1177256" y="565713"/>
                  </a:cubicBezTo>
                  <a:cubicBezTo>
                    <a:pt x="1175383" y="597947"/>
                    <a:pt x="1170388" y="564714"/>
                    <a:pt x="1171512" y="599197"/>
                  </a:cubicBezTo>
                  <a:cubicBezTo>
                    <a:pt x="1171761" y="610691"/>
                    <a:pt x="1167391" y="623685"/>
                    <a:pt x="1166017" y="635554"/>
                  </a:cubicBezTo>
                  <a:cubicBezTo>
                    <a:pt x="1177506" y="633805"/>
                    <a:pt x="1167890" y="638552"/>
                    <a:pt x="1182876" y="620936"/>
                  </a:cubicBezTo>
                  <a:lnTo>
                    <a:pt x="1188371" y="614939"/>
                  </a:lnTo>
                  <a:cubicBezTo>
                    <a:pt x="1211474" y="624059"/>
                    <a:pt x="1231081" y="651796"/>
                    <a:pt x="1238075" y="678533"/>
                  </a:cubicBezTo>
                  <a:cubicBezTo>
                    <a:pt x="1246192" y="708893"/>
                    <a:pt x="1244694" y="745875"/>
                    <a:pt x="1235577" y="775110"/>
                  </a:cubicBezTo>
                  <a:cubicBezTo>
                    <a:pt x="1230831" y="790228"/>
                    <a:pt x="1225586" y="802597"/>
                    <a:pt x="1218093" y="815465"/>
                  </a:cubicBezTo>
                  <a:cubicBezTo>
                    <a:pt x="1214472" y="821712"/>
                    <a:pt x="1210975" y="827085"/>
                    <a:pt x="1207728" y="832457"/>
                  </a:cubicBezTo>
                  <a:lnTo>
                    <a:pt x="1195989" y="848199"/>
                  </a:lnTo>
                  <a:cubicBezTo>
                    <a:pt x="1188746" y="857570"/>
                    <a:pt x="1193241" y="856820"/>
                    <a:pt x="1188870" y="868064"/>
                  </a:cubicBezTo>
                  <a:cubicBezTo>
                    <a:pt x="1181003" y="888304"/>
                    <a:pt x="1149657" y="915041"/>
                    <a:pt x="1164893" y="915291"/>
                  </a:cubicBezTo>
                  <a:cubicBezTo>
                    <a:pt x="1186997" y="915666"/>
                    <a:pt x="1193241" y="895051"/>
                    <a:pt x="1201983" y="887680"/>
                  </a:cubicBezTo>
                  <a:cubicBezTo>
                    <a:pt x="1206604" y="883682"/>
                    <a:pt x="1202982" y="886430"/>
                    <a:pt x="1208727" y="883307"/>
                  </a:cubicBezTo>
                  <a:cubicBezTo>
                    <a:pt x="1236701" y="909919"/>
                    <a:pt x="1225836" y="971763"/>
                    <a:pt x="1213473" y="1004497"/>
                  </a:cubicBezTo>
                  <a:cubicBezTo>
                    <a:pt x="1196738" y="1049350"/>
                    <a:pt x="1182876" y="1051599"/>
                    <a:pt x="1155651" y="1090580"/>
                  </a:cubicBezTo>
                  <a:cubicBezTo>
                    <a:pt x="1173135" y="1090455"/>
                    <a:pt x="1155527" y="1090080"/>
                    <a:pt x="1180129" y="1079460"/>
                  </a:cubicBezTo>
                  <a:cubicBezTo>
                    <a:pt x="1189495" y="1075462"/>
                    <a:pt x="1195489" y="1071964"/>
                    <a:pt x="1205980" y="1069340"/>
                  </a:cubicBezTo>
                  <a:cubicBezTo>
                    <a:pt x="1203607" y="1124688"/>
                    <a:pt x="1195614" y="1147177"/>
                    <a:pt x="1170887" y="1189281"/>
                  </a:cubicBezTo>
                  <a:cubicBezTo>
                    <a:pt x="1151156" y="1222890"/>
                    <a:pt x="1053996" y="1211271"/>
                    <a:pt x="1046503" y="1203274"/>
                  </a:cubicBezTo>
                  <a:cubicBezTo>
                    <a:pt x="1043131" y="1197527"/>
                    <a:pt x="1043006" y="1205773"/>
                    <a:pt x="1047377" y="1198152"/>
                  </a:cubicBezTo>
                  <a:cubicBezTo>
                    <a:pt x="1052248" y="1189781"/>
                    <a:pt x="1075726" y="1171415"/>
                    <a:pt x="1045879" y="1151925"/>
                  </a:cubicBezTo>
                  <a:cubicBezTo>
                    <a:pt x="1031017" y="1156922"/>
                    <a:pt x="1018654" y="1176538"/>
                    <a:pt x="987433" y="1196153"/>
                  </a:cubicBezTo>
                  <a:cubicBezTo>
                    <a:pt x="966078" y="1209646"/>
                    <a:pt x="943724" y="1220016"/>
                    <a:pt x="909256" y="1217018"/>
                  </a:cubicBezTo>
                  <a:cubicBezTo>
                    <a:pt x="892272" y="1202775"/>
                    <a:pt x="910130" y="1209396"/>
                    <a:pt x="886527" y="1204149"/>
                  </a:cubicBezTo>
                  <a:cubicBezTo>
                    <a:pt x="864048" y="1199027"/>
                    <a:pt x="854307" y="1175913"/>
                    <a:pt x="827457" y="1157797"/>
                  </a:cubicBezTo>
                  <a:cubicBezTo>
                    <a:pt x="835200" y="1134059"/>
                    <a:pt x="840570" y="1138057"/>
                    <a:pt x="842318" y="1123064"/>
                  </a:cubicBezTo>
                  <a:cubicBezTo>
                    <a:pt x="815968" y="1126562"/>
                    <a:pt x="833826" y="1145178"/>
                    <a:pt x="793114" y="1144303"/>
                  </a:cubicBezTo>
                  <a:cubicBezTo>
                    <a:pt x="791491" y="1147177"/>
                    <a:pt x="789118" y="1152424"/>
                    <a:pt x="787369" y="1154548"/>
                  </a:cubicBezTo>
                  <a:cubicBezTo>
                    <a:pt x="773257" y="1172540"/>
                    <a:pt x="715811" y="1175038"/>
                    <a:pt x="698577" y="1160670"/>
                  </a:cubicBezTo>
                  <a:cubicBezTo>
                    <a:pt x="647749" y="1118066"/>
                    <a:pt x="668605" y="1107072"/>
                    <a:pt x="635261" y="1098701"/>
                  </a:cubicBezTo>
                  <a:lnTo>
                    <a:pt x="635261" y="1044353"/>
                  </a:lnTo>
                  <a:cubicBezTo>
                    <a:pt x="676223" y="1044602"/>
                    <a:pt x="750778" y="1044852"/>
                    <a:pt x="765515" y="998375"/>
                  </a:cubicBezTo>
                  <a:cubicBezTo>
                    <a:pt x="767763" y="991129"/>
                    <a:pt x="770011" y="925286"/>
                    <a:pt x="769136" y="915291"/>
                  </a:cubicBezTo>
                  <a:cubicBezTo>
                    <a:pt x="766014" y="882932"/>
                    <a:pt x="757772" y="874686"/>
                    <a:pt x="781250" y="850573"/>
                  </a:cubicBezTo>
                  <a:cubicBezTo>
                    <a:pt x="803979" y="827209"/>
                    <a:pt x="797110" y="832457"/>
                    <a:pt x="803854" y="805970"/>
                  </a:cubicBezTo>
                  <a:cubicBezTo>
                    <a:pt x="806352" y="796475"/>
                    <a:pt x="806726" y="799598"/>
                    <a:pt x="808724" y="790602"/>
                  </a:cubicBezTo>
                  <a:cubicBezTo>
                    <a:pt x="817466" y="752871"/>
                    <a:pt x="778128" y="660042"/>
                    <a:pt x="755899" y="627808"/>
                  </a:cubicBezTo>
                  <a:cubicBezTo>
                    <a:pt x="749155" y="617937"/>
                    <a:pt x="745908" y="618437"/>
                    <a:pt x="736542" y="613565"/>
                  </a:cubicBezTo>
                  <a:cubicBezTo>
                    <a:pt x="729174" y="609816"/>
                    <a:pt x="733794" y="612690"/>
                    <a:pt x="729548" y="609442"/>
                  </a:cubicBezTo>
                  <a:close/>
                  <a:moveTo>
                    <a:pt x="285462" y="124430"/>
                  </a:moveTo>
                  <a:cubicBezTo>
                    <a:pt x="290707" y="111062"/>
                    <a:pt x="304194" y="100317"/>
                    <a:pt x="314060" y="87823"/>
                  </a:cubicBezTo>
                  <a:cubicBezTo>
                    <a:pt x="342908" y="51216"/>
                    <a:pt x="371257" y="12236"/>
                    <a:pt x="437945" y="28852"/>
                  </a:cubicBezTo>
                  <a:cubicBezTo>
                    <a:pt x="498888" y="43970"/>
                    <a:pt x="501011" y="109313"/>
                    <a:pt x="505257" y="114810"/>
                  </a:cubicBezTo>
                  <a:cubicBezTo>
                    <a:pt x="512875" y="124555"/>
                    <a:pt x="511251" y="114060"/>
                    <a:pt x="517496" y="133426"/>
                  </a:cubicBezTo>
                  <a:cubicBezTo>
                    <a:pt x="524489" y="154790"/>
                    <a:pt x="523615" y="168284"/>
                    <a:pt x="537852" y="173281"/>
                  </a:cubicBezTo>
                  <a:lnTo>
                    <a:pt x="541848" y="115685"/>
                  </a:lnTo>
                  <a:cubicBezTo>
                    <a:pt x="566700" y="107564"/>
                    <a:pt x="599794" y="88698"/>
                    <a:pt x="637134" y="101192"/>
                  </a:cubicBezTo>
                  <a:cubicBezTo>
                    <a:pt x="666482" y="111062"/>
                    <a:pt x="675474" y="138798"/>
                    <a:pt x="680094" y="171407"/>
                  </a:cubicBezTo>
                  <a:cubicBezTo>
                    <a:pt x="693332" y="266610"/>
                    <a:pt x="635761" y="325706"/>
                    <a:pt x="648748" y="346571"/>
                  </a:cubicBezTo>
                  <a:cubicBezTo>
                    <a:pt x="654118" y="338950"/>
                    <a:pt x="658614" y="327705"/>
                    <a:pt x="663360" y="318585"/>
                  </a:cubicBezTo>
                  <a:cubicBezTo>
                    <a:pt x="669229" y="307090"/>
                    <a:pt x="674350" y="302093"/>
                    <a:pt x="681468" y="292972"/>
                  </a:cubicBezTo>
                  <a:cubicBezTo>
                    <a:pt x="703198" y="298470"/>
                    <a:pt x="708318" y="317585"/>
                    <a:pt x="728174" y="326956"/>
                  </a:cubicBezTo>
                  <a:lnTo>
                    <a:pt x="725802" y="349070"/>
                  </a:lnTo>
                  <a:cubicBezTo>
                    <a:pt x="744284" y="357066"/>
                    <a:pt x="777379" y="362438"/>
                    <a:pt x="782249" y="415787"/>
                  </a:cubicBezTo>
                  <a:cubicBezTo>
                    <a:pt x="786245" y="460140"/>
                    <a:pt x="776879" y="485877"/>
                    <a:pt x="760769" y="514363"/>
                  </a:cubicBezTo>
                  <a:cubicBezTo>
                    <a:pt x="746283" y="539726"/>
                    <a:pt x="744534" y="555343"/>
                    <a:pt x="715062" y="590701"/>
                  </a:cubicBezTo>
                  <a:cubicBezTo>
                    <a:pt x="707319" y="600196"/>
                    <a:pt x="706944" y="595948"/>
                    <a:pt x="698827" y="605069"/>
                  </a:cubicBezTo>
                  <a:cubicBezTo>
                    <a:pt x="674100" y="633055"/>
                    <a:pt x="659613" y="629307"/>
                    <a:pt x="657241" y="648298"/>
                  </a:cubicBezTo>
                  <a:lnTo>
                    <a:pt x="709067" y="626558"/>
                  </a:lnTo>
                  <a:cubicBezTo>
                    <a:pt x="709567" y="625184"/>
                    <a:pt x="710941" y="625434"/>
                    <a:pt x="711940" y="624934"/>
                  </a:cubicBezTo>
                  <a:cubicBezTo>
                    <a:pt x="754775" y="686154"/>
                    <a:pt x="797735" y="779358"/>
                    <a:pt x="729049" y="852697"/>
                  </a:cubicBezTo>
                  <a:cubicBezTo>
                    <a:pt x="699951" y="883932"/>
                    <a:pt x="679095" y="872562"/>
                    <a:pt x="665608" y="894301"/>
                  </a:cubicBezTo>
                  <a:cubicBezTo>
                    <a:pt x="680968" y="894177"/>
                    <a:pt x="680469" y="892802"/>
                    <a:pt x="693207" y="897675"/>
                  </a:cubicBezTo>
                  <a:cubicBezTo>
                    <a:pt x="729298" y="911543"/>
                    <a:pt x="725427" y="896300"/>
                    <a:pt x="754775" y="890553"/>
                  </a:cubicBezTo>
                  <a:cubicBezTo>
                    <a:pt x="747656" y="985756"/>
                    <a:pt x="728050" y="1014242"/>
                    <a:pt x="635136" y="1016491"/>
                  </a:cubicBezTo>
                  <a:cubicBezTo>
                    <a:pt x="632638" y="996376"/>
                    <a:pt x="636510" y="974512"/>
                    <a:pt x="621649" y="969390"/>
                  </a:cubicBezTo>
                  <a:lnTo>
                    <a:pt x="620025" y="984132"/>
                  </a:lnTo>
                  <a:cubicBezTo>
                    <a:pt x="623522" y="1035732"/>
                    <a:pt x="620899" y="1008995"/>
                    <a:pt x="611908" y="1026986"/>
                  </a:cubicBezTo>
                  <a:cubicBezTo>
                    <a:pt x="621898" y="1040480"/>
                    <a:pt x="617028" y="1024487"/>
                    <a:pt x="619526" y="1043853"/>
                  </a:cubicBezTo>
                  <a:cubicBezTo>
                    <a:pt x="624771" y="1085083"/>
                    <a:pt x="610159" y="1080960"/>
                    <a:pt x="607037" y="1091579"/>
                  </a:cubicBezTo>
                  <a:cubicBezTo>
                    <a:pt x="599170" y="1118691"/>
                    <a:pt x="615904" y="1099950"/>
                    <a:pt x="582560" y="1120565"/>
                  </a:cubicBezTo>
                  <a:cubicBezTo>
                    <a:pt x="526612" y="1155048"/>
                    <a:pt x="469790" y="1169791"/>
                    <a:pt x="394985" y="1165418"/>
                  </a:cubicBezTo>
                  <a:cubicBezTo>
                    <a:pt x="398731" y="1152050"/>
                    <a:pt x="402603" y="1158796"/>
                    <a:pt x="416839" y="1145678"/>
                  </a:cubicBezTo>
                  <a:cubicBezTo>
                    <a:pt x="416215" y="1132809"/>
                    <a:pt x="412718" y="1122689"/>
                    <a:pt x="407848" y="1113444"/>
                  </a:cubicBezTo>
                  <a:lnTo>
                    <a:pt x="343907" y="1143554"/>
                  </a:lnTo>
                  <a:cubicBezTo>
                    <a:pt x="323801" y="1148551"/>
                    <a:pt x="343158" y="1139056"/>
                    <a:pt x="309689" y="1149676"/>
                  </a:cubicBezTo>
                  <a:cubicBezTo>
                    <a:pt x="295203" y="1154299"/>
                    <a:pt x="283963" y="1152924"/>
                    <a:pt x="269976" y="1148177"/>
                  </a:cubicBezTo>
                  <a:cubicBezTo>
                    <a:pt x="240254" y="1137932"/>
                    <a:pt x="234259" y="1127687"/>
                    <a:pt x="220522" y="1102074"/>
                  </a:cubicBezTo>
                  <a:cubicBezTo>
                    <a:pt x="202539" y="1068841"/>
                    <a:pt x="211655" y="1073463"/>
                    <a:pt x="176688" y="1054723"/>
                  </a:cubicBezTo>
                  <a:lnTo>
                    <a:pt x="192673" y="1045727"/>
                  </a:lnTo>
                  <a:cubicBezTo>
                    <a:pt x="218399" y="1032983"/>
                    <a:pt x="224893" y="1041479"/>
                    <a:pt x="239879" y="1030484"/>
                  </a:cubicBezTo>
                  <a:cubicBezTo>
                    <a:pt x="231387" y="1019865"/>
                    <a:pt x="210157" y="1037356"/>
                    <a:pt x="161577" y="1025737"/>
                  </a:cubicBezTo>
                  <a:cubicBezTo>
                    <a:pt x="111124" y="1013618"/>
                    <a:pt x="93515" y="952523"/>
                    <a:pt x="92516" y="901423"/>
                  </a:cubicBezTo>
                  <a:cubicBezTo>
                    <a:pt x="92267" y="886180"/>
                    <a:pt x="91517" y="869938"/>
                    <a:pt x="93515" y="854821"/>
                  </a:cubicBezTo>
                  <a:cubicBezTo>
                    <a:pt x="98885" y="814091"/>
                    <a:pt x="69288" y="808344"/>
                    <a:pt x="129732" y="829333"/>
                  </a:cubicBezTo>
                  <a:cubicBezTo>
                    <a:pt x="142845" y="833956"/>
                    <a:pt x="161577" y="835330"/>
                    <a:pt x="176188" y="833082"/>
                  </a:cubicBezTo>
                  <a:cubicBezTo>
                    <a:pt x="174065" y="814591"/>
                    <a:pt x="148839" y="808219"/>
                    <a:pt x="128608" y="804471"/>
                  </a:cubicBezTo>
                  <a:cubicBezTo>
                    <a:pt x="98885" y="799098"/>
                    <a:pt x="94390" y="794850"/>
                    <a:pt x="81527" y="772736"/>
                  </a:cubicBezTo>
                  <a:cubicBezTo>
                    <a:pt x="52928" y="723261"/>
                    <a:pt x="58548" y="692901"/>
                    <a:pt x="76906" y="652421"/>
                  </a:cubicBezTo>
                  <a:cubicBezTo>
                    <a:pt x="91392" y="655544"/>
                    <a:pt x="85648" y="657168"/>
                    <a:pt x="102008" y="657043"/>
                  </a:cubicBezTo>
                  <a:cubicBezTo>
                    <a:pt x="99260" y="646923"/>
                    <a:pt x="86522" y="632430"/>
                    <a:pt x="79154" y="625809"/>
                  </a:cubicBezTo>
                  <a:cubicBezTo>
                    <a:pt x="74158" y="621311"/>
                    <a:pt x="68664" y="619562"/>
                    <a:pt x="62045" y="615814"/>
                  </a:cubicBezTo>
                  <a:cubicBezTo>
                    <a:pt x="102" y="580331"/>
                    <a:pt x="37443" y="453518"/>
                    <a:pt x="89644" y="413163"/>
                  </a:cubicBezTo>
                  <a:cubicBezTo>
                    <a:pt x="117493" y="391674"/>
                    <a:pt x="139598" y="420784"/>
                    <a:pt x="121864" y="372933"/>
                  </a:cubicBezTo>
                  <a:lnTo>
                    <a:pt x="99885" y="306091"/>
                  </a:lnTo>
                  <a:cubicBezTo>
                    <a:pt x="91018" y="274481"/>
                    <a:pt x="76781" y="264861"/>
                    <a:pt x="73909" y="198769"/>
                  </a:cubicBezTo>
                  <a:cubicBezTo>
                    <a:pt x="71911" y="151417"/>
                    <a:pt x="103256" y="104690"/>
                    <a:pt x="142220" y="88698"/>
                  </a:cubicBezTo>
                  <a:cubicBezTo>
                    <a:pt x="167821" y="78203"/>
                    <a:pt x="188927" y="72706"/>
                    <a:pt x="212405" y="88573"/>
                  </a:cubicBezTo>
                  <a:cubicBezTo>
                    <a:pt x="235633" y="104315"/>
                    <a:pt x="283588" y="153666"/>
                    <a:pt x="292205" y="180528"/>
                  </a:cubicBezTo>
                  <a:lnTo>
                    <a:pt x="322427" y="183901"/>
                  </a:lnTo>
                  <a:cubicBezTo>
                    <a:pt x="322927" y="165660"/>
                    <a:pt x="295702" y="132426"/>
                    <a:pt x="285462" y="124430"/>
                  </a:cubicBezTo>
                  <a:close/>
                  <a:moveTo>
                    <a:pt x="262983" y="91821"/>
                  </a:moveTo>
                  <a:cubicBezTo>
                    <a:pt x="236882" y="84075"/>
                    <a:pt x="245374" y="70957"/>
                    <a:pt x="212405" y="66084"/>
                  </a:cubicBezTo>
                  <a:cubicBezTo>
                    <a:pt x="187303" y="62336"/>
                    <a:pt x="169944" y="60337"/>
                    <a:pt x="146341" y="66459"/>
                  </a:cubicBezTo>
                  <a:cubicBezTo>
                    <a:pt x="95763" y="79577"/>
                    <a:pt x="83525" y="97444"/>
                    <a:pt x="57799" y="130177"/>
                  </a:cubicBezTo>
                  <a:cubicBezTo>
                    <a:pt x="15088" y="184276"/>
                    <a:pt x="49431" y="285101"/>
                    <a:pt x="71911" y="341573"/>
                  </a:cubicBezTo>
                  <a:cubicBezTo>
                    <a:pt x="76406" y="353068"/>
                    <a:pt x="81152" y="357940"/>
                    <a:pt x="85773" y="368435"/>
                  </a:cubicBezTo>
                  <a:cubicBezTo>
                    <a:pt x="60171" y="385052"/>
                    <a:pt x="61670" y="374057"/>
                    <a:pt x="33197" y="411164"/>
                  </a:cubicBezTo>
                  <a:cubicBezTo>
                    <a:pt x="-4518" y="460265"/>
                    <a:pt x="-11762" y="535728"/>
                    <a:pt x="20084" y="590201"/>
                  </a:cubicBezTo>
                  <a:cubicBezTo>
                    <a:pt x="25079" y="598697"/>
                    <a:pt x="33696" y="607318"/>
                    <a:pt x="38067" y="619687"/>
                  </a:cubicBezTo>
                  <a:cubicBezTo>
                    <a:pt x="19834" y="656419"/>
                    <a:pt x="13215" y="672910"/>
                    <a:pt x="27827" y="722011"/>
                  </a:cubicBezTo>
                  <a:cubicBezTo>
                    <a:pt x="36568" y="751622"/>
                    <a:pt x="55551" y="785980"/>
                    <a:pt x="75532" y="798973"/>
                  </a:cubicBezTo>
                  <a:cubicBezTo>
                    <a:pt x="36943" y="849449"/>
                    <a:pt x="62794" y="954522"/>
                    <a:pt x="100509" y="1005247"/>
                  </a:cubicBezTo>
                  <a:cubicBezTo>
                    <a:pt x="119491" y="1030984"/>
                    <a:pt x="121614" y="1030360"/>
                    <a:pt x="151087" y="1045727"/>
                  </a:cubicBezTo>
                  <a:cubicBezTo>
                    <a:pt x="154708" y="1049850"/>
                    <a:pt x="154209" y="1060969"/>
                    <a:pt x="159204" y="1068591"/>
                  </a:cubicBezTo>
                  <a:cubicBezTo>
                    <a:pt x="192298" y="1117941"/>
                    <a:pt x="191175" y="1142679"/>
                    <a:pt x="252742" y="1171915"/>
                  </a:cubicBezTo>
                  <a:cubicBezTo>
                    <a:pt x="267728" y="1179036"/>
                    <a:pt x="305193" y="1185533"/>
                    <a:pt x="310563" y="1193404"/>
                  </a:cubicBezTo>
                  <a:cubicBezTo>
                    <a:pt x="320429" y="1207897"/>
                    <a:pt x="309939" y="1300851"/>
                    <a:pt x="309439" y="1329212"/>
                  </a:cubicBezTo>
                  <a:lnTo>
                    <a:pt x="303570" y="1368693"/>
                  </a:lnTo>
                  <a:cubicBezTo>
                    <a:pt x="303195" y="1369318"/>
                    <a:pt x="302696" y="1370442"/>
                    <a:pt x="302071" y="1371317"/>
                  </a:cubicBezTo>
                  <a:lnTo>
                    <a:pt x="264481" y="1319717"/>
                  </a:lnTo>
                  <a:cubicBezTo>
                    <a:pt x="238006" y="1288483"/>
                    <a:pt x="128982" y="1211895"/>
                    <a:pt x="90518" y="1239257"/>
                  </a:cubicBezTo>
                  <a:cubicBezTo>
                    <a:pt x="74658" y="1250501"/>
                    <a:pt x="61295" y="1290856"/>
                    <a:pt x="53053" y="1310222"/>
                  </a:cubicBezTo>
                  <a:cubicBezTo>
                    <a:pt x="47558" y="1323340"/>
                    <a:pt x="43937" y="1337209"/>
                    <a:pt x="74283" y="1350577"/>
                  </a:cubicBezTo>
                  <a:cubicBezTo>
                    <a:pt x="84399" y="1354950"/>
                    <a:pt x="95264" y="1358073"/>
                    <a:pt x="105629" y="1363321"/>
                  </a:cubicBezTo>
                  <a:cubicBezTo>
                    <a:pt x="165074" y="1393431"/>
                    <a:pt x="219773" y="1429038"/>
                    <a:pt x="253242" y="1487510"/>
                  </a:cubicBezTo>
                  <a:cubicBezTo>
                    <a:pt x="267853" y="1512997"/>
                    <a:pt x="294328" y="1543232"/>
                    <a:pt x="303820" y="1572468"/>
                  </a:cubicBezTo>
                  <a:lnTo>
                    <a:pt x="306692" y="1743384"/>
                  </a:lnTo>
                  <a:cubicBezTo>
                    <a:pt x="304819" y="1763249"/>
                    <a:pt x="289208" y="1786487"/>
                    <a:pt x="330670" y="1796607"/>
                  </a:cubicBezTo>
                  <a:cubicBezTo>
                    <a:pt x="342908" y="1799606"/>
                    <a:pt x="359892" y="1796233"/>
                    <a:pt x="374004" y="1797232"/>
                  </a:cubicBezTo>
                  <a:cubicBezTo>
                    <a:pt x="411469" y="1799731"/>
                    <a:pt x="464920" y="1812600"/>
                    <a:pt x="501885" y="1806977"/>
                  </a:cubicBezTo>
                  <a:cubicBezTo>
                    <a:pt x="513874" y="1786487"/>
                    <a:pt x="514374" y="1691659"/>
                    <a:pt x="517121" y="1666921"/>
                  </a:cubicBezTo>
                  <a:cubicBezTo>
                    <a:pt x="521492" y="1627316"/>
                    <a:pt x="520118" y="1399928"/>
                    <a:pt x="518744" y="1349577"/>
                  </a:cubicBezTo>
                  <a:lnTo>
                    <a:pt x="518495" y="1227138"/>
                  </a:lnTo>
                  <a:cubicBezTo>
                    <a:pt x="518495" y="1204024"/>
                    <a:pt x="514374" y="1209896"/>
                    <a:pt x="513250" y="1193904"/>
                  </a:cubicBezTo>
                  <a:cubicBezTo>
                    <a:pt x="542098" y="1190906"/>
                    <a:pt x="572320" y="1178662"/>
                    <a:pt x="591177" y="1162794"/>
                  </a:cubicBezTo>
                  <a:cubicBezTo>
                    <a:pt x="619151" y="1139306"/>
                    <a:pt x="604290" y="1154174"/>
                    <a:pt x="624396" y="1126812"/>
                  </a:cubicBezTo>
                  <a:cubicBezTo>
                    <a:pt x="650372" y="1150925"/>
                    <a:pt x="661112" y="1175788"/>
                    <a:pt x="699077" y="1193779"/>
                  </a:cubicBezTo>
                  <a:cubicBezTo>
                    <a:pt x="756398" y="1221016"/>
                    <a:pt x="789992" y="1189656"/>
                    <a:pt x="815094" y="1185783"/>
                  </a:cubicBezTo>
                  <a:cubicBezTo>
                    <a:pt x="827332" y="1195029"/>
                    <a:pt x="830829" y="1203399"/>
                    <a:pt x="845940" y="1213394"/>
                  </a:cubicBezTo>
                  <a:cubicBezTo>
                    <a:pt x="856180" y="1220391"/>
                    <a:pt x="872915" y="1230636"/>
                    <a:pt x="882406" y="1237383"/>
                  </a:cubicBezTo>
                  <a:cubicBezTo>
                    <a:pt x="883280" y="1258372"/>
                    <a:pt x="877411" y="1304600"/>
                    <a:pt x="875038" y="1327213"/>
                  </a:cubicBezTo>
                  <a:cubicBezTo>
                    <a:pt x="865172" y="1421292"/>
                    <a:pt x="872915" y="1522617"/>
                    <a:pt x="860801" y="1615322"/>
                  </a:cubicBezTo>
                  <a:cubicBezTo>
                    <a:pt x="856805" y="1645557"/>
                    <a:pt x="856430" y="1675042"/>
                    <a:pt x="852933" y="1705777"/>
                  </a:cubicBezTo>
                  <a:cubicBezTo>
                    <a:pt x="851310" y="1719146"/>
                    <a:pt x="851185" y="1740010"/>
                    <a:pt x="848812" y="1753004"/>
                  </a:cubicBezTo>
                  <a:cubicBezTo>
                    <a:pt x="845815" y="1769621"/>
                    <a:pt x="835200" y="1774493"/>
                    <a:pt x="845191" y="1787612"/>
                  </a:cubicBezTo>
                  <a:cubicBezTo>
                    <a:pt x="865422" y="1814474"/>
                    <a:pt x="882281" y="1801355"/>
                    <a:pt x="919496" y="1804728"/>
                  </a:cubicBezTo>
                  <a:cubicBezTo>
                    <a:pt x="951217" y="1807602"/>
                    <a:pt x="988807" y="1814599"/>
                    <a:pt x="1007040" y="1796982"/>
                  </a:cubicBezTo>
                  <a:cubicBezTo>
                    <a:pt x="996550" y="1757252"/>
                    <a:pt x="1000671" y="1705028"/>
                    <a:pt x="1001545" y="1658550"/>
                  </a:cubicBezTo>
                  <a:cubicBezTo>
                    <a:pt x="1003293" y="1567220"/>
                    <a:pt x="995800" y="1374440"/>
                    <a:pt x="1007165" y="1297853"/>
                  </a:cubicBezTo>
                  <a:cubicBezTo>
                    <a:pt x="1011785" y="1267118"/>
                    <a:pt x="1008788" y="1258247"/>
                    <a:pt x="1008039" y="1230511"/>
                  </a:cubicBezTo>
                  <a:cubicBezTo>
                    <a:pt x="1050999" y="1229137"/>
                    <a:pt x="1120060" y="1264369"/>
                    <a:pt x="1161646" y="1234259"/>
                  </a:cubicBezTo>
                  <a:cubicBezTo>
                    <a:pt x="1173260" y="1225888"/>
                    <a:pt x="1189120" y="1195653"/>
                    <a:pt x="1199361" y="1183909"/>
                  </a:cubicBezTo>
                  <a:cubicBezTo>
                    <a:pt x="1209851" y="1172040"/>
                    <a:pt x="1211599" y="1178412"/>
                    <a:pt x="1215720" y="1156547"/>
                  </a:cubicBezTo>
                  <a:cubicBezTo>
                    <a:pt x="1217719" y="1146053"/>
                    <a:pt x="1221715" y="1129186"/>
                    <a:pt x="1223089" y="1117317"/>
                  </a:cubicBezTo>
                  <a:cubicBezTo>
                    <a:pt x="1226211" y="1090330"/>
                    <a:pt x="1215720" y="1064843"/>
                    <a:pt x="1233329" y="1044852"/>
                  </a:cubicBezTo>
                  <a:cubicBezTo>
                    <a:pt x="1246692" y="1029735"/>
                    <a:pt x="1260928" y="1011994"/>
                    <a:pt x="1268796" y="992378"/>
                  </a:cubicBezTo>
                  <a:cubicBezTo>
                    <a:pt x="1278162" y="969015"/>
                    <a:pt x="1272543" y="937530"/>
                    <a:pt x="1264675" y="916291"/>
                  </a:cubicBezTo>
                  <a:cubicBezTo>
                    <a:pt x="1257057" y="895801"/>
                    <a:pt x="1247566" y="872187"/>
                    <a:pt x="1227085" y="863317"/>
                  </a:cubicBezTo>
                  <a:cubicBezTo>
                    <a:pt x="1233704" y="846075"/>
                    <a:pt x="1226211" y="862692"/>
                    <a:pt x="1231706" y="854071"/>
                  </a:cubicBezTo>
                  <a:lnTo>
                    <a:pt x="1249564" y="830583"/>
                  </a:lnTo>
                  <a:cubicBezTo>
                    <a:pt x="1255309" y="819463"/>
                    <a:pt x="1252062" y="822587"/>
                    <a:pt x="1260179" y="813841"/>
                  </a:cubicBezTo>
                  <a:cubicBezTo>
                    <a:pt x="1268546" y="804845"/>
                    <a:pt x="1264925" y="811342"/>
                    <a:pt x="1271544" y="798224"/>
                  </a:cubicBezTo>
                  <a:cubicBezTo>
                    <a:pt x="1304887" y="732506"/>
                    <a:pt x="1288153" y="658542"/>
                    <a:pt x="1235077" y="610316"/>
                  </a:cubicBezTo>
                  <a:cubicBezTo>
                    <a:pt x="1230457" y="606193"/>
                    <a:pt x="1225586" y="601321"/>
                    <a:pt x="1220341" y="598072"/>
                  </a:cubicBezTo>
                  <a:lnTo>
                    <a:pt x="1202358" y="588952"/>
                  </a:lnTo>
                  <a:cubicBezTo>
                    <a:pt x="1214597" y="578082"/>
                    <a:pt x="1220091" y="538227"/>
                    <a:pt x="1216470" y="516113"/>
                  </a:cubicBezTo>
                  <a:cubicBezTo>
                    <a:pt x="1206354" y="453768"/>
                    <a:pt x="1117312" y="396421"/>
                    <a:pt x="1049750" y="398545"/>
                  </a:cubicBezTo>
                  <a:cubicBezTo>
                    <a:pt x="1041008" y="344947"/>
                    <a:pt x="1017280" y="304467"/>
                    <a:pt x="968825" y="289349"/>
                  </a:cubicBezTo>
                  <a:cubicBezTo>
                    <a:pt x="945597" y="282103"/>
                    <a:pt x="897392" y="286101"/>
                    <a:pt x="881157" y="271858"/>
                  </a:cubicBezTo>
                  <a:cubicBezTo>
                    <a:pt x="870417" y="262362"/>
                    <a:pt x="840570" y="253492"/>
                    <a:pt x="821088" y="251493"/>
                  </a:cubicBezTo>
                  <a:cubicBezTo>
                    <a:pt x="803105" y="249619"/>
                    <a:pt x="782624" y="254491"/>
                    <a:pt x="771509" y="263737"/>
                  </a:cubicBezTo>
                  <a:cubicBezTo>
                    <a:pt x="758147" y="274856"/>
                    <a:pt x="752402" y="285601"/>
                    <a:pt x="740413" y="297095"/>
                  </a:cubicBezTo>
                  <a:cubicBezTo>
                    <a:pt x="727175" y="294097"/>
                    <a:pt x="712189" y="283227"/>
                    <a:pt x="699451" y="277355"/>
                  </a:cubicBezTo>
                  <a:cubicBezTo>
                    <a:pt x="703073" y="260988"/>
                    <a:pt x="709941" y="263362"/>
                    <a:pt x="715436" y="242247"/>
                  </a:cubicBezTo>
                  <a:cubicBezTo>
                    <a:pt x="725427" y="203766"/>
                    <a:pt x="724553" y="140298"/>
                    <a:pt x="698577" y="111562"/>
                  </a:cubicBezTo>
                  <a:cubicBezTo>
                    <a:pt x="658240" y="66834"/>
                    <a:pt x="603416" y="62586"/>
                    <a:pt x="532731" y="80077"/>
                  </a:cubicBezTo>
                  <a:cubicBezTo>
                    <a:pt x="507880" y="38348"/>
                    <a:pt x="484901" y="23105"/>
                    <a:pt x="443564" y="7488"/>
                  </a:cubicBezTo>
                  <a:cubicBezTo>
                    <a:pt x="402728" y="-8005"/>
                    <a:pt x="343158" y="1616"/>
                    <a:pt x="310189" y="26479"/>
                  </a:cubicBezTo>
                  <a:cubicBezTo>
                    <a:pt x="297825" y="35724"/>
                    <a:pt x="268478" y="73830"/>
                    <a:pt x="262983" y="9182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" name="图形 218">
              <a:extLst>
                <a:ext uri="{FF2B5EF4-FFF2-40B4-BE49-F238E27FC236}">
                  <a16:creationId xmlns:a16="http://schemas.microsoft.com/office/drawing/2014/main" id="{40FB2DC6-AE6A-4C46-A258-9D6D1218D58F}"/>
                </a:ext>
              </a:extLst>
            </p:cNvPr>
            <p:cNvGrpSpPr/>
            <p:nvPr/>
          </p:nvGrpSpPr>
          <p:grpSpPr>
            <a:xfrm>
              <a:off x="2297418" y="1098993"/>
              <a:ext cx="823100" cy="1201456"/>
              <a:chOff x="1862846" y="135278"/>
              <a:chExt cx="1051252" cy="1534482"/>
            </a:xfrm>
            <a:grpFill/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F4C3441B-3E79-4B23-29E9-BE2AB4AA622F}"/>
                  </a:ext>
                </a:extLst>
              </p:cNvPr>
              <p:cNvSpPr/>
              <p:nvPr/>
            </p:nvSpPr>
            <p:spPr>
              <a:xfrm>
                <a:off x="2187379" y="1396896"/>
                <a:ext cx="15464" cy="160171"/>
              </a:xfrm>
              <a:custGeom>
                <a:avLst/>
                <a:gdLst>
                  <a:gd name="connsiteX0" fmla="*/ 3568 w 15464"/>
                  <a:gd name="connsiteY0" fmla="*/ 160171 h 160171"/>
                  <a:gd name="connsiteX1" fmla="*/ 14558 w 15464"/>
                  <a:gd name="connsiteY1" fmla="*/ 128187 h 160171"/>
                  <a:gd name="connsiteX2" fmla="*/ 15432 w 15464"/>
                  <a:gd name="connsiteY2" fmla="*/ 39606 h 160171"/>
                  <a:gd name="connsiteX3" fmla="*/ 6191 w 15464"/>
                  <a:gd name="connsiteY3" fmla="*/ 0 h 160171"/>
                  <a:gd name="connsiteX4" fmla="*/ 3693 w 15464"/>
                  <a:gd name="connsiteY4" fmla="*/ 32734 h 160171"/>
                  <a:gd name="connsiteX5" fmla="*/ 821 w 15464"/>
                  <a:gd name="connsiteY5" fmla="*/ 77212 h 160171"/>
                  <a:gd name="connsiteX6" fmla="*/ 1070 w 15464"/>
                  <a:gd name="connsiteY6" fmla="*/ 123564 h 160171"/>
                  <a:gd name="connsiteX7" fmla="*/ 3568 w 15464"/>
                  <a:gd name="connsiteY7" fmla="*/ 160171 h 160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64" h="160171">
                    <a:moveTo>
                      <a:pt x="3568" y="160171"/>
                    </a:moveTo>
                    <a:cubicBezTo>
                      <a:pt x="16431" y="154049"/>
                      <a:pt x="15557" y="145803"/>
                      <a:pt x="14558" y="128187"/>
                    </a:cubicBezTo>
                    <a:cubicBezTo>
                      <a:pt x="10437" y="62344"/>
                      <a:pt x="15932" y="79461"/>
                      <a:pt x="15432" y="39606"/>
                    </a:cubicBezTo>
                    <a:cubicBezTo>
                      <a:pt x="14933" y="7496"/>
                      <a:pt x="15932" y="6872"/>
                      <a:pt x="6191" y="0"/>
                    </a:cubicBezTo>
                    <a:cubicBezTo>
                      <a:pt x="-5174" y="7621"/>
                      <a:pt x="2319" y="14618"/>
                      <a:pt x="3693" y="32734"/>
                    </a:cubicBezTo>
                    <a:cubicBezTo>
                      <a:pt x="4942" y="49850"/>
                      <a:pt x="1570" y="62219"/>
                      <a:pt x="821" y="77212"/>
                    </a:cubicBezTo>
                    <a:cubicBezTo>
                      <a:pt x="196" y="90830"/>
                      <a:pt x="-53" y="110196"/>
                      <a:pt x="1070" y="123564"/>
                    </a:cubicBezTo>
                    <a:cubicBezTo>
                      <a:pt x="4068" y="158922"/>
                      <a:pt x="-4300" y="148802"/>
                      <a:pt x="3568" y="16017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6DE115C0-6EE2-5A60-5A08-1D6401B52E95}"/>
                  </a:ext>
                </a:extLst>
              </p:cNvPr>
              <p:cNvSpPr/>
              <p:nvPr/>
            </p:nvSpPr>
            <p:spPr>
              <a:xfrm>
                <a:off x="2293608" y="368493"/>
                <a:ext cx="86039" cy="100374"/>
              </a:xfrm>
              <a:custGeom>
                <a:avLst/>
                <a:gdLst>
                  <a:gd name="connsiteX0" fmla="*/ 86039 w 86039"/>
                  <a:gd name="connsiteY0" fmla="*/ 82743 h 100374"/>
                  <a:gd name="connsiteX1" fmla="*/ 34712 w 86039"/>
                  <a:gd name="connsiteY1" fmla="*/ 28145 h 100374"/>
                  <a:gd name="connsiteX2" fmla="*/ 52446 w 86039"/>
                  <a:gd name="connsiteY2" fmla="*/ 14901 h 100374"/>
                  <a:gd name="connsiteX3" fmla="*/ 78172 w 86039"/>
                  <a:gd name="connsiteY3" fmla="*/ 13902 h 100374"/>
                  <a:gd name="connsiteX4" fmla="*/ 79171 w 86039"/>
                  <a:gd name="connsiteY4" fmla="*/ 2282 h 100374"/>
                  <a:gd name="connsiteX5" fmla="*/ 33338 w 86039"/>
                  <a:gd name="connsiteY5" fmla="*/ 20149 h 100374"/>
                  <a:gd name="connsiteX6" fmla="*/ 744 w 86039"/>
                  <a:gd name="connsiteY6" fmla="*/ 62003 h 100374"/>
                  <a:gd name="connsiteX7" fmla="*/ 31965 w 86039"/>
                  <a:gd name="connsiteY7" fmla="*/ 96986 h 100374"/>
                  <a:gd name="connsiteX8" fmla="*/ 86039 w 86039"/>
                  <a:gd name="connsiteY8" fmla="*/ 82743 h 100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039" h="100374">
                    <a:moveTo>
                      <a:pt x="86039" y="82743"/>
                    </a:moveTo>
                    <a:cubicBezTo>
                      <a:pt x="50947" y="97985"/>
                      <a:pt x="-26980" y="84617"/>
                      <a:pt x="34712" y="28145"/>
                    </a:cubicBezTo>
                    <a:cubicBezTo>
                      <a:pt x="37709" y="25271"/>
                      <a:pt x="47575" y="17025"/>
                      <a:pt x="52446" y="14901"/>
                    </a:cubicBezTo>
                    <a:cubicBezTo>
                      <a:pt x="71553" y="6405"/>
                      <a:pt x="61187" y="16775"/>
                      <a:pt x="78172" y="13902"/>
                    </a:cubicBezTo>
                    <a:lnTo>
                      <a:pt x="79171" y="2282"/>
                    </a:lnTo>
                    <a:cubicBezTo>
                      <a:pt x="59814" y="-5964"/>
                      <a:pt x="44453" y="10029"/>
                      <a:pt x="33338" y="20149"/>
                    </a:cubicBezTo>
                    <a:cubicBezTo>
                      <a:pt x="23847" y="28769"/>
                      <a:pt x="4740" y="45136"/>
                      <a:pt x="744" y="62003"/>
                    </a:cubicBezTo>
                    <a:cubicBezTo>
                      <a:pt x="-4002" y="82243"/>
                      <a:pt x="14856" y="92738"/>
                      <a:pt x="31965" y="96986"/>
                    </a:cubicBezTo>
                    <a:cubicBezTo>
                      <a:pt x="52570" y="101983"/>
                      <a:pt x="80669" y="104357"/>
                      <a:pt x="86039" y="8274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A9CDBD33-8207-13CE-0561-15729B4438BB}"/>
                  </a:ext>
                </a:extLst>
              </p:cNvPr>
              <p:cNvSpPr/>
              <p:nvPr/>
            </p:nvSpPr>
            <p:spPr>
              <a:xfrm>
                <a:off x="1993269" y="449982"/>
                <a:ext cx="100635" cy="89561"/>
              </a:xfrm>
              <a:custGeom>
                <a:avLst/>
                <a:gdLst>
                  <a:gd name="connsiteX0" fmla="*/ 1612 w 100635"/>
                  <a:gd name="connsiteY0" fmla="*/ 40985 h 89561"/>
                  <a:gd name="connsiteX1" fmla="*/ 21718 w 100635"/>
                  <a:gd name="connsiteY1" fmla="*/ 11249 h 89561"/>
                  <a:gd name="connsiteX2" fmla="*/ 91403 w 100635"/>
                  <a:gd name="connsiteY2" fmla="*/ 49481 h 89561"/>
                  <a:gd name="connsiteX3" fmla="*/ 63679 w 100635"/>
                  <a:gd name="connsiteY3" fmla="*/ 76592 h 89561"/>
                  <a:gd name="connsiteX4" fmla="*/ 41699 w 100635"/>
                  <a:gd name="connsiteY4" fmla="*/ 81590 h 89561"/>
                  <a:gd name="connsiteX5" fmla="*/ 21843 w 100635"/>
                  <a:gd name="connsiteY5" fmla="*/ 86088 h 89561"/>
                  <a:gd name="connsiteX6" fmla="*/ 87407 w 100635"/>
                  <a:gd name="connsiteY6" fmla="*/ 26742 h 89561"/>
                  <a:gd name="connsiteX7" fmla="*/ 1612 w 100635"/>
                  <a:gd name="connsiteY7" fmla="*/ 40985 h 8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635" h="89561">
                    <a:moveTo>
                      <a:pt x="1612" y="40985"/>
                    </a:moveTo>
                    <a:cubicBezTo>
                      <a:pt x="10728" y="29241"/>
                      <a:pt x="10478" y="23368"/>
                      <a:pt x="21718" y="11249"/>
                    </a:cubicBezTo>
                    <a:cubicBezTo>
                      <a:pt x="57185" y="8376"/>
                      <a:pt x="81038" y="25742"/>
                      <a:pt x="91403" y="49481"/>
                    </a:cubicBezTo>
                    <a:cubicBezTo>
                      <a:pt x="88780" y="66097"/>
                      <a:pt x="81537" y="71595"/>
                      <a:pt x="63679" y="76592"/>
                    </a:cubicBezTo>
                    <a:cubicBezTo>
                      <a:pt x="56436" y="78591"/>
                      <a:pt x="48443" y="80090"/>
                      <a:pt x="41699" y="81590"/>
                    </a:cubicBezTo>
                    <a:cubicBezTo>
                      <a:pt x="36080" y="82964"/>
                      <a:pt x="26089" y="83839"/>
                      <a:pt x="21843" y="86088"/>
                    </a:cubicBezTo>
                    <a:cubicBezTo>
                      <a:pt x="52065" y="100580"/>
                      <a:pt x="131990" y="67597"/>
                      <a:pt x="87407" y="26742"/>
                    </a:cubicBezTo>
                    <a:cubicBezTo>
                      <a:pt x="20344" y="-34728"/>
                      <a:pt x="-7255" y="27117"/>
                      <a:pt x="1612" y="4098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D63F7621-B80A-F789-D7FA-572AC1867064}"/>
                  </a:ext>
                </a:extLst>
              </p:cNvPr>
              <p:cNvSpPr/>
              <p:nvPr/>
            </p:nvSpPr>
            <p:spPr>
              <a:xfrm>
                <a:off x="2816490" y="619495"/>
                <a:ext cx="75892" cy="84774"/>
              </a:xfrm>
              <a:custGeom>
                <a:avLst/>
                <a:gdLst>
                  <a:gd name="connsiteX0" fmla="*/ 0 w 75892"/>
                  <a:gd name="connsiteY0" fmla="*/ 19149 h 84774"/>
                  <a:gd name="connsiteX1" fmla="*/ 23478 w 75892"/>
                  <a:gd name="connsiteY1" fmla="*/ 24272 h 84774"/>
                  <a:gd name="connsiteX2" fmla="*/ 16734 w 75892"/>
                  <a:gd name="connsiteY2" fmla="*/ 13777 h 84774"/>
                  <a:gd name="connsiteX3" fmla="*/ 63316 w 75892"/>
                  <a:gd name="connsiteY3" fmla="*/ 49634 h 84774"/>
                  <a:gd name="connsiteX4" fmla="*/ 60943 w 75892"/>
                  <a:gd name="connsiteY4" fmla="*/ 61254 h 84774"/>
                  <a:gd name="connsiteX5" fmla="*/ 16984 w 75892"/>
                  <a:gd name="connsiteY5" fmla="*/ 76871 h 84774"/>
                  <a:gd name="connsiteX6" fmla="*/ 72183 w 75892"/>
                  <a:gd name="connsiteY6" fmla="*/ 29644 h 84774"/>
                  <a:gd name="connsiteX7" fmla="*/ 0 w 75892"/>
                  <a:gd name="connsiteY7" fmla="*/ 19149 h 8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2" h="84774">
                    <a:moveTo>
                      <a:pt x="0" y="19149"/>
                    </a:moveTo>
                    <a:cubicBezTo>
                      <a:pt x="8867" y="29894"/>
                      <a:pt x="9366" y="27895"/>
                      <a:pt x="23478" y="24272"/>
                    </a:cubicBezTo>
                    <a:lnTo>
                      <a:pt x="16734" y="13777"/>
                    </a:lnTo>
                    <a:cubicBezTo>
                      <a:pt x="38589" y="7655"/>
                      <a:pt x="64065" y="24647"/>
                      <a:pt x="63316" y="49634"/>
                    </a:cubicBezTo>
                    <a:cubicBezTo>
                      <a:pt x="63066" y="55756"/>
                      <a:pt x="62567" y="57256"/>
                      <a:pt x="60943" y="61254"/>
                    </a:cubicBezTo>
                    <a:cubicBezTo>
                      <a:pt x="51577" y="85242"/>
                      <a:pt x="27350" y="72248"/>
                      <a:pt x="16984" y="76871"/>
                    </a:cubicBezTo>
                    <a:cubicBezTo>
                      <a:pt x="43834" y="99735"/>
                      <a:pt x="89167" y="69624"/>
                      <a:pt x="72183" y="29644"/>
                    </a:cubicBezTo>
                    <a:cubicBezTo>
                      <a:pt x="62567" y="6905"/>
                      <a:pt x="11115" y="-18332"/>
                      <a:pt x="0" y="1914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D1E2D30-CF16-0959-4F5C-763D5AAE4166}"/>
                  </a:ext>
                </a:extLst>
              </p:cNvPr>
              <p:cNvSpPr/>
              <p:nvPr/>
            </p:nvSpPr>
            <p:spPr>
              <a:xfrm>
                <a:off x="2585819" y="462442"/>
                <a:ext cx="88437" cy="88245"/>
              </a:xfrm>
              <a:custGeom>
                <a:avLst/>
                <a:gdLst>
                  <a:gd name="connsiteX0" fmla="*/ 136 w 88437"/>
                  <a:gd name="connsiteY0" fmla="*/ 38395 h 88245"/>
                  <a:gd name="connsiteX1" fmla="*/ 45344 w 88437"/>
                  <a:gd name="connsiteY1" fmla="*/ 12158 h 88245"/>
                  <a:gd name="connsiteX2" fmla="*/ 59331 w 88437"/>
                  <a:gd name="connsiteY2" fmla="*/ 74877 h 88245"/>
                  <a:gd name="connsiteX3" fmla="*/ 45468 w 88437"/>
                  <a:gd name="connsiteY3" fmla="*/ 88245 h 88245"/>
                  <a:gd name="connsiteX4" fmla="*/ 73692 w 88437"/>
                  <a:gd name="connsiteY4" fmla="*/ 15656 h 88245"/>
                  <a:gd name="connsiteX5" fmla="*/ 136 w 88437"/>
                  <a:gd name="connsiteY5" fmla="*/ 38395 h 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437" h="88245">
                    <a:moveTo>
                      <a:pt x="136" y="38395"/>
                    </a:moveTo>
                    <a:cubicBezTo>
                      <a:pt x="16620" y="32897"/>
                      <a:pt x="16246" y="8035"/>
                      <a:pt x="45344" y="12158"/>
                    </a:cubicBezTo>
                    <a:cubicBezTo>
                      <a:pt x="66948" y="15281"/>
                      <a:pt x="92050" y="55261"/>
                      <a:pt x="59331" y="74877"/>
                    </a:cubicBezTo>
                    <a:cubicBezTo>
                      <a:pt x="49090" y="80999"/>
                      <a:pt x="49590" y="76876"/>
                      <a:pt x="45468" y="88245"/>
                    </a:cubicBezTo>
                    <a:cubicBezTo>
                      <a:pt x="86680" y="80124"/>
                      <a:pt x="102665" y="48890"/>
                      <a:pt x="73692" y="15656"/>
                    </a:cubicBezTo>
                    <a:cubicBezTo>
                      <a:pt x="40598" y="-22200"/>
                      <a:pt x="-2737" y="17905"/>
                      <a:pt x="136" y="3839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3791CCA-1F85-A410-8573-4D8013076218}"/>
                  </a:ext>
                </a:extLst>
              </p:cNvPr>
              <p:cNvSpPr/>
              <p:nvPr/>
            </p:nvSpPr>
            <p:spPr>
              <a:xfrm>
                <a:off x="2181110" y="184528"/>
                <a:ext cx="78481" cy="100478"/>
              </a:xfrm>
              <a:custGeom>
                <a:avLst/>
                <a:gdLst>
                  <a:gd name="connsiteX0" fmla="*/ 69157 w 78481"/>
                  <a:gd name="connsiteY0" fmla="*/ 99540 h 100478"/>
                  <a:gd name="connsiteX1" fmla="*/ 73029 w 78481"/>
                  <a:gd name="connsiteY1" fmla="*/ 85547 h 100478"/>
                  <a:gd name="connsiteX2" fmla="*/ 13210 w 78481"/>
                  <a:gd name="connsiteY2" fmla="*/ 48690 h 100478"/>
                  <a:gd name="connsiteX3" fmla="*/ 37312 w 78481"/>
                  <a:gd name="connsiteY3" fmla="*/ 13707 h 100478"/>
                  <a:gd name="connsiteX4" fmla="*/ 78399 w 78481"/>
                  <a:gd name="connsiteY4" fmla="*/ 17705 h 100478"/>
                  <a:gd name="connsiteX5" fmla="*/ 5592 w 78481"/>
                  <a:gd name="connsiteY5" fmla="*/ 39694 h 100478"/>
                  <a:gd name="connsiteX6" fmla="*/ 69157 w 78481"/>
                  <a:gd name="connsiteY6" fmla="*/ 99540 h 10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81" h="100478">
                    <a:moveTo>
                      <a:pt x="69157" y="99540"/>
                    </a:moveTo>
                    <a:lnTo>
                      <a:pt x="73029" y="85547"/>
                    </a:lnTo>
                    <a:cubicBezTo>
                      <a:pt x="54671" y="98540"/>
                      <a:pt x="6466" y="86546"/>
                      <a:pt x="13210" y="48690"/>
                    </a:cubicBezTo>
                    <a:cubicBezTo>
                      <a:pt x="15957" y="32823"/>
                      <a:pt x="27571" y="19579"/>
                      <a:pt x="37312" y="13707"/>
                    </a:cubicBezTo>
                    <a:cubicBezTo>
                      <a:pt x="56419" y="2338"/>
                      <a:pt x="64037" y="15581"/>
                      <a:pt x="78399" y="17705"/>
                    </a:cubicBezTo>
                    <a:cubicBezTo>
                      <a:pt x="80772" y="-8907"/>
                      <a:pt x="31443" y="-8532"/>
                      <a:pt x="5592" y="39694"/>
                    </a:cubicBezTo>
                    <a:cubicBezTo>
                      <a:pt x="-15514" y="79175"/>
                      <a:pt x="26947" y="105912"/>
                      <a:pt x="69157" y="9954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86D652B3-C626-F347-FC0F-6107E596ADB9}"/>
                  </a:ext>
                </a:extLst>
              </p:cNvPr>
              <p:cNvSpPr/>
              <p:nvPr/>
            </p:nvSpPr>
            <p:spPr>
              <a:xfrm>
                <a:off x="2287358" y="662742"/>
                <a:ext cx="64461" cy="86021"/>
              </a:xfrm>
              <a:custGeom>
                <a:avLst/>
                <a:gdLst>
                  <a:gd name="connsiteX0" fmla="*/ 4621 w 64461"/>
                  <a:gd name="connsiteY0" fmla="*/ 26502 h 86021"/>
                  <a:gd name="connsiteX1" fmla="*/ 19232 w 64461"/>
                  <a:gd name="connsiteY1" fmla="*/ 13883 h 86021"/>
                  <a:gd name="connsiteX2" fmla="*/ 40837 w 64461"/>
                  <a:gd name="connsiteY2" fmla="*/ 73728 h 86021"/>
                  <a:gd name="connsiteX3" fmla="*/ 0 w 64461"/>
                  <a:gd name="connsiteY3" fmla="*/ 77851 h 86021"/>
                  <a:gd name="connsiteX4" fmla="*/ 64440 w 64461"/>
                  <a:gd name="connsiteY4" fmla="*/ 53863 h 86021"/>
                  <a:gd name="connsiteX5" fmla="*/ 2123 w 64461"/>
                  <a:gd name="connsiteY5" fmla="*/ 19380 h 86021"/>
                  <a:gd name="connsiteX6" fmla="*/ 4621 w 64461"/>
                  <a:gd name="connsiteY6" fmla="*/ 26502 h 8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61" h="86021">
                    <a:moveTo>
                      <a:pt x="4621" y="26502"/>
                    </a:moveTo>
                    <a:cubicBezTo>
                      <a:pt x="21105" y="19005"/>
                      <a:pt x="1998" y="19630"/>
                      <a:pt x="19232" y="13883"/>
                    </a:cubicBezTo>
                    <a:cubicBezTo>
                      <a:pt x="49454" y="3763"/>
                      <a:pt x="68436" y="62234"/>
                      <a:pt x="40837" y="73728"/>
                    </a:cubicBezTo>
                    <a:cubicBezTo>
                      <a:pt x="30097" y="78226"/>
                      <a:pt x="7493" y="74853"/>
                      <a:pt x="0" y="77851"/>
                    </a:cubicBezTo>
                    <a:cubicBezTo>
                      <a:pt x="25976" y="92594"/>
                      <a:pt x="63566" y="88971"/>
                      <a:pt x="64440" y="53863"/>
                    </a:cubicBezTo>
                    <a:cubicBezTo>
                      <a:pt x="65814" y="-6982"/>
                      <a:pt x="-125" y="-12979"/>
                      <a:pt x="2123" y="19380"/>
                    </a:cubicBezTo>
                    <a:cubicBezTo>
                      <a:pt x="2747" y="28376"/>
                      <a:pt x="1623" y="21754"/>
                      <a:pt x="4621" y="2650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2AB005E9-782E-FAE9-59CC-184919924737}"/>
                  </a:ext>
                </a:extLst>
              </p:cNvPr>
              <p:cNvSpPr/>
              <p:nvPr/>
            </p:nvSpPr>
            <p:spPr>
              <a:xfrm>
                <a:off x="2687517" y="607796"/>
                <a:ext cx="75897" cy="91546"/>
              </a:xfrm>
              <a:custGeom>
                <a:avLst/>
                <a:gdLst>
                  <a:gd name="connsiteX0" fmla="*/ 75898 w 75897"/>
                  <a:gd name="connsiteY0" fmla="*/ 85196 h 91546"/>
                  <a:gd name="connsiteX1" fmla="*/ 28192 w 75897"/>
                  <a:gd name="connsiteY1" fmla="*/ 68829 h 91546"/>
                  <a:gd name="connsiteX2" fmla="*/ 17327 w 75897"/>
                  <a:gd name="connsiteY2" fmla="*/ 16105 h 91546"/>
                  <a:gd name="connsiteX3" fmla="*/ 41929 w 75897"/>
                  <a:gd name="connsiteY3" fmla="*/ 14106 h 91546"/>
                  <a:gd name="connsiteX4" fmla="*/ 29940 w 75897"/>
                  <a:gd name="connsiteY4" fmla="*/ 83572 h 91546"/>
                  <a:gd name="connsiteX5" fmla="*/ 53169 w 75897"/>
                  <a:gd name="connsiteY5" fmla="*/ 90944 h 91546"/>
                  <a:gd name="connsiteX6" fmla="*/ 65407 w 75897"/>
                  <a:gd name="connsiteY6" fmla="*/ 91069 h 91546"/>
                  <a:gd name="connsiteX7" fmla="*/ 75898 w 75897"/>
                  <a:gd name="connsiteY7" fmla="*/ 85196 h 9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7" h="91546">
                    <a:moveTo>
                      <a:pt x="75898" y="85196"/>
                    </a:moveTo>
                    <a:cubicBezTo>
                      <a:pt x="60912" y="78450"/>
                      <a:pt x="42928" y="78825"/>
                      <a:pt x="28192" y="68829"/>
                    </a:cubicBezTo>
                    <a:cubicBezTo>
                      <a:pt x="11957" y="57710"/>
                      <a:pt x="10334" y="37470"/>
                      <a:pt x="17327" y="16105"/>
                    </a:cubicBezTo>
                    <a:lnTo>
                      <a:pt x="41929" y="14106"/>
                    </a:lnTo>
                    <a:cubicBezTo>
                      <a:pt x="34436" y="-32121"/>
                      <a:pt x="-40494" y="46965"/>
                      <a:pt x="29940" y="83572"/>
                    </a:cubicBezTo>
                    <a:cubicBezTo>
                      <a:pt x="36559" y="87071"/>
                      <a:pt x="45051" y="89944"/>
                      <a:pt x="53169" y="90944"/>
                    </a:cubicBezTo>
                    <a:cubicBezTo>
                      <a:pt x="57290" y="91443"/>
                      <a:pt x="61161" y="91943"/>
                      <a:pt x="65407" y="91069"/>
                    </a:cubicBezTo>
                    <a:cubicBezTo>
                      <a:pt x="73400" y="89569"/>
                      <a:pt x="74024" y="87071"/>
                      <a:pt x="75898" y="851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4C0C8455-6CC2-FAC9-CE25-948067D39988}"/>
                  </a:ext>
                </a:extLst>
              </p:cNvPr>
              <p:cNvSpPr/>
              <p:nvPr/>
            </p:nvSpPr>
            <p:spPr>
              <a:xfrm>
                <a:off x="2631237" y="300209"/>
                <a:ext cx="82723" cy="92470"/>
              </a:xfrm>
              <a:custGeom>
                <a:avLst/>
                <a:gdLst>
                  <a:gd name="connsiteX0" fmla="*/ 82724 w 82723"/>
                  <a:gd name="connsiteY0" fmla="*/ 65569 h 92470"/>
                  <a:gd name="connsiteX1" fmla="*/ 23154 w 82723"/>
                  <a:gd name="connsiteY1" fmla="*/ 80937 h 92470"/>
                  <a:gd name="connsiteX2" fmla="*/ 15536 w 82723"/>
                  <a:gd name="connsiteY2" fmla="*/ 17468 h 92470"/>
                  <a:gd name="connsiteX3" fmla="*/ 33644 w 82723"/>
                  <a:gd name="connsiteY3" fmla="*/ 9222 h 92470"/>
                  <a:gd name="connsiteX4" fmla="*/ 46382 w 82723"/>
                  <a:gd name="connsiteY4" fmla="*/ 89183 h 92470"/>
                  <a:gd name="connsiteX5" fmla="*/ 82724 w 82723"/>
                  <a:gd name="connsiteY5" fmla="*/ 65569 h 92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23" h="92470">
                    <a:moveTo>
                      <a:pt x="82724" y="65569"/>
                    </a:moveTo>
                    <a:cubicBezTo>
                      <a:pt x="64990" y="68193"/>
                      <a:pt x="64740" y="86309"/>
                      <a:pt x="23154" y="80937"/>
                    </a:cubicBezTo>
                    <a:cubicBezTo>
                      <a:pt x="4172" y="55949"/>
                      <a:pt x="10291" y="48578"/>
                      <a:pt x="15536" y="17468"/>
                    </a:cubicBezTo>
                    <a:cubicBezTo>
                      <a:pt x="34019" y="13095"/>
                      <a:pt x="28524" y="22840"/>
                      <a:pt x="33644" y="9222"/>
                    </a:cubicBezTo>
                    <a:cubicBezTo>
                      <a:pt x="9667" y="-38629"/>
                      <a:pt x="-34168" y="116669"/>
                      <a:pt x="46382" y="89183"/>
                    </a:cubicBezTo>
                    <a:cubicBezTo>
                      <a:pt x="55249" y="86184"/>
                      <a:pt x="79976" y="72691"/>
                      <a:pt x="82724" y="6556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CF479975-3EEA-BCE9-560B-D42D38228BE7}"/>
                  </a:ext>
                </a:extLst>
              </p:cNvPr>
              <p:cNvSpPr/>
              <p:nvPr/>
            </p:nvSpPr>
            <p:spPr>
              <a:xfrm>
                <a:off x="2722039" y="860532"/>
                <a:ext cx="67351" cy="73054"/>
              </a:xfrm>
              <a:custGeom>
                <a:avLst/>
                <a:gdLst>
                  <a:gd name="connsiteX0" fmla="*/ 67352 w 67351"/>
                  <a:gd name="connsiteY0" fmla="*/ 63347 h 73054"/>
                  <a:gd name="connsiteX1" fmla="*/ 26639 w 67351"/>
                  <a:gd name="connsiteY1" fmla="*/ 51228 h 73054"/>
                  <a:gd name="connsiteX2" fmla="*/ 19771 w 67351"/>
                  <a:gd name="connsiteY2" fmla="*/ 14246 h 73054"/>
                  <a:gd name="connsiteX3" fmla="*/ 48619 w 67351"/>
                  <a:gd name="connsiteY3" fmla="*/ 8999 h 73054"/>
                  <a:gd name="connsiteX4" fmla="*/ 2037 w 67351"/>
                  <a:gd name="connsiteY4" fmla="*/ 41857 h 73054"/>
                  <a:gd name="connsiteX5" fmla="*/ 67352 w 67351"/>
                  <a:gd name="connsiteY5" fmla="*/ 63347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351" h="73054">
                    <a:moveTo>
                      <a:pt x="67352" y="63347"/>
                    </a:moveTo>
                    <a:cubicBezTo>
                      <a:pt x="54364" y="57725"/>
                      <a:pt x="41750" y="60848"/>
                      <a:pt x="26639" y="51228"/>
                    </a:cubicBezTo>
                    <a:cubicBezTo>
                      <a:pt x="10030" y="40733"/>
                      <a:pt x="11029" y="29613"/>
                      <a:pt x="19771" y="14246"/>
                    </a:cubicBezTo>
                    <a:cubicBezTo>
                      <a:pt x="39128" y="9748"/>
                      <a:pt x="38628" y="23741"/>
                      <a:pt x="48619" y="8999"/>
                    </a:cubicBezTo>
                    <a:cubicBezTo>
                      <a:pt x="38129" y="-15614"/>
                      <a:pt x="-10451" y="15245"/>
                      <a:pt x="2037" y="41857"/>
                    </a:cubicBezTo>
                    <a:cubicBezTo>
                      <a:pt x="12278" y="63847"/>
                      <a:pt x="58859" y="86460"/>
                      <a:pt x="67352" y="6334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B50A756C-3A4A-F4CC-793E-34AEDB6728F5}"/>
                  </a:ext>
                </a:extLst>
              </p:cNvPr>
              <p:cNvSpPr/>
              <p:nvPr/>
            </p:nvSpPr>
            <p:spPr>
              <a:xfrm>
                <a:off x="2009660" y="764207"/>
                <a:ext cx="67393" cy="91243"/>
              </a:xfrm>
              <a:custGeom>
                <a:avLst/>
                <a:gdLst>
                  <a:gd name="connsiteX0" fmla="*/ 67394 w 67393"/>
                  <a:gd name="connsiteY0" fmla="*/ 79211 h 91243"/>
                  <a:gd name="connsiteX1" fmla="*/ 21686 w 67393"/>
                  <a:gd name="connsiteY1" fmla="*/ 21115 h 91243"/>
                  <a:gd name="connsiteX2" fmla="*/ 35174 w 67393"/>
                  <a:gd name="connsiteY2" fmla="*/ 0 h 91243"/>
                  <a:gd name="connsiteX3" fmla="*/ 67394 w 67393"/>
                  <a:gd name="connsiteY3" fmla="*/ 79211 h 9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93" h="91243">
                    <a:moveTo>
                      <a:pt x="67394" y="79211"/>
                    </a:moveTo>
                    <a:cubicBezTo>
                      <a:pt x="-2666" y="78087"/>
                      <a:pt x="8948" y="32359"/>
                      <a:pt x="21686" y="21115"/>
                    </a:cubicBezTo>
                    <a:cubicBezTo>
                      <a:pt x="35174" y="8996"/>
                      <a:pt x="39295" y="21240"/>
                      <a:pt x="35174" y="0"/>
                    </a:cubicBezTo>
                    <a:cubicBezTo>
                      <a:pt x="-49872" y="41729"/>
                      <a:pt x="42916" y="121565"/>
                      <a:pt x="67394" y="7921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0C3D6686-9337-23F1-45B6-FBE188839E7E}"/>
                  </a:ext>
                </a:extLst>
              </p:cNvPr>
              <p:cNvSpPr/>
              <p:nvPr/>
            </p:nvSpPr>
            <p:spPr>
              <a:xfrm>
                <a:off x="1982744" y="259587"/>
                <a:ext cx="79823" cy="96272"/>
              </a:xfrm>
              <a:custGeom>
                <a:avLst/>
                <a:gdLst>
                  <a:gd name="connsiteX0" fmla="*/ 79823 w 79823"/>
                  <a:gd name="connsiteY0" fmla="*/ 72083 h 96272"/>
                  <a:gd name="connsiteX1" fmla="*/ 47978 w 79823"/>
                  <a:gd name="connsiteY1" fmla="*/ 85951 h 96272"/>
                  <a:gd name="connsiteX2" fmla="*/ 13884 w 79823"/>
                  <a:gd name="connsiteY2" fmla="*/ 66835 h 96272"/>
                  <a:gd name="connsiteX3" fmla="*/ 13135 w 79823"/>
                  <a:gd name="connsiteY3" fmla="*/ 25731 h 96272"/>
                  <a:gd name="connsiteX4" fmla="*/ 39860 w 79823"/>
                  <a:gd name="connsiteY4" fmla="*/ 2242 h 96272"/>
                  <a:gd name="connsiteX5" fmla="*/ 44356 w 79823"/>
                  <a:gd name="connsiteY5" fmla="*/ 96196 h 96272"/>
                  <a:gd name="connsiteX6" fmla="*/ 79823 w 79823"/>
                  <a:gd name="connsiteY6" fmla="*/ 72083 h 9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823" h="96272">
                    <a:moveTo>
                      <a:pt x="79823" y="72083"/>
                    </a:moveTo>
                    <a:cubicBezTo>
                      <a:pt x="68584" y="78205"/>
                      <a:pt x="71331" y="86201"/>
                      <a:pt x="47978" y="85951"/>
                    </a:cubicBezTo>
                    <a:cubicBezTo>
                      <a:pt x="28621" y="85701"/>
                      <a:pt x="20004" y="78330"/>
                      <a:pt x="13884" y="66835"/>
                    </a:cubicBezTo>
                    <a:cubicBezTo>
                      <a:pt x="7765" y="55466"/>
                      <a:pt x="7890" y="37725"/>
                      <a:pt x="13135" y="25731"/>
                    </a:cubicBezTo>
                    <a:cubicBezTo>
                      <a:pt x="22127" y="5366"/>
                      <a:pt x="31868" y="17485"/>
                      <a:pt x="39860" y="2242"/>
                    </a:cubicBezTo>
                    <a:cubicBezTo>
                      <a:pt x="1521" y="-17498"/>
                      <a:pt x="-28201" y="99694"/>
                      <a:pt x="44356" y="96196"/>
                    </a:cubicBezTo>
                    <a:cubicBezTo>
                      <a:pt x="60466" y="95446"/>
                      <a:pt x="76826" y="83952"/>
                      <a:pt x="79823" y="7208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F55396CA-BB6F-0AE0-E676-0BFBED829364}"/>
                  </a:ext>
                </a:extLst>
              </p:cNvPr>
              <p:cNvSpPr/>
              <p:nvPr/>
            </p:nvSpPr>
            <p:spPr>
              <a:xfrm>
                <a:off x="2766711" y="446830"/>
                <a:ext cx="73631" cy="71475"/>
              </a:xfrm>
              <a:custGeom>
                <a:avLst/>
                <a:gdLst>
                  <a:gd name="connsiteX0" fmla="*/ 73632 w 73631"/>
                  <a:gd name="connsiteY0" fmla="*/ 36515 h 71475"/>
                  <a:gd name="connsiteX1" fmla="*/ 20057 w 73631"/>
                  <a:gd name="connsiteY1" fmla="*/ 59254 h 71475"/>
                  <a:gd name="connsiteX2" fmla="*/ 13813 w 73631"/>
                  <a:gd name="connsiteY2" fmla="*/ 21772 h 71475"/>
                  <a:gd name="connsiteX3" fmla="*/ 55899 w 73631"/>
                  <a:gd name="connsiteY3" fmla="*/ 16650 h 71475"/>
                  <a:gd name="connsiteX4" fmla="*/ 1699 w 73631"/>
                  <a:gd name="connsiteY4" fmla="*/ 51758 h 71475"/>
                  <a:gd name="connsiteX5" fmla="*/ 73632 w 73631"/>
                  <a:gd name="connsiteY5" fmla="*/ 36515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31" h="71475">
                    <a:moveTo>
                      <a:pt x="73632" y="36515"/>
                    </a:moveTo>
                    <a:cubicBezTo>
                      <a:pt x="54275" y="52757"/>
                      <a:pt x="63392" y="66875"/>
                      <a:pt x="20057" y="59254"/>
                    </a:cubicBezTo>
                    <a:cubicBezTo>
                      <a:pt x="12064" y="46135"/>
                      <a:pt x="10441" y="41138"/>
                      <a:pt x="13813" y="21772"/>
                    </a:cubicBezTo>
                    <a:cubicBezTo>
                      <a:pt x="42286" y="-1091"/>
                      <a:pt x="38165" y="18149"/>
                      <a:pt x="55899" y="16650"/>
                    </a:cubicBezTo>
                    <a:cubicBezTo>
                      <a:pt x="60894" y="-16459"/>
                      <a:pt x="-11913" y="2157"/>
                      <a:pt x="1699" y="51758"/>
                    </a:cubicBezTo>
                    <a:cubicBezTo>
                      <a:pt x="8942" y="78369"/>
                      <a:pt x="56773" y="82367"/>
                      <a:pt x="73632" y="3651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E0B5DCA2-8F44-FB73-1438-FA4544F49E43}"/>
                  </a:ext>
                </a:extLst>
              </p:cNvPr>
              <p:cNvSpPr/>
              <p:nvPr/>
            </p:nvSpPr>
            <p:spPr>
              <a:xfrm>
                <a:off x="1919483" y="589502"/>
                <a:ext cx="79892" cy="97912"/>
              </a:xfrm>
              <a:custGeom>
                <a:avLst/>
                <a:gdLst>
                  <a:gd name="connsiteX0" fmla="*/ 79893 w 79892"/>
                  <a:gd name="connsiteY0" fmla="*/ 86748 h 97912"/>
                  <a:gd name="connsiteX1" fmla="*/ 20573 w 79892"/>
                  <a:gd name="connsiteY1" fmla="*/ 12785 h 97912"/>
                  <a:gd name="connsiteX2" fmla="*/ 32437 w 79892"/>
                  <a:gd name="connsiteY2" fmla="*/ 1665 h 97912"/>
                  <a:gd name="connsiteX3" fmla="*/ 37932 w 79892"/>
                  <a:gd name="connsiteY3" fmla="*/ 95244 h 97912"/>
                  <a:gd name="connsiteX4" fmla="*/ 79893 w 79892"/>
                  <a:gd name="connsiteY4" fmla="*/ 86748 h 9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92" h="97912">
                    <a:moveTo>
                      <a:pt x="79893" y="86748"/>
                    </a:moveTo>
                    <a:cubicBezTo>
                      <a:pt x="6960" y="96868"/>
                      <a:pt x="-3405" y="34649"/>
                      <a:pt x="20573" y="12785"/>
                    </a:cubicBezTo>
                    <a:cubicBezTo>
                      <a:pt x="32312" y="1915"/>
                      <a:pt x="26692" y="15658"/>
                      <a:pt x="32437" y="1665"/>
                    </a:cubicBezTo>
                    <a:cubicBezTo>
                      <a:pt x="8459" y="-12828"/>
                      <a:pt x="-29256" y="71381"/>
                      <a:pt x="37932" y="95244"/>
                    </a:cubicBezTo>
                    <a:cubicBezTo>
                      <a:pt x="51294" y="99992"/>
                      <a:pt x="72524" y="99117"/>
                      <a:pt x="79893" y="8674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A748D525-91CB-C44F-58E0-71028E75D818}"/>
                  </a:ext>
                </a:extLst>
              </p:cNvPr>
              <p:cNvSpPr/>
              <p:nvPr/>
            </p:nvSpPr>
            <p:spPr>
              <a:xfrm>
                <a:off x="2199688" y="839445"/>
                <a:ext cx="66949" cy="88953"/>
              </a:xfrm>
              <a:custGeom>
                <a:avLst/>
                <a:gdLst>
                  <a:gd name="connsiteX0" fmla="*/ 4248 w 66949"/>
                  <a:gd name="connsiteY0" fmla="*/ 20465 h 88953"/>
                  <a:gd name="connsiteX1" fmla="*/ 14238 w 66949"/>
                  <a:gd name="connsiteY1" fmla="*/ 10220 h 88953"/>
                  <a:gd name="connsiteX2" fmla="*/ 54451 w 66949"/>
                  <a:gd name="connsiteY2" fmla="*/ 74063 h 88953"/>
                  <a:gd name="connsiteX3" fmla="*/ 26602 w 66949"/>
                  <a:gd name="connsiteY3" fmla="*/ 83934 h 88953"/>
                  <a:gd name="connsiteX4" fmla="*/ 65940 w 66949"/>
                  <a:gd name="connsiteY4" fmla="*/ 42204 h 88953"/>
                  <a:gd name="connsiteX5" fmla="*/ 8119 w 66949"/>
                  <a:gd name="connsiteY5" fmla="*/ 600 h 88953"/>
                  <a:gd name="connsiteX6" fmla="*/ 4248 w 66949"/>
                  <a:gd name="connsiteY6" fmla="*/ 20465 h 8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49" h="88953">
                    <a:moveTo>
                      <a:pt x="4248" y="20465"/>
                    </a:moveTo>
                    <a:cubicBezTo>
                      <a:pt x="18235" y="24838"/>
                      <a:pt x="7994" y="20215"/>
                      <a:pt x="14238" y="10220"/>
                    </a:cubicBezTo>
                    <a:cubicBezTo>
                      <a:pt x="50829" y="9470"/>
                      <a:pt x="61070" y="36582"/>
                      <a:pt x="54451" y="74063"/>
                    </a:cubicBezTo>
                    <a:cubicBezTo>
                      <a:pt x="43836" y="80810"/>
                      <a:pt x="42088" y="82684"/>
                      <a:pt x="26602" y="83934"/>
                    </a:cubicBezTo>
                    <a:cubicBezTo>
                      <a:pt x="53952" y="100800"/>
                      <a:pt x="71435" y="72189"/>
                      <a:pt x="65940" y="42204"/>
                    </a:cubicBezTo>
                    <a:cubicBezTo>
                      <a:pt x="60820" y="13968"/>
                      <a:pt x="42837" y="-3523"/>
                      <a:pt x="8119" y="600"/>
                    </a:cubicBezTo>
                    <a:cubicBezTo>
                      <a:pt x="-6742" y="23089"/>
                      <a:pt x="3124" y="18841"/>
                      <a:pt x="4248" y="2046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E59C2AB3-F1A5-7D8B-1938-F24C682E2456}"/>
                  </a:ext>
                </a:extLst>
              </p:cNvPr>
              <p:cNvSpPr/>
              <p:nvPr/>
            </p:nvSpPr>
            <p:spPr>
              <a:xfrm>
                <a:off x="2154157" y="552023"/>
                <a:ext cx="56074" cy="88911"/>
              </a:xfrm>
              <a:custGeom>
                <a:avLst/>
                <a:gdLst>
                  <a:gd name="connsiteX0" fmla="*/ 8816 w 56074"/>
                  <a:gd name="connsiteY0" fmla="*/ 35896 h 88911"/>
                  <a:gd name="connsiteX1" fmla="*/ 9441 w 56074"/>
                  <a:gd name="connsiteY1" fmla="*/ 33522 h 88911"/>
                  <a:gd name="connsiteX2" fmla="*/ 11189 w 56074"/>
                  <a:gd name="connsiteY2" fmla="*/ 22152 h 88911"/>
                  <a:gd name="connsiteX3" fmla="*/ 44034 w 56074"/>
                  <a:gd name="connsiteY3" fmla="*/ 31523 h 88911"/>
                  <a:gd name="connsiteX4" fmla="*/ 18308 w 56074"/>
                  <a:gd name="connsiteY4" fmla="*/ 79999 h 88911"/>
                  <a:gd name="connsiteX5" fmla="*/ 54399 w 56074"/>
                  <a:gd name="connsiteY5" fmla="*/ 79874 h 88911"/>
                  <a:gd name="connsiteX6" fmla="*/ 40412 w 56074"/>
                  <a:gd name="connsiteY6" fmla="*/ 4286 h 88911"/>
                  <a:gd name="connsiteX7" fmla="*/ 8816 w 56074"/>
                  <a:gd name="connsiteY7" fmla="*/ 35896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74" h="88911">
                    <a:moveTo>
                      <a:pt x="8816" y="35896"/>
                    </a:moveTo>
                    <a:cubicBezTo>
                      <a:pt x="9191" y="35146"/>
                      <a:pt x="9441" y="33147"/>
                      <a:pt x="9441" y="33522"/>
                    </a:cubicBezTo>
                    <a:lnTo>
                      <a:pt x="11189" y="22152"/>
                    </a:lnTo>
                    <a:cubicBezTo>
                      <a:pt x="17933" y="1413"/>
                      <a:pt x="38913" y="11283"/>
                      <a:pt x="44034" y="31523"/>
                    </a:cubicBezTo>
                    <a:cubicBezTo>
                      <a:pt x="58520" y="88745"/>
                      <a:pt x="34917" y="80874"/>
                      <a:pt x="18308" y="79999"/>
                    </a:cubicBezTo>
                    <a:cubicBezTo>
                      <a:pt x="37540" y="99489"/>
                      <a:pt x="53650" y="81123"/>
                      <a:pt x="54399" y="79874"/>
                    </a:cubicBezTo>
                    <a:cubicBezTo>
                      <a:pt x="58270" y="55386"/>
                      <a:pt x="56147" y="15031"/>
                      <a:pt x="40412" y="4286"/>
                    </a:cubicBezTo>
                    <a:cubicBezTo>
                      <a:pt x="16060" y="-12081"/>
                      <a:pt x="-15661" y="22777"/>
                      <a:pt x="8816" y="358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957553A4-2F65-331C-3EAB-85B98FD565B6}"/>
                  </a:ext>
                </a:extLst>
              </p:cNvPr>
              <p:cNvSpPr/>
              <p:nvPr/>
            </p:nvSpPr>
            <p:spPr>
              <a:xfrm>
                <a:off x="2585040" y="733433"/>
                <a:ext cx="64616" cy="84709"/>
              </a:xfrm>
              <a:custGeom>
                <a:avLst/>
                <a:gdLst>
                  <a:gd name="connsiteX0" fmla="*/ 64605 w 64616"/>
                  <a:gd name="connsiteY0" fmla="*/ 70380 h 84709"/>
                  <a:gd name="connsiteX1" fmla="*/ 25891 w 64616"/>
                  <a:gd name="connsiteY1" fmla="*/ 10284 h 84709"/>
                  <a:gd name="connsiteX2" fmla="*/ 54115 w 64616"/>
                  <a:gd name="connsiteY2" fmla="*/ 6036 h 84709"/>
                  <a:gd name="connsiteX3" fmla="*/ 914 w 64616"/>
                  <a:gd name="connsiteY3" fmla="*/ 53013 h 84709"/>
                  <a:gd name="connsiteX4" fmla="*/ 27140 w 64616"/>
                  <a:gd name="connsiteY4" fmla="*/ 83623 h 84709"/>
                  <a:gd name="connsiteX5" fmla="*/ 64605 w 64616"/>
                  <a:gd name="connsiteY5" fmla="*/ 70380 h 8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16" h="84709">
                    <a:moveTo>
                      <a:pt x="64605" y="70380"/>
                    </a:moveTo>
                    <a:cubicBezTo>
                      <a:pt x="38504" y="95367"/>
                      <a:pt x="-10575" y="54138"/>
                      <a:pt x="25891" y="10284"/>
                    </a:cubicBezTo>
                    <a:cubicBezTo>
                      <a:pt x="44748" y="9410"/>
                      <a:pt x="49244" y="18155"/>
                      <a:pt x="54115" y="6036"/>
                    </a:cubicBezTo>
                    <a:cubicBezTo>
                      <a:pt x="27265" y="-15828"/>
                      <a:pt x="-5954" y="26776"/>
                      <a:pt x="914" y="53013"/>
                    </a:cubicBezTo>
                    <a:cubicBezTo>
                      <a:pt x="3537" y="63258"/>
                      <a:pt x="17149" y="81124"/>
                      <a:pt x="27140" y="83623"/>
                    </a:cubicBezTo>
                    <a:cubicBezTo>
                      <a:pt x="40378" y="86997"/>
                      <a:pt x="65229" y="82499"/>
                      <a:pt x="64605" y="7038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A545DB7D-0EC4-7F70-140B-546D4162596E}"/>
                  </a:ext>
                </a:extLst>
              </p:cNvPr>
              <p:cNvSpPr/>
              <p:nvPr/>
            </p:nvSpPr>
            <p:spPr>
              <a:xfrm>
                <a:off x="2845413" y="868133"/>
                <a:ext cx="68685" cy="69239"/>
              </a:xfrm>
              <a:custGeom>
                <a:avLst/>
                <a:gdLst>
                  <a:gd name="connsiteX0" fmla="*/ 4297 w 68685"/>
                  <a:gd name="connsiteY0" fmla="*/ 5146 h 69239"/>
                  <a:gd name="connsiteX1" fmla="*/ 3048 w 68685"/>
                  <a:gd name="connsiteY1" fmla="*/ 28884 h 69239"/>
                  <a:gd name="connsiteX2" fmla="*/ 15411 w 68685"/>
                  <a:gd name="connsiteY2" fmla="*/ 31508 h 69239"/>
                  <a:gd name="connsiteX3" fmla="*/ 23529 w 68685"/>
                  <a:gd name="connsiteY3" fmla="*/ 9893 h 69239"/>
                  <a:gd name="connsiteX4" fmla="*/ 54750 w 68685"/>
                  <a:gd name="connsiteY4" fmla="*/ 25136 h 69239"/>
                  <a:gd name="connsiteX5" fmla="*/ 30272 w 68685"/>
                  <a:gd name="connsiteY5" fmla="*/ 69239 h 69239"/>
                  <a:gd name="connsiteX6" fmla="*/ 66114 w 68685"/>
                  <a:gd name="connsiteY6" fmla="*/ 23012 h 69239"/>
                  <a:gd name="connsiteX7" fmla="*/ 4297 w 68685"/>
                  <a:gd name="connsiteY7" fmla="*/ 5146 h 6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685" h="69239">
                    <a:moveTo>
                      <a:pt x="4297" y="5146"/>
                    </a:moveTo>
                    <a:cubicBezTo>
                      <a:pt x="-449" y="18139"/>
                      <a:pt x="-1823" y="15766"/>
                      <a:pt x="3048" y="28884"/>
                    </a:cubicBezTo>
                    <a:lnTo>
                      <a:pt x="15411" y="31508"/>
                    </a:lnTo>
                    <a:cubicBezTo>
                      <a:pt x="8668" y="18014"/>
                      <a:pt x="3922" y="11268"/>
                      <a:pt x="23529" y="9893"/>
                    </a:cubicBezTo>
                    <a:cubicBezTo>
                      <a:pt x="35393" y="9144"/>
                      <a:pt x="51128" y="16890"/>
                      <a:pt x="54750" y="25136"/>
                    </a:cubicBezTo>
                    <a:cubicBezTo>
                      <a:pt x="59870" y="62368"/>
                      <a:pt x="41012" y="51748"/>
                      <a:pt x="30272" y="69239"/>
                    </a:cubicBezTo>
                    <a:cubicBezTo>
                      <a:pt x="56623" y="62992"/>
                      <a:pt x="75855" y="42627"/>
                      <a:pt x="66114" y="23012"/>
                    </a:cubicBezTo>
                    <a:cubicBezTo>
                      <a:pt x="56748" y="4271"/>
                      <a:pt x="27775" y="-7223"/>
                      <a:pt x="4297" y="514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85D4C800-4893-AE62-1153-78E8607C6EF4}"/>
                  </a:ext>
                </a:extLst>
              </p:cNvPr>
              <p:cNvSpPr/>
              <p:nvPr/>
            </p:nvSpPr>
            <p:spPr>
              <a:xfrm>
                <a:off x="1974852" y="135278"/>
                <a:ext cx="58367" cy="93902"/>
              </a:xfrm>
              <a:custGeom>
                <a:avLst/>
                <a:gdLst>
                  <a:gd name="connsiteX0" fmla="*/ 34764 w 58367"/>
                  <a:gd name="connsiteY0" fmla="*/ 92567 h 93902"/>
                  <a:gd name="connsiteX1" fmla="*/ 31642 w 58367"/>
                  <a:gd name="connsiteY1" fmla="*/ 89444 h 93902"/>
                  <a:gd name="connsiteX2" fmla="*/ 54871 w 58367"/>
                  <a:gd name="connsiteY2" fmla="*/ 16480 h 93902"/>
                  <a:gd name="connsiteX3" fmla="*/ 58367 w 58367"/>
                  <a:gd name="connsiteY3" fmla="*/ 4986 h 93902"/>
                  <a:gd name="connsiteX4" fmla="*/ 1046 w 58367"/>
                  <a:gd name="connsiteY4" fmla="*/ 33846 h 93902"/>
                  <a:gd name="connsiteX5" fmla="*/ 34764 w 58367"/>
                  <a:gd name="connsiteY5" fmla="*/ 92567 h 9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67" h="93902">
                    <a:moveTo>
                      <a:pt x="34764" y="92567"/>
                    </a:moveTo>
                    <a:lnTo>
                      <a:pt x="31642" y="89444"/>
                    </a:lnTo>
                    <a:cubicBezTo>
                      <a:pt x="-2451" y="59209"/>
                      <a:pt x="2544" y="-11756"/>
                      <a:pt x="54871" y="16480"/>
                    </a:cubicBezTo>
                    <a:lnTo>
                      <a:pt x="58367" y="4986"/>
                    </a:lnTo>
                    <a:cubicBezTo>
                      <a:pt x="30518" y="-9382"/>
                      <a:pt x="6291" y="9483"/>
                      <a:pt x="1046" y="33846"/>
                    </a:cubicBezTo>
                    <a:cubicBezTo>
                      <a:pt x="-4699" y="60958"/>
                      <a:pt x="14159" y="101813"/>
                      <a:pt x="34764" y="9256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85F99CE7-1861-D978-CBBB-E653D64B6602}"/>
                  </a:ext>
                </a:extLst>
              </p:cNvPr>
              <p:cNvSpPr/>
              <p:nvPr/>
            </p:nvSpPr>
            <p:spPr>
              <a:xfrm>
                <a:off x="2104202" y="888837"/>
                <a:ext cx="68887" cy="78454"/>
              </a:xfrm>
              <a:custGeom>
                <a:avLst/>
                <a:gdLst>
                  <a:gd name="connsiteX0" fmla="*/ 68887 w 68887"/>
                  <a:gd name="connsiteY0" fmla="*/ 68899 h 78454"/>
                  <a:gd name="connsiteX1" fmla="*/ 14813 w 68887"/>
                  <a:gd name="connsiteY1" fmla="*/ 22297 h 78454"/>
                  <a:gd name="connsiteX2" fmla="*/ 37042 w 68887"/>
                  <a:gd name="connsiteY2" fmla="*/ 7929 h 78454"/>
                  <a:gd name="connsiteX3" fmla="*/ 27800 w 68887"/>
                  <a:gd name="connsiteY3" fmla="*/ 75646 h 78454"/>
                  <a:gd name="connsiteX4" fmla="*/ 68887 w 68887"/>
                  <a:gd name="connsiteY4" fmla="*/ 68899 h 78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87" h="78454">
                    <a:moveTo>
                      <a:pt x="68887" y="68899"/>
                    </a:moveTo>
                    <a:cubicBezTo>
                      <a:pt x="29049" y="71273"/>
                      <a:pt x="-1422" y="56780"/>
                      <a:pt x="14813" y="22297"/>
                    </a:cubicBezTo>
                    <a:cubicBezTo>
                      <a:pt x="22181" y="6805"/>
                      <a:pt x="22805" y="14051"/>
                      <a:pt x="37042" y="7929"/>
                    </a:cubicBezTo>
                    <a:cubicBezTo>
                      <a:pt x="26052" y="-25179"/>
                      <a:pt x="-34641" y="54781"/>
                      <a:pt x="27800" y="75646"/>
                    </a:cubicBezTo>
                    <a:cubicBezTo>
                      <a:pt x="39914" y="79644"/>
                      <a:pt x="59271" y="80893"/>
                      <a:pt x="68887" y="6889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D79D224A-BFBB-60C2-7F65-70A490227E73}"/>
                  </a:ext>
                </a:extLst>
              </p:cNvPr>
              <p:cNvSpPr/>
              <p:nvPr/>
            </p:nvSpPr>
            <p:spPr>
              <a:xfrm>
                <a:off x="1862846" y="392265"/>
                <a:ext cx="78834" cy="91887"/>
              </a:xfrm>
              <a:custGeom>
                <a:avLst/>
                <a:gdLst>
                  <a:gd name="connsiteX0" fmla="*/ 78834 w 78834"/>
                  <a:gd name="connsiteY0" fmla="*/ 78087 h 91887"/>
                  <a:gd name="connsiteX1" fmla="*/ 13020 w 78834"/>
                  <a:gd name="connsiteY1" fmla="*/ 68341 h 91887"/>
                  <a:gd name="connsiteX2" fmla="*/ 30504 w 78834"/>
                  <a:gd name="connsiteY2" fmla="*/ 0 h 91887"/>
                  <a:gd name="connsiteX3" fmla="*/ 61350 w 78834"/>
                  <a:gd name="connsiteY3" fmla="*/ 88456 h 91887"/>
                  <a:gd name="connsiteX4" fmla="*/ 78834 w 78834"/>
                  <a:gd name="connsiteY4" fmla="*/ 78087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834" h="91887">
                    <a:moveTo>
                      <a:pt x="78834" y="78087"/>
                    </a:moveTo>
                    <a:cubicBezTo>
                      <a:pt x="56230" y="83709"/>
                      <a:pt x="23885" y="92330"/>
                      <a:pt x="13020" y="68341"/>
                    </a:cubicBezTo>
                    <a:cubicBezTo>
                      <a:pt x="-3839" y="31360"/>
                      <a:pt x="30379" y="13868"/>
                      <a:pt x="30504" y="0"/>
                    </a:cubicBezTo>
                    <a:cubicBezTo>
                      <a:pt x="-6087" y="1749"/>
                      <a:pt x="-24195" y="112570"/>
                      <a:pt x="61350" y="88456"/>
                    </a:cubicBezTo>
                    <a:cubicBezTo>
                      <a:pt x="69343" y="86208"/>
                      <a:pt x="75462" y="84833"/>
                      <a:pt x="78834" y="7808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C6EE9325-BAE2-1114-C870-419CF128D2BD}"/>
                  </a:ext>
                </a:extLst>
              </p:cNvPr>
              <p:cNvSpPr/>
              <p:nvPr/>
            </p:nvSpPr>
            <p:spPr>
              <a:xfrm>
                <a:off x="2545768" y="887705"/>
                <a:ext cx="47554" cy="74654"/>
              </a:xfrm>
              <a:custGeom>
                <a:avLst/>
                <a:gdLst>
                  <a:gd name="connsiteX0" fmla="*/ 8216 w 47554"/>
                  <a:gd name="connsiteY0" fmla="*/ 12060 h 74654"/>
                  <a:gd name="connsiteX1" fmla="*/ 34816 w 47554"/>
                  <a:gd name="connsiteY1" fmla="*/ 22180 h 74654"/>
                  <a:gd name="connsiteX2" fmla="*/ 14335 w 47554"/>
                  <a:gd name="connsiteY2" fmla="*/ 64534 h 74654"/>
                  <a:gd name="connsiteX3" fmla="*/ 2097 w 47554"/>
                  <a:gd name="connsiteY3" fmla="*/ 54914 h 74654"/>
                  <a:gd name="connsiteX4" fmla="*/ 10839 w 47554"/>
                  <a:gd name="connsiteY4" fmla="*/ 74654 h 74654"/>
                  <a:gd name="connsiteX5" fmla="*/ 47554 w 47554"/>
                  <a:gd name="connsiteY5" fmla="*/ 29427 h 74654"/>
                  <a:gd name="connsiteX6" fmla="*/ 8216 w 47554"/>
                  <a:gd name="connsiteY6" fmla="*/ 12060 h 7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54" h="74654">
                    <a:moveTo>
                      <a:pt x="8216" y="12060"/>
                    </a:moveTo>
                    <a:cubicBezTo>
                      <a:pt x="21579" y="16808"/>
                      <a:pt x="21828" y="13934"/>
                      <a:pt x="34816" y="22180"/>
                    </a:cubicBezTo>
                    <a:cubicBezTo>
                      <a:pt x="38438" y="46793"/>
                      <a:pt x="26324" y="54289"/>
                      <a:pt x="14335" y="64534"/>
                    </a:cubicBezTo>
                    <a:cubicBezTo>
                      <a:pt x="848" y="59037"/>
                      <a:pt x="11588" y="66283"/>
                      <a:pt x="2097" y="54914"/>
                    </a:cubicBezTo>
                    <a:cubicBezTo>
                      <a:pt x="-3523" y="65534"/>
                      <a:pt x="3096" y="68033"/>
                      <a:pt x="10839" y="74654"/>
                    </a:cubicBezTo>
                    <a:cubicBezTo>
                      <a:pt x="34067" y="71406"/>
                      <a:pt x="47554" y="35549"/>
                      <a:pt x="47554" y="29427"/>
                    </a:cubicBezTo>
                    <a:cubicBezTo>
                      <a:pt x="47430" y="11685"/>
                      <a:pt x="11463" y="-16176"/>
                      <a:pt x="8216" y="1206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3E012E30-F50F-36B7-FB53-C42646DEACE6}"/>
                  </a:ext>
                </a:extLst>
              </p:cNvPr>
              <p:cNvSpPr/>
              <p:nvPr/>
            </p:nvSpPr>
            <p:spPr>
              <a:xfrm>
                <a:off x="2663778" y="998592"/>
                <a:ext cx="28328" cy="85457"/>
              </a:xfrm>
              <a:custGeom>
                <a:avLst/>
                <a:gdLst>
                  <a:gd name="connsiteX0" fmla="*/ 16464 w 28328"/>
                  <a:gd name="connsiteY0" fmla="*/ 85458 h 85457"/>
                  <a:gd name="connsiteX1" fmla="*/ 28328 w 28328"/>
                  <a:gd name="connsiteY1" fmla="*/ 0 h 85457"/>
                  <a:gd name="connsiteX2" fmla="*/ 4476 w 28328"/>
                  <a:gd name="connsiteY2" fmla="*/ 39481 h 85457"/>
                  <a:gd name="connsiteX3" fmla="*/ 16464 w 28328"/>
                  <a:gd name="connsiteY3" fmla="*/ 85458 h 8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28" h="85457">
                    <a:moveTo>
                      <a:pt x="16464" y="85458"/>
                    </a:moveTo>
                    <a:cubicBezTo>
                      <a:pt x="-1394" y="38606"/>
                      <a:pt x="21585" y="33359"/>
                      <a:pt x="28328" y="0"/>
                    </a:cubicBezTo>
                    <a:cubicBezTo>
                      <a:pt x="13093" y="2874"/>
                      <a:pt x="10970" y="14743"/>
                      <a:pt x="4476" y="39481"/>
                    </a:cubicBezTo>
                    <a:cubicBezTo>
                      <a:pt x="-3392" y="69716"/>
                      <a:pt x="-1769" y="82584"/>
                      <a:pt x="16464" y="8545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060610BF-1B3E-4761-005E-7447C0738C97}"/>
                  </a:ext>
                </a:extLst>
              </p:cNvPr>
              <p:cNvSpPr/>
              <p:nvPr/>
            </p:nvSpPr>
            <p:spPr>
              <a:xfrm>
                <a:off x="2682311" y="1571060"/>
                <a:ext cx="10972" cy="98701"/>
              </a:xfrm>
              <a:custGeom>
                <a:avLst/>
                <a:gdLst>
                  <a:gd name="connsiteX0" fmla="*/ 3301 w 10972"/>
                  <a:gd name="connsiteY0" fmla="*/ 98701 h 98701"/>
                  <a:gd name="connsiteX1" fmla="*/ 8671 w 10972"/>
                  <a:gd name="connsiteY1" fmla="*/ 48851 h 98701"/>
                  <a:gd name="connsiteX2" fmla="*/ 10045 w 10972"/>
                  <a:gd name="connsiteY2" fmla="*/ 0 h 98701"/>
                  <a:gd name="connsiteX3" fmla="*/ 3301 w 10972"/>
                  <a:gd name="connsiteY3" fmla="*/ 98701 h 9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2" h="98701">
                    <a:moveTo>
                      <a:pt x="3301" y="98701"/>
                    </a:moveTo>
                    <a:cubicBezTo>
                      <a:pt x="14041" y="92330"/>
                      <a:pt x="8422" y="61845"/>
                      <a:pt x="8671" y="48851"/>
                    </a:cubicBezTo>
                    <a:cubicBezTo>
                      <a:pt x="8921" y="36982"/>
                      <a:pt x="12668" y="6372"/>
                      <a:pt x="10045" y="0"/>
                    </a:cubicBezTo>
                    <a:cubicBezTo>
                      <a:pt x="-570" y="10620"/>
                      <a:pt x="-2693" y="79711"/>
                      <a:pt x="3301" y="9870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7E16237-5AD9-3C3D-BBC4-2D4EAFA046EC}"/>
                  </a:ext>
                </a:extLst>
              </p:cNvPr>
              <p:cNvSpPr/>
              <p:nvPr/>
            </p:nvSpPr>
            <p:spPr>
              <a:xfrm>
                <a:off x="2157149" y="1224356"/>
                <a:ext cx="14316" cy="66741"/>
              </a:xfrm>
              <a:custGeom>
                <a:avLst/>
                <a:gdLst>
                  <a:gd name="connsiteX0" fmla="*/ 9071 w 14316"/>
                  <a:gd name="connsiteY0" fmla="*/ 66592 h 66741"/>
                  <a:gd name="connsiteX1" fmla="*/ 10445 w 14316"/>
                  <a:gd name="connsiteY1" fmla="*/ 64343 h 66741"/>
                  <a:gd name="connsiteX2" fmla="*/ 14317 w 14316"/>
                  <a:gd name="connsiteY2" fmla="*/ 0 h 66741"/>
                  <a:gd name="connsiteX3" fmla="*/ 9071 w 14316"/>
                  <a:gd name="connsiteY3" fmla="*/ 66592 h 6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16" h="66741">
                    <a:moveTo>
                      <a:pt x="9071" y="66592"/>
                    </a:moveTo>
                    <a:cubicBezTo>
                      <a:pt x="9571" y="65843"/>
                      <a:pt x="10320" y="63969"/>
                      <a:pt x="10445" y="64343"/>
                    </a:cubicBezTo>
                    <a:lnTo>
                      <a:pt x="14317" y="0"/>
                    </a:lnTo>
                    <a:cubicBezTo>
                      <a:pt x="954" y="6872"/>
                      <a:pt x="-7288" y="70215"/>
                      <a:pt x="9071" y="6659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5E4D04C2-A831-0CE0-39A5-C9783171CE11}"/>
                  </a:ext>
                </a:extLst>
              </p:cNvPr>
              <p:cNvSpPr/>
              <p:nvPr/>
            </p:nvSpPr>
            <p:spPr>
              <a:xfrm>
                <a:off x="2152664" y="1504640"/>
                <a:ext cx="12496" cy="51676"/>
              </a:xfrm>
              <a:custGeom>
                <a:avLst/>
                <a:gdLst>
                  <a:gd name="connsiteX0" fmla="*/ 3566 w 12496"/>
                  <a:gd name="connsiteY0" fmla="*/ 51677 h 51676"/>
                  <a:gd name="connsiteX1" fmla="*/ 11683 w 12496"/>
                  <a:gd name="connsiteY1" fmla="*/ 28938 h 51676"/>
                  <a:gd name="connsiteX2" fmla="*/ 10310 w 12496"/>
                  <a:gd name="connsiteY2" fmla="*/ 327 h 51676"/>
                  <a:gd name="connsiteX3" fmla="*/ 2567 w 12496"/>
                  <a:gd name="connsiteY3" fmla="*/ 5325 h 51676"/>
                  <a:gd name="connsiteX4" fmla="*/ 693 w 12496"/>
                  <a:gd name="connsiteY4" fmla="*/ 19942 h 51676"/>
                  <a:gd name="connsiteX5" fmla="*/ 3566 w 12496"/>
                  <a:gd name="connsiteY5" fmla="*/ 51677 h 5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96" h="51676">
                    <a:moveTo>
                      <a:pt x="3566" y="51677"/>
                    </a:moveTo>
                    <a:cubicBezTo>
                      <a:pt x="9685" y="48428"/>
                      <a:pt x="9685" y="56424"/>
                      <a:pt x="11683" y="28938"/>
                    </a:cubicBezTo>
                    <a:cubicBezTo>
                      <a:pt x="12433" y="19193"/>
                      <a:pt x="13556" y="8823"/>
                      <a:pt x="10310" y="327"/>
                    </a:cubicBezTo>
                    <a:cubicBezTo>
                      <a:pt x="2816" y="2826"/>
                      <a:pt x="7687" y="-4546"/>
                      <a:pt x="2567" y="5325"/>
                    </a:cubicBezTo>
                    <a:cubicBezTo>
                      <a:pt x="319" y="9697"/>
                      <a:pt x="943" y="15070"/>
                      <a:pt x="693" y="19942"/>
                    </a:cubicBezTo>
                    <a:cubicBezTo>
                      <a:pt x="194" y="32811"/>
                      <a:pt x="-1554" y="42681"/>
                      <a:pt x="3566" y="5167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6A4A91C2-E107-EBCD-EE09-8878C436D4E0}"/>
                  </a:ext>
                </a:extLst>
              </p:cNvPr>
              <p:cNvSpPr/>
              <p:nvPr/>
            </p:nvSpPr>
            <p:spPr>
              <a:xfrm>
                <a:off x="2135805" y="1535952"/>
                <a:ext cx="9467" cy="35857"/>
              </a:xfrm>
              <a:custGeom>
                <a:avLst/>
                <a:gdLst>
                  <a:gd name="connsiteX0" fmla="*/ 6813 w 9467"/>
                  <a:gd name="connsiteY0" fmla="*/ 35857 h 35857"/>
                  <a:gd name="connsiteX1" fmla="*/ 7437 w 9467"/>
                  <a:gd name="connsiteY1" fmla="*/ 18741 h 35857"/>
                  <a:gd name="connsiteX2" fmla="*/ 3441 w 9467"/>
                  <a:gd name="connsiteY2" fmla="*/ 0 h 35857"/>
                  <a:gd name="connsiteX3" fmla="*/ 6813 w 9467"/>
                  <a:gd name="connsiteY3" fmla="*/ 35857 h 35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7" h="35857">
                    <a:moveTo>
                      <a:pt x="6813" y="35857"/>
                    </a:moveTo>
                    <a:cubicBezTo>
                      <a:pt x="10684" y="29361"/>
                      <a:pt x="9810" y="32609"/>
                      <a:pt x="7437" y="18741"/>
                    </a:cubicBezTo>
                    <a:cubicBezTo>
                      <a:pt x="5938" y="10620"/>
                      <a:pt x="6313" y="6497"/>
                      <a:pt x="3441" y="0"/>
                    </a:cubicBezTo>
                    <a:cubicBezTo>
                      <a:pt x="-3428" y="10745"/>
                      <a:pt x="1193" y="26612"/>
                      <a:pt x="6813" y="3585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BFA9CFC6-1AB4-9137-C673-9BBB7D4E17DA}"/>
                  </a:ext>
                </a:extLst>
              </p:cNvPr>
              <p:cNvSpPr/>
              <p:nvPr/>
            </p:nvSpPr>
            <p:spPr>
              <a:xfrm>
                <a:off x="2174764" y="1272207"/>
                <a:ext cx="11188" cy="41979"/>
              </a:xfrm>
              <a:custGeom>
                <a:avLst/>
                <a:gdLst>
                  <a:gd name="connsiteX0" fmla="*/ 5819 w 11188"/>
                  <a:gd name="connsiteY0" fmla="*/ 41979 h 41979"/>
                  <a:gd name="connsiteX1" fmla="*/ 11189 w 11188"/>
                  <a:gd name="connsiteY1" fmla="*/ 0 h 41979"/>
                  <a:gd name="connsiteX2" fmla="*/ 4195 w 11188"/>
                  <a:gd name="connsiteY2" fmla="*/ 20240 h 41979"/>
                  <a:gd name="connsiteX3" fmla="*/ 5819 w 11188"/>
                  <a:gd name="connsiteY3" fmla="*/ 41979 h 4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88" h="41979">
                    <a:moveTo>
                      <a:pt x="5819" y="41979"/>
                    </a:moveTo>
                    <a:lnTo>
                      <a:pt x="11189" y="0"/>
                    </a:lnTo>
                    <a:cubicBezTo>
                      <a:pt x="9940" y="2374"/>
                      <a:pt x="5694" y="14493"/>
                      <a:pt x="4195" y="20240"/>
                    </a:cubicBezTo>
                    <a:cubicBezTo>
                      <a:pt x="449" y="34358"/>
                      <a:pt x="-3672" y="36107"/>
                      <a:pt x="5819" y="4197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1B6BBF76-A8A8-B26D-F4E1-F39C77F2A5ED}"/>
                  </a:ext>
                </a:extLst>
              </p:cNvPr>
              <p:cNvSpPr/>
              <p:nvPr/>
            </p:nvSpPr>
            <p:spPr>
              <a:xfrm>
                <a:off x="2685144" y="1251217"/>
                <a:ext cx="12644" cy="14492"/>
              </a:xfrm>
              <a:custGeom>
                <a:avLst/>
                <a:gdLst>
                  <a:gd name="connsiteX0" fmla="*/ 3840 w 12644"/>
                  <a:gd name="connsiteY0" fmla="*/ 14493 h 14492"/>
                  <a:gd name="connsiteX1" fmla="*/ 12332 w 12644"/>
                  <a:gd name="connsiteY1" fmla="*/ 7621 h 14492"/>
                  <a:gd name="connsiteX2" fmla="*/ 3840 w 12644"/>
                  <a:gd name="connsiteY2" fmla="*/ 0 h 14492"/>
                  <a:gd name="connsiteX3" fmla="*/ 3840 w 12644"/>
                  <a:gd name="connsiteY3" fmla="*/ 14493 h 1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4" h="14492">
                    <a:moveTo>
                      <a:pt x="3840" y="14493"/>
                    </a:moveTo>
                    <a:cubicBezTo>
                      <a:pt x="6962" y="13493"/>
                      <a:pt x="10584" y="17117"/>
                      <a:pt x="12332" y="7621"/>
                    </a:cubicBezTo>
                    <a:cubicBezTo>
                      <a:pt x="13956" y="-500"/>
                      <a:pt x="8960" y="875"/>
                      <a:pt x="3840" y="0"/>
                    </a:cubicBezTo>
                    <a:cubicBezTo>
                      <a:pt x="-1280" y="8496"/>
                      <a:pt x="-1280" y="6497"/>
                      <a:pt x="3840" y="144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B940ACD6-10D8-CCD2-D53F-C83B5FE7EACD}"/>
                  </a:ext>
                </a:extLst>
              </p:cNvPr>
              <p:cNvSpPr/>
              <p:nvPr/>
            </p:nvSpPr>
            <p:spPr>
              <a:xfrm>
                <a:off x="2683635" y="1297445"/>
                <a:ext cx="11778" cy="14017"/>
              </a:xfrm>
              <a:custGeom>
                <a:avLst/>
                <a:gdLst>
                  <a:gd name="connsiteX0" fmla="*/ 8721 w 11778"/>
                  <a:gd name="connsiteY0" fmla="*/ 13993 h 14017"/>
                  <a:gd name="connsiteX1" fmla="*/ 11718 w 11778"/>
                  <a:gd name="connsiteY1" fmla="*/ 6997 h 14017"/>
                  <a:gd name="connsiteX2" fmla="*/ 9470 w 11778"/>
                  <a:gd name="connsiteY2" fmla="*/ 0 h 14017"/>
                  <a:gd name="connsiteX3" fmla="*/ 8721 w 11778"/>
                  <a:gd name="connsiteY3" fmla="*/ 13993 h 1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8" h="14017">
                    <a:moveTo>
                      <a:pt x="8721" y="13993"/>
                    </a:moveTo>
                    <a:cubicBezTo>
                      <a:pt x="12093" y="8871"/>
                      <a:pt x="11843" y="15867"/>
                      <a:pt x="11718" y="6997"/>
                    </a:cubicBezTo>
                    <a:cubicBezTo>
                      <a:pt x="11593" y="500"/>
                      <a:pt x="11468" y="4373"/>
                      <a:pt x="9470" y="0"/>
                    </a:cubicBezTo>
                    <a:cubicBezTo>
                      <a:pt x="-6765" y="7246"/>
                      <a:pt x="1228" y="14493"/>
                      <a:pt x="8721" y="139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8" name="图形 218">
            <a:extLst>
              <a:ext uri="{FF2B5EF4-FFF2-40B4-BE49-F238E27FC236}">
                <a16:creationId xmlns:a16="http://schemas.microsoft.com/office/drawing/2014/main" id="{6353403F-DC03-B9C6-3771-4C1D796782C5}"/>
              </a:ext>
            </a:extLst>
          </p:cNvPr>
          <p:cNvGrpSpPr/>
          <p:nvPr/>
        </p:nvGrpSpPr>
        <p:grpSpPr>
          <a:xfrm>
            <a:off x="8697506" y="4559464"/>
            <a:ext cx="629540" cy="1246467"/>
            <a:chOff x="282369" y="48684"/>
            <a:chExt cx="804039" cy="15919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5ECE2277-237B-5142-E3C8-547DD7A87456}"/>
                </a:ext>
              </a:extLst>
            </p:cNvPr>
            <p:cNvSpPr/>
            <p:nvPr/>
          </p:nvSpPr>
          <p:spPr>
            <a:xfrm>
              <a:off x="282369" y="48684"/>
              <a:ext cx="804039" cy="1591970"/>
            </a:xfrm>
            <a:custGeom>
              <a:avLst/>
              <a:gdLst>
                <a:gd name="connsiteX0" fmla="*/ 278347 w 804039"/>
                <a:gd name="connsiteY0" fmla="*/ 1241139 h 1591970"/>
                <a:gd name="connsiteX1" fmla="*/ 303323 w 804039"/>
                <a:gd name="connsiteY1" fmla="*/ 1241389 h 1591970"/>
                <a:gd name="connsiteX2" fmla="*/ 306071 w 804039"/>
                <a:gd name="connsiteY2" fmla="*/ 1370451 h 1591970"/>
                <a:gd name="connsiteX3" fmla="*/ 315562 w 804039"/>
                <a:gd name="connsiteY3" fmla="*/ 1316602 h 1591970"/>
                <a:gd name="connsiteX4" fmla="*/ 316936 w 804039"/>
                <a:gd name="connsiteY4" fmla="*/ 1242514 h 1591970"/>
                <a:gd name="connsiteX5" fmla="*/ 546971 w 804039"/>
                <a:gd name="connsiteY5" fmla="*/ 1237766 h 1591970"/>
                <a:gd name="connsiteX6" fmla="*/ 543724 w 804039"/>
                <a:gd name="connsiteY6" fmla="*/ 1316477 h 1591970"/>
                <a:gd name="connsiteX7" fmla="*/ 547471 w 804039"/>
                <a:gd name="connsiteY7" fmla="*/ 1561981 h 1591970"/>
                <a:gd name="connsiteX8" fmla="*/ 405603 w 804039"/>
                <a:gd name="connsiteY8" fmla="*/ 1556234 h 1591970"/>
                <a:gd name="connsiteX9" fmla="*/ 340164 w 804039"/>
                <a:gd name="connsiteY9" fmla="*/ 1552236 h 1591970"/>
                <a:gd name="connsiteX10" fmla="*/ 265359 w 804039"/>
                <a:gd name="connsiteY10" fmla="*/ 1554110 h 1591970"/>
                <a:gd name="connsiteX11" fmla="*/ 268106 w 804039"/>
                <a:gd name="connsiteY11" fmla="*/ 1516754 h 1591970"/>
                <a:gd name="connsiteX12" fmla="*/ 274225 w 804039"/>
                <a:gd name="connsiteY12" fmla="*/ 1479147 h 1591970"/>
                <a:gd name="connsiteX13" fmla="*/ 276848 w 804039"/>
                <a:gd name="connsiteY13" fmla="*/ 1274123 h 1591970"/>
                <a:gd name="connsiteX14" fmla="*/ 278347 w 804039"/>
                <a:gd name="connsiteY14" fmla="*/ 1241139 h 1591970"/>
                <a:gd name="connsiteX15" fmla="*/ 565204 w 804039"/>
                <a:gd name="connsiteY15" fmla="*/ 403801 h 1591970"/>
                <a:gd name="connsiteX16" fmla="*/ 583812 w 804039"/>
                <a:gd name="connsiteY16" fmla="*/ 458399 h 1591970"/>
                <a:gd name="connsiteX17" fmla="*/ 601046 w 804039"/>
                <a:gd name="connsiteY17" fmla="*/ 515746 h 1591970"/>
                <a:gd name="connsiteX18" fmla="*/ 721309 w 804039"/>
                <a:gd name="connsiteY18" fmla="*/ 775618 h 1591970"/>
                <a:gd name="connsiteX19" fmla="*/ 747659 w 804039"/>
                <a:gd name="connsiteY19" fmla="*/ 827968 h 1591970"/>
                <a:gd name="connsiteX20" fmla="*/ 583188 w 804039"/>
                <a:gd name="connsiteY20" fmla="*/ 809851 h 1591970"/>
                <a:gd name="connsiteX21" fmla="*/ 563206 w 804039"/>
                <a:gd name="connsiteY21" fmla="*/ 820596 h 1591970"/>
                <a:gd name="connsiteX22" fmla="*/ 549094 w 804039"/>
                <a:gd name="connsiteY22" fmla="*/ 837838 h 1591970"/>
                <a:gd name="connsiteX23" fmla="*/ 581564 w 804039"/>
                <a:gd name="connsiteY23" fmla="*/ 878193 h 1591970"/>
                <a:gd name="connsiteX24" fmla="*/ 606541 w 804039"/>
                <a:gd name="connsiteY24" fmla="*/ 927793 h 1591970"/>
                <a:gd name="connsiteX25" fmla="*/ 633641 w 804039"/>
                <a:gd name="connsiteY25" fmla="*/ 975520 h 1591970"/>
                <a:gd name="connsiteX26" fmla="*/ 717563 w 804039"/>
                <a:gd name="connsiteY26" fmla="*/ 1115576 h 1591970"/>
                <a:gd name="connsiteX27" fmla="*/ 776258 w 804039"/>
                <a:gd name="connsiteY27" fmla="*/ 1212528 h 1591970"/>
                <a:gd name="connsiteX28" fmla="*/ 411223 w 804039"/>
                <a:gd name="connsiteY28" fmla="*/ 1212154 h 1591970"/>
                <a:gd name="connsiteX29" fmla="*/ 228018 w 804039"/>
                <a:gd name="connsiteY29" fmla="*/ 1205407 h 1591970"/>
                <a:gd name="connsiteX30" fmla="*/ 139726 w 804039"/>
                <a:gd name="connsiteY30" fmla="*/ 1212154 h 1591970"/>
                <a:gd name="connsiteX31" fmla="*/ 47312 w 804039"/>
                <a:gd name="connsiteY31" fmla="*/ 1215527 h 1591970"/>
                <a:gd name="connsiteX32" fmla="*/ 76784 w 804039"/>
                <a:gd name="connsiteY32" fmla="*/ 1178920 h 1591970"/>
                <a:gd name="connsiteX33" fmla="*/ 190553 w 804039"/>
                <a:gd name="connsiteY33" fmla="*/ 960527 h 1591970"/>
                <a:gd name="connsiteX34" fmla="*/ 208661 w 804039"/>
                <a:gd name="connsiteY34" fmla="*/ 914050 h 1591970"/>
                <a:gd name="connsiteX35" fmla="*/ 225396 w 804039"/>
                <a:gd name="connsiteY35" fmla="*/ 872945 h 1591970"/>
                <a:gd name="connsiteX36" fmla="*/ 230516 w 804039"/>
                <a:gd name="connsiteY36" fmla="*/ 868448 h 1591970"/>
                <a:gd name="connsiteX37" fmla="*/ 197672 w 804039"/>
                <a:gd name="connsiteY37" fmla="*/ 841086 h 1591970"/>
                <a:gd name="connsiteX38" fmla="*/ 108630 w 804039"/>
                <a:gd name="connsiteY38" fmla="*/ 814849 h 1591970"/>
                <a:gd name="connsiteX39" fmla="*/ 52307 w 804039"/>
                <a:gd name="connsiteY39" fmla="*/ 809602 h 1591970"/>
                <a:gd name="connsiteX40" fmla="*/ 171446 w 804039"/>
                <a:gd name="connsiteY40" fmla="*/ 628941 h 1591970"/>
                <a:gd name="connsiteX41" fmla="*/ 225396 w 804039"/>
                <a:gd name="connsiteY41" fmla="*/ 533238 h 1591970"/>
                <a:gd name="connsiteX42" fmla="*/ 250997 w 804039"/>
                <a:gd name="connsiteY42" fmla="*/ 454526 h 1591970"/>
                <a:gd name="connsiteX43" fmla="*/ 242255 w 804039"/>
                <a:gd name="connsiteY43" fmla="*/ 423667 h 1591970"/>
                <a:gd name="connsiteX44" fmla="*/ 256867 w 804039"/>
                <a:gd name="connsiteY44" fmla="*/ 404301 h 1591970"/>
                <a:gd name="connsiteX45" fmla="*/ 149716 w 804039"/>
                <a:gd name="connsiteY45" fmla="*/ 386560 h 1591970"/>
                <a:gd name="connsiteX46" fmla="*/ 189554 w 804039"/>
                <a:gd name="connsiteY46" fmla="*/ 347704 h 1591970"/>
                <a:gd name="connsiteX47" fmla="*/ 345159 w 804039"/>
                <a:gd name="connsiteY47" fmla="*/ 177788 h 1591970"/>
                <a:gd name="connsiteX48" fmla="*/ 383499 w 804039"/>
                <a:gd name="connsiteY48" fmla="*/ 134684 h 1591970"/>
                <a:gd name="connsiteX49" fmla="*/ 417592 w 804039"/>
                <a:gd name="connsiteY49" fmla="*/ 87332 h 1591970"/>
                <a:gd name="connsiteX50" fmla="*/ 434451 w 804039"/>
                <a:gd name="connsiteY50" fmla="*/ 63344 h 1591970"/>
                <a:gd name="connsiteX51" fmla="*/ 448313 w 804039"/>
                <a:gd name="connsiteY51" fmla="*/ 36732 h 1591970"/>
                <a:gd name="connsiteX52" fmla="*/ 473290 w 804039"/>
                <a:gd name="connsiteY52" fmla="*/ 83334 h 1591970"/>
                <a:gd name="connsiteX53" fmla="*/ 502138 w 804039"/>
                <a:gd name="connsiteY53" fmla="*/ 129186 h 1591970"/>
                <a:gd name="connsiteX54" fmla="*/ 621277 w 804039"/>
                <a:gd name="connsiteY54" fmla="*/ 301851 h 1591970"/>
                <a:gd name="connsiteX55" fmla="*/ 687091 w 804039"/>
                <a:gd name="connsiteY55" fmla="*/ 387309 h 1591970"/>
                <a:gd name="connsiteX56" fmla="*/ 616781 w 804039"/>
                <a:gd name="connsiteY56" fmla="*/ 384936 h 1591970"/>
                <a:gd name="connsiteX57" fmla="*/ 592054 w 804039"/>
                <a:gd name="connsiteY57" fmla="*/ 397804 h 1591970"/>
                <a:gd name="connsiteX58" fmla="*/ 565204 w 804039"/>
                <a:gd name="connsiteY58" fmla="*/ 403801 h 1591970"/>
                <a:gd name="connsiteX59" fmla="*/ 103384 w 804039"/>
                <a:gd name="connsiteY59" fmla="*/ 390683 h 1591970"/>
                <a:gd name="connsiteX60" fmla="*/ 105008 w 804039"/>
                <a:gd name="connsiteY60" fmla="*/ 404176 h 1591970"/>
                <a:gd name="connsiteX61" fmla="*/ 103260 w 804039"/>
                <a:gd name="connsiteY61" fmla="*/ 419544 h 1591970"/>
                <a:gd name="connsiteX62" fmla="*/ 227893 w 804039"/>
                <a:gd name="connsiteY62" fmla="*/ 427165 h 1591970"/>
                <a:gd name="connsiteX63" fmla="*/ 179439 w 804039"/>
                <a:gd name="connsiteY63" fmla="*/ 537985 h 1591970"/>
                <a:gd name="connsiteX64" fmla="*/ 123990 w 804039"/>
                <a:gd name="connsiteY64" fmla="*/ 642184 h 1591970"/>
                <a:gd name="connsiteX65" fmla="*/ 30452 w 804039"/>
                <a:gd name="connsiteY65" fmla="*/ 786238 h 1591970"/>
                <a:gd name="connsiteX66" fmla="*/ 13094 w 804039"/>
                <a:gd name="connsiteY66" fmla="*/ 809352 h 1591970"/>
                <a:gd name="connsiteX67" fmla="*/ 7848 w 804039"/>
                <a:gd name="connsiteY67" fmla="*/ 843460 h 1591970"/>
                <a:gd name="connsiteX68" fmla="*/ 208162 w 804039"/>
                <a:gd name="connsiteY68" fmla="*/ 871821 h 1591970"/>
                <a:gd name="connsiteX69" fmla="*/ 110753 w 804039"/>
                <a:gd name="connsiteY69" fmla="*/ 1066475 h 1591970"/>
                <a:gd name="connsiteX70" fmla="*/ 53806 w 804039"/>
                <a:gd name="connsiteY70" fmla="*/ 1155806 h 1591970"/>
                <a:gd name="connsiteX71" fmla="*/ 2728 w 804039"/>
                <a:gd name="connsiteY71" fmla="*/ 1249760 h 1591970"/>
                <a:gd name="connsiteX72" fmla="*/ 54930 w 804039"/>
                <a:gd name="connsiteY72" fmla="*/ 1245387 h 1591970"/>
                <a:gd name="connsiteX73" fmla="*/ 112501 w 804039"/>
                <a:gd name="connsiteY73" fmla="*/ 1245762 h 1591970"/>
                <a:gd name="connsiteX74" fmla="*/ 239133 w 804039"/>
                <a:gd name="connsiteY74" fmla="*/ 1240390 h 1591970"/>
                <a:gd name="connsiteX75" fmla="*/ 239258 w 804039"/>
                <a:gd name="connsiteY75" fmla="*/ 1418427 h 1591970"/>
                <a:gd name="connsiteX76" fmla="*/ 237510 w 804039"/>
                <a:gd name="connsiteY76" fmla="*/ 1554360 h 1591970"/>
                <a:gd name="connsiteX77" fmla="*/ 316186 w 804039"/>
                <a:gd name="connsiteY77" fmla="*/ 1587344 h 1591970"/>
                <a:gd name="connsiteX78" fmla="*/ 403355 w 804039"/>
                <a:gd name="connsiteY78" fmla="*/ 1589843 h 1591970"/>
                <a:gd name="connsiteX79" fmla="*/ 492772 w 804039"/>
                <a:gd name="connsiteY79" fmla="*/ 1586594 h 1591970"/>
                <a:gd name="connsiteX80" fmla="*/ 575820 w 804039"/>
                <a:gd name="connsiteY80" fmla="*/ 1583096 h 1591970"/>
                <a:gd name="connsiteX81" fmla="*/ 581564 w 804039"/>
                <a:gd name="connsiteY81" fmla="*/ 1541866 h 1591970"/>
                <a:gd name="connsiteX82" fmla="*/ 583562 w 804039"/>
                <a:gd name="connsiteY82" fmla="*/ 1496389 h 1591970"/>
                <a:gd name="connsiteX83" fmla="*/ 582938 w 804039"/>
                <a:gd name="connsiteY83" fmla="*/ 1404809 h 1591970"/>
                <a:gd name="connsiteX84" fmla="*/ 577318 w 804039"/>
                <a:gd name="connsiteY84" fmla="*/ 1316227 h 1591970"/>
                <a:gd name="connsiteX85" fmla="*/ 577193 w 804039"/>
                <a:gd name="connsiteY85" fmla="*/ 1275372 h 1591970"/>
                <a:gd name="connsiteX86" fmla="*/ 564080 w 804039"/>
                <a:gd name="connsiteY86" fmla="*/ 1238391 h 1591970"/>
                <a:gd name="connsiteX87" fmla="*/ 778506 w 804039"/>
                <a:gd name="connsiteY87" fmla="*/ 1225397 h 1591970"/>
                <a:gd name="connsiteX88" fmla="*/ 801359 w 804039"/>
                <a:gd name="connsiteY88" fmla="*/ 1221774 h 1591970"/>
                <a:gd name="connsiteX89" fmla="*/ 795365 w 804039"/>
                <a:gd name="connsiteY89" fmla="*/ 1196786 h 1591970"/>
                <a:gd name="connsiteX90" fmla="*/ 759024 w 804039"/>
                <a:gd name="connsiteY90" fmla="*/ 1127820 h 1591970"/>
                <a:gd name="connsiteX91" fmla="*/ 733173 w 804039"/>
                <a:gd name="connsiteY91" fmla="*/ 1082467 h 1591970"/>
                <a:gd name="connsiteX92" fmla="*/ 610537 w 804039"/>
                <a:gd name="connsiteY92" fmla="*/ 848083 h 1591970"/>
                <a:gd name="connsiteX93" fmla="*/ 618780 w 804039"/>
                <a:gd name="connsiteY93" fmla="*/ 845709 h 1591970"/>
                <a:gd name="connsiteX94" fmla="*/ 777007 w 804039"/>
                <a:gd name="connsiteY94" fmla="*/ 847333 h 1591970"/>
                <a:gd name="connsiteX95" fmla="*/ 773885 w 804039"/>
                <a:gd name="connsiteY95" fmla="*/ 835089 h 1591970"/>
                <a:gd name="connsiteX96" fmla="*/ 757276 w 804039"/>
                <a:gd name="connsiteY96" fmla="*/ 796858 h 1591970"/>
                <a:gd name="connsiteX97" fmla="*/ 739917 w 804039"/>
                <a:gd name="connsiteY97" fmla="*/ 746383 h 1591970"/>
                <a:gd name="connsiteX98" fmla="*/ 729676 w 804039"/>
                <a:gd name="connsiteY98" fmla="*/ 719146 h 1591970"/>
                <a:gd name="connsiteX99" fmla="*/ 716938 w 804039"/>
                <a:gd name="connsiteY99" fmla="*/ 694533 h 1591970"/>
                <a:gd name="connsiteX100" fmla="*/ 692836 w 804039"/>
                <a:gd name="connsiteY100" fmla="*/ 644183 h 1591970"/>
                <a:gd name="connsiteX101" fmla="*/ 618030 w 804039"/>
                <a:gd name="connsiteY101" fmla="*/ 420043 h 1591970"/>
                <a:gd name="connsiteX102" fmla="*/ 685592 w 804039"/>
                <a:gd name="connsiteY102" fmla="*/ 423791 h 1591970"/>
                <a:gd name="connsiteX103" fmla="*/ 725805 w 804039"/>
                <a:gd name="connsiteY103" fmla="*/ 399928 h 1591970"/>
                <a:gd name="connsiteX104" fmla="*/ 619903 w 804039"/>
                <a:gd name="connsiteY104" fmla="*/ 252001 h 1591970"/>
                <a:gd name="connsiteX105" fmla="*/ 602794 w 804039"/>
                <a:gd name="connsiteY105" fmla="*/ 225014 h 1591970"/>
                <a:gd name="connsiteX106" fmla="*/ 552841 w 804039"/>
                <a:gd name="connsiteY106" fmla="*/ 146053 h 1591970"/>
                <a:gd name="connsiteX107" fmla="*/ 537106 w 804039"/>
                <a:gd name="connsiteY107" fmla="*/ 117317 h 1591970"/>
                <a:gd name="connsiteX108" fmla="*/ 490024 w 804039"/>
                <a:gd name="connsiteY108" fmla="*/ 35732 h 1591970"/>
                <a:gd name="connsiteX109" fmla="*/ 464049 w 804039"/>
                <a:gd name="connsiteY109" fmla="*/ 17866 h 1591970"/>
                <a:gd name="connsiteX110" fmla="*/ 438447 w 804039"/>
                <a:gd name="connsiteY110" fmla="*/ 0 h 1591970"/>
                <a:gd name="connsiteX111" fmla="*/ 358272 w 804039"/>
                <a:gd name="connsiteY111" fmla="*/ 98951 h 1591970"/>
                <a:gd name="connsiteX112" fmla="*/ 338416 w 804039"/>
                <a:gd name="connsiteY112" fmla="*/ 123064 h 1591970"/>
                <a:gd name="connsiteX113" fmla="*/ 295955 w 804039"/>
                <a:gd name="connsiteY113" fmla="*/ 172540 h 1591970"/>
                <a:gd name="connsiteX114" fmla="*/ 255118 w 804039"/>
                <a:gd name="connsiteY114" fmla="*/ 223265 h 1591970"/>
                <a:gd name="connsiteX115" fmla="*/ 103384 w 804039"/>
                <a:gd name="connsiteY115" fmla="*/ 390683 h 159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804039" h="1591970">
                  <a:moveTo>
                    <a:pt x="278347" y="1241139"/>
                  </a:moveTo>
                  <a:lnTo>
                    <a:pt x="303323" y="1241389"/>
                  </a:lnTo>
                  <a:cubicBezTo>
                    <a:pt x="302824" y="1278621"/>
                    <a:pt x="298453" y="1338092"/>
                    <a:pt x="306071" y="1370451"/>
                  </a:cubicBezTo>
                  <a:cubicBezTo>
                    <a:pt x="325428" y="1366578"/>
                    <a:pt x="316311" y="1369951"/>
                    <a:pt x="315562" y="1316602"/>
                  </a:cubicBezTo>
                  <a:cubicBezTo>
                    <a:pt x="315187" y="1291864"/>
                    <a:pt x="317560" y="1267376"/>
                    <a:pt x="316936" y="1242514"/>
                  </a:cubicBezTo>
                  <a:lnTo>
                    <a:pt x="546971" y="1237766"/>
                  </a:lnTo>
                  <a:cubicBezTo>
                    <a:pt x="548970" y="1265627"/>
                    <a:pt x="544349" y="1289865"/>
                    <a:pt x="543724" y="1316477"/>
                  </a:cubicBezTo>
                  <a:cubicBezTo>
                    <a:pt x="541851" y="1391690"/>
                    <a:pt x="555214" y="1466029"/>
                    <a:pt x="547471" y="1561981"/>
                  </a:cubicBezTo>
                  <a:lnTo>
                    <a:pt x="405603" y="1556234"/>
                  </a:lnTo>
                  <a:cubicBezTo>
                    <a:pt x="383748" y="1556734"/>
                    <a:pt x="363267" y="1552486"/>
                    <a:pt x="340164" y="1552236"/>
                  </a:cubicBezTo>
                  <a:cubicBezTo>
                    <a:pt x="318060" y="1551986"/>
                    <a:pt x="282218" y="1555360"/>
                    <a:pt x="265359" y="1554110"/>
                  </a:cubicBezTo>
                  <a:cubicBezTo>
                    <a:pt x="267357" y="1541991"/>
                    <a:pt x="267357" y="1530872"/>
                    <a:pt x="268106" y="1516754"/>
                  </a:cubicBezTo>
                  <a:cubicBezTo>
                    <a:pt x="268980" y="1497513"/>
                    <a:pt x="272727" y="1493390"/>
                    <a:pt x="274225" y="1479147"/>
                  </a:cubicBezTo>
                  <a:cubicBezTo>
                    <a:pt x="275224" y="1470776"/>
                    <a:pt x="280220" y="1285243"/>
                    <a:pt x="276848" y="1274123"/>
                  </a:cubicBezTo>
                  <a:cubicBezTo>
                    <a:pt x="269605" y="1250135"/>
                    <a:pt x="272727" y="1263753"/>
                    <a:pt x="278347" y="1241139"/>
                  </a:cubicBezTo>
                  <a:close/>
                  <a:moveTo>
                    <a:pt x="565204" y="403801"/>
                  </a:moveTo>
                  <a:lnTo>
                    <a:pt x="583812" y="458399"/>
                  </a:lnTo>
                  <a:cubicBezTo>
                    <a:pt x="590431" y="478015"/>
                    <a:pt x="594302" y="496256"/>
                    <a:pt x="601046" y="515746"/>
                  </a:cubicBezTo>
                  <a:cubicBezTo>
                    <a:pt x="623150" y="579590"/>
                    <a:pt x="690338" y="721645"/>
                    <a:pt x="721309" y="775618"/>
                  </a:cubicBezTo>
                  <a:cubicBezTo>
                    <a:pt x="728303" y="787862"/>
                    <a:pt x="745287" y="816973"/>
                    <a:pt x="747659" y="827968"/>
                  </a:cubicBezTo>
                  <a:cubicBezTo>
                    <a:pt x="727928" y="822720"/>
                    <a:pt x="604543" y="803480"/>
                    <a:pt x="583188" y="809851"/>
                  </a:cubicBezTo>
                  <a:cubicBezTo>
                    <a:pt x="573946" y="812725"/>
                    <a:pt x="574945" y="815099"/>
                    <a:pt x="563206" y="820596"/>
                  </a:cubicBezTo>
                  <a:cubicBezTo>
                    <a:pt x="550843" y="826468"/>
                    <a:pt x="549594" y="822220"/>
                    <a:pt x="549094" y="837838"/>
                  </a:cubicBezTo>
                  <a:cubicBezTo>
                    <a:pt x="572697" y="851081"/>
                    <a:pt x="555463" y="833840"/>
                    <a:pt x="581564" y="878193"/>
                  </a:cubicBezTo>
                  <a:cubicBezTo>
                    <a:pt x="590930" y="893935"/>
                    <a:pt x="596925" y="909427"/>
                    <a:pt x="606541" y="927793"/>
                  </a:cubicBezTo>
                  <a:cubicBezTo>
                    <a:pt x="614284" y="942411"/>
                    <a:pt x="624774" y="958403"/>
                    <a:pt x="633641" y="975520"/>
                  </a:cubicBezTo>
                  <a:cubicBezTo>
                    <a:pt x="659616" y="1025245"/>
                    <a:pt x="685717" y="1069474"/>
                    <a:pt x="717563" y="1115576"/>
                  </a:cubicBezTo>
                  <a:cubicBezTo>
                    <a:pt x="729302" y="1132443"/>
                    <a:pt x="772137" y="1195662"/>
                    <a:pt x="776258" y="1212528"/>
                  </a:cubicBezTo>
                  <a:cubicBezTo>
                    <a:pt x="667984" y="1216152"/>
                    <a:pt x="525491" y="1209905"/>
                    <a:pt x="411223" y="1212154"/>
                  </a:cubicBezTo>
                  <a:cubicBezTo>
                    <a:pt x="346158" y="1213528"/>
                    <a:pt x="288462" y="1203158"/>
                    <a:pt x="228018" y="1205407"/>
                  </a:cubicBezTo>
                  <a:cubicBezTo>
                    <a:pt x="194550" y="1206656"/>
                    <a:pt x="173819" y="1211654"/>
                    <a:pt x="139726" y="1212154"/>
                  </a:cubicBezTo>
                  <a:cubicBezTo>
                    <a:pt x="106257" y="1212653"/>
                    <a:pt x="80156" y="1212029"/>
                    <a:pt x="47312" y="1215527"/>
                  </a:cubicBezTo>
                  <a:lnTo>
                    <a:pt x="76784" y="1178920"/>
                  </a:lnTo>
                  <a:cubicBezTo>
                    <a:pt x="126113" y="1115451"/>
                    <a:pt x="165951" y="1036615"/>
                    <a:pt x="190553" y="960527"/>
                  </a:cubicBezTo>
                  <a:cubicBezTo>
                    <a:pt x="196548" y="942286"/>
                    <a:pt x="202542" y="936664"/>
                    <a:pt x="208661" y="914050"/>
                  </a:cubicBezTo>
                  <a:cubicBezTo>
                    <a:pt x="212408" y="900307"/>
                    <a:pt x="215405" y="883190"/>
                    <a:pt x="225396" y="872945"/>
                  </a:cubicBezTo>
                  <a:cubicBezTo>
                    <a:pt x="229017" y="869197"/>
                    <a:pt x="225271" y="874445"/>
                    <a:pt x="230516" y="868448"/>
                  </a:cubicBezTo>
                  <a:cubicBezTo>
                    <a:pt x="217278" y="840087"/>
                    <a:pt x="223023" y="857828"/>
                    <a:pt x="197672" y="841086"/>
                  </a:cubicBezTo>
                  <a:cubicBezTo>
                    <a:pt x="167700" y="821221"/>
                    <a:pt x="146344" y="823845"/>
                    <a:pt x="108630" y="814849"/>
                  </a:cubicBezTo>
                  <a:cubicBezTo>
                    <a:pt x="92395" y="810976"/>
                    <a:pt x="71164" y="811476"/>
                    <a:pt x="52307" y="809602"/>
                  </a:cubicBezTo>
                  <a:cubicBezTo>
                    <a:pt x="80656" y="775993"/>
                    <a:pt x="154087" y="664173"/>
                    <a:pt x="171446" y="628941"/>
                  </a:cubicBezTo>
                  <a:cubicBezTo>
                    <a:pt x="187057" y="597081"/>
                    <a:pt x="213907" y="557726"/>
                    <a:pt x="225396" y="533238"/>
                  </a:cubicBezTo>
                  <a:cubicBezTo>
                    <a:pt x="237759" y="506501"/>
                    <a:pt x="257990" y="471643"/>
                    <a:pt x="250997" y="454526"/>
                  </a:cubicBezTo>
                  <a:cubicBezTo>
                    <a:pt x="244503" y="438659"/>
                    <a:pt x="246876" y="452277"/>
                    <a:pt x="242255" y="423667"/>
                  </a:cubicBezTo>
                  <a:cubicBezTo>
                    <a:pt x="250747" y="414046"/>
                    <a:pt x="254743" y="417794"/>
                    <a:pt x="256867" y="404301"/>
                  </a:cubicBezTo>
                  <a:cubicBezTo>
                    <a:pt x="234637" y="387809"/>
                    <a:pt x="179314" y="394431"/>
                    <a:pt x="149716" y="386560"/>
                  </a:cubicBezTo>
                  <a:cubicBezTo>
                    <a:pt x="153962" y="377189"/>
                    <a:pt x="177690" y="358449"/>
                    <a:pt x="189554" y="347704"/>
                  </a:cubicBezTo>
                  <a:lnTo>
                    <a:pt x="345159" y="177788"/>
                  </a:lnTo>
                  <a:cubicBezTo>
                    <a:pt x="358772" y="161296"/>
                    <a:pt x="369012" y="151925"/>
                    <a:pt x="383499" y="134684"/>
                  </a:cubicBezTo>
                  <a:cubicBezTo>
                    <a:pt x="393489" y="122815"/>
                    <a:pt x="407726" y="102200"/>
                    <a:pt x="417592" y="87332"/>
                  </a:cubicBezTo>
                  <a:cubicBezTo>
                    <a:pt x="423836" y="77712"/>
                    <a:pt x="427707" y="72090"/>
                    <a:pt x="434451" y="63344"/>
                  </a:cubicBezTo>
                  <a:cubicBezTo>
                    <a:pt x="443942" y="51100"/>
                    <a:pt x="441570" y="47727"/>
                    <a:pt x="448313" y="36732"/>
                  </a:cubicBezTo>
                  <a:lnTo>
                    <a:pt x="473290" y="83334"/>
                  </a:lnTo>
                  <a:cubicBezTo>
                    <a:pt x="483780" y="100950"/>
                    <a:pt x="492023" y="113819"/>
                    <a:pt x="502138" y="129186"/>
                  </a:cubicBezTo>
                  <a:cubicBezTo>
                    <a:pt x="539853" y="186283"/>
                    <a:pt x="582064" y="251376"/>
                    <a:pt x="621277" y="301851"/>
                  </a:cubicBezTo>
                  <a:cubicBezTo>
                    <a:pt x="634890" y="319343"/>
                    <a:pt x="681471" y="370193"/>
                    <a:pt x="687091" y="387309"/>
                  </a:cubicBezTo>
                  <a:cubicBezTo>
                    <a:pt x="660865" y="389059"/>
                    <a:pt x="639635" y="384436"/>
                    <a:pt x="616781" y="384936"/>
                  </a:cubicBezTo>
                  <a:cubicBezTo>
                    <a:pt x="598673" y="385185"/>
                    <a:pt x="604668" y="389683"/>
                    <a:pt x="592054" y="397804"/>
                  </a:cubicBezTo>
                  <a:cubicBezTo>
                    <a:pt x="576694" y="407549"/>
                    <a:pt x="581689" y="396555"/>
                    <a:pt x="565204" y="403801"/>
                  </a:cubicBezTo>
                  <a:close/>
                  <a:moveTo>
                    <a:pt x="103384" y="390683"/>
                  </a:moveTo>
                  <a:cubicBezTo>
                    <a:pt x="103884" y="399304"/>
                    <a:pt x="107755" y="395430"/>
                    <a:pt x="105008" y="404176"/>
                  </a:cubicBezTo>
                  <a:cubicBezTo>
                    <a:pt x="102136" y="413172"/>
                    <a:pt x="94143" y="406675"/>
                    <a:pt x="103260" y="419544"/>
                  </a:cubicBezTo>
                  <a:cubicBezTo>
                    <a:pt x="115623" y="426290"/>
                    <a:pt x="204540" y="425416"/>
                    <a:pt x="227893" y="427165"/>
                  </a:cubicBezTo>
                  <a:cubicBezTo>
                    <a:pt x="228393" y="452652"/>
                    <a:pt x="192177" y="517245"/>
                    <a:pt x="179439" y="537985"/>
                  </a:cubicBezTo>
                  <a:lnTo>
                    <a:pt x="123990" y="642184"/>
                  </a:lnTo>
                  <a:cubicBezTo>
                    <a:pt x="106507" y="671919"/>
                    <a:pt x="51932" y="759501"/>
                    <a:pt x="30452" y="786238"/>
                  </a:cubicBezTo>
                  <a:cubicBezTo>
                    <a:pt x="24583" y="793609"/>
                    <a:pt x="18089" y="801606"/>
                    <a:pt x="13094" y="809352"/>
                  </a:cubicBezTo>
                  <a:cubicBezTo>
                    <a:pt x="6475" y="819472"/>
                    <a:pt x="6600" y="827468"/>
                    <a:pt x="7848" y="843460"/>
                  </a:cubicBezTo>
                  <a:cubicBezTo>
                    <a:pt x="55804" y="848582"/>
                    <a:pt x="178564" y="849832"/>
                    <a:pt x="208162" y="871821"/>
                  </a:cubicBezTo>
                  <a:cubicBezTo>
                    <a:pt x="182686" y="944035"/>
                    <a:pt x="139226" y="1004506"/>
                    <a:pt x="110753" y="1066475"/>
                  </a:cubicBezTo>
                  <a:cubicBezTo>
                    <a:pt x="93019" y="1105081"/>
                    <a:pt x="75036" y="1124197"/>
                    <a:pt x="53806" y="1155806"/>
                  </a:cubicBezTo>
                  <a:cubicBezTo>
                    <a:pt x="26581" y="1196536"/>
                    <a:pt x="-10385" y="1216401"/>
                    <a:pt x="2728" y="1249760"/>
                  </a:cubicBezTo>
                  <a:cubicBezTo>
                    <a:pt x="11720" y="1250635"/>
                    <a:pt x="39069" y="1245762"/>
                    <a:pt x="54930" y="1245387"/>
                  </a:cubicBezTo>
                  <a:cubicBezTo>
                    <a:pt x="75785" y="1244887"/>
                    <a:pt x="91021" y="1245512"/>
                    <a:pt x="112501" y="1245762"/>
                  </a:cubicBezTo>
                  <a:cubicBezTo>
                    <a:pt x="156210" y="1246262"/>
                    <a:pt x="193550" y="1240140"/>
                    <a:pt x="239133" y="1240390"/>
                  </a:cubicBezTo>
                  <a:cubicBezTo>
                    <a:pt x="232764" y="1268001"/>
                    <a:pt x="239633" y="1378197"/>
                    <a:pt x="239258" y="1418427"/>
                  </a:cubicBezTo>
                  <a:lnTo>
                    <a:pt x="237510" y="1554360"/>
                  </a:lnTo>
                  <a:cubicBezTo>
                    <a:pt x="235511" y="1611957"/>
                    <a:pt x="209660" y="1585845"/>
                    <a:pt x="316186" y="1587344"/>
                  </a:cubicBezTo>
                  <a:cubicBezTo>
                    <a:pt x="344035" y="1587844"/>
                    <a:pt x="378628" y="1591467"/>
                    <a:pt x="403355" y="1589843"/>
                  </a:cubicBezTo>
                  <a:cubicBezTo>
                    <a:pt x="429206" y="1587969"/>
                    <a:pt x="463924" y="1586594"/>
                    <a:pt x="492772" y="1586594"/>
                  </a:cubicBezTo>
                  <a:cubicBezTo>
                    <a:pt x="522869" y="1586469"/>
                    <a:pt x="552591" y="1580347"/>
                    <a:pt x="575820" y="1583096"/>
                  </a:cubicBezTo>
                  <a:cubicBezTo>
                    <a:pt x="576943" y="1566229"/>
                    <a:pt x="579816" y="1559108"/>
                    <a:pt x="581564" y="1541866"/>
                  </a:cubicBezTo>
                  <a:cubicBezTo>
                    <a:pt x="583188" y="1526124"/>
                    <a:pt x="582313" y="1511881"/>
                    <a:pt x="583562" y="1496389"/>
                  </a:cubicBezTo>
                  <a:cubicBezTo>
                    <a:pt x="586060" y="1466528"/>
                    <a:pt x="584062" y="1437668"/>
                    <a:pt x="582938" y="1404809"/>
                  </a:cubicBezTo>
                  <a:cubicBezTo>
                    <a:pt x="581939" y="1372949"/>
                    <a:pt x="578192" y="1343839"/>
                    <a:pt x="577318" y="1316227"/>
                  </a:cubicBezTo>
                  <a:cubicBezTo>
                    <a:pt x="576819" y="1303733"/>
                    <a:pt x="582189" y="1287741"/>
                    <a:pt x="577193" y="1275372"/>
                  </a:cubicBezTo>
                  <a:cubicBezTo>
                    <a:pt x="573197" y="1265502"/>
                    <a:pt x="567452" y="1271374"/>
                    <a:pt x="564080" y="1238391"/>
                  </a:cubicBezTo>
                  <a:cubicBezTo>
                    <a:pt x="592054" y="1237141"/>
                    <a:pt x="756901" y="1232893"/>
                    <a:pt x="778506" y="1225397"/>
                  </a:cubicBezTo>
                  <a:cubicBezTo>
                    <a:pt x="805356" y="1216027"/>
                    <a:pt x="788621" y="1225272"/>
                    <a:pt x="801359" y="1221774"/>
                  </a:cubicBezTo>
                  <a:cubicBezTo>
                    <a:pt x="807479" y="1207406"/>
                    <a:pt x="802109" y="1207281"/>
                    <a:pt x="795365" y="1196786"/>
                  </a:cubicBezTo>
                  <a:lnTo>
                    <a:pt x="759024" y="1127820"/>
                  </a:lnTo>
                  <a:cubicBezTo>
                    <a:pt x="750407" y="1109204"/>
                    <a:pt x="742289" y="1098709"/>
                    <a:pt x="733173" y="1082467"/>
                  </a:cubicBezTo>
                  <a:lnTo>
                    <a:pt x="610537" y="848083"/>
                  </a:lnTo>
                  <a:lnTo>
                    <a:pt x="618780" y="845709"/>
                  </a:lnTo>
                  <a:cubicBezTo>
                    <a:pt x="634265" y="843335"/>
                    <a:pt x="712442" y="857453"/>
                    <a:pt x="777007" y="847333"/>
                  </a:cubicBezTo>
                  <a:cubicBezTo>
                    <a:pt x="776258" y="844085"/>
                    <a:pt x="775009" y="837588"/>
                    <a:pt x="773885" y="835089"/>
                  </a:cubicBezTo>
                  <a:lnTo>
                    <a:pt x="757276" y="796858"/>
                  </a:lnTo>
                  <a:cubicBezTo>
                    <a:pt x="748034" y="771745"/>
                    <a:pt x="759149" y="789861"/>
                    <a:pt x="739917" y="746383"/>
                  </a:cubicBezTo>
                  <a:cubicBezTo>
                    <a:pt x="735296" y="736013"/>
                    <a:pt x="733673" y="728392"/>
                    <a:pt x="729676" y="719146"/>
                  </a:cubicBezTo>
                  <a:cubicBezTo>
                    <a:pt x="725555" y="710026"/>
                    <a:pt x="721933" y="707277"/>
                    <a:pt x="716938" y="694533"/>
                  </a:cubicBezTo>
                  <a:cubicBezTo>
                    <a:pt x="708321" y="672419"/>
                    <a:pt x="701827" y="663548"/>
                    <a:pt x="692836" y="644183"/>
                  </a:cubicBezTo>
                  <a:cubicBezTo>
                    <a:pt x="674727" y="605202"/>
                    <a:pt x="618655" y="463397"/>
                    <a:pt x="618030" y="420043"/>
                  </a:cubicBezTo>
                  <a:cubicBezTo>
                    <a:pt x="643382" y="420668"/>
                    <a:pt x="660740" y="421792"/>
                    <a:pt x="685592" y="423791"/>
                  </a:cubicBezTo>
                  <a:cubicBezTo>
                    <a:pt x="703825" y="425291"/>
                    <a:pt x="718686" y="416420"/>
                    <a:pt x="725805" y="399928"/>
                  </a:cubicBezTo>
                  <a:lnTo>
                    <a:pt x="619903" y="252001"/>
                  </a:lnTo>
                  <a:cubicBezTo>
                    <a:pt x="613534" y="243130"/>
                    <a:pt x="609163" y="235259"/>
                    <a:pt x="602794" y="225014"/>
                  </a:cubicBezTo>
                  <a:lnTo>
                    <a:pt x="552841" y="146053"/>
                  </a:lnTo>
                  <a:cubicBezTo>
                    <a:pt x="546097" y="135308"/>
                    <a:pt x="543475" y="129186"/>
                    <a:pt x="537106" y="117317"/>
                  </a:cubicBezTo>
                  <a:cubicBezTo>
                    <a:pt x="526116" y="97077"/>
                    <a:pt x="521620" y="106947"/>
                    <a:pt x="490024" y="35732"/>
                  </a:cubicBezTo>
                  <a:cubicBezTo>
                    <a:pt x="482531" y="18741"/>
                    <a:pt x="481283" y="23114"/>
                    <a:pt x="464049" y="17866"/>
                  </a:cubicBezTo>
                  <a:cubicBezTo>
                    <a:pt x="441445" y="10745"/>
                    <a:pt x="453808" y="9495"/>
                    <a:pt x="438447" y="0"/>
                  </a:cubicBezTo>
                  <a:cubicBezTo>
                    <a:pt x="421213" y="12244"/>
                    <a:pt x="383748" y="72339"/>
                    <a:pt x="358272" y="98951"/>
                  </a:cubicBezTo>
                  <a:cubicBezTo>
                    <a:pt x="350155" y="107447"/>
                    <a:pt x="345159" y="113819"/>
                    <a:pt x="338416" y="123064"/>
                  </a:cubicBezTo>
                  <a:cubicBezTo>
                    <a:pt x="325802" y="139931"/>
                    <a:pt x="315062" y="146678"/>
                    <a:pt x="295955" y="172540"/>
                  </a:cubicBezTo>
                  <a:lnTo>
                    <a:pt x="255118" y="223265"/>
                  </a:lnTo>
                  <a:cubicBezTo>
                    <a:pt x="225770" y="257123"/>
                    <a:pt x="124240" y="379813"/>
                    <a:pt x="103384" y="39068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5A893FD4-D81B-18A1-AB1F-EF24EB9E20BC}"/>
                </a:ext>
              </a:extLst>
            </p:cNvPr>
            <p:cNvSpPr/>
            <p:nvPr/>
          </p:nvSpPr>
          <p:spPr>
            <a:xfrm>
              <a:off x="497266" y="565305"/>
              <a:ext cx="81628" cy="153924"/>
            </a:xfrm>
            <a:custGeom>
              <a:avLst/>
              <a:gdLst>
                <a:gd name="connsiteX0" fmla="*/ 8 w 81628"/>
                <a:gd name="connsiteY0" fmla="*/ 153924 h 153924"/>
                <a:gd name="connsiteX1" fmla="*/ 15494 w 81628"/>
                <a:gd name="connsiteY1" fmla="*/ 140556 h 153924"/>
                <a:gd name="connsiteX2" fmla="*/ 48463 w 81628"/>
                <a:gd name="connsiteY2" fmla="*/ 81835 h 153924"/>
                <a:gd name="connsiteX3" fmla="*/ 68195 w 81628"/>
                <a:gd name="connsiteY3" fmla="*/ 40480 h 153924"/>
                <a:gd name="connsiteX4" fmla="*/ 77561 w 81628"/>
                <a:gd name="connsiteY4" fmla="*/ 0 h 153924"/>
                <a:gd name="connsiteX5" fmla="*/ 19241 w 81628"/>
                <a:gd name="connsiteY5" fmla="*/ 113194 h 153924"/>
                <a:gd name="connsiteX6" fmla="*/ 8 w 81628"/>
                <a:gd name="connsiteY6" fmla="*/ 153924 h 15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28" h="153924">
                  <a:moveTo>
                    <a:pt x="8" y="153924"/>
                  </a:moveTo>
                  <a:cubicBezTo>
                    <a:pt x="11123" y="151800"/>
                    <a:pt x="10124" y="150551"/>
                    <a:pt x="15494" y="140556"/>
                  </a:cubicBezTo>
                  <a:lnTo>
                    <a:pt x="48463" y="81835"/>
                  </a:lnTo>
                  <a:cubicBezTo>
                    <a:pt x="57580" y="66842"/>
                    <a:pt x="60952" y="57222"/>
                    <a:pt x="68195" y="40480"/>
                  </a:cubicBezTo>
                  <a:cubicBezTo>
                    <a:pt x="74814" y="25238"/>
                    <a:pt x="88426" y="12744"/>
                    <a:pt x="77561" y="0"/>
                  </a:cubicBezTo>
                  <a:lnTo>
                    <a:pt x="19241" y="113194"/>
                  </a:lnTo>
                  <a:cubicBezTo>
                    <a:pt x="11748" y="127187"/>
                    <a:pt x="-366" y="136808"/>
                    <a:pt x="8" y="15392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A47BF1A9-F7C2-A741-689D-FC60B4D4BCF4}"/>
                </a:ext>
              </a:extLst>
            </p:cNvPr>
            <p:cNvSpPr/>
            <p:nvPr/>
          </p:nvSpPr>
          <p:spPr>
            <a:xfrm>
              <a:off x="841454" y="654386"/>
              <a:ext cx="43334" cy="106822"/>
            </a:xfrm>
            <a:custGeom>
              <a:avLst/>
              <a:gdLst>
                <a:gd name="connsiteX0" fmla="*/ 0 w 43334"/>
                <a:gd name="connsiteY0" fmla="*/ 6622 h 106822"/>
                <a:gd name="connsiteX1" fmla="*/ 31970 w 43334"/>
                <a:gd name="connsiteY1" fmla="*/ 106822 h 106822"/>
                <a:gd name="connsiteX2" fmla="*/ 43335 w 43334"/>
                <a:gd name="connsiteY2" fmla="*/ 100825 h 106822"/>
                <a:gd name="connsiteX3" fmla="*/ 27350 w 43334"/>
                <a:gd name="connsiteY3" fmla="*/ 53099 h 106822"/>
                <a:gd name="connsiteX4" fmla="*/ 10116 w 43334"/>
                <a:gd name="connsiteY4" fmla="*/ 0 h 106822"/>
                <a:gd name="connsiteX5" fmla="*/ 0 w 43334"/>
                <a:gd name="connsiteY5" fmla="*/ 6622 h 10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34" h="106822">
                  <a:moveTo>
                    <a:pt x="0" y="6622"/>
                  </a:moveTo>
                  <a:cubicBezTo>
                    <a:pt x="5370" y="29236"/>
                    <a:pt x="19482" y="91080"/>
                    <a:pt x="31970" y="106822"/>
                  </a:cubicBezTo>
                  <a:lnTo>
                    <a:pt x="43335" y="100825"/>
                  </a:lnTo>
                  <a:lnTo>
                    <a:pt x="27350" y="53099"/>
                  </a:lnTo>
                  <a:cubicBezTo>
                    <a:pt x="22979" y="37606"/>
                    <a:pt x="18108" y="10495"/>
                    <a:pt x="10116" y="0"/>
                  </a:cubicBezTo>
                  <a:cubicBezTo>
                    <a:pt x="5120" y="1249"/>
                    <a:pt x="2872" y="2624"/>
                    <a:pt x="0" y="662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0CA42DE8-B67F-6E6A-6A07-232D5D7274A3}"/>
                </a:ext>
              </a:extLst>
            </p:cNvPr>
            <p:cNvSpPr/>
            <p:nvPr/>
          </p:nvSpPr>
          <p:spPr>
            <a:xfrm>
              <a:off x="552473" y="951990"/>
              <a:ext cx="33553" cy="107732"/>
            </a:xfrm>
            <a:custGeom>
              <a:avLst/>
              <a:gdLst>
                <a:gd name="connsiteX0" fmla="*/ 0 w 33553"/>
                <a:gd name="connsiteY0" fmla="*/ 106947 h 107732"/>
                <a:gd name="connsiteX1" fmla="*/ 12239 w 33553"/>
                <a:gd name="connsiteY1" fmla="*/ 104574 h 107732"/>
                <a:gd name="connsiteX2" fmla="*/ 17609 w 33553"/>
                <a:gd name="connsiteY2" fmla="*/ 90955 h 107732"/>
                <a:gd name="connsiteX3" fmla="*/ 22229 w 33553"/>
                <a:gd name="connsiteY3" fmla="*/ 60845 h 107732"/>
                <a:gd name="connsiteX4" fmla="*/ 32595 w 33553"/>
                <a:gd name="connsiteY4" fmla="*/ 0 h 107732"/>
                <a:gd name="connsiteX5" fmla="*/ 21105 w 33553"/>
                <a:gd name="connsiteY5" fmla="*/ 20865 h 107732"/>
                <a:gd name="connsiteX6" fmla="*/ 14611 w 33553"/>
                <a:gd name="connsiteY6" fmla="*/ 52349 h 107732"/>
                <a:gd name="connsiteX7" fmla="*/ 0 w 33553"/>
                <a:gd name="connsiteY7" fmla="*/ 106947 h 10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53" h="107732">
                  <a:moveTo>
                    <a:pt x="0" y="106947"/>
                  </a:moveTo>
                  <a:cubicBezTo>
                    <a:pt x="0" y="106947"/>
                    <a:pt x="6119" y="109821"/>
                    <a:pt x="12239" y="104574"/>
                  </a:cubicBezTo>
                  <a:cubicBezTo>
                    <a:pt x="14487" y="102575"/>
                    <a:pt x="17359" y="94079"/>
                    <a:pt x="17609" y="90955"/>
                  </a:cubicBezTo>
                  <a:cubicBezTo>
                    <a:pt x="18483" y="75838"/>
                    <a:pt x="15860" y="81335"/>
                    <a:pt x="22229" y="60845"/>
                  </a:cubicBezTo>
                  <a:cubicBezTo>
                    <a:pt x="26475" y="47477"/>
                    <a:pt x="36716" y="10495"/>
                    <a:pt x="32595" y="0"/>
                  </a:cubicBezTo>
                  <a:cubicBezTo>
                    <a:pt x="23103" y="3873"/>
                    <a:pt x="23603" y="9995"/>
                    <a:pt x="21105" y="20865"/>
                  </a:cubicBezTo>
                  <a:cubicBezTo>
                    <a:pt x="18608" y="32109"/>
                    <a:pt x="17234" y="41355"/>
                    <a:pt x="14611" y="52349"/>
                  </a:cubicBezTo>
                  <a:cubicBezTo>
                    <a:pt x="11739" y="64593"/>
                    <a:pt x="500" y="95203"/>
                    <a:pt x="0" y="10694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F0D8FCD-BC46-54C7-6BE3-3AE8CF42933D}"/>
                </a:ext>
              </a:extLst>
            </p:cNvPr>
            <p:cNvSpPr/>
            <p:nvPr/>
          </p:nvSpPr>
          <p:spPr>
            <a:xfrm>
              <a:off x="673722" y="667754"/>
              <a:ext cx="21445" cy="110945"/>
            </a:xfrm>
            <a:custGeom>
              <a:avLst/>
              <a:gdLst>
                <a:gd name="connsiteX0" fmla="*/ 20745 w 21445"/>
                <a:gd name="connsiteY0" fmla="*/ 110945 h 110945"/>
                <a:gd name="connsiteX1" fmla="*/ 4385 w 21445"/>
                <a:gd name="connsiteY1" fmla="*/ 0 h 110945"/>
                <a:gd name="connsiteX2" fmla="*/ 7507 w 21445"/>
                <a:gd name="connsiteY2" fmla="*/ 58346 h 110945"/>
                <a:gd name="connsiteX3" fmla="*/ 20745 w 21445"/>
                <a:gd name="connsiteY3" fmla="*/ 110945 h 11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45" h="110945">
                  <a:moveTo>
                    <a:pt x="20745" y="110945"/>
                  </a:moveTo>
                  <a:cubicBezTo>
                    <a:pt x="24491" y="101575"/>
                    <a:pt x="12377" y="10245"/>
                    <a:pt x="4385" y="0"/>
                  </a:cubicBezTo>
                  <a:cubicBezTo>
                    <a:pt x="-5606" y="12869"/>
                    <a:pt x="4135" y="41605"/>
                    <a:pt x="7507" y="58346"/>
                  </a:cubicBezTo>
                  <a:cubicBezTo>
                    <a:pt x="10754" y="73714"/>
                    <a:pt x="7257" y="104823"/>
                    <a:pt x="20745" y="11094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1D3367E9-D222-C1CA-A714-DA6809910F01}"/>
                </a:ext>
              </a:extLst>
            </p:cNvPr>
            <p:cNvSpPr/>
            <p:nvPr/>
          </p:nvSpPr>
          <p:spPr>
            <a:xfrm>
              <a:off x="770727" y="301060"/>
              <a:ext cx="32388" cy="80834"/>
            </a:xfrm>
            <a:custGeom>
              <a:avLst/>
              <a:gdLst>
                <a:gd name="connsiteX0" fmla="*/ 32388 w 32388"/>
                <a:gd name="connsiteY0" fmla="*/ 80460 h 80834"/>
                <a:gd name="connsiteX1" fmla="*/ 16653 w 32388"/>
                <a:gd name="connsiteY1" fmla="*/ 42854 h 80834"/>
                <a:gd name="connsiteX2" fmla="*/ 918 w 32388"/>
                <a:gd name="connsiteY2" fmla="*/ 0 h 80834"/>
                <a:gd name="connsiteX3" fmla="*/ 32388 w 32388"/>
                <a:gd name="connsiteY3" fmla="*/ 80460 h 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8" h="80834">
                  <a:moveTo>
                    <a:pt x="32388" y="80460"/>
                  </a:moveTo>
                  <a:cubicBezTo>
                    <a:pt x="32388" y="76587"/>
                    <a:pt x="19400" y="53224"/>
                    <a:pt x="16653" y="42854"/>
                  </a:cubicBezTo>
                  <a:cubicBezTo>
                    <a:pt x="10783" y="20615"/>
                    <a:pt x="12906" y="2999"/>
                    <a:pt x="918" y="0"/>
                  </a:cubicBezTo>
                  <a:cubicBezTo>
                    <a:pt x="-3328" y="6872"/>
                    <a:pt x="7162" y="86957"/>
                    <a:pt x="32388" y="804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9A2DF53D-549F-6CB4-638E-94965C6F0673}"/>
                </a:ext>
              </a:extLst>
            </p:cNvPr>
            <p:cNvSpPr/>
            <p:nvPr/>
          </p:nvSpPr>
          <p:spPr>
            <a:xfrm>
              <a:off x="702339" y="1135774"/>
              <a:ext cx="15862" cy="80798"/>
            </a:xfrm>
            <a:custGeom>
              <a:avLst/>
              <a:gdLst>
                <a:gd name="connsiteX0" fmla="*/ 7238 w 15862"/>
                <a:gd name="connsiteY0" fmla="*/ 0 h 80798"/>
                <a:gd name="connsiteX1" fmla="*/ 3117 w 15862"/>
                <a:gd name="connsiteY1" fmla="*/ 34858 h 80798"/>
                <a:gd name="connsiteX2" fmla="*/ 9236 w 15862"/>
                <a:gd name="connsiteY2" fmla="*/ 80585 h 80798"/>
                <a:gd name="connsiteX3" fmla="*/ 7238 w 15862"/>
                <a:gd name="connsiteY3" fmla="*/ 0 h 8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62" h="80798">
                  <a:moveTo>
                    <a:pt x="7238" y="0"/>
                  </a:moveTo>
                  <a:cubicBezTo>
                    <a:pt x="-4751" y="5872"/>
                    <a:pt x="1369" y="17616"/>
                    <a:pt x="3117" y="34858"/>
                  </a:cubicBezTo>
                  <a:cubicBezTo>
                    <a:pt x="4116" y="44978"/>
                    <a:pt x="2493" y="78212"/>
                    <a:pt x="9236" y="80585"/>
                  </a:cubicBezTo>
                  <a:cubicBezTo>
                    <a:pt x="23223" y="85333"/>
                    <a:pt x="11359" y="9121"/>
                    <a:pt x="7238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FD432866-E32F-A693-FC1D-4D415CA5E3AC}"/>
                </a:ext>
              </a:extLst>
            </p:cNvPr>
            <p:cNvSpPr/>
            <p:nvPr/>
          </p:nvSpPr>
          <p:spPr>
            <a:xfrm>
              <a:off x="461299" y="1120711"/>
              <a:ext cx="24393" cy="74034"/>
            </a:xfrm>
            <a:custGeom>
              <a:avLst/>
              <a:gdLst>
                <a:gd name="connsiteX0" fmla="*/ 1508 w 24393"/>
                <a:gd name="connsiteY0" fmla="*/ 74035 h 74034"/>
                <a:gd name="connsiteX1" fmla="*/ 21614 w 24393"/>
                <a:gd name="connsiteY1" fmla="*/ 20561 h 74034"/>
                <a:gd name="connsiteX2" fmla="*/ 21364 w 24393"/>
                <a:gd name="connsiteY2" fmla="*/ 196 h 74034"/>
                <a:gd name="connsiteX3" fmla="*/ 7877 w 24393"/>
                <a:gd name="connsiteY3" fmla="*/ 33305 h 74034"/>
                <a:gd name="connsiteX4" fmla="*/ 1508 w 24393"/>
                <a:gd name="connsiteY4" fmla="*/ 74035 h 7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93" h="74034">
                  <a:moveTo>
                    <a:pt x="1508" y="74035"/>
                  </a:moveTo>
                  <a:cubicBezTo>
                    <a:pt x="14496" y="69162"/>
                    <a:pt x="10250" y="57418"/>
                    <a:pt x="21614" y="20561"/>
                  </a:cubicBezTo>
                  <a:cubicBezTo>
                    <a:pt x="25111" y="9066"/>
                    <a:pt x="25610" y="8192"/>
                    <a:pt x="21364" y="196"/>
                  </a:cubicBezTo>
                  <a:cubicBezTo>
                    <a:pt x="11124" y="-2303"/>
                    <a:pt x="12747" y="19686"/>
                    <a:pt x="7877" y="33305"/>
                  </a:cubicBezTo>
                  <a:cubicBezTo>
                    <a:pt x="4005" y="44424"/>
                    <a:pt x="-3113" y="64039"/>
                    <a:pt x="1508" y="7403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1BAEBBFB-66B4-EDA2-6AED-BDF0723E822B}"/>
                </a:ext>
              </a:extLst>
            </p:cNvPr>
            <p:cNvSpPr/>
            <p:nvPr/>
          </p:nvSpPr>
          <p:spPr>
            <a:xfrm>
              <a:off x="621628" y="1317310"/>
              <a:ext cx="14188" cy="60009"/>
            </a:xfrm>
            <a:custGeom>
              <a:avLst/>
              <a:gdLst>
                <a:gd name="connsiteX0" fmla="*/ 2029 w 14188"/>
                <a:gd name="connsiteY0" fmla="*/ 59970 h 60009"/>
                <a:gd name="connsiteX1" fmla="*/ 12894 w 14188"/>
                <a:gd name="connsiteY1" fmla="*/ 34358 h 60009"/>
                <a:gd name="connsiteX2" fmla="*/ 11770 w 14188"/>
                <a:gd name="connsiteY2" fmla="*/ 0 h 60009"/>
                <a:gd name="connsiteX3" fmla="*/ 1030 w 14188"/>
                <a:gd name="connsiteY3" fmla="*/ 27486 h 60009"/>
                <a:gd name="connsiteX4" fmla="*/ 2029 w 14188"/>
                <a:gd name="connsiteY4" fmla="*/ 59970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8" h="60009">
                  <a:moveTo>
                    <a:pt x="2029" y="59970"/>
                  </a:moveTo>
                  <a:cubicBezTo>
                    <a:pt x="19388" y="60720"/>
                    <a:pt x="13143" y="50600"/>
                    <a:pt x="12894" y="34358"/>
                  </a:cubicBezTo>
                  <a:cubicBezTo>
                    <a:pt x="12644" y="21115"/>
                    <a:pt x="14892" y="10120"/>
                    <a:pt x="11770" y="0"/>
                  </a:cubicBezTo>
                  <a:cubicBezTo>
                    <a:pt x="-5090" y="3498"/>
                    <a:pt x="1155" y="4873"/>
                    <a:pt x="1030" y="27486"/>
                  </a:cubicBezTo>
                  <a:cubicBezTo>
                    <a:pt x="1030" y="39730"/>
                    <a:pt x="-94" y="47727"/>
                    <a:pt x="2029" y="5997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6835E211-B1B6-462A-C90B-6C6B39A2752F}"/>
                </a:ext>
              </a:extLst>
            </p:cNvPr>
            <p:cNvSpPr/>
            <p:nvPr/>
          </p:nvSpPr>
          <p:spPr>
            <a:xfrm>
              <a:off x="715932" y="523950"/>
              <a:ext cx="19912" cy="66592"/>
            </a:xfrm>
            <a:custGeom>
              <a:avLst/>
              <a:gdLst>
                <a:gd name="connsiteX0" fmla="*/ 18122 w 19912"/>
                <a:gd name="connsiteY0" fmla="*/ 66592 h 66592"/>
                <a:gd name="connsiteX1" fmla="*/ 16249 w 19912"/>
                <a:gd name="connsiteY1" fmla="*/ 31485 h 66592"/>
                <a:gd name="connsiteX2" fmla="*/ 1388 w 19912"/>
                <a:gd name="connsiteY2" fmla="*/ 0 h 66592"/>
                <a:gd name="connsiteX3" fmla="*/ 6258 w 19912"/>
                <a:gd name="connsiteY3" fmla="*/ 33234 h 66592"/>
                <a:gd name="connsiteX4" fmla="*/ 18122 w 19912"/>
                <a:gd name="connsiteY4" fmla="*/ 66592 h 6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2" h="66592">
                  <a:moveTo>
                    <a:pt x="18122" y="66592"/>
                  </a:moveTo>
                  <a:cubicBezTo>
                    <a:pt x="21994" y="56972"/>
                    <a:pt x="18747" y="45727"/>
                    <a:pt x="16249" y="31485"/>
                  </a:cubicBezTo>
                  <a:cubicBezTo>
                    <a:pt x="11379" y="3998"/>
                    <a:pt x="13002" y="3498"/>
                    <a:pt x="1388" y="0"/>
                  </a:cubicBezTo>
                  <a:cubicBezTo>
                    <a:pt x="-2858" y="12369"/>
                    <a:pt x="3761" y="17616"/>
                    <a:pt x="6258" y="33234"/>
                  </a:cubicBezTo>
                  <a:cubicBezTo>
                    <a:pt x="8506" y="46727"/>
                    <a:pt x="7507" y="60595"/>
                    <a:pt x="18122" y="6659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0CC784C5-3115-3387-2435-69FC0D947925}"/>
                </a:ext>
              </a:extLst>
            </p:cNvPr>
            <p:cNvSpPr/>
            <p:nvPr/>
          </p:nvSpPr>
          <p:spPr>
            <a:xfrm>
              <a:off x="642632" y="395763"/>
              <a:ext cx="20186" cy="66717"/>
            </a:xfrm>
            <a:custGeom>
              <a:avLst/>
              <a:gdLst>
                <a:gd name="connsiteX0" fmla="*/ 8 w 20186"/>
                <a:gd name="connsiteY0" fmla="*/ 66717 h 66717"/>
                <a:gd name="connsiteX1" fmla="*/ 15493 w 20186"/>
                <a:gd name="connsiteY1" fmla="*/ 38106 h 66717"/>
                <a:gd name="connsiteX2" fmla="*/ 19365 w 20186"/>
                <a:gd name="connsiteY2" fmla="*/ 0 h 66717"/>
                <a:gd name="connsiteX3" fmla="*/ 7501 w 20186"/>
                <a:gd name="connsiteY3" fmla="*/ 28861 h 66717"/>
                <a:gd name="connsiteX4" fmla="*/ 8 w 20186"/>
                <a:gd name="connsiteY4" fmla="*/ 66717 h 6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86" h="66717">
                  <a:moveTo>
                    <a:pt x="8" y="66717"/>
                  </a:moveTo>
                  <a:cubicBezTo>
                    <a:pt x="18865" y="57097"/>
                    <a:pt x="9874" y="64093"/>
                    <a:pt x="15493" y="38106"/>
                  </a:cubicBezTo>
                  <a:cubicBezTo>
                    <a:pt x="18116" y="25737"/>
                    <a:pt x="21863" y="13993"/>
                    <a:pt x="19365" y="0"/>
                  </a:cubicBezTo>
                  <a:cubicBezTo>
                    <a:pt x="4878" y="8871"/>
                    <a:pt x="9999" y="10870"/>
                    <a:pt x="7501" y="28861"/>
                  </a:cubicBezTo>
                  <a:cubicBezTo>
                    <a:pt x="5503" y="42604"/>
                    <a:pt x="-242" y="50975"/>
                    <a:pt x="8" y="6671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103A6C37-2320-7825-B75F-3F0CBC581392}"/>
                </a:ext>
              </a:extLst>
            </p:cNvPr>
            <p:cNvSpPr/>
            <p:nvPr/>
          </p:nvSpPr>
          <p:spPr>
            <a:xfrm>
              <a:off x="547971" y="647639"/>
              <a:ext cx="24752" cy="64343"/>
            </a:xfrm>
            <a:custGeom>
              <a:avLst/>
              <a:gdLst>
                <a:gd name="connsiteX0" fmla="*/ 1005 w 24752"/>
                <a:gd name="connsiteY0" fmla="*/ 64343 h 64343"/>
                <a:gd name="connsiteX1" fmla="*/ 20112 w 24752"/>
                <a:gd name="connsiteY1" fmla="*/ 0 h 64343"/>
                <a:gd name="connsiteX2" fmla="*/ 7874 w 24752"/>
                <a:gd name="connsiteY2" fmla="*/ 29485 h 64343"/>
                <a:gd name="connsiteX3" fmla="*/ 1005 w 24752"/>
                <a:gd name="connsiteY3" fmla="*/ 64343 h 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52" h="64343">
                  <a:moveTo>
                    <a:pt x="1005" y="64343"/>
                  </a:moveTo>
                  <a:cubicBezTo>
                    <a:pt x="9747" y="55848"/>
                    <a:pt x="35099" y="11369"/>
                    <a:pt x="20112" y="0"/>
                  </a:cubicBezTo>
                  <a:cubicBezTo>
                    <a:pt x="15617" y="7746"/>
                    <a:pt x="11745" y="21364"/>
                    <a:pt x="7874" y="29485"/>
                  </a:cubicBezTo>
                  <a:cubicBezTo>
                    <a:pt x="2129" y="41605"/>
                    <a:pt x="-1992" y="49850"/>
                    <a:pt x="1005" y="6434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8E532FC4-F664-A74C-3146-03028BCB89DB}"/>
                </a:ext>
              </a:extLst>
            </p:cNvPr>
            <p:cNvSpPr/>
            <p:nvPr/>
          </p:nvSpPr>
          <p:spPr>
            <a:xfrm>
              <a:off x="752994" y="942119"/>
              <a:ext cx="18400" cy="69840"/>
            </a:xfrm>
            <a:custGeom>
              <a:avLst/>
              <a:gdLst>
                <a:gd name="connsiteX0" fmla="*/ 15278 w 18400"/>
                <a:gd name="connsiteY0" fmla="*/ 69841 h 69840"/>
                <a:gd name="connsiteX1" fmla="*/ 18400 w 18400"/>
                <a:gd name="connsiteY1" fmla="*/ 62844 h 69840"/>
                <a:gd name="connsiteX2" fmla="*/ 7910 w 18400"/>
                <a:gd name="connsiteY2" fmla="*/ 0 h 69840"/>
                <a:gd name="connsiteX3" fmla="*/ 3664 w 18400"/>
                <a:gd name="connsiteY3" fmla="*/ 32859 h 69840"/>
                <a:gd name="connsiteX4" fmla="*/ 15278 w 18400"/>
                <a:gd name="connsiteY4" fmla="*/ 69841 h 6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0" h="69840">
                  <a:moveTo>
                    <a:pt x="15278" y="69841"/>
                  </a:moveTo>
                  <a:cubicBezTo>
                    <a:pt x="18150" y="65468"/>
                    <a:pt x="17776" y="71340"/>
                    <a:pt x="18400" y="62844"/>
                  </a:cubicBezTo>
                  <a:lnTo>
                    <a:pt x="7910" y="0"/>
                  </a:lnTo>
                  <a:cubicBezTo>
                    <a:pt x="-5078" y="2999"/>
                    <a:pt x="1291" y="-6497"/>
                    <a:pt x="3664" y="32859"/>
                  </a:cubicBezTo>
                  <a:cubicBezTo>
                    <a:pt x="4538" y="48851"/>
                    <a:pt x="5287" y="63219"/>
                    <a:pt x="15278" y="6984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8DEB4C20-A88A-DDD9-4A62-42EDB6A78468}"/>
                </a:ext>
              </a:extLst>
            </p:cNvPr>
            <p:cNvSpPr/>
            <p:nvPr/>
          </p:nvSpPr>
          <p:spPr>
            <a:xfrm>
              <a:off x="719818" y="699739"/>
              <a:ext cx="15081" cy="80335"/>
            </a:xfrm>
            <a:custGeom>
              <a:avLst/>
              <a:gdLst>
                <a:gd name="connsiteX0" fmla="*/ 10490 w 15081"/>
                <a:gd name="connsiteY0" fmla="*/ 80335 h 80335"/>
                <a:gd name="connsiteX1" fmla="*/ 0 w 15081"/>
                <a:gd name="connsiteY1" fmla="*/ 0 h 80335"/>
                <a:gd name="connsiteX2" fmla="*/ 10490 w 15081"/>
                <a:gd name="connsiteY2" fmla="*/ 80335 h 8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1" h="80335">
                  <a:moveTo>
                    <a:pt x="10490" y="80335"/>
                  </a:moveTo>
                  <a:cubicBezTo>
                    <a:pt x="13487" y="74338"/>
                    <a:pt x="23228" y="9620"/>
                    <a:pt x="0" y="0"/>
                  </a:cubicBezTo>
                  <a:lnTo>
                    <a:pt x="10490" y="80335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CBFB3855-4052-8D38-344C-B94FB59C29EF}"/>
                </a:ext>
              </a:extLst>
            </p:cNvPr>
            <p:cNvSpPr/>
            <p:nvPr/>
          </p:nvSpPr>
          <p:spPr>
            <a:xfrm>
              <a:off x="759655" y="530697"/>
              <a:ext cx="29421" cy="62258"/>
            </a:xfrm>
            <a:custGeom>
              <a:avLst/>
              <a:gdLst>
                <a:gd name="connsiteX0" fmla="*/ 25977 w 29421"/>
                <a:gd name="connsiteY0" fmla="*/ 61095 h 62258"/>
                <a:gd name="connsiteX1" fmla="*/ 22730 w 29421"/>
                <a:gd name="connsiteY1" fmla="*/ 49975 h 62258"/>
                <a:gd name="connsiteX2" fmla="*/ 14487 w 29421"/>
                <a:gd name="connsiteY2" fmla="*/ 33858 h 62258"/>
                <a:gd name="connsiteX3" fmla="*/ 1874 w 29421"/>
                <a:gd name="connsiteY3" fmla="*/ 0 h 62258"/>
                <a:gd name="connsiteX4" fmla="*/ 5371 w 29421"/>
                <a:gd name="connsiteY4" fmla="*/ 37107 h 62258"/>
                <a:gd name="connsiteX5" fmla="*/ 25977 w 29421"/>
                <a:gd name="connsiteY5" fmla="*/ 61095 h 6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21" h="62258">
                  <a:moveTo>
                    <a:pt x="25977" y="61095"/>
                  </a:moveTo>
                  <a:cubicBezTo>
                    <a:pt x="27350" y="57847"/>
                    <a:pt x="34594" y="66717"/>
                    <a:pt x="22730" y="49975"/>
                  </a:cubicBezTo>
                  <a:cubicBezTo>
                    <a:pt x="17984" y="43229"/>
                    <a:pt x="17360" y="41355"/>
                    <a:pt x="14487" y="33858"/>
                  </a:cubicBezTo>
                  <a:cubicBezTo>
                    <a:pt x="10616" y="23738"/>
                    <a:pt x="7369" y="7996"/>
                    <a:pt x="1874" y="0"/>
                  </a:cubicBezTo>
                  <a:cubicBezTo>
                    <a:pt x="-2747" y="9495"/>
                    <a:pt x="2249" y="26362"/>
                    <a:pt x="5371" y="37107"/>
                  </a:cubicBezTo>
                  <a:cubicBezTo>
                    <a:pt x="12115" y="60220"/>
                    <a:pt x="16735" y="64843"/>
                    <a:pt x="25977" y="6109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84E5B8E9-D3E4-0AA8-3829-32279B0442EF}"/>
                </a:ext>
              </a:extLst>
            </p:cNvPr>
            <p:cNvSpPr/>
            <p:nvPr/>
          </p:nvSpPr>
          <p:spPr>
            <a:xfrm>
              <a:off x="582060" y="313554"/>
              <a:ext cx="21887" cy="59845"/>
            </a:xfrm>
            <a:custGeom>
              <a:avLst/>
              <a:gdLst>
                <a:gd name="connsiteX0" fmla="*/ 136 w 21887"/>
                <a:gd name="connsiteY0" fmla="*/ 59846 h 59845"/>
                <a:gd name="connsiteX1" fmla="*/ 14248 w 21887"/>
                <a:gd name="connsiteY1" fmla="*/ 31235 h 59845"/>
                <a:gd name="connsiteX2" fmla="*/ 19992 w 21887"/>
                <a:gd name="connsiteY2" fmla="*/ 0 h 59845"/>
                <a:gd name="connsiteX3" fmla="*/ 6255 w 21887"/>
                <a:gd name="connsiteY3" fmla="*/ 25487 h 59845"/>
                <a:gd name="connsiteX4" fmla="*/ 136 w 21887"/>
                <a:gd name="connsiteY4" fmla="*/ 59846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87" h="59845">
                  <a:moveTo>
                    <a:pt x="136" y="59846"/>
                  </a:moveTo>
                  <a:cubicBezTo>
                    <a:pt x="18119" y="54848"/>
                    <a:pt x="9003" y="51475"/>
                    <a:pt x="14248" y="31235"/>
                  </a:cubicBezTo>
                  <a:cubicBezTo>
                    <a:pt x="17620" y="18241"/>
                    <a:pt x="25487" y="11369"/>
                    <a:pt x="19992" y="0"/>
                  </a:cubicBezTo>
                  <a:cubicBezTo>
                    <a:pt x="14123" y="2499"/>
                    <a:pt x="14872" y="-4623"/>
                    <a:pt x="6255" y="25487"/>
                  </a:cubicBezTo>
                  <a:cubicBezTo>
                    <a:pt x="2758" y="37232"/>
                    <a:pt x="-738" y="45852"/>
                    <a:pt x="136" y="5984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B53BC4CC-C24D-16E2-7F12-318ADF77DA8B}"/>
                </a:ext>
              </a:extLst>
            </p:cNvPr>
            <p:cNvSpPr/>
            <p:nvPr/>
          </p:nvSpPr>
          <p:spPr>
            <a:xfrm>
              <a:off x="593785" y="1020331"/>
              <a:ext cx="17499" cy="57717"/>
            </a:xfrm>
            <a:custGeom>
              <a:avLst/>
              <a:gdLst>
                <a:gd name="connsiteX0" fmla="*/ 9766 w 17499"/>
                <a:gd name="connsiteY0" fmla="*/ 0 h 57717"/>
                <a:gd name="connsiteX1" fmla="*/ 3397 w 17499"/>
                <a:gd name="connsiteY1" fmla="*/ 33359 h 57717"/>
                <a:gd name="connsiteX2" fmla="*/ 7518 w 17499"/>
                <a:gd name="connsiteY2" fmla="*/ 57597 h 57717"/>
                <a:gd name="connsiteX3" fmla="*/ 15386 w 17499"/>
                <a:gd name="connsiteY3" fmla="*/ 26362 h 57717"/>
                <a:gd name="connsiteX4" fmla="*/ 9766 w 17499"/>
                <a:gd name="connsiteY4" fmla="*/ 0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99" h="57717">
                  <a:moveTo>
                    <a:pt x="9766" y="0"/>
                  </a:moveTo>
                  <a:cubicBezTo>
                    <a:pt x="7393" y="15867"/>
                    <a:pt x="6644" y="20490"/>
                    <a:pt x="3397" y="33359"/>
                  </a:cubicBezTo>
                  <a:cubicBezTo>
                    <a:pt x="1274" y="41729"/>
                    <a:pt x="-4845" y="59346"/>
                    <a:pt x="7518" y="57597"/>
                  </a:cubicBezTo>
                  <a:cubicBezTo>
                    <a:pt x="17259" y="56222"/>
                    <a:pt x="13263" y="39356"/>
                    <a:pt x="15386" y="26362"/>
                  </a:cubicBezTo>
                  <a:cubicBezTo>
                    <a:pt x="18008" y="9620"/>
                    <a:pt x="20006" y="10870"/>
                    <a:pt x="9766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AE7F1566-D623-53F7-988C-C505EAED3FF6}"/>
                </a:ext>
              </a:extLst>
            </p:cNvPr>
            <p:cNvSpPr/>
            <p:nvPr/>
          </p:nvSpPr>
          <p:spPr>
            <a:xfrm>
              <a:off x="687722" y="203858"/>
              <a:ext cx="16359" cy="84083"/>
            </a:xfrm>
            <a:custGeom>
              <a:avLst/>
              <a:gdLst>
                <a:gd name="connsiteX0" fmla="*/ 0 w 16359"/>
                <a:gd name="connsiteY0" fmla="*/ 84084 h 84083"/>
                <a:gd name="connsiteX1" fmla="*/ 16360 w 16359"/>
                <a:gd name="connsiteY1" fmla="*/ 0 h 84083"/>
                <a:gd name="connsiteX2" fmla="*/ 7993 w 16359"/>
                <a:gd name="connsiteY2" fmla="*/ 15242 h 84083"/>
                <a:gd name="connsiteX3" fmla="*/ 0 w 16359"/>
                <a:gd name="connsiteY3" fmla="*/ 84084 h 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59" h="84083">
                  <a:moveTo>
                    <a:pt x="0" y="84084"/>
                  </a:moveTo>
                  <a:cubicBezTo>
                    <a:pt x="12114" y="78461"/>
                    <a:pt x="16360" y="14118"/>
                    <a:pt x="16360" y="0"/>
                  </a:cubicBezTo>
                  <a:cubicBezTo>
                    <a:pt x="12114" y="3748"/>
                    <a:pt x="10615" y="3998"/>
                    <a:pt x="7993" y="15242"/>
                  </a:cubicBezTo>
                  <a:lnTo>
                    <a:pt x="0" y="84084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5EADAFA-1AF7-D377-5756-F37BDA8188A4}"/>
                </a:ext>
              </a:extLst>
            </p:cNvPr>
            <p:cNvSpPr/>
            <p:nvPr/>
          </p:nvSpPr>
          <p:spPr>
            <a:xfrm>
              <a:off x="821154" y="318301"/>
              <a:ext cx="16178" cy="73213"/>
            </a:xfrm>
            <a:custGeom>
              <a:avLst/>
              <a:gdLst>
                <a:gd name="connsiteX0" fmla="*/ 16179 w 16178"/>
                <a:gd name="connsiteY0" fmla="*/ 73214 h 73213"/>
                <a:gd name="connsiteX1" fmla="*/ 319 w 16178"/>
                <a:gd name="connsiteY1" fmla="*/ 0 h 73213"/>
                <a:gd name="connsiteX2" fmla="*/ 8311 w 16178"/>
                <a:gd name="connsiteY2" fmla="*/ 55848 h 73213"/>
                <a:gd name="connsiteX3" fmla="*/ 16179 w 16178"/>
                <a:gd name="connsiteY3" fmla="*/ 73214 h 7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8" h="73213">
                  <a:moveTo>
                    <a:pt x="16179" y="73214"/>
                  </a:moveTo>
                  <a:cubicBezTo>
                    <a:pt x="14056" y="51225"/>
                    <a:pt x="15804" y="7121"/>
                    <a:pt x="319" y="0"/>
                  </a:cubicBezTo>
                  <a:cubicBezTo>
                    <a:pt x="-1555" y="12869"/>
                    <a:pt x="5314" y="41230"/>
                    <a:pt x="8311" y="55848"/>
                  </a:cubicBezTo>
                  <a:cubicBezTo>
                    <a:pt x="11184" y="70215"/>
                    <a:pt x="9185" y="66217"/>
                    <a:pt x="16179" y="7321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AB1ECA4A-AB86-4A7C-B0AD-86C4D664A9CA}"/>
                </a:ext>
              </a:extLst>
            </p:cNvPr>
            <p:cNvSpPr/>
            <p:nvPr/>
          </p:nvSpPr>
          <p:spPr>
            <a:xfrm>
              <a:off x="651131" y="1328679"/>
              <a:ext cx="11334" cy="55972"/>
            </a:xfrm>
            <a:custGeom>
              <a:avLst/>
              <a:gdLst>
                <a:gd name="connsiteX0" fmla="*/ 1873 w 11334"/>
                <a:gd name="connsiteY0" fmla="*/ 55972 h 55972"/>
                <a:gd name="connsiteX1" fmla="*/ 10865 w 11334"/>
                <a:gd name="connsiteY1" fmla="*/ 26362 h 55972"/>
                <a:gd name="connsiteX2" fmla="*/ 0 w 11334"/>
                <a:gd name="connsiteY2" fmla="*/ 0 h 55972"/>
                <a:gd name="connsiteX3" fmla="*/ 1873 w 11334"/>
                <a:gd name="connsiteY3" fmla="*/ 55972 h 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" h="55972">
                  <a:moveTo>
                    <a:pt x="1873" y="55972"/>
                  </a:moveTo>
                  <a:cubicBezTo>
                    <a:pt x="11989" y="51350"/>
                    <a:pt x="10490" y="38856"/>
                    <a:pt x="10865" y="26362"/>
                  </a:cubicBezTo>
                  <a:cubicBezTo>
                    <a:pt x="11364" y="9870"/>
                    <a:pt x="13737" y="1374"/>
                    <a:pt x="0" y="0"/>
                  </a:cubicBezTo>
                  <a:lnTo>
                    <a:pt x="1873" y="55972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D6E71A26-DCDB-30D6-5705-2EAB74E6B3C9}"/>
                </a:ext>
              </a:extLst>
            </p:cNvPr>
            <p:cNvSpPr/>
            <p:nvPr/>
          </p:nvSpPr>
          <p:spPr>
            <a:xfrm>
              <a:off x="814844" y="736373"/>
              <a:ext cx="23107" cy="36080"/>
            </a:xfrm>
            <a:custGeom>
              <a:avLst/>
              <a:gdLst>
                <a:gd name="connsiteX0" fmla="*/ 4381 w 23107"/>
                <a:gd name="connsiteY0" fmla="*/ 223 h 36080"/>
                <a:gd name="connsiteX1" fmla="*/ 6254 w 23107"/>
                <a:gd name="connsiteY1" fmla="*/ 19463 h 36080"/>
                <a:gd name="connsiteX2" fmla="*/ 14496 w 23107"/>
                <a:gd name="connsiteY2" fmla="*/ 36080 h 36080"/>
                <a:gd name="connsiteX3" fmla="*/ 4381 w 23107"/>
                <a:gd name="connsiteY3" fmla="*/ 223 h 36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07" h="36080">
                  <a:moveTo>
                    <a:pt x="4381" y="223"/>
                  </a:moveTo>
                  <a:cubicBezTo>
                    <a:pt x="3132" y="2472"/>
                    <a:pt x="-5860" y="-4025"/>
                    <a:pt x="6254" y="19463"/>
                  </a:cubicBezTo>
                  <a:cubicBezTo>
                    <a:pt x="9376" y="25710"/>
                    <a:pt x="11249" y="30458"/>
                    <a:pt x="14496" y="36080"/>
                  </a:cubicBezTo>
                  <a:cubicBezTo>
                    <a:pt x="34228" y="30208"/>
                    <a:pt x="15371" y="-3025"/>
                    <a:pt x="4381" y="22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CF6931DE-C26B-B538-77C2-747C85DB15DD}"/>
                </a:ext>
              </a:extLst>
            </p:cNvPr>
            <p:cNvSpPr/>
            <p:nvPr/>
          </p:nvSpPr>
          <p:spPr>
            <a:xfrm>
              <a:off x="535989" y="1179253"/>
              <a:ext cx="12599" cy="44228"/>
            </a:xfrm>
            <a:custGeom>
              <a:avLst/>
              <a:gdLst>
                <a:gd name="connsiteX0" fmla="*/ 0 w 12599"/>
                <a:gd name="connsiteY0" fmla="*/ 44228 h 44228"/>
                <a:gd name="connsiteX1" fmla="*/ 11364 w 12599"/>
                <a:gd name="connsiteY1" fmla="*/ 19615 h 44228"/>
                <a:gd name="connsiteX2" fmla="*/ 1499 w 12599"/>
                <a:gd name="connsiteY2" fmla="*/ 0 h 44228"/>
                <a:gd name="connsiteX3" fmla="*/ 0 w 12599"/>
                <a:gd name="connsiteY3" fmla="*/ 44228 h 4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9" h="44228">
                  <a:moveTo>
                    <a:pt x="0" y="44228"/>
                  </a:moveTo>
                  <a:cubicBezTo>
                    <a:pt x="16235" y="43104"/>
                    <a:pt x="12613" y="42604"/>
                    <a:pt x="11364" y="19615"/>
                  </a:cubicBezTo>
                  <a:cubicBezTo>
                    <a:pt x="10490" y="5122"/>
                    <a:pt x="12239" y="4623"/>
                    <a:pt x="1499" y="0"/>
                  </a:cubicBezTo>
                  <a:lnTo>
                    <a:pt x="0" y="44228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246717FE-D678-AC6B-3D7B-1CEA6CD4D181}"/>
                </a:ext>
              </a:extLst>
            </p:cNvPr>
            <p:cNvSpPr/>
            <p:nvPr/>
          </p:nvSpPr>
          <p:spPr>
            <a:xfrm>
              <a:off x="827800" y="1076428"/>
              <a:ext cx="27641" cy="36357"/>
            </a:xfrm>
            <a:custGeom>
              <a:avLst/>
              <a:gdLst>
                <a:gd name="connsiteX0" fmla="*/ 27641 w 27641"/>
                <a:gd name="connsiteY0" fmla="*/ 36357 h 36357"/>
                <a:gd name="connsiteX1" fmla="*/ 791 w 27641"/>
                <a:gd name="connsiteY1" fmla="*/ 0 h 36357"/>
                <a:gd name="connsiteX2" fmla="*/ 27641 w 27641"/>
                <a:gd name="connsiteY2" fmla="*/ 36357 h 3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41" h="36357">
                  <a:moveTo>
                    <a:pt x="27641" y="36357"/>
                  </a:moveTo>
                  <a:cubicBezTo>
                    <a:pt x="27392" y="22739"/>
                    <a:pt x="12281" y="3873"/>
                    <a:pt x="791" y="0"/>
                  </a:cubicBezTo>
                  <a:cubicBezTo>
                    <a:pt x="-3829" y="16492"/>
                    <a:pt x="12655" y="30110"/>
                    <a:pt x="27641" y="36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023E54C5-900A-754E-D1BF-04FFE29A2801}"/>
                </a:ext>
              </a:extLst>
            </p:cNvPr>
            <p:cNvSpPr/>
            <p:nvPr/>
          </p:nvSpPr>
          <p:spPr>
            <a:xfrm>
              <a:off x="449215" y="782903"/>
              <a:ext cx="21833" cy="44723"/>
            </a:xfrm>
            <a:custGeom>
              <a:avLst/>
              <a:gdLst>
                <a:gd name="connsiteX0" fmla="*/ 104 w 21833"/>
                <a:gd name="connsiteY0" fmla="*/ 44398 h 44723"/>
                <a:gd name="connsiteX1" fmla="*/ 13591 w 21833"/>
                <a:gd name="connsiteY1" fmla="*/ 25532 h 44723"/>
                <a:gd name="connsiteX2" fmla="*/ 21834 w 21833"/>
                <a:gd name="connsiteY2" fmla="*/ 45 h 44723"/>
                <a:gd name="connsiteX3" fmla="*/ 104 w 21833"/>
                <a:gd name="connsiteY3" fmla="*/ 44398 h 4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33" h="44723">
                  <a:moveTo>
                    <a:pt x="104" y="44398"/>
                  </a:moveTo>
                  <a:cubicBezTo>
                    <a:pt x="8846" y="42524"/>
                    <a:pt x="3226" y="52519"/>
                    <a:pt x="13591" y="25532"/>
                  </a:cubicBezTo>
                  <a:cubicBezTo>
                    <a:pt x="16589" y="17536"/>
                    <a:pt x="21209" y="10040"/>
                    <a:pt x="21834" y="45"/>
                  </a:cubicBezTo>
                  <a:cubicBezTo>
                    <a:pt x="5224" y="-1580"/>
                    <a:pt x="-895" y="41649"/>
                    <a:pt x="104" y="4439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3BC62AAD-B6EE-31FA-DFF2-531B9908097A}"/>
                </a:ext>
              </a:extLst>
            </p:cNvPr>
            <p:cNvSpPr/>
            <p:nvPr/>
          </p:nvSpPr>
          <p:spPr>
            <a:xfrm>
              <a:off x="755943" y="1172256"/>
              <a:ext cx="11142" cy="57096"/>
            </a:xfrm>
            <a:custGeom>
              <a:avLst/>
              <a:gdLst>
                <a:gd name="connsiteX0" fmla="*/ 5586 w 11142"/>
                <a:gd name="connsiteY0" fmla="*/ 57097 h 57096"/>
                <a:gd name="connsiteX1" fmla="*/ 8459 w 11142"/>
                <a:gd name="connsiteY1" fmla="*/ 53349 h 57096"/>
                <a:gd name="connsiteX2" fmla="*/ 2089 w 11142"/>
                <a:gd name="connsiteY2" fmla="*/ 0 h 57096"/>
                <a:gd name="connsiteX3" fmla="*/ 5586 w 11142"/>
                <a:gd name="connsiteY3" fmla="*/ 57097 h 5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2" h="57096">
                  <a:moveTo>
                    <a:pt x="5586" y="57097"/>
                  </a:moveTo>
                  <a:lnTo>
                    <a:pt x="8459" y="53349"/>
                  </a:lnTo>
                  <a:cubicBezTo>
                    <a:pt x="14328" y="39231"/>
                    <a:pt x="9832" y="12119"/>
                    <a:pt x="2089" y="0"/>
                  </a:cubicBezTo>
                  <a:cubicBezTo>
                    <a:pt x="-4155" y="8871"/>
                    <a:pt x="5586" y="57097"/>
                    <a:pt x="5586" y="5709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0E07252E-D7CB-7F31-AD8D-832C09182E26}"/>
                </a:ext>
              </a:extLst>
            </p:cNvPr>
            <p:cNvSpPr/>
            <p:nvPr/>
          </p:nvSpPr>
          <p:spPr>
            <a:xfrm>
              <a:off x="627818" y="806811"/>
              <a:ext cx="12188" cy="49225"/>
            </a:xfrm>
            <a:custGeom>
              <a:avLst/>
              <a:gdLst>
                <a:gd name="connsiteX0" fmla="*/ 4706 w 12188"/>
                <a:gd name="connsiteY0" fmla="*/ 49226 h 49225"/>
                <a:gd name="connsiteX1" fmla="*/ 8452 w 12188"/>
                <a:gd name="connsiteY1" fmla="*/ 28611 h 49225"/>
                <a:gd name="connsiteX2" fmla="*/ 4706 w 12188"/>
                <a:gd name="connsiteY2" fmla="*/ 0 h 49225"/>
                <a:gd name="connsiteX3" fmla="*/ 4706 w 12188"/>
                <a:gd name="connsiteY3" fmla="*/ 49226 h 4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8" h="49225">
                  <a:moveTo>
                    <a:pt x="4706" y="49226"/>
                  </a:moveTo>
                  <a:cubicBezTo>
                    <a:pt x="17694" y="42979"/>
                    <a:pt x="10201" y="43229"/>
                    <a:pt x="8452" y="28611"/>
                  </a:cubicBezTo>
                  <a:cubicBezTo>
                    <a:pt x="6829" y="15242"/>
                    <a:pt x="11574" y="8246"/>
                    <a:pt x="4706" y="0"/>
                  </a:cubicBezTo>
                  <a:cubicBezTo>
                    <a:pt x="-2413" y="12369"/>
                    <a:pt x="-664" y="39231"/>
                    <a:pt x="4706" y="4922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0B7E6DFE-0909-A9CD-1D75-C4C8454BD861}"/>
                </a:ext>
              </a:extLst>
            </p:cNvPr>
            <p:cNvSpPr/>
            <p:nvPr/>
          </p:nvSpPr>
          <p:spPr>
            <a:xfrm>
              <a:off x="609713" y="434619"/>
              <a:ext cx="12638" cy="39605"/>
            </a:xfrm>
            <a:custGeom>
              <a:avLst/>
              <a:gdLst>
                <a:gd name="connsiteX0" fmla="*/ 832 w 12638"/>
                <a:gd name="connsiteY0" fmla="*/ 39606 h 39605"/>
                <a:gd name="connsiteX1" fmla="*/ 11821 w 12638"/>
                <a:gd name="connsiteY1" fmla="*/ 7371 h 39605"/>
                <a:gd name="connsiteX2" fmla="*/ 9199 w 12638"/>
                <a:gd name="connsiteY2" fmla="*/ 0 h 39605"/>
                <a:gd name="connsiteX3" fmla="*/ 832 w 12638"/>
                <a:gd name="connsiteY3" fmla="*/ 39606 h 3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38" h="39605">
                  <a:moveTo>
                    <a:pt x="832" y="39606"/>
                  </a:moveTo>
                  <a:cubicBezTo>
                    <a:pt x="13570" y="36982"/>
                    <a:pt x="13570" y="20615"/>
                    <a:pt x="11821" y="7371"/>
                  </a:cubicBezTo>
                  <a:cubicBezTo>
                    <a:pt x="11072" y="1249"/>
                    <a:pt x="10947" y="3248"/>
                    <a:pt x="9199" y="0"/>
                  </a:cubicBezTo>
                  <a:cubicBezTo>
                    <a:pt x="-667" y="10870"/>
                    <a:pt x="-917" y="25363"/>
                    <a:pt x="832" y="39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21E23CA4-F4DF-E6B9-FC96-CB7B88C61C51}"/>
                </a:ext>
              </a:extLst>
            </p:cNvPr>
            <p:cNvSpPr/>
            <p:nvPr/>
          </p:nvSpPr>
          <p:spPr>
            <a:xfrm>
              <a:off x="907407" y="1153016"/>
              <a:ext cx="19403" cy="37356"/>
            </a:xfrm>
            <a:custGeom>
              <a:avLst/>
              <a:gdLst>
                <a:gd name="connsiteX0" fmla="*/ 14348 w 19403"/>
                <a:gd name="connsiteY0" fmla="*/ 37357 h 37356"/>
                <a:gd name="connsiteX1" fmla="*/ 6730 w 19403"/>
                <a:gd name="connsiteY1" fmla="*/ 0 h 37356"/>
                <a:gd name="connsiteX2" fmla="*/ 5481 w 19403"/>
                <a:gd name="connsiteY2" fmla="*/ 16742 h 37356"/>
                <a:gd name="connsiteX3" fmla="*/ 14348 w 19403"/>
                <a:gd name="connsiteY3" fmla="*/ 37357 h 3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03" h="37356">
                  <a:moveTo>
                    <a:pt x="14348" y="37357"/>
                  </a:moveTo>
                  <a:cubicBezTo>
                    <a:pt x="25712" y="26237"/>
                    <a:pt x="15597" y="7871"/>
                    <a:pt x="6730" y="0"/>
                  </a:cubicBezTo>
                  <a:cubicBezTo>
                    <a:pt x="-3511" y="9620"/>
                    <a:pt x="-513" y="5497"/>
                    <a:pt x="5481" y="16742"/>
                  </a:cubicBezTo>
                  <a:cubicBezTo>
                    <a:pt x="10476" y="26237"/>
                    <a:pt x="10601" y="30610"/>
                    <a:pt x="14348" y="37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786B4054-E25A-A14C-240B-C93666A9B01A}"/>
                </a:ext>
              </a:extLst>
            </p:cNvPr>
            <p:cNvSpPr/>
            <p:nvPr/>
          </p:nvSpPr>
          <p:spPr>
            <a:xfrm>
              <a:off x="724753" y="998592"/>
              <a:ext cx="20291" cy="37981"/>
            </a:xfrm>
            <a:custGeom>
              <a:avLst/>
              <a:gdLst>
                <a:gd name="connsiteX0" fmla="*/ 20291 w 20291"/>
                <a:gd name="connsiteY0" fmla="*/ 37981 h 37981"/>
                <a:gd name="connsiteX1" fmla="*/ 14172 w 20291"/>
                <a:gd name="connsiteY1" fmla="*/ 18741 h 37981"/>
                <a:gd name="connsiteX2" fmla="*/ 6179 w 20291"/>
                <a:gd name="connsiteY2" fmla="*/ 0 h 37981"/>
                <a:gd name="connsiteX3" fmla="*/ 3182 w 20291"/>
                <a:gd name="connsiteY3" fmla="*/ 19865 h 37981"/>
                <a:gd name="connsiteX4" fmla="*/ 20291 w 20291"/>
                <a:gd name="connsiteY4" fmla="*/ 37981 h 3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1" h="37981">
                  <a:moveTo>
                    <a:pt x="20291" y="37981"/>
                  </a:moveTo>
                  <a:cubicBezTo>
                    <a:pt x="18792" y="28986"/>
                    <a:pt x="17044" y="25737"/>
                    <a:pt x="14172" y="18741"/>
                  </a:cubicBezTo>
                  <a:lnTo>
                    <a:pt x="6179" y="0"/>
                  </a:lnTo>
                  <a:cubicBezTo>
                    <a:pt x="6179" y="0"/>
                    <a:pt x="-5435" y="1249"/>
                    <a:pt x="3182" y="19865"/>
                  </a:cubicBezTo>
                  <a:cubicBezTo>
                    <a:pt x="7678" y="29610"/>
                    <a:pt x="12299" y="33983"/>
                    <a:pt x="20291" y="3798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9317ADE-F959-553B-41FD-08CAF621E517}"/>
                </a:ext>
              </a:extLst>
            </p:cNvPr>
            <p:cNvSpPr/>
            <p:nvPr/>
          </p:nvSpPr>
          <p:spPr>
            <a:xfrm>
              <a:off x="495527" y="802813"/>
              <a:ext cx="13861" cy="37871"/>
            </a:xfrm>
            <a:custGeom>
              <a:avLst/>
              <a:gdLst>
                <a:gd name="connsiteX0" fmla="*/ 12862 w 13861"/>
                <a:gd name="connsiteY0" fmla="*/ 37731 h 37871"/>
                <a:gd name="connsiteX1" fmla="*/ 13861 w 13861"/>
                <a:gd name="connsiteY1" fmla="*/ 0 h 37871"/>
                <a:gd name="connsiteX2" fmla="*/ 12862 w 13861"/>
                <a:gd name="connsiteY2" fmla="*/ 37731 h 3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1" h="37871">
                  <a:moveTo>
                    <a:pt x="12862" y="37731"/>
                  </a:moveTo>
                  <a:cubicBezTo>
                    <a:pt x="10489" y="15617"/>
                    <a:pt x="13861" y="17117"/>
                    <a:pt x="13861" y="0"/>
                  </a:cubicBezTo>
                  <a:cubicBezTo>
                    <a:pt x="7617" y="8621"/>
                    <a:pt x="-13364" y="40230"/>
                    <a:pt x="12862" y="3773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2573E539-D563-FE3F-36B9-2121E0D8C587}"/>
                </a:ext>
              </a:extLst>
            </p:cNvPr>
            <p:cNvSpPr/>
            <p:nvPr/>
          </p:nvSpPr>
          <p:spPr>
            <a:xfrm>
              <a:off x="804483" y="1130402"/>
              <a:ext cx="14991" cy="32097"/>
            </a:xfrm>
            <a:custGeom>
              <a:avLst/>
              <a:gdLst>
                <a:gd name="connsiteX0" fmla="*/ 14991 w 14991"/>
                <a:gd name="connsiteY0" fmla="*/ 31859 h 32097"/>
                <a:gd name="connsiteX1" fmla="*/ 13368 w 14991"/>
                <a:gd name="connsiteY1" fmla="*/ 14868 h 32097"/>
                <a:gd name="connsiteX2" fmla="*/ 630 w 14991"/>
                <a:gd name="connsiteY2" fmla="*/ 0 h 32097"/>
                <a:gd name="connsiteX3" fmla="*/ 3252 w 14991"/>
                <a:gd name="connsiteY3" fmla="*/ 19490 h 32097"/>
                <a:gd name="connsiteX4" fmla="*/ 14991 w 14991"/>
                <a:gd name="connsiteY4" fmla="*/ 31859 h 3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1" h="32097">
                  <a:moveTo>
                    <a:pt x="14991" y="31859"/>
                  </a:moveTo>
                  <a:lnTo>
                    <a:pt x="13368" y="14868"/>
                  </a:lnTo>
                  <a:cubicBezTo>
                    <a:pt x="8497" y="-875"/>
                    <a:pt x="6374" y="1874"/>
                    <a:pt x="630" y="0"/>
                  </a:cubicBezTo>
                  <a:cubicBezTo>
                    <a:pt x="-744" y="7621"/>
                    <a:pt x="130" y="10370"/>
                    <a:pt x="3252" y="19490"/>
                  </a:cubicBezTo>
                  <a:cubicBezTo>
                    <a:pt x="6499" y="28611"/>
                    <a:pt x="7124" y="33234"/>
                    <a:pt x="14991" y="31859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E370253-EC1E-38BC-8145-D8D3C58DD068}"/>
                </a:ext>
              </a:extLst>
            </p:cNvPr>
            <p:cNvSpPr/>
            <p:nvPr/>
          </p:nvSpPr>
          <p:spPr>
            <a:xfrm>
              <a:off x="587940" y="1478480"/>
              <a:ext cx="13987" cy="29860"/>
            </a:xfrm>
            <a:custGeom>
              <a:avLst/>
              <a:gdLst>
                <a:gd name="connsiteX0" fmla="*/ 10615 w 13987"/>
                <a:gd name="connsiteY0" fmla="*/ 29860 h 29860"/>
                <a:gd name="connsiteX1" fmla="*/ 13737 w 13987"/>
                <a:gd name="connsiteY1" fmla="*/ 19365 h 29860"/>
                <a:gd name="connsiteX2" fmla="*/ 4121 w 13987"/>
                <a:gd name="connsiteY2" fmla="*/ 0 h 29860"/>
                <a:gd name="connsiteX3" fmla="*/ 10615 w 13987"/>
                <a:gd name="connsiteY3" fmla="*/ 29860 h 2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7" h="29860">
                  <a:moveTo>
                    <a:pt x="10615" y="29860"/>
                  </a:moveTo>
                  <a:cubicBezTo>
                    <a:pt x="13987" y="24363"/>
                    <a:pt x="14362" y="37731"/>
                    <a:pt x="13737" y="19365"/>
                  </a:cubicBezTo>
                  <a:cubicBezTo>
                    <a:pt x="13363" y="10745"/>
                    <a:pt x="8492" y="4748"/>
                    <a:pt x="4121" y="0"/>
                  </a:cubicBezTo>
                  <a:cubicBezTo>
                    <a:pt x="-2123" y="12119"/>
                    <a:pt x="-2248" y="23488"/>
                    <a:pt x="10615" y="29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E26EF875-DCD0-91AD-B36B-A43407D32795}"/>
                </a:ext>
              </a:extLst>
            </p:cNvPr>
            <p:cNvSpPr/>
            <p:nvPr/>
          </p:nvSpPr>
          <p:spPr>
            <a:xfrm>
              <a:off x="794442" y="748964"/>
              <a:ext cx="13255" cy="34358"/>
            </a:xfrm>
            <a:custGeom>
              <a:avLst/>
              <a:gdLst>
                <a:gd name="connsiteX0" fmla="*/ 8049 w 13255"/>
                <a:gd name="connsiteY0" fmla="*/ 34358 h 34358"/>
                <a:gd name="connsiteX1" fmla="*/ 931 w 13255"/>
                <a:gd name="connsiteY1" fmla="*/ 0 h 34358"/>
                <a:gd name="connsiteX2" fmla="*/ 8049 w 13255"/>
                <a:gd name="connsiteY2" fmla="*/ 34358 h 3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5" h="34358">
                  <a:moveTo>
                    <a:pt x="8049" y="34358"/>
                  </a:moveTo>
                  <a:cubicBezTo>
                    <a:pt x="19538" y="24863"/>
                    <a:pt x="9672" y="7246"/>
                    <a:pt x="931" y="0"/>
                  </a:cubicBezTo>
                  <a:cubicBezTo>
                    <a:pt x="-2566" y="7371"/>
                    <a:pt x="4677" y="27362"/>
                    <a:pt x="8049" y="3435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21F4729E-BE4A-E1A4-FBA9-0A9E134EC29B}"/>
                </a:ext>
              </a:extLst>
            </p:cNvPr>
            <p:cNvSpPr/>
            <p:nvPr/>
          </p:nvSpPr>
          <p:spPr>
            <a:xfrm>
              <a:off x="623499" y="1070056"/>
              <a:ext cx="10523" cy="38735"/>
            </a:xfrm>
            <a:custGeom>
              <a:avLst/>
              <a:gdLst>
                <a:gd name="connsiteX0" fmla="*/ 10523 w 10523"/>
                <a:gd name="connsiteY0" fmla="*/ 38606 h 38735"/>
                <a:gd name="connsiteX1" fmla="*/ 8775 w 10523"/>
                <a:gd name="connsiteY1" fmla="*/ 0 h 38735"/>
                <a:gd name="connsiteX2" fmla="*/ 1906 w 10523"/>
                <a:gd name="connsiteY2" fmla="*/ 22614 h 38735"/>
                <a:gd name="connsiteX3" fmla="*/ 10523 w 10523"/>
                <a:gd name="connsiteY3" fmla="*/ 38606 h 3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3" h="38735">
                  <a:moveTo>
                    <a:pt x="10523" y="38606"/>
                  </a:moveTo>
                  <a:lnTo>
                    <a:pt x="8775" y="0"/>
                  </a:lnTo>
                  <a:cubicBezTo>
                    <a:pt x="6402" y="5122"/>
                    <a:pt x="3405" y="16617"/>
                    <a:pt x="1906" y="22614"/>
                  </a:cubicBezTo>
                  <a:cubicBezTo>
                    <a:pt x="-1341" y="36107"/>
                    <a:pt x="-1590" y="39481"/>
                    <a:pt x="10523" y="38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3D3B262F-EE13-4A43-77EA-677BCAF6051E}"/>
                </a:ext>
              </a:extLst>
            </p:cNvPr>
            <p:cNvSpPr/>
            <p:nvPr/>
          </p:nvSpPr>
          <p:spPr>
            <a:xfrm>
              <a:off x="689994" y="834672"/>
              <a:ext cx="11269" cy="30859"/>
            </a:xfrm>
            <a:custGeom>
              <a:avLst/>
              <a:gdLst>
                <a:gd name="connsiteX0" fmla="*/ 10716 w 11269"/>
                <a:gd name="connsiteY0" fmla="*/ 30860 h 30859"/>
                <a:gd name="connsiteX1" fmla="*/ 351 w 11269"/>
                <a:gd name="connsiteY1" fmla="*/ 0 h 30859"/>
                <a:gd name="connsiteX2" fmla="*/ 10716 w 11269"/>
                <a:gd name="connsiteY2" fmla="*/ 30860 h 3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69" h="30859">
                  <a:moveTo>
                    <a:pt x="10716" y="30860"/>
                  </a:moveTo>
                  <a:cubicBezTo>
                    <a:pt x="13338" y="21489"/>
                    <a:pt x="6095" y="9121"/>
                    <a:pt x="351" y="0"/>
                  </a:cubicBezTo>
                  <a:cubicBezTo>
                    <a:pt x="-149" y="17366"/>
                    <a:pt x="-1772" y="24238"/>
                    <a:pt x="10716" y="30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D1E60FB6-0D45-1324-F098-46CCE611463D}"/>
                </a:ext>
              </a:extLst>
            </p:cNvPr>
            <p:cNvSpPr/>
            <p:nvPr/>
          </p:nvSpPr>
          <p:spPr>
            <a:xfrm>
              <a:off x="894105" y="1180377"/>
              <a:ext cx="11165" cy="20739"/>
            </a:xfrm>
            <a:custGeom>
              <a:avLst/>
              <a:gdLst>
                <a:gd name="connsiteX0" fmla="*/ 6544 w 11165"/>
                <a:gd name="connsiteY0" fmla="*/ 20740 h 20739"/>
                <a:gd name="connsiteX1" fmla="*/ 3172 w 11165"/>
                <a:gd name="connsiteY1" fmla="*/ 0 h 20739"/>
                <a:gd name="connsiteX2" fmla="*/ 6544 w 11165"/>
                <a:gd name="connsiteY2" fmla="*/ 20740 h 2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65" h="20739">
                  <a:moveTo>
                    <a:pt x="6544" y="20740"/>
                  </a:moveTo>
                  <a:cubicBezTo>
                    <a:pt x="15660" y="12994"/>
                    <a:pt x="9541" y="9370"/>
                    <a:pt x="3172" y="0"/>
                  </a:cubicBezTo>
                  <a:cubicBezTo>
                    <a:pt x="-2948" y="9620"/>
                    <a:pt x="674" y="15118"/>
                    <a:pt x="6544" y="2074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E184CA5-6B7D-59A7-E135-32E05F6621CC}"/>
                </a:ext>
              </a:extLst>
            </p:cNvPr>
            <p:cNvSpPr/>
            <p:nvPr/>
          </p:nvSpPr>
          <p:spPr>
            <a:xfrm>
              <a:off x="591227" y="1441925"/>
              <a:ext cx="12671" cy="13867"/>
            </a:xfrm>
            <a:custGeom>
              <a:avLst/>
              <a:gdLst>
                <a:gd name="connsiteX0" fmla="*/ 3831 w 12671"/>
                <a:gd name="connsiteY0" fmla="*/ 948 h 13867"/>
                <a:gd name="connsiteX1" fmla="*/ 1209 w 12671"/>
                <a:gd name="connsiteY1" fmla="*/ 8319 h 13867"/>
                <a:gd name="connsiteX2" fmla="*/ 3831 w 12671"/>
                <a:gd name="connsiteY2" fmla="*/ 948 h 1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71" h="13867">
                  <a:moveTo>
                    <a:pt x="3831" y="948"/>
                  </a:moveTo>
                  <a:cubicBezTo>
                    <a:pt x="85" y="6695"/>
                    <a:pt x="-1164" y="-6549"/>
                    <a:pt x="1209" y="8319"/>
                  </a:cubicBezTo>
                  <a:cubicBezTo>
                    <a:pt x="4081" y="26310"/>
                    <a:pt x="23813" y="-5799"/>
                    <a:pt x="3831" y="94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33BF08A-9FCE-3B2F-3C59-D4AF4AA08C27}"/>
                </a:ext>
              </a:extLst>
            </p:cNvPr>
            <p:cNvSpPr/>
            <p:nvPr/>
          </p:nvSpPr>
          <p:spPr>
            <a:xfrm>
              <a:off x="549189" y="727350"/>
              <a:ext cx="12900" cy="25362"/>
            </a:xfrm>
            <a:custGeom>
              <a:avLst/>
              <a:gdLst>
                <a:gd name="connsiteX0" fmla="*/ 1661 w 12900"/>
                <a:gd name="connsiteY0" fmla="*/ 25363 h 25362"/>
                <a:gd name="connsiteX1" fmla="*/ 12900 w 12900"/>
                <a:gd name="connsiteY1" fmla="*/ 0 h 25362"/>
                <a:gd name="connsiteX2" fmla="*/ 1661 w 12900"/>
                <a:gd name="connsiteY2" fmla="*/ 25363 h 2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0" h="25362">
                  <a:moveTo>
                    <a:pt x="1661" y="25363"/>
                  </a:moveTo>
                  <a:lnTo>
                    <a:pt x="12900" y="0"/>
                  </a:lnTo>
                  <a:cubicBezTo>
                    <a:pt x="6406" y="5872"/>
                    <a:pt x="-4084" y="16492"/>
                    <a:pt x="1661" y="2536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832321C4-3507-358E-5FFE-96CF13A9BC22}"/>
                </a:ext>
              </a:extLst>
            </p:cNvPr>
            <p:cNvSpPr/>
            <p:nvPr/>
          </p:nvSpPr>
          <p:spPr>
            <a:xfrm>
              <a:off x="590429" y="1228104"/>
              <a:ext cx="6003" cy="13993"/>
            </a:xfrm>
            <a:custGeom>
              <a:avLst/>
              <a:gdLst>
                <a:gd name="connsiteX0" fmla="*/ 1383 w 6003"/>
                <a:gd name="connsiteY0" fmla="*/ 13993 h 13993"/>
                <a:gd name="connsiteX1" fmla="*/ 5005 w 6003"/>
                <a:gd name="connsiteY1" fmla="*/ 8246 h 13993"/>
                <a:gd name="connsiteX2" fmla="*/ 6004 w 6003"/>
                <a:gd name="connsiteY2" fmla="*/ 0 h 13993"/>
                <a:gd name="connsiteX3" fmla="*/ 1383 w 6003"/>
                <a:gd name="connsiteY3" fmla="*/ 13993 h 1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3" h="13993">
                  <a:moveTo>
                    <a:pt x="1383" y="13993"/>
                  </a:moveTo>
                  <a:cubicBezTo>
                    <a:pt x="3631" y="11244"/>
                    <a:pt x="3131" y="13993"/>
                    <a:pt x="5005" y="8246"/>
                  </a:cubicBezTo>
                  <a:cubicBezTo>
                    <a:pt x="6378" y="4123"/>
                    <a:pt x="5879" y="3873"/>
                    <a:pt x="6004" y="0"/>
                  </a:cubicBezTo>
                  <a:cubicBezTo>
                    <a:pt x="-116" y="3873"/>
                    <a:pt x="-1364" y="8371"/>
                    <a:pt x="1383" y="1399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3F97408F-6819-7453-5F93-EDDE68764EDF}"/>
              </a:ext>
            </a:extLst>
          </p:cNvPr>
          <p:cNvGrpSpPr/>
          <p:nvPr/>
        </p:nvGrpSpPr>
        <p:grpSpPr>
          <a:xfrm>
            <a:off x="5546290" y="1076234"/>
            <a:ext cx="1099419" cy="1099419"/>
            <a:chOff x="2879946" y="1749495"/>
            <a:chExt cx="1628624" cy="1628624"/>
          </a:xfrm>
        </p:grpSpPr>
        <p:sp>
          <p:nvSpPr>
            <p:cNvPr id="79" name="矩形 78">
              <a:extLst>
                <a:ext uri="{FF2B5EF4-FFF2-40B4-BE49-F238E27FC236}">
                  <a16:creationId xmlns:a16="http://schemas.microsoft.com/office/drawing/2014/main" id="{23C53DF2-1864-6A48-A460-4C587946A24B}"/>
                </a:ext>
              </a:extLst>
            </p:cNvPr>
            <p:cNvSpPr/>
            <p:nvPr/>
          </p:nvSpPr>
          <p:spPr>
            <a:xfrm>
              <a:off x="2879946" y="1749495"/>
              <a:ext cx="1628624" cy="1628624"/>
            </a:xfrm>
            <a:custGeom>
              <a:avLst/>
              <a:gdLst>
                <a:gd name="connsiteX0" fmla="*/ 0 w 1628624"/>
                <a:gd name="connsiteY0" fmla="*/ 0 h 1628624"/>
                <a:gd name="connsiteX1" fmla="*/ 526588 w 1628624"/>
                <a:gd name="connsiteY1" fmla="*/ 0 h 1628624"/>
                <a:gd name="connsiteX2" fmla="*/ 1020604 w 1628624"/>
                <a:gd name="connsiteY2" fmla="*/ 0 h 1628624"/>
                <a:gd name="connsiteX3" fmla="*/ 1628624 w 1628624"/>
                <a:gd name="connsiteY3" fmla="*/ 0 h 1628624"/>
                <a:gd name="connsiteX4" fmla="*/ 1628624 w 1628624"/>
                <a:gd name="connsiteY4" fmla="*/ 526588 h 1628624"/>
                <a:gd name="connsiteX5" fmla="*/ 1628624 w 1628624"/>
                <a:gd name="connsiteY5" fmla="*/ 1036891 h 1628624"/>
                <a:gd name="connsiteX6" fmla="*/ 1628624 w 1628624"/>
                <a:gd name="connsiteY6" fmla="*/ 1628624 h 1628624"/>
                <a:gd name="connsiteX7" fmla="*/ 1085749 w 1628624"/>
                <a:gd name="connsiteY7" fmla="*/ 1628624 h 1628624"/>
                <a:gd name="connsiteX8" fmla="*/ 510302 w 1628624"/>
                <a:gd name="connsiteY8" fmla="*/ 1628624 h 1628624"/>
                <a:gd name="connsiteX9" fmla="*/ 0 w 1628624"/>
                <a:gd name="connsiteY9" fmla="*/ 1628624 h 1628624"/>
                <a:gd name="connsiteX10" fmla="*/ 0 w 1628624"/>
                <a:gd name="connsiteY10" fmla="*/ 1085749 h 1628624"/>
                <a:gd name="connsiteX11" fmla="*/ 0 w 1628624"/>
                <a:gd name="connsiteY11" fmla="*/ 559161 h 1628624"/>
                <a:gd name="connsiteX12" fmla="*/ 0 w 1628624"/>
                <a:gd name="connsiteY12" fmla="*/ 0 h 162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8624" h="1628624" extrusionOk="0">
                  <a:moveTo>
                    <a:pt x="0" y="0"/>
                  </a:moveTo>
                  <a:cubicBezTo>
                    <a:pt x="148457" y="25777"/>
                    <a:pt x="288820" y="-5090"/>
                    <a:pt x="526588" y="0"/>
                  </a:cubicBezTo>
                  <a:cubicBezTo>
                    <a:pt x="764356" y="5090"/>
                    <a:pt x="836476" y="-8772"/>
                    <a:pt x="1020604" y="0"/>
                  </a:cubicBezTo>
                  <a:cubicBezTo>
                    <a:pt x="1204732" y="8772"/>
                    <a:pt x="1462877" y="-10452"/>
                    <a:pt x="1628624" y="0"/>
                  </a:cubicBezTo>
                  <a:cubicBezTo>
                    <a:pt x="1654877" y="247685"/>
                    <a:pt x="1647518" y="356873"/>
                    <a:pt x="1628624" y="526588"/>
                  </a:cubicBezTo>
                  <a:cubicBezTo>
                    <a:pt x="1609730" y="696303"/>
                    <a:pt x="1608885" y="804927"/>
                    <a:pt x="1628624" y="1036891"/>
                  </a:cubicBezTo>
                  <a:cubicBezTo>
                    <a:pt x="1648363" y="1268855"/>
                    <a:pt x="1633168" y="1377549"/>
                    <a:pt x="1628624" y="1628624"/>
                  </a:cubicBezTo>
                  <a:cubicBezTo>
                    <a:pt x="1389806" y="1630574"/>
                    <a:pt x="1211834" y="1654685"/>
                    <a:pt x="1085749" y="1628624"/>
                  </a:cubicBezTo>
                  <a:cubicBezTo>
                    <a:pt x="959665" y="1602563"/>
                    <a:pt x="776604" y="1649249"/>
                    <a:pt x="510302" y="1628624"/>
                  </a:cubicBezTo>
                  <a:cubicBezTo>
                    <a:pt x="244000" y="1607999"/>
                    <a:pt x="166590" y="1607420"/>
                    <a:pt x="0" y="1628624"/>
                  </a:cubicBezTo>
                  <a:cubicBezTo>
                    <a:pt x="-12356" y="1436984"/>
                    <a:pt x="-13302" y="1215884"/>
                    <a:pt x="0" y="1085749"/>
                  </a:cubicBezTo>
                  <a:cubicBezTo>
                    <a:pt x="13302" y="955614"/>
                    <a:pt x="-13586" y="773016"/>
                    <a:pt x="0" y="559161"/>
                  </a:cubicBezTo>
                  <a:cubicBezTo>
                    <a:pt x="13586" y="345306"/>
                    <a:pt x="-7478" y="150660"/>
                    <a:pt x="0" y="0"/>
                  </a:cubicBezTo>
                  <a:close/>
                </a:path>
              </a:pathLst>
            </a:custGeom>
            <a:noFill/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219033472">
                    <a:prstGeom prst="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/>
            </a:p>
          </p:txBody>
        </p:sp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BB9C2996-4CCA-90E3-8324-ABB102799714}"/>
                </a:ext>
              </a:extLst>
            </p:cNvPr>
            <p:cNvGrpSpPr/>
            <p:nvPr/>
          </p:nvGrpSpPr>
          <p:grpSpPr>
            <a:xfrm>
              <a:off x="2879946" y="1749495"/>
              <a:ext cx="1628624" cy="1628624"/>
              <a:chOff x="2879946" y="1749495"/>
              <a:chExt cx="1628624" cy="1628624"/>
            </a:xfrm>
          </p:grpSpPr>
          <p:cxnSp>
            <p:nvCxnSpPr>
              <p:cNvPr id="81" name="直接连接符 80">
                <a:extLst>
                  <a:ext uri="{FF2B5EF4-FFF2-40B4-BE49-F238E27FC236}">
                    <a16:creationId xmlns:a16="http://schemas.microsoft.com/office/drawing/2014/main" id="{8096BA22-F2AD-E2F1-5442-F25FAD7E65D2}"/>
                  </a:ext>
                </a:extLst>
              </p:cNvPr>
              <p:cNvCxnSpPr>
                <a:stCxn id="79" idx="1"/>
                <a:endCxn id="79" idx="3"/>
              </p:cNvCxnSpPr>
              <p:nvPr/>
            </p:nvCxnSpPr>
            <p:spPr>
              <a:xfrm>
                <a:off x="2879946" y="2563807"/>
                <a:ext cx="1628624" cy="0"/>
              </a:xfrm>
              <a:prstGeom prst="line">
                <a:avLst/>
              </a:prstGeom>
              <a:ln w="12700">
                <a:solidFill>
                  <a:schemeClr val="bg1">
                    <a:alpha val="27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直接连接符 81">
                <a:extLst>
                  <a:ext uri="{FF2B5EF4-FFF2-40B4-BE49-F238E27FC236}">
                    <a16:creationId xmlns:a16="http://schemas.microsoft.com/office/drawing/2014/main" id="{D1378B1E-FEC3-259F-0E11-A71E9A54583A}"/>
                  </a:ext>
                </a:extLst>
              </p:cNvPr>
              <p:cNvCxnSpPr>
                <a:stCxn id="79" idx="0"/>
                <a:endCxn id="79" idx="2"/>
              </p:cNvCxnSpPr>
              <p:nvPr/>
            </p:nvCxnSpPr>
            <p:spPr>
              <a:xfrm>
                <a:off x="3694258" y="1749495"/>
                <a:ext cx="0" cy="1628624"/>
              </a:xfrm>
              <a:prstGeom prst="line">
                <a:avLst/>
              </a:prstGeom>
              <a:ln w="12700">
                <a:solidFill>
                  <a:schemeClr val="bg1">
                    <a:alpha val="27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83" name="文本框 82">
            <a:extLst>
              <a:ext uri="{FF2B5EF4-FFF2-40B4-BE49-F238E27FC236}">
                <a16:creationId xmlns:a16="http://schemas.microsoft.com/office/drawing/2014/main" id="{070036A4-D6B1-A603-7E26-48EB3A8C05B1}"/>
              </a:ext>
            </a:extLst>
          </p:cNvPr>
          <p:cNvSpPr txBox="1"/>
          <p:nvPr/>
        </p:nvSpPr>
        <p:spPr>
          <a:xfrm>
            <a:off x="5634337" y="1052069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叁</a:t>
            </a:r>
            <a:endParaRPr lang="en-US" altLang="zh-CN" sz="6000" b="1" dirty="0">
              <a:blipFill dpi="0" rotWithShape="1">
                <a:blip r:embed="rId4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E036BA06-2585-E1A7-A472-F6A257589CCF}"/>
              </a:ext>
            </a:extLst>
          </p:cNvPr>
          <p:cNvSpPr/>
          <p:nvPr/>
        </p:nvSpPr>
        <p:spPr>
          <a:xfrm>
            <a:off x="0" y="4923848"/>
            <a:ext cx="12192000" cy="19341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34152">
                <a:moveTo>
                  <a:pt x="12192000" y="0"/>
                </a:moveTo>
                <a:lnTo>
                  <a:pt x="12192000" y="1934152"/>
                </a:lnTo>
                <a:lnTo>
                  <a:pt x="0" y="1934152"/>
                </a:lnTo>
                <a:lnTo>
                  <a:pt x="0" y="1528552"/>
                </a:lnTo>
                <a:lnTo>
                  <a:pt x="22318" y="1541097"/>
                </a:lnTo>
                <a:cubicBezTo>
                  <a:pt x="193130" y="1626839"/>
                  <a:pt x="407194" y="1679094"/>
                  <a:pt x="736600" y="1642052"/>
                </a:cubicBezTo>
                <a:cubicBezTo>
                  <a:pt x="1263650" y="1582785"/>
                  <a:pt x="2127250" y="1009169"/>
                  <a:pt x="2908300" y="1007052"/>
                </a:cubicBezTo>
                <a:cubicBezTo>
                  <a:pt x="3689350" y="1004935"/>
                  <a:pt x="3824817" y="1811385"/>
                  <a:pt x="5422901" y="1629352"/>
                </a:cubicBezTo>
                <a:cubicBezTo>
                  <a:pt x="6821223" y="1470073"/>
                  <a:pt x="9092224" y="863516"/>
                  <a:pt x="11472310" y="201049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14050B06-28AD-7417-D8F3-FCEFD33A68DC}"/>
              </a:ext>
            </a:extLst>
          </p:cNvPr>
          <p:cNvSpPr/>
          <p:nvPr/>
        </p:nvSpPr>
        <p:spPr>
          <a:xfrm>
            <a:off x="-228600" y="4726754"/>
            <a:ext cx="12623800" cy="24500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  <a:gd name="connsiteX0" fmla="*/ 2272668 w 12395200"/>
              <a:gd name="connsiteY0" fmla="*/ 1238 h 2450048"/>
              <a:gd name="connsiteX1" fmla="*/ 2463800 w 12395200"/>
              <a:gd name="connsiteY1" fmla="*/ 11648 h 2450048"/>
              <a:gd name="connsiteX2" fmla="*/ 5854700 w 12395200"/>
              <a:gd name="connsiteY2" fmla="*/ 1218148 h 2450048"/>
              <a:gd name="connsiteX3" fmla="*/ 8483600 w 12395200"/>
              <a:gd name="connsiteY3" fmla="*/ 786348 h 2450048"/>
              <a:gd name="connsiteX4" fmla="*/ 11447512 w 12395200"/>
              <a:gd name="connsiteY4" fmla="*/ 1033254 h 2450048"/>
              <a:gd name="connsiteX5" fmla="*/ 12192000 w 12395200"/>
              <a:gd name="connsiteY5" fmla="*/ 1132598 h 2450048"/>
              <a:gd name="connsiteX6" fmla="*/ 12395200 w 12395200"/>
              <a:gd name="connsiteY6" fmla="*/ 2450048 h 2450048"/>
              <a:gd name="connsiteX7" fmla="*/ 0 w 12395200"/>
              <a:gd name="connsiteY7" fmla="*/ 2030948 h 2450048"/>
              <a:gd name="connsiteX8" fmla="*/ 0 w 12395200"/>
              <a:gd name="connsiteY8" fmla="*/ 569296 h 2450048"/>
              <a:gd name="connsiteX9" fmla="*/ 11410 w 12395200"/>
              <a:gd name="connsiteY9" fmla="*/ 564234 h 2450048"/>
              <a:gd name="connsiteX10" fmla="*/ 2272668 w 12395200"/>
              <a:gd name="connsiteY10" fmla="*/ 1238 h 2450048"/>
              <a:gd name="connsiteX0" fmla="*/ 2501268 w 12623800"/>
              <a:gd name="connsiteY0" fmla="*/ 1238 h 2450048"/>
              <a:gd name="connsiteX1" fmla="*/ 2692400 w 12623800"/>
              <a:gd name="connsiteY1" fmla="*/ 11648 h 2450048"/>
              <a:gd name="connsiteX2" fmla="*/ 6083300 w 12623800"/>
              <a:gd name="connsiteY2" fmla="*/ 1218148 h 2450048"/>
              <a:gd name="connsiteX3" fmla="*/ 8712200 w 12623800"/>
              <a:gd name="connsiteY3" fmla="*/ 786348 h 2450048"/>
              <a:gd name="connsiteX4" fmla="*/ 11676112 w 12623800"/>
              <a:gd name="connsiteY4" fmla="*/ 1033254 h 2450048"/>
              <a:gd name="connsiteX5" fmla="*/ 12420600 w 12623800"/>
              <a:gd name="connsiteY5" fmla="*/ 1132598 h 2450048"/>
              <a:gd name="connsiteX6" fmla="*/ 12623800 w 12623800"/>
              <a:gd name="connsiteY6" fmla="*/ 2450048 h 2450048"/>
              <a:gd name="connsiteX7" fmla="*/ 0 w 12623800"/>
              <a:gd name="connsiteY7" fmla="*/ 2450048 h 2450048"/>
              <a:gd name="connsiteX8" fmla="*/ 228600 w 12623800"/>
              <a:gd name="connsiteY8" fmla="*/ 569296 h 2450048"/>
              <a:gd name="connsiteX9" fmla="*/ 240010 w 12623800"/>
              <a:gd name="connsiteY9" fmla="*/ 564234 h 2450048"/>
              <a:gd name="connsiteX10" fmla="*/ 2501268 w 12623800"/>
              <a:gd name="connsiteY10" fmla="*/ 1238 h 245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23800" h="2450048">
                <a:moveTo>
                  <a:pt x="2501268" y="1238"/>
                </a:moveTo>
                <a:cubicBezTo>
                  <a:pt x="2564408" y="2925"/>
                  <a:pt x="2628107" y="6357"/>
                  <a:pt x="2692400" y="11648"/>
                </a:cubicBezTo>
                <a:cubicBezTo>
                  <a:pt x="3721100" y="96315"/>
                  <a:pt x="5080000" y="1089031"/>
                  <a:pt x="6083300" y="1218148"/>
                </a:cubicBezTo>
                <a:cubicBezTo>
                  <a:pt x="7086600" y="1347265"/>
                  <a:pt x="7596717" y="792698"/>
                  <a:pt x="8712200" y="786348"/>
                </a:cubicBezTo>
                <a:cubicBezTo>
                  <a:pt x="9548812" y="781586"/>
                  <a:pt x="10587235" y="892909"/>
                  <a:pt x="11676112" y="1033254"/>
                </a:cubicBezTo>
                <a:lnTo>
                  <a:pt x="12420600" y="1132598"/>
                </a:lnTo>
                <a:lnTo>
                  <a:pt x="12623800" y="2450048"/>
                </a:lnTo>
                <a:lnTo>
                  <a:pt x="0" y="2450048"/>
                </a:lnTo>
                <a:lnTo>
                  <a:pt x="228600" y="569296"/>
                </a:lnTo>
                <a:lnTo>
                  <a:pt x="240010" y="564234"/>
                </a:lnTo>
                <a:cubicBezTo>
                  <a:pt x="953939" y="252119"/>
                  <a:pt x="1680443" y="-20696"/>
                  <a:pt x="2501268" y="1238"/>
                </a:cubicBezTo>
                <a:close/>
              </a:path>
            </a:pathLst>
          </a:custGeom>
          <a:noFill/>
          <a:ln w="12700" cap="flat" cmpd="sng" algn="ctr">
            <a:gradFill flip="none" rotWithShape="1">
              <a:gsLst>
                <a:gs pos="56000">
                  <a:srgbClr val="E6EFF8"/>
                </a:gs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72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71921D6E-8B9F-E3D5-BBC0-63C53C26B95A}"/>
              </a:ext>
            </a:extLst>
          </p:cNvPr>
          <p:cNvSpPr/>
          <p:nvPr/>
        </p:nvSpPr>
        <p:spPr>
          <a:xfrm>
            <a:off x="-457200" y="4734001"/>
            <a:ext cx="12852400" cy="22389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  <a:gd name="connsiteX0" fmla="*/ 12192000 w 12395200"/>
              <a:gd name="connsiteY0" fmla="*/ 0 h 2238952"/>
              <a:gd name="connsiteX1" fmla="*/ 12395200 w 12395200"/>
              <a:gd name="connsiteY1" fmla="*/ 2238952 h 2238952"/>
              <a:gd name="connsiteX2" fmla="*/ 0 w 12395200"/>
              <a:gd name="connsiteY2" fmla="*/ 1934152 h 2238952"/>
              <a:gd name="connsiteX3" fmla="*/ 0 w 12395200"/>
              <a:gd name="connsiteY3" fmla="*/ 1528552 h 2238952"/>
              <a:gd name="connsiteX4" fmla="*/ 22318 w 12395200"/>
              <a:gd name="connsiteY4" fmla="*/ 1541097 h 2238952"/>
              <a:gd name="connsiteX5" fmla="*/ 736600 w 12395200"/>
              <a:gd name="connsiteY5" fmla="*/ 1642052 h 2238952"/>
              <a:gd name="connsiteX6" fmla="*/ 2908300 w 12395200"/>
              <a:gd name="connsiteY6" fmla="*/ 1007052 h 2238952"/>
              <a:gd name="connsiteX7" fmla="*/ 5422901 w 12395200"/>
              <a:gd name="connsiteY7" fmla="*/ 1629352 h 2238952"/>
              <a:gd name="connsiteX8" fmla="*/ 11472310 w 12395200"/>
              <a:gd name="connsiteY8" fmla="*/ 201049 h 2238952"/>
              <a:gd name="connsiteX9" fmla="*/ 12192000 w 12395200"/>
              <a:gd name="connsiteY9" fmla="*/ 0 h 2238952"/>
              <a:gd name="connsiteX0" fmla="*/ 12649200 w 12852400"/>
              <a:gd name="connsiteY0" fmla="*/ 0 h 2238952"/>
              <a:gd name="connsiteX1" fmla="*/ 12852400 w 12852400"/>
              <a:gd name="connsiteY1" fmla="*/ 2238952 h 2238952"/>
              <a:gd name="connsiteX2" fmla="*/ 0 w 12852400"/>
              <a:gd name="connsiteY2" fmla="*/ 2150052 h 2238952"/>
              <a:gd name="connsiteX3" fmla="*/ 457200 w 12852400"/>
              <a:gd name="connsiteY3" fmla="*/ 1528552 h 2238952"/>
              <a:gd name="connsiteX4" fmla="*/ 479518 w 12852400"/>
              <a:gd name="connsiteY4" fmla="*/ 1541097 h 2238952"/>
              <a:gd name="connsiteX5" fmla="*/ 1193800 w 12852400"/>
              <a:gd name="connsiteY5" fmla="*/ 1642052 h 2238952"/>
              <a:gd name="connsiteX6" fmla="*/ 3365500 w 12852400"/>
              <a:gd name="connsiteY6" fmla="*/ 1007052 h 2238952"/>
              <a:gd name="connsiteX7" fmla="*/ 5880101 w 12852400"/>
              <a:gd name="connsiteY7" fmla="*/ 1629352 h 2238952"/>
              <a:gd name="connsiteX8" fmla="*/ 11929510 w 12852400"/>
              <a:gd name="connsiteY8" fmla="*/ 201049 h 2238952"/>
              <a:gd name="connsiteX9" fmla="*/ 12649200 w 12852400"/>
              <a:gd name="connsiteY9" fmla="*/ 0 h 223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52400" h="2238952">
                <a:moveTo>
                  <a:pt x="12649200" y="0"/>
                </a:moveTo>
                <a:lnTo>
                  <a:pt x="12852400" y="2238952"/>
                </a:lnTo>
                <a:lnTo>
                  <a:pt x="0" y="2150052"/>
                </a:lnTo>
                <a:lnTo>
                  <a:pt x="457200" y="1528552"/>
                </a:lnTo>
                <a:lnTo>
                  <a:pt x="479518" y="1541097"/>
                </a:lnTo>
                <a:cubicBezTo>
                  <a:pt x="650330" y="1626839"/>
                  <a:pt x="864394" y="1679094"/>
                  <a:pt x="1193800" y="1642052"/>
                </a:cubicBezTo>
                <a:cubicBezTo>
                  <a:pt x="1720850" y="1582785"/>
                  <a:pt x="2584450" y="1009169"/>
                  <a:pt x="3365500" y="1007052"/>
                </a:cubicBezTo>
                <a:cubicBezTo>
                  <a:pt x="4146550" y="1004935"/>
                  <a:pt x="4282017" y="1811385"/>
                  <a:pt x="5880101" y="1629352"/>
                </a:cubicBezTo>
                <a:cubicBezTo>
                  <a:pt x="7278423" y="1470073"/>
                  <a:pt x="9549424" y="863516"/>
                  <a:pt x="11929510" y="201049"/>
                </a:cubicBezTo>
                <a:lnTo>
                  <a:pt x="12649200" y="0"/>
                </a:lnTo>
                <a:close/>
              </a:path>
            </a:pathLst>
          </a:custGeom>
          <a:noFill/>
          <a:ln w="25400" cap="flat" cmpd="sng" algn="ctr">
            <a:gradFill flip="none" rotWithShape="1">
              <a:gsLst>
                <a:gs pos="4000">
                  <a:schemeClr val="accent1">
                    <a:lumMod val="5000"/>
                    <a:lumOff val="95000"/>
                    <a:alpha val="0"/>
                  </a:schemeClr>
                </a:gs>
                <a:gs pos="54000">
                  <a:schemeClr val="bg1"/>
                </a:gs>
                <a:gs pos="75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Freeform 44">
            <a:extLst>
              <a:ext uri="{FF2B5EF4-FFF2-40B4-BE49-F238E27FC236}">
                <a16:creationId xmlns:a16="http://schemas.microsoft.com/office/drawing/2014/main" id="{5B7ECB8C-30FF-41A5-008D-01678C3CEEE3}"/>
              </a:ext>
            </a:extLst>
          </p:cNvPr>
          <p:cNvSpPr>
            <a:spLocks noEditPoints="1"/>
          </p:cNvSpPr>
          <p:nvPr/>
        </p:nvSpPr>
        <p:spPr bwMode="auto">
          <a:xfrm rot="21340387">
            <a:off x="5880532" y="5099490"/>
            <a:ext cx="1201738" cy="841375"/>
          </a:xfrm>
          <a:custGeom>
            <a:avLst/>
            <a:gdLst>
              <a:gd name="T0" fmla="*/ 478 w 516"/>
              <a:gd name="T1" fmla="*/ 125 h 361"/>
              <a:gd name="T2" fmla="*/ 414 w 516"/>
              <a:gd name="T3" fmla="*/ 126 h 361"/>
              <a:gd name="T4" fmla="*/ 372 w 516"/>
              <a:gd name="T5" fmla="*/ 113 h 361"/>
              <a:gd name="T6" fmla="*/ 374 w 516"/>
              <a:gd name="T7" fmla="*/ 102 h 361"/>
              <a:gd name="T8" fmla="*/ 313 w 516"/>
              <a:gd name="T9" fmla="*/ 46 h 361"/>
              <a:gd name="T10" fmla="*/ 363 w 516"/>
              <a:gd name="T11" fmla="*/ 112 h 361"/>
              <a:gd name="T12" fmla="*/ 329 w 516"/>
              <a:gd name="T13" fmla="*/ 120 h 361"/>
              <a:gd name="T14" fmla="*/ 404 w 516"/>
              <a:gd name="T15" fmla="*/ 179 h 361"/>
              <a:gd name="T16" fmla="*/ 385 w 516"/>
              <a:gd name="T17" fmla="*/ 267 h 361"/>
              <a:gd name="T18" fmla="*/ 396 w 516"/>
              <a:gd name="T19" fmla="*/ 239 h 361"/>
              <a:gd name="T20" fmla="*/ 333 w 516"/>
              <a:gd name="T21" fmla="*/ 136 h 361"/>
              <a:gd name="T22" fmla="*/ 321 w 516"/>
              <a:gd name="T23" fmla="*/ 127 h 361"/>
              <a:gd name="T24" fmla="*/ 265 w 516"/>
              <a:gd name="T25" fmla="*/ 153 h 361"/>
              <a:gd name="T26" fmla="*/ 256 w 516"/>
              <a:gd name="T27" fmla="*/ 140 h 361"/>
              <a:gd name="T28" fmla="*/ 239 w 516"/>
              <a:gd name="T29" fmla="*/ 147 h 361"/>
              <a:gd name="T30" fmla="*/ 232 w 516"/>
              <a:gd name="T31" fmla="*/ 162 h 361"/>
              <a:gd name="T32" fmla="*/ 165 w 516"/>
              <a:gd name="T33" fmla="*/ 157 h 361"/>
              <a:gd name="T34" fmla="*/ 176 w 516"/>
              <a:gd name="T35" fmla="*/ 78 h 361"/>
              <a:gd name="T36" fmla="*/ 217 w 516"/>
              <a:gd name="T37" fmla="*/ 91 h 361"/>
              <a:gd name="T38" fmla="*/ 216 w 516"/>
              <a:gd name="T39" fmla="*/ 69 h 361"/>
              <a:gd name="T40" fmla="*/ 214 w 516"/>
              <a:gd name="T41" fmla="*/ 48 h 361"/>
              <a:gd name="T42" fmla="*/ 164 w 516"/>
              <a:gd name="T43" fmla="*/ 65 h 361"/>
              <a:gd name="T44" fmla="*/ 73 w 516"/>
              <a:gd name="T45" fmla="*/ 105 h 361"/>
              <a:gd name="T46" fmla="*/ 14 w 516"/>
              <a:gd name="T47" fmla="*/ 109 h 361"/>
              <a:gd name="T48" fmla="*/ 23 w 516"/>
              <a:gd name="T49" fmla="*/ 132 h 361"/>
              <a:gd name="T50" fmla="*/ 58 w 516"/>
              <a:gd name="T51" fmla="*/ 117 h 361"/>
              <a:gd name="T52" fmla="*/ 71 w 516"/>
              <a:gd name="T53" fmla="*/ 117 h 361"/>
              <a:gd name="T54" fmla="*/ 111 w 516"/>
              <a:gd name="T55" fmla="*/ 185 h 361"/>
              <a:gd name="T56" fmla="*/ 48 w 516"/>
              <a:gd name="T57" fmla="*/ 157 h 361"/>
              <a:gd name="T58" fmla="*/ 31 w 516"/>
              <a:gd name="T59" fmla="*/ 179 h 361"/>
              <a:gd name="T60" fmla="*/ 29 w 516"/>
              <a:gd name="T61" fmla="*/ 197 h 361"/>
              <a:gd name="T62" fmla="*/ 109 w 516"/>
              <a:gd name="T63" fmla="*/ 193 h 361"/>
              <a:gd name="T64" fmla="*/ 146 w 516"/>
              <a:gd name="T65" fmla="*/ 287 h 361"/>
              <a:gd name="T66" fmla="*/ 123 w 516"/>
              <a:gd name="T67" fmla="*/ 351 h 361"/>
              <a:gd name="T68" fmla="*/ 154 w 516"/>
              <a:gd name="T69" fmla="*/ 285 h 361"/>
              <a:gd name="T70" fmla="*/ 204 w 516"/>
              <a:gd name="T71" fmla="*/ 356 h 361"/>
              <a:gd name="T72" fmla="*/ 227 w 516"/>
              <a:gd name="T73" fmla="*/ 329 h 361"/>
              <a:gd name="T74" fmla="*/ 227 w 516"/>
              <a:gd name="T75" fmla="*/ 256 h 361"/>
              <a:gd name="T76" fmla="*/ 243 w 516"/>
              <a:gd name="T77" fmla="*/ 171 h 361"/>
              <a:gd name="T78" fmla="*/ 270 w 516"/>
              <a:gd name="T79" fmla="*/ 164 h 361"/>
              <a:gd name="T80" fmla="*/ 324 w 516"/>
              <a:gd name="T81" fmla="*/ 142 h 361"/>
              <a:gd name="T82" fmla="*/ 354 w 516"/>
              <a:gd name="T83" fmla="*/ 299 h 361"/>
              <a:gd name="T84" fmla="*/ 349 w 516"/>
              <a:gd name="T85" fmla="*/ 317 h 361"/>
              <a:gd name="T86" fmla="*/ 349 w 516"/>
              <a:gd name="T87" fmla="*/ 334 h 361"/>
              <a:gd name="T88" fmla="*/ 361 w 516"/>
              <a:gd name="T89" fmla="*/ 300 h 361"/>
              <a:gd name="T90" fmla="*/ 393 w 516"/>
              <a:gd name="T91" fmla="*/ 293 h 361"/>
              <a:gd name="T92" fmla="*/ 398 w 516"/>
              <a:gd name="T93" fmla="*/ 332 h 361"/>
              <a:gd name="T94" fmla="*/ 400 w 516"/>
              <a:gd name="T95" fmla="*/ 316 h 361"/>
              <a:gd name="T96" fmla="*/ 399 w 516"/>
              <a:gd name="T97" fmla="*/ 292 h 361"/>
              <a:gd name="T98" fmla="*/ 415 w 516"/>
              <a:gd name="T99" fmla="*/ 131 h 361"/>
              <a:gd name="T100" fmla="*/ 492 w 516"/>
              <a:gd name="T101" fmla="*/ 150 h 361"/>
              <a:gd name="T102" fmla="*/ 500 w 516"/>
              <a:gd name="T103" fmla="*/ 126 h 361"/>
              <a:gd name="T104" fmla="*/ 499 w 516"/>
              <a:gd name="T105" fmla="*/ 125 h 361"/>
              <a:gd name="T106" fmla="*/ 503 w 516"/>
              <a:gd name="T107" fmla="*/ 108 h 361"/>
              <a:gd name="T108" fmla="*/ 356 w 516"/>
              <a:gd name="T109" fmla="*/ 24 h 361"/>
              <a:gd name="T110" fmla="*/ 354 w 516"/>
              <a:gd name="T111" fmla="*/ 89 h 361"/>
              <a:gd name="T112" fmla="*/ 137 w 516"/>
              <a:gd name="T113" fmla="*/ 71 h 361"/>
              <a:gd name="T114" fmla="*/ 85 w 516"/>
              <a:gd name="T115" fmla="*/ 120 h 361"/>
              <a:gd name="T116" fmla="*/ 120 w 516"/>
              <a:gd name="T117" fmla="*/ 179 h 361"/>
              <a:gd name="T118" fmla="*/ 156 w 516"/>
              <a:gd name="T119" fmla="*/ 166 h 361"/>
              <a:gd name="T120" fmla="*/ 373 w 516"/>
              <a:gd name="T121" fmla="*/ 263 h 361"/>
              <a:gd name="T122" fmla="*/ 339 w 516"/>
              <a:gd name="T123" fmla="*/ 238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6" h="361">
                <a:moveTo>
                  <a:pt x="503" y="108"/>
                </a:moveTo>
                <a:cubicBezTo>
                  <a:pt x="495" y="112"/>
                  <a:pt x="488" y="116"/>
                  <a:pt x="481" y="121"/>
                </a:cubicBezTo>
                <a:cubicBezTo>
                  <a:pt x="479" y="122"/>
                  <a:pt x="478" y="123"/>
                  <a:pt x="478" y="125"/>
                </a:cubicBezTo>
                <a:cubicBezTo>
                  <a:pt x="477" y="125"/>
                  <a:pt x="477" y="125"/>
                  <a:pt x="476" y="125"/>
                </a:cubicBezTo>
                <a:cubicBezTo>
                  <a:pt x="456" y="127"/>
                  <a:pt x="437" y="128"/>
                  <a:pt x="416" y="125"/>
                </a:cubicBezTo>
                <a:cubicBezTo>
                  <a:pt x="416" y="125"/>
                  <a:pt x="415" y="125"/>
                  <a:pt x="414" y="126"/>
                </a:cubicBezTo>
                <a:cubicBezTo>
                  <a:pt x="414" y="124"/>
                  <a:pt x="414" y="122"/>
                  <a:pt x="414" y="121"/>
                </a:cubicBezTo>
                <a:cubicBezTo>
                  <a:pt x="414" y="118"/>
                  <a:pt x="413" y="116"/>
                  <a:pt x="410" y="115"/>
                </a:cubicBezTo>
                <a:cubicBezTo>
                  <a:pt x="397" y="113"/>
                  <a:pt x="385" y="113"/>
                  <a:pt x="372" y="113"/>
                </a:cubicBezTo>
                <a:cubicBezTo>
                  <a:pt x="372" y="111"/>
                  <a:pt x="372" y="110"/>
                  <a:pt x="373" y="109"/>
                </a:cubicBezTo>
                <a:cubicBezTo>
                  <a:pt x="373" y="108"/>
                  <a:pt x="373" y="108"/>
                  <a:pt x="373" y="108"/>
                </a:cubicBezTo>
                <a:cubicBezTo>
                  <a:pt x="374" y="106"/>
                  <a:pt x="374" y="104"/>
                  <a:pt x="374" y="102"/>
                </a:cubicBezTo>
                <a:cubicBezTo>
                  <a:pt x="396" y="96"/>
                  <a:pt x="413" y="77"/>
                  <a:pt x="409" y="51"/>
                </a:cubicBezTo>
                <a:cubicBezTo>
                  <a:pt x="406" y="28"/>
                  <a:pt x="378" y="0"/>
                  <a:pt x="354" y="11"/>
                </a:cubicBezTo>
                <a:cubicBezTo>
                  <a:pt x="336" y="12"/>
                  <a:pt x="319" y="28"/>
                  <a:pt x="313" y="46"/>
                </a:cubicBezTo>
                <a:cubicBezTo>
                  <a:pt x="304" y="75"/>
                  <a:pt x="323" y="101"/>
                  <a:pt x="351" y="104"/>
                </a:cubicBezTo>
                <a:cubicBezTo>
                  <a:pt x="356" y="104"/>
                  <a:pt x="360" y="104"/>
                  <a:pt x="364" y="104"/>
                </a:cubicBezTo>
                <a:cubicBezTo>
                  <a:pt x="364" y="107"/>
                  <a:pt x="363" y="109"/>
                  <a:pt x="363" y="112"/>
                </a:cubicBezTo>
                <a:cubicBezTo>
                  <a:pt x="363" y="112"/>
                  <a:pt x="363" y="113"/>
                  <a:pt x="364" y="113"/>
                </a:cubicBezTo>
                <a:cubicBezTo>
                  <a:pt x="353" y="113"/>
                  <a:pt x="341" y="113"/>
                  <a:pt x="330" y="112"/>
                </a:cubicBezTo>
                <a:cubicBezTo>
                  <a:pt x="326" y="112"/>
                  <a:pt x="325" y="119"/>
                  <a:pt x="329" y="120"/>
                </a:cubicBezTo>
                <a:cubicBezTo>
                  <a:pt x="344" y="123"/>
                  <a:pt x="359" y="124"/>
                  <a:pt x="374" y="124"/>
                </a:cubicBezTo>
                <a:cubicBezTo>
                  <a:pt x="391" y="124"/>
                  <a:pt x="403" y="125"/>
                  <a:pt x="404" y="144"/>
                </a:cubicBezTo>
                <a:cubicBezTo>
                  <a:pt x="405" y="156"/>
                  <a:pt x="404" y="167"/>
                  <a:pt x="404" y="179"/>
                </a:cubicBezTo>
                <a:cubicBezTo>
                  <a:pt x="404" y="202"/>
                  <a:pt x="404" y="226"/>
                  <a:pt x="404" y="249"/>
                </a:cubicBezTo>
                <a:cubicBezTo>
                  <a:pt x="405" y="275"/>
                  <a:pt x="410" y="279"/>
                  <a:pt x="385" y="282"/>
                </a:cubicBezTo>
                <a:cubicBezTo>
                  <a:pt x="385" y="277"/>
                  <a:pt x="385" y="272"/>
                  <a:pt x="385" y="267"/>
                </a:cubicBezTo>
                <a:cubicBezTo>
                  <a:pt x="385" y="258"/>
                  <a:pt x="386" y="247"/>
                  <a:pt x="383" y="239"/>
                </a:cubicBezTo>
                <a:cubicBezTo>
                  <a:pt x="383" y="239"/>
                  <a:pt x="383" y="239"/>
                  <a:pt x="383" y="239"/>
                </a:cubicBezTo>
                <a:cubicBezTo>
                  <a:pt x="388" y="239"/>
                  <a:pt x="392" y="239"/>
                  <a:pt x="396" y="239"/>
                </a:cubicBezTo>
                <a:cubicBezTo>
                  <a:pt x="404" y="239"/>
                  <a:pt x="404" y="227"/>
                  <a:pt x="396" y="227"/>
                </a:cubicBezTo>
                <a:cubicBezTo>
                  <a:pt x="377" y="226"/>
                  <a:pt x="358" y="228"/>
                  <a:pt x="339" y="232"/>
                </a:cubicBezTo>
                <a:cubicBezTo>
                  <a:pt x="339" y="199"/>
                  <a:pt x="341" y="167"/>
                  <a:pt x="333" y="136"/>
                </a:cubicBezTo>
                <a:cubicBezTo>
                  <a:pt x="335" y="133"/>
                  <a:pt x="334" y="128"/>
                  <a:pt x="331" y="127"/>
                </a:cubicBezTo>
                <a:cubicBezTo>
                  <a:pt x="330" y="126"/>
                  <a:pt x="330" y="125"/>
                  <a:pt x="330" y="125"/>
                </a:cubicBezTo>
                <a:cubicBezTo>
                  <a:pt x="328" y="119"/>
                  <a:pt x="320" y="121"/>
                  <a:pt x="321" y="127"/>
                </a:cubicBezTo>
                <a:cubicBezTo>
                  <a:pt x="321" y="127"/>
                  <a:pt x="321" y="128"/>
                  <a:pt x="321" y="128"/>
                </a:cubicBezTo>
                <a:cubicBezTo>
                  <a:pt x="313" y="130"/>
                  <a:pt x="304" y="135"/>
                  <a:pt x="296" y="139"/>
                </a:cubicBezTo>
                <a:cubicBezTo>
                  <a:pt x="285" y="144"/>
                  <a:pt x="275" y="148"/>
                  <a:pt x="265" y="153"/>
                </a:cubicBezTo>
                <a:cubicBezTo>
                  <a:pt x="264" y="152"/>
                  <a:pt x="262" y="151"/>
                  <a:pt x="260" y="151"/>
                </a:cubicBezTo>
                <a:cubicBezTo>
                  <a:pt x="259" y="151"/>
                  <a:pt x="258" y="151"/>
                  <a:pt x="257" y="151"/>
                </a:cubicBezTo>
                <a:cubicBezTo>
                  <a:pt x="257" y="147"/>
                  <a:pt x="256" y="144"/>
                  <a:pt x="256" y="140"/>
                </a:cubicBezTo>
                <a:cubicBezTo>
                  <a:pt x="256" y="132"/>
                  <a:pt x="244" y="132"/>
                  <a:pt x="244" y="140"/>
                </a:cubicBezTo>
                <a:cubicBezTo>
                  <a:pt x="244" y="143"/>
                  <a:pt x="242" y="146"/>
                  <a:pt x="241" y="148"/>
                </a:cubicBezTo>
                <a:cubicBezTo>
                  <a:pt x="240" y="148"/>
                  <a:pt x="239" y="147"/>
                  <a:pt x="239" y="147"/>
                </a:cubicBezTo>
                <a:cubicBezTo>
                  <a:pt x="235" y="147"/>
                  <a:pt x="234" y="152"/>
                  <a:pt x="237" y="153"/>
                </a:cubicBezTo>
                <a:cubicBezTo>
                  <a:pt x="237" y="154"/>
                  <a:pt x="237" y="155"/>
                  <a:pt x="237" y="156"/>
                </a:cubicBezTo>
                <a:cubicBezTo>
                  <a:pt x="234" y="157"/>
                  <a:pt x="232" y="160"/>
                  <a:pt x="232" y="162"/>
                </a:cubicBezTo>
                <a:cubicBezTo>
                  <a:pt x="223" y="163"/>
                  <a:pt x="215" y="164"/>
                  <a:pt x="206" y="165"/>
                </a:cubicBezTo>
                <a:cubicBezTo>
                  <a:pt x="195" y="166"/>
                  <a:pt x="183" y="167"/>
                  <a:pt x="172" y="167"/>
                </a:cubicBezTo>
                <a:cubicBezTo>
                  <a:pt x="170" y="164"/>
                  <a:pt x="167" y="160"/>
                  <a:pt x="165" y="157"/>
                </a:cubicBezTo>
                <a:cubicBezTo>
                  <a:pt x="165" y="157"/>
                  <a:pt x="165" y="157"/>
                  <a:pt x="165" y="156"/>
                </a:cubicBezTo>
                <a:cubicBezTo>
                  <a:pt x="181" y="134"/>
                  <a:pt x="186" y="100"/>
                  <a:pt x="175" y="78"/>
                </a:cubicBezTo>
                <a:cubicBezTo>
                  <a:pt x="175" y="78"/>
                  <a:pt x="175" y="78"/>
                  <a:pt x="176" y="78"/>
                </a:cubicBezTo>
                <a:cubicBezTo>
                  <a:pt x="176" y="79"/>
                  <a:pt x="177" y="79"/>
                  <a:pt x="178" y="79"/>
                </a:cubicBezTo>
                <a:cubicBezTo>
                  <a:pt x="185" y="80"/>
                  <a:pt x="192" y="81"/>
                  <a:pt x="199" y="83"/>
                </a:cubicBezTo>
                <a:cubicBezTo>
                  <a:pt x="205" y="85"/>
                  <a:pt x="211" y="88"/>
                  <a:pt x="217" y="91"/>
                </a:cubicBezTo>
                <a:cubicBezTo>
                  <a:pt x="223" y="93"/>
                  <a:pt x="227" y="84"/>
                  <a:pt x="223" y="80"/>
                </a:cubicBezTo>
                <a:cubicBezTo>
                  <a:pt x="219" y="76"/>
                  <a:pt x="214" y="73"/>
                  <a:pt x="209" y="71"/>
                </a:cubicBezTo>
                <a:cubicBezTo>
                  <a:pt x="211" y="70"/>
                  <a:pt x="213" y="70"/>
                  <a:pt x="216" y="69"/>
                </a:cubicBezTo>
                <a:cubicBezTo>
                  <a:pt x="223" y="67"/>
                  <a:pt x="221" y="55"/>
                  <a:pt x="214" y="56"/>
                </a:cubicBezTo>
                <a:cubicBezTo>
                  <a:pt x="210" y="56"/>
                  <a:pt x="206" y="56"/>
                  <a:pt x="202" y="57"/>
                </a:cubicBezTo>
                <a:cubicBezTo>
                  <a:pt x="206" y="54"/>
                  <a:pt x="210" y="51"/>
                  <a:pt x="214" y="48"/>
                </a:cubicBezTo>
                <a:cubicBezTo>
                  <a:pt x="220" y="44"/>
                  <a:pt x="217" y="35"/>
                  <a:pt x="210" y="37"/>
                </a:cubicBezTo>
                <a:cubicBezTo>
                  <a:pt x="192" y="40"/>
                  <a:pt x="173" y="48"/>
                  <a:pt x="164" y="65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57" y="61"/>
                  <a:pt x="149" y="58"/>
                  <a:pt x="138" y="59"/>
                </a:cubicBezTo>
                <a:cubicBezTo>
                  <a:pt x="136" y="59"/>
                  <a:pt x="135" y="60"/>
                  <a:pt x="134" y="61"/>
                </a:cubicBezTo>
                <a:cubicBezTo>
                  <a:pt x="105" y="51"/>
                  <a:pt x="79" y="77"/>
                  <a:pt x="73" y="105"/>
                </a:cubicBezTo>
                <a:cubicBezTo>
                  <a:pt x="56" y="86"/>
                  <a:pt x="27" y="80"/>
                  <a:pt x="6" y="95"/>
                </a:cubicBezTo>
                <a:cubicBezTo>
                  <a:pt x="0" y="99"/>
                  <a:pt x="2" y="109"/>
                  <a:pt x="9" y="109"/>
                </a:cubicBezTo>
                <a:cubicBezTo>
                  <a:pt x="11" y="109"/>
                  <a:pt x="12" y="109"/>
                  <a:pt x="14" y="109"/>
                </a:cubicBezTo>
                <a:cubicBezTo>
                  <a:pt x="9" y="111"/>
                  <a:pt x="11" y="119"/>
                  <a:pt x="17" y="119"/>
                </a:cubicBezTo>
                <a:cubicBezTo>
                  <a:pt x="23" y="119"/>
                  <a:pt x="29" y="119"/>
                  <a:pt x="35" y="118"/>
                </a:cubicBezTo>
                <a:cubicBezTo>
                  <a:pt x="31" y="122"/>
                  <a:pt x="27" y="127"/>
                  <a:pt x="23" y="132"/>
                </a:cubicBezTo>
                <a:cubicBezTo>
                  <a:pt x="19" y="139"/>
                  <a:pt x="28" y="145"/>
                  <a:pt x="33" y="140"/>
                </a:cubicBezTo>
                <a:cubicBezTo>
                  <a:pt x="41" y="133"/>
                  <a:pt x="51" y="128"/>
                  <a:pt x="57" y="118"/>
                </a:cubicBezTo>
                <a:cubicBezTo>
                  <a:pt x="57" y="118"/>
                  <a:pt x="58" y="118"/>
                  <a:pt x="58" y="117"/>
                </a:cubicBezTo>
                <a:cubicBezTo>
                  <a:pt x="60" y="116"/>
                  <a:pt x="62" y="115"/>
                  <a:pt x="64" y="114"/>
                </a:cubicBezTo>
                <a:cubicBezTo>
                  <a:pt x="65" y="115"/>
                  <a:pt x="65" y="115"/>
                  <a:pt x="66" y="116"/>
                </a:cubicBezTo>
                <a:cubicBezTo>
                  <a:pt x="67" y="117"/>
                  <a:pt x="69" y="118"/>
                  <a:pt x="71" y="117"/>
                </a:cubicBezTo>
                <a:cubicBezTo>
                  <a:pt x="71" y="144"/>
                  <a:pt x="89" y="170"/>
                  <a:pt x="115" y="176"/>
                </a:cubicBezTo>
                <a:cubicBezTo>
                  <a:pt x="114" y="177"/>
                  <a:pt x="113" y="177"/>
                  <a:pt x="113" y="178"/>
                </a:cubicBezTo>
                <a:cubicBezTo>
                  <a:pt x="112" y="181"/>
                  <a:pt x="112" y="183"/>
                  <a:pt x="111" y="185"/>
                </a:cubicBezTo>
                <a:cubicBezTo>
                  <a:pt x="111" y="185"/>
                  <a:pt x="111" y="185"/>
                  <a:pt x="110" y="185"/>
                </a:cubicBezTo>
                <a:cubicBezTo>
                  <a:pt x="92" y="181"/>
                  <a:pt x="73" y="176"/>
                  <a:pt x="56" y="180"/>
                </a:cubicBezTo>
                <a:cubicBezTo>
                  <a:pt x="55" y="172"/>
                  <a:pt x="53" y="164"/>
                  <a:pt x="48" y="157"/>
                </a:cubicBezTo>
                <a:cubicBezTo>
                  <a:pt x="44" y="152"/>
                  <a:pt x="36" y="157"/>
                  <a:pt x="39" y="162"/>
                </a:cubicBezTo>
                <a:cubicBezTo>
                  <a:pt x="42" y="167"/>
                  <a:pt x="44" y="172"/>
                  <a:pt x="45" y="177"/>
                </a:cubicBezTo>
                <a:cubicBezTo>
                  <a:pt x="40" y="178"/>
                  <a:pt x="36" y="179"/>
                  <a:pt x="31" y="179"/>
                </a:cubicBezTo>
                <a:cubicBezTo>
                  <a:pt x="25" y="179"/>
                  <a:pt x="24" y="190"/>
                  <a:pt x="31" y="189"/>
                </a:cubicBezTo>
                <a:cubicBezTo>
                  <a:pt x="33" y="189"/>
                  <a:pt x="35" y="189"/>
                  <a:pt x="37" y="189"/>
                </a:cubicBezTo>
                <a:cubicBezTo>
                  <a:pt x="34" y="191"/>
                  <a:pt x="32" y="194"/>
                  <a:pt x="29" y="197"/>
                </a:cubicBezTo>
                <a:cubicBezTo>
                  <a:pt x="24" y="203"/>
                  <a:pt x="32" y="211"/>
                  <a:pt x="38" y="206"/>
                </a:cubicBezTo>
                <a:cubicBezTo>
                  <a:pt x="60" y="187"/>
                  <a:pt x="83" y="193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3" y="223"/>
                  <a:pt x="102" y="254"/>
                  <a:pt x="98" y="284"/>
                </a:cubicBezTo>
                <a:cubicBezTo>
                  <a:pt x="97" y="289"/>
                  <a:pt x="99" y="293"/>
                  <a:pt x="104" y="293"/>
                </a:cubicBezTo>
                <a:cubicBezTo>
                  <a:pt x="118" y="293"/>
                  <a:pt x="132" y="290"/>
                  <a:pt x="146" y="287"/>
                </a:cubicBezTo>
                <a:cubicBezTo>
                  <a:pt x="143" y="304"/>
                  <a:pt x="140" y="319"/>
                  <a:pt x="135" y="335"/>
                </a:cubicBezTo>
                <a:cubicBezTo>
                  <a:pt x="126" y="334"/>
                  <a:pt x="114" y="333"/>
                  <a:pt x="117" y="345"/>
                </a:cubicBezTo>
                <a:cubicBezTo>
                  <a:pt x="118" y="348"/>
                  <a:pt x="120" y="350"/>
                  <a:pt x="123" y="351"/>
                </a:cubicBezTo>
                <a:cubicBezTo>
                  <a:pt x="129" y="353"/>
                  <a:pt x="135" y="353"/>
                  <a:pt x="141" y="353"/>
                </a:cubicBezTo>
                <a:cubicBezTo>
                  <a:pt x="146" y="353"/>
                  <a:pt x="149" y="349"/>
                  <a:pt x="149" y="345"/>
                </a:cubicBezTo>
                <a:cubicBezTo>
                  <a:pt x="151" y="325"/>
                  <a:pt x="153" y="305"/>
                  <a:pt x="154" y="285"/>
                </a:cubicBezTo>
                <a:cubicBezTo>
                  <a:pt x="159" y="283"/>
                  <a:pt x="164" y="282"/>
                  <a:pt x="170" y="280"/>
                </a:cubicBezTo>
                <a:cubicBezTo>
                  <a:pt x="170" y="280"/>
                  <a:pt x="170" y="280"/>
                  <a:pt x="170" y="280"/>
                </a:cubicBezTo>
                <a:cubicBezTo>
                  <a:pt x="180" y="306"/>
                  <a:pt x="193" y="331"/>
                  <a:pt x="204" y="356"/>
                </a:cubicBezTo>
                <a:cubicBezTo>
                  <a:pt x="207" y="361"/>
                  <a:pt x="213" y="361"/>
                  <a:pt x="217" y="358"/>
                </a:cubicBezTo>
                <a:cubicBezTo>
                  <a:pt x="224" y="352"/>
                  <a:pt x="232" y="347"/>
                  <a:pt x="239" y="341"/>
                </a:cubicBezTo>
                <a:cubicBezTo>
                  <a:pt x="248" y="334"/>
                  <a:pt x="235" y="320"/>
                  <a:pt x="227" y="329"/>
                </a:cubicBezTo>
                <a:cubicBezTo>
                  <a:pt x="223" y="333"/>
                  <a:pt x="218" y="336"/>
                  <a:pt x="214" y="339"/>
                </a:cubicBezTo>
                <a:cubicBezTo>
                  <a:pt x="204" y="318"/>
                  <a:pt x="195" y="294"/>
                  <a:pt x="180" y="277"/>
                </a:cubicBezTo>
                <a:cubicBezTo>
                  <a:pt x="196" y="270"/>
                  <a:pt x="212" y="263"/>
                  <a:pt x="227" y="256"/>
                </a:cubicBezTo>
                <a:cubicBezTo>
                  <a:pt x="230" y="254"/>
                  <a:pt x="232" y="249"/>
                  <a:pt x="230" y="246"/>
                </a:cubicBezTo>
                <a:cubicBezTo>
                  <a:pt x="214" y="222"/>
                  <a:pt x="195" y="201"/>
                  <a:pt x="179" y="177"/>
                </a:cubicBezTo>
                <a:cubicBezTo>
                  <a:pt x="200" y="179"/>
                  <a:pt x="225" y="181"/>
                  <a:pt x="243" y="171"/>
                </a:cubicBezTo>
                <a:cubicBezTo>
                  <a:pt x="244" y="170"/>
                  <a:pt x="244" y="169"/>
                  <a:pt x="244" y="168"/>
                </a:cubicBezTo>
                <a:cubicBezTo>
                  <a:pt x="249" y="168"/>
                  <a:pt x="253" y="168"/>
                  <a:pt x="256" y="168"/>
                </a:cubicBezTo>
                <a:cubicBezTo>
                  <a:pt x="261" y="168"/>
                  <a:pt x="267" y="167"/>
                  <a:pt x="270" y="164"/>
                </a:cubicBezTo>
                <a:cubicBezTo>
                  <a:pt x="272" y="163"/>
                  <a:pt x="273" y="161"/>
                  <a:pt x="273" y="160"/>
                </a:cubicBezTo>
                <a:cubicBezTo>
                  <a:pt x="281" y="158"/>
                  <a:pt x="288" y="155"/>
                  <a:pt x="296" y="153"/>
                </a:cubicBezTo>
                <a:cubicBezTo>
                  <a:pt x="305" y="150"/>
                  <a:pt x="315" y="147"/>
                  <a:pt x="324" y="142"/>
                </a:cubicBezTo>
                <a:cubicBezTo>
                  <a:pt x="332" y="192"/>
                  <a:pt x="323" y="243"/>
                  <a:pt x="332" y="293"/>
                </a:cubicBezTo>
                <a:cubicBezTo>
                  <a:pt x="333" y="297"/>
                  <a:pt x="338" y="298"/>
                  <a:pt x="341" y="296"/>
                </a:cubicBezTo>
                <a:cubicBezTo>
                  <a:pt x="345" y="297"/>
                  <a:pt x="350" y="298"/>
                  <a:pt x="354" y="299"/>
                </a:cubicBezTo>
                <a:cubicBezTo>
                  <a:pt x="354" y="299"/>
                  <a:pt x="354" y="300"/>
                  <a:pt x="355" y="300"/>
                </a:cubicBezTo>
                <a:cubicBezTo>
                  <a:pt x="358" y="305"/>
                  <a:pt x="358" y="311"/>
                  <a:pt x="358" y="317"/>
                </a:cubicBezTo>
                <a:cubicBezTo>
                  <a:pt x="355" y="317"/>
                  <a:pt x="352" y="317"/>
                  <a:pt x="349" y="317"/>
                </a:cubicBezTo>
                <a:cubicBezTo>
                  <a:pt x="344" y="316"/>
                  <a:pt x="340" y="316"/>
                  <a:pt x="335" y="319"/>
                </a:cubicBezTo>
                <a:cubicBezTo>
                  <a:pt x="332" y="322"/>
                  <a:pt x="332" y="328"/>
                  <a:pt x="335" y="331"/>
                </a:cubicBezTo>
                <a:cubicBezTo>
                  <a:pt x="340" y="334"/>
                  <a:pt x="344" y="334"/>
                  <a:pt x="349" y="334"/>
                </a:cubicBezTo>
                <a:cubicBezTo>
                  <a:pt x="354" y="333"/>
                  <a:pt x="359" y="333"/>
                  <a:pt x="364" y="333"/>
                </a:cubicBezTo>
                <a:cubicBezTo>
                  <a:pt x="371" y="331"/>
                  <a:pt x="371" y="322"/>
                  <a:pt x="366" y="319"/>
                </a:cubicBezTo>
                <a:cubicBezTo>
                  <a:pt x="365" y="312"/>
                  <a:pt x="364" y="306"/>
                  <a:pt x="361" y="300"/>
                </a:cubicBezTo>
                <a:cubicBezTo>
                  <a:pt x="367" y="300"/>
                  <a:pt x="373" y="300"/>
                  <a:pt x="379" y="299"/>
                </a:cubicBezTo>
                <a:cubicBezTo>
                  <a:pt x="382" y="299"/>
                  <a:pt x="384" y="297"/>
                  <a:pt x="384" y="294"/>
                </a:cubicBezTo>
                <a:cubicBezTo>
                  <a:pt x="387" y="294"/>
                  <a:pt x="390" y="294"/>
                  <a:pt x="393" y="293"/>
                </a:cubicBezTo>
                <a:cubicBezTo>
                  <a:pt x="390" y="302"/>
                  <a:pt x="392" y="312"/>
                  <a:pt x="391" y="321"/>
                </a:cubicBezTo>
                <a:cubicBezTo>
                  <a:pt x="390" y="321"/>
                  <a:pt x="390" y="322"/>
                  <a:pt x="390" y="323"/>
                </a:cubicBezTo>
                <a:cubicBezTo>
                  <a:pt x="388" y="328"/>
                  <a:pt x="393" y="333"/>
                  <a:pt x="398" y="332"/>
                </a:cubicBezTo>
                <a:cubicBezTo>
                  <a:pt x="404" y="330"/>
                  <a:pt x="413" y="330"/>
                  <a:pt x="418" y="325"/>
                </a:cubicBezTo>
                <a:cubicBezTo>
                  <a:pt x="421" y="320"/>
                  <a:pt x="419" y="314"/>
                  <a:pt x="413" y="314"/>
                </a:cubicBezTo>
                <a:cubicBezTo>
                  <a:pt x="409" y="313"/>
                  <a:pt x="405" y="315"/>
                  <a:pt x="400" y="316"/>
                </a:cubicBezTo>
                <a:cubicBezTo>
                  <a:pt x="400" y="314"/>
                  <a:pt x="400" y="312"/>
                  <a:pt x="400" y="310"/>
                </a:cubicBezTo>
                <a:cubicBezTo>
                  <a:pt x="399" y="305"/>
                  <a:pt x="398" y="300"/>
                  <a:pt x="399" y="294"/>
                </a:cubicBezTo>
                <a:cubicBezTo>
                  <a:pt x="400" y="293"/>
                  <a:pt x="400" y="293"/>
                  <a:pt x="399" y="292"/>
                </a:cubicBezTo>
                <a:cubicBezTo>
                  <a:pt x="404" y="291"/>
                  <a:pt x="408" y="290"/>
                  <a:pt x="413" y="290"/>
                </a:cubicBezTo>
                <a:cubicBezTo>
                  <a:pt x="416" y="289"/>
                  <a:pt x="419" y="287"/>
                  <a:pt x="419" y="284"/>
                </a:cubicBezTo>
                <a:cubicBezTo>
                  <a:pt x="413" y="233"/>
                  <a:pt x="417" y="182"/>
                  <a:pt x="415" y="131"/>
                </a:cubicBezTo>
                <a:cubicBezTo>
                  <a:pt x="415" y="131"/>
                  <a:pt x="415" y="131"/>
                  <a:pt x="415" y="131"/>
                </a:cubicBezTo>
                <a:cubicBezTo>
                  <a:pt x="427" y="135"/>
                  <a:pt x="439" y="135"/>
                  <a:pt x="452" y="136"/>
                </a:cubicBezTo>
                <a:cubicBezTo>
                  <a:pt x="470" y="136"/>
                  <a:pt x="478" y="137"/>
                  <a:pt x="492" y="150"/>
                </a:cubicBezTo>
                <a:cubicBezTo>
                  <a:pt x="497" y="154"/>
                  <a:pt x="505" y="148"/>
                  <a:pt x="501" y="142"/>
                </a:cubicBezTo>
                <a:cubicBezTo>
                  <a:pt x="500" y="140"/>
                  <a:pt x="498" y="138"/>
                  <a:pt x="497" y="136"/>
                </a:cubicBezTo>
                <a:cubicBezTo>
                  <a:pt x="501" y="136"/>
                  <a:pt x="504" y="130"/>
                  <a:pt x="500" y="126"/>
                </a:cubicBezTo>
                <a:cubicBezTo>
                  <a:pt x="500" y="126"/>
                  <a:pt x="499" y="126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8" y="125"/>
                  <a:pt x="498" y="125"/>
                  <a:pt x="498" y="125"/>
                </a:cubicBezTo>
                <a:cubicBezTo>
                  <a:pt x="501" y="123"/>
                  <a:pt x="505" y="121"/>
                  <a:pt x="509" y="119"/>
                </a:cubicBezTo>
                <a:cubicBezTo>
                  <a:pt x="516" y="115"/>
                  <a:pt x="509" y="105"/>
                  <a:pt x="503" y="108"/>
                </a:cubicBezTo>
                <a:close/>
                <a:moveTo>
                  <a:pt x="354" y="89"/>
                </a:moveTo>
                <a:cubicBezTo>
                  <a:pt x="332" y="89"/>
                  <a:pt x="323" y="70"/>
                  <a:pt x="329" y="51"/>
                </a:cubicBezTo>
                <a:cubicBezTo>
                  <a:pt x="333" y="36"/>
                  <a:pt x="343" y="28"/>
                  <a:pt x="356" y="24"/>
                </a:cubicBezTo>
                <a:cubicBezTo>
                  <a:pt x="364" y="24"/>
                  <a:pt x="371" y="23"/>
                  <a:pt x="379" y="27"/>
                </a:cubicBezTo>
                <a:cubicBezTo>
                  <a:pt x="388" y="32"/>
                  <a:pt x="393" y="41"/>
                  <a:pt x="395" y="50"/>
                </a:cubicBezTo>
                <a:cubicBezTo>
                  <a:pt x="401" y="77"/>
                  <a:pt x="377" y="90"/>
                  <a:pt x="354" y="89"/>
                </a:cubicBezTo>
                <a:close/>
                <a:moveTo>
                  <a:pt x="85" y="120"/>
                </a:moveTo>
                <a:cubicBezTo>
                  <a:pt x="85" y="91"/>
                  <a:pt x="106" y="72"/>
                  <a:pt x="133" y="68"/>
                </a:cubicBezTo>
                <a:cubicBezTo>
                  <a:pt x="133" y="69"/>
                  <a:pt x="134" y="70"/>
                  <a:pt x="137" y="71"/>
                </a:cubicBezTo>
                <a:cubicBezTo>
                  <a:pt x="160" y="75"/>
                  <a:pt x="169" y="89"/>
                  <a:pt x="168" y="112"/>
                </a:cubicBezTo>
                <a:cubicBezTo>
                  <a:pt x="167" y="132"/>
                  <a:pt x="156" y="156"/>
                  <a:pt x="137" y="164"/>
                </a:cubicBezTo>
                <a:cubicBezTo>
                  <a:pt x="109" y="175"/>
                  <a:pt x="85" y="145"/>
                  <a:pt x="85" y="120"/>
                </a:cubicBezTo>
                <a:close/>
                <a:moveTo>
                  <a:pt x="213" y="247"/>
                </a:moveTo>
                <a:cubicBezTo>
                  <a:pt x="182" y="262"/>
                  <a:pt x="146" y="276"/>
                  <a:pt x="112" y="279"/>
                </a:cubicBezTo>
                <a:cubicBezTo>
                  <a:pt x="115" y="246"/>
                  <a:pt x="116" y="212"/>
                  <a:pt x="120" y="179"/>
                </a:cubicBezTo>
                <a:cubicBezTo>
                  <a:pt x="120" y="178"/>
                  <a:pt x="120" y="178"/>
                  <a:pt x="119" y="177"/>
                </a:cubicBezTo>
                <a:cubicBezTo>
                  <a:pt x="123" y="177"/>
                  <a:pt x="126" y="178"/>
                  <a:pt x="130" y="177"/>
                </a:cubicBezTo>
                <a:cubicBezTo>
                  <a:pt x="140" y="177"/>
                  <a:pt x="149" y="172"/>
                  <a:pt x="156" y="166"/>
                </a:cubicBezTo>
                <a:cubicBezTo>
                  <a:pt x="165" y="197"/>
                  <a:pt x="194" y="221"/>
                  <a:pt x="213" y="247"/>
                </a:cubicBezTo>
                <a:close/>
                <a:moveTo>
                  <a:pt x="375" y="239"/>
                </a:moveTo>
                <a:cubicBezTo>
                  <a:pt x="372" y="246"/>
                  <a:pt x="373" y="255"/>
                  <a:pt x="373" y="263"/>
                </a:cubicBezTo>
                <a:cubicBezTo>
                  <a:pt x="373" y="272"/>
                  <a:pt x="373" y="280"/>
                  <a:pt x="373" y="289"/>
                </a:cubicBezTo>
                <a:cubicBezTo>
                  <a:pt x="363" y="290"/>
                  <a:pt x="353" y="291"/>
                  <a:pt x="343" y="288"/>
                </a:cubicBezTo>
                <a:cubicBezTo>
                  <a:pt x="340" y="271"/>
                  <a:pt x="339" y="255"/>
                  <a:pt x="339" y="238"/>
                </a:cubicBezTo>
                <a:cubicBezTo>
                  <a:pt x="351" y="238"/>
                  <a:pt x="363" y="238"/>
                  <a:pt x="375" y="238"/>
                </a:cubicBezTo>
                <a:cubicBezTo>
                  <a:pt x="375" y="239"/>
                  <a:pt x="375" y="239"/>
                  <a:pt x="375" y="239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70D1AF11-D328-E063-BFA7-DBB3795CB3C2}"/>
              </a:ext>
            </a:extLst>
          </p:cNvPr>
          <p:cNvGrpSpPr/>
          <p:nvPr/>
        </p:nvGrpSpPr>
        <p:grpSpPr>
          <a:xfrm>
            <a:off x="2171374" y="5366716"/>
            <a:ext cx="1322388" cy="736601"/>
            <a:chOff x="2446338" y="266700"/>
            <a:chExt cx="1322388" cy="736601"/>
          </a:xfrm>
          <a:blipFill>
            <a:blip r:embed="rId4"/>
            <a:stretch>
              <a:fillRect/>
            </a:stretch>
          </a:blipFill>
        </p:grpSpPr>
        <p:sp>
          <p:nvSpPr>
            <p:cNvPr id="89" name="Freeform 99">
              <a:extLst>
                <a:ext uri="{FF2B5EF4-FFF2-40B4-BE49-F238E27FC236}">
                  <a16:creationId xmlns:a16="http://schemas.microsoft.com/office/drawing/2014/main" id="{E3AC0A17-0F04-AF6E-AECC-39D91D664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876" y="474663"/>
              <a:ext cx="606425" cy="528638"/>
            </a:xfrm>
            <a:custGeom>
              <a:avLst/>
              <a:gdLst>
                <a:gd name="T0" fmla="*/ 0 w 382"/>
                <a:gd name="T1" fmla="*/ 0 h 333"/>
                <a:gd name="T2" fmla="*/ 0 w 382"/>
                <a:gd name="T3" fmla="*/ 333 h 333"/>
                <a:gd name="T4" fmla="*/ 382 w 382"/>
                <a:gd name="T5" fmla="*/ 333 h 333"/>
                <a:gd name="T6" fmla="*/ 382 w 382"/>
                <a:gd name="T7" fmla="*/ 0 h 333"/>
                <a:gd name="T8" fmla="*/ 0 w 382"/>
                <a:gd name="T9" fmla="*/ 0 h 333"/>
                <a:gd name="T10" fmla="*/ 110 w 382"/>
                <a:gd name="T11" fmla="*/ 254 h 333"/>
                <a:gd name="T12" fmla="*/ 74 w 382"/>
                <a:gd name="T13" fmla="*/ 254 h 333"/>
                <a:gd name="T14" fmla="*/ 74 w 382"/>
                <a:gd name="T15" fmla="*/ 220 h 333"/>
                <a:gd name="T16" fmla="*/ 110 w 382"/>
                <a:gd name="T17" fmla="*/ 220 h 333"/>
                <a:gd name="T18" fmla="*/ 110 w 382"/>
                <a:gd name="T19" fmla="*/ 254 h 333"/>
                <a:gd name="T20" fmla="*/ 110 w 382"/>
                <a:gd name="T21" fmla="*/ 183 h 333"/>
                <a:gd name="T22" fmla="*/ 74 w 382"/>
                <a:gd name="T23" fmla="*/ 183 h 333"/>
                <a:gd name="T24" fmla="*/ 74 w 382"/>
                <a:gd name="T25" fmla="*/ 150 h 333"/>
                <a:gd name="T26" fmla="*/ 110 w 382"/>
                <a:gd name="T27" fmla="*/ 150 h 333"/>
                <a:gd name="T28" fmla="*/ 110 w 382"/>
                <a:gd name="T29" fmla="*/ 183 h 333"/>
                <a:gd name="T30" fmla="*/ 110 w 382"/>
                <a:gd name="T31" fmla="*/ 112 h 333"/>
                <a:gd name="T32" fmla="*/ 74 w 382"/>
                <a:gd name="T33" fmla="*/ 112 h 333"/>
                <a:gd name="T34" fmla="*/ 74 w 382"/>
                <a:gd name="T35" fmla="*/ 79 h 333"/>
                <a:gd name="T36" fmla="*/ 110 w 382"/>
                <a:gd name="T37" fmla="*/ 79 h 333"/>
                <a:gd name="T38" fmla="*/ 110 w 382"/>
                <a:gd name="T39" fmla="*/ 112 h 333"/>
                <a:gd name="T40" fmla="*/ 203 w 382"/>
                <a:gd name="T41" fmla="*/ 254 h 333"/>
                <a:gd name="T42" fmla="*/ 170 w 382"/>
                <a:gd name="T43" fmla="*/ 254 h 333"/>
                <a:gd name="T44" fmla="*/ 170 w 382"/>
                <a:gd name="T45" fmla="*/ 220 h 333"/>
                <a:gd name="T46" fmla="*/ 203 w 382"/>
                <a:gd name="T47" fmla="*/ 220 h 333"/>
                <a:gd name="T48" fmla="*/ 203 w 382"/>
                <a:gd name="T49" fmla="*/ 254 h 333"/>
                <a:gd name="T50" fmla="*/ 203 w 382"/>
                <a:gd name="T51" fmla="*/ 183 h 333"/>
                <a:gd name="T52" fmla="*/ 170 w 382"/>
                <a:gd name="T53" fmla="*/ 183 h 333"/>
                <a:gd name="T54" fmla="*/ 170 w 382"/>
                <a:gd name="T55" fmla="*/ 150 h 333"/>
                <a:gd name="T56" fmla="*/ 203 w 382"/>
                <a:gd name="T57" fmla="*/ 150 h 333"/>
                <a:gd name="T58" fmla="*/ 203 w 382"/>
                <a:gd name="T59" fmla="*/ 183 h 333"/>
                <a:gd name="T60" fmla="*/ 203 w 382"/>
                <a:gd name="T61" fmla="*/ 112 h 333"/>
                <a:gd name="T62" fmla="*/ 170 w 382"/>
                <a:gd name="T63" fmla="*/ 112 h 333"/>
                <a:gd name="T64" fmla="*/ 170 w 382"/>
                <a:gd name="T65" fmla="*/ 79 h 333"/>
                <a:gd name="T66" fmla="*/ 203 w 382"/>
                <a:gd name="T67" fmla="*/ 79 h 333"/>
                <a:gd name="T68" fmla="*/ 203 w 382"/>
                <a:gd name="T69" fmla="*/ 112 h 333"/>
                <a:gd name="T70" fmla="*/ 297 w 382"/>
                <a:gd name="T71" fmla="*/ 254 h 333"/>
                <a:gd name="T72" fmla="*/ 263 w 382"/>
                <a:gd name="T73" fmla="*/ 254 h 333"/>
                <a:gd name="T74" fmla="*/ 263 w 382"/>
                <a:gd name="T75" fmla="*/ 220 h 333"/>
                <a:gd name="T76" fmla="*/ 297 w 382"/>
                <a:gd name="T77" fmla="*/ 220 h 333"/>
                <a:gd name="T78" fmla="*/ 297 w 382"/>
                <a:gd name="T79" fmla="*/ 254 h 333"/>
                <a:gd name="T80" fmla="*/ 297 w 382"/>
                <a:gd name="T81" fmla="*/ 183 h 333"/>
                <a:gd name="T82" fmla="*/ 263 w 382"/>
                <a:gd name="T83" fmla="*/ 183 h 333"/>
                <a:gd name="T84" fmla="*/ 263 w 382"/>
                <a:gd name="T85" fmla="*/ 150 h 333"/>
                <a:gd name="T86" fmla="*/ 297 w 382"/>
                <a:gd name="T87" fmla="*/ 150 h 333"/>
                <a:gd name="T88" fmla="*/ 297 w 382"/>
                <a:gd name="T89" fmla="*/ 183 h 333"/>
                <a:gd name="T90" fmla="*/ 297 w 382"/>
                <a:gd name="T91" fmla="*/ 112 h 333"/>
                <a:gd name="T92" fmla="*/ 263 w 382"/>
                <a:gd name="T93" fmla="*/ 112 h 333"/>
                <a:gd name="T94" fmla="*/ 263 w 382"/>
                <a:gd name="T95" fmla="*/ 79 h 333"/>
                <a:gd name="T96" fmla="*/ 297 w 382"/>
                <a:gd name="T97" fmla="*/ 79 h 333"/>
                <a:gd name="T98" fmla="*/ 297 w 382"/>
                <a:gd name="T99" fmla="*/ 11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2" h="333">
                  <a:moveTo>
                    <a:pt x="0" y="0"/>
                  </a:moveTo>
                  <a:lnTo>
                    <a:pt x="0" y="333"/>
                  </a:lnTo>
                  <a:lnTo>
                    <a:pt x="382" y="333"/>
                  </a:lnTo>
                  <a:lnTo>
                    <a:pt x="382" y="0"/>
                  </a:lnTo>
                  <a:lnTo>
                    <a:pt x="0" y="0"/>
                  </a:lnTo>
                  <a:close/>
                  <a:moveTo>
                    <a:pt x="110" y="254"/>
                  </a:moveTo>
                  <a:lnTo>
                    <a:pt x="74" y="254"/>
                  </a:lnTo>
                  <a:lnTo>
                    <a:pt x="74" y="220"/>
                  </a:lnTo>
                  <a:lnTo>
                    <a:pt x="110" y="220"/>
                  </a:lnTo>
                  <a:lnTo>
                    <a:pt x="110" y="254"/>
                  </a:lnTo>
                  <a:close/>
                  <a:moveTo>
                    <a:pt x="110" y="183"/>
                  </a:moveTo>
                  <a:lnTo>
                    <a:pt x="74" y="183"/>
                  </a:lnTo>
                  <a:lnTo>
                    <a:pt x="74" y="150"/>
                  </a:lnTo>
                  <a:lnTo>
                    <a:pt x="110" y="150"/>
                  </a:lnTo>
                  <a:lnTo>
                    <a:pt x="110" y="183"/>
                  </a:lnTo>
                  <a:close/>
                  <a:moveTo>
                    <a:pt x="110" y="112"/>
                  </a:moveTo>
                  <a:lnTo>
                    <a:pt x="74" y="112"/>
                  </a:lnTo>
                  <a:lnTo>
                    <a:pt x="74" y="79"/>
                  </a:lnTo>
                  <a:lnTo>
                    <a:pt x="110" y="79"/>
                  </a:lnTo>
                  <a:lnTo>
                    <a:pt x="110" y="112"/>
                  </a:lnTo>
                  <a:close/>
                  <a:moveTo>
                    <a:pt x="203" y="254"/>
                  </a:moveTo>
                  <a:lnTo>
                    <a:pt x="170" y="254"/>
                  </a:lnTo>
                  <a:lnTo>
                    <a:pt x="170" y="220"/>
                  </a:lnTo>
                  <a:lnTo>
                    <a:pt x="203" y="220"/>
                  </a:lnTo>
                  <a:lnTo>
                    <a:pt x="203" y="254"/>
                  </a:lnTo>
                  <a:close/>
                  <a:moveTo>
                    <a:pt x="203" y="183"/>
                  </a:moveTo>
                  <a:lnTo>
                    <a:pt x="170" y="183"/>
                  </a:lnTo>
                  <a:lnTo>
                    <a:pt x="170" y="150"/>
                  </a:lnTo>
                  <a:lnTo>
                    <a:pt x="203" y="150"/>
                  </a:lnTo>
                  <a:lnTo>
                    <a:pt x="203" y="183"/>
                  </a:lnTo>
                  <a:close/>
                  <a:moveTo>
                    <a:pt x="203" y="112"/>
                  </a:moveTo>
                  <a:lnTo>
                    <a:pt x="170" y="112"/>
                  </a:lnTo>
                  <a:lnTo>
                    <a:pt x="170" y="79"/>
                  </a:lnTo>
                  <a:lnTo>
                    <a:pt x="203" y="79"/>
                  </a:lnTo>
                  <a:lnTo>
                    <a:pt x="203" y="112"/>
                  </a:lnTo>
                  <a:close/>
                  <a:moveTo>
                    <a:pt x="297" y="254"/>
                  </a:moveTo>
                  <a:lnTo>
                    <a:pt x="263" y="254"/>
                  </a:lnTo>
                  <a:lnTo>
                    <a:pt x="263" y="220"/>
                  </a:lnTo>
                  <a:lnTo>
                    <a:pt x="297" y="220"/>
                  </a:lnTo>
                  <a:lnTo>
                    <a:pt x="297" y="254"/>
                  </a:lnTo>
                  <a:close/>
                  <a:moveTo>
                    <a:pt x="297" y="183"/>
                  </a:moveTo>
                  <a:lnTo>
                    <a:pt x="263" y="183"/>
                  </a:lnTo>
                  <a:lnTo>
                    <a:pt x="263" y="150"/>
                  </a:lnTo>
                  <a:lnTo>
                    <a:pt x="297" y="150"/>
                  </a:lnTo>
                  <a:lnTo>
                    <a:pt x="297" y="183"/>
                  </a:lnTo>
                  <a:close/>
                  <a:moveTo>
                    <a:pt x="297" y="112"/>
                  </a:moveTo>
                  <a:lnTo>
                    <a:pt x="263" y="112"/>
                  </a:lnTo>
                  <a:lnTo>
                    <a:pt x="263" y="79"/>
                  </a:lnTo>
                  <a:lnTo>
                    <a:pt x="297" y="79"/>
                  </a:lnTo>
                  <a:lnTo>
                    <a:pt x="297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0" name="Rectangle 100">
              <a:extLst>
                <a:ext uri="{FF2B5EF4-FFF2-40B4-BE49-F238E27FC236}">
                  <a16:creationId xmlns:a16="http://schemas.microsoft.com/office/drawing/2014/main" id="{80179A4B-9457-A580-2F0A-BCFAB292E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301" y="319088"/>
              <a:ext cx="912813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1" name="Freeform 101">
              <a:extLst>
                <a:ext uri="{FF2B5EF4-FFF2-40B4-BE49-F238E27FC236}">
                  <a16:creationId xmlns:a16="http://schemas.microsoft.com/office/drawing/2014/main" id="{8B6EA799-08A6-9317-EB8A-E0C2EA8F8D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951" y="309563"/>
              <a:ext cx="927100" cy="204788"/>
            </a:xfrm>
            <a:custGeom>
              <a:avLst/>
              <a:gdLst>
                <a:gd name="T0" fmla="*/ 573 w 584"/>
                <a:gd name="T1" fmla="*/ 13 h 129"/>
                <a:gd name="T2" fmla="*/ 573 w 584"/>
                <a:gd name="T3" fmla="*/ 117 h 129"/>
                <a:gd name="T4" fmla="*/ 10 w 584"/>
                <a:gd name="T5" fmla="*/ 117 h 129"/>
                <a:gd name="T6" fmla="*/ 10 w 584"/>
                <a:gd name="T7" fmla="*/ 13 h 129"/>
                <a:gd name="T8" fmla="*/ 573 w 584"/>
                <a:gd name="T9" fmla="*/ 13 h 129"/>
                <a:gd name="T10" fmla="*/ 573 w 584"/>
                <a:gd name="T11" fmla="*/ 13 h 129"/>
                <a:gd name="T12" fmla="*/ 584 w 584"/>
                <a:gd name="T13" fmla="*/ 0 h 129"/>
                <a:gd name="T14" fmla="*/ 573 w 584"/>
                <a:gd name="T15" fmla="*/ 0 h 129"/>
                <a:gd name="T16" fmla="*/ 10 w 584"/>
                <a:gd name="T17" fmla="*/ 0 h 129"/>
                <a:gd name="T18" fmla="*/ 0 w 584"/>
                <a:gd name="T19" fmla="*/ 0 h 129"/>
                <a:gd name="T20" fmla="*/ 0 w 584"/>
                <a:gd name="T21" fmla="*/ 13 h 129"/>
                <a:gd name="T22" fmla="*/ 0 w 584"/>
                <a:gd name="T23" fmla="*/ 117 h 129"/>
                <a:gd name="T24" fmla="*/ 0 w 584"/>
                <a:gd name="T25" fmla="*/ 129 h 129"/>
                <a:gd name="T26" fmla="*/ 10 w 584"/>
                <a:gd name="T27" fmla="*/ 129 h 129"/>
                <a:gd name="T28" fmla="*/ 573 w 584"/>
                <a:gd name="T29" fmla="*/ 129 h 129"/>
                <a:gd name="T30" fmla="*/ 584 w 584"/>
                <a:gd name="T31" fmla="*/ 129 h 129"/>
                <a:gd name="T32" fmla="*/ 584 w 584"/>
                <a:gd name="T33" fmla="*/ 117 h 129"/>
                <a:gd name="T34" fmla="*/ 584 w 584"/>
                <a:gd name="T35" fmla="*/ 13 h 129"/>
                <a:gd name="T36" fmla="*/ 584 w 584"/>
                <a:gd name="T37" fmla="*/ 0 h 129"/>
                <a:gd name="T38" fmla="*/ 584 w 584"/>
                <a:gd name="T3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4" h="129">
                  <a:moveTo>
                    <a:pt x="573" y="13"/>
                  </a:moveTo>
                  <a:lnTo>
                    <a:pt x="573" y="117"/>
                  </a:lnTo>
                  <a:lnTo>
                    <a:pt x="10" y="117"/>
                  </a:lnTo>
                  <a:lnTo>
                    <a:pt x="10" y="13"/>
                  </a:lnTo>
                  <a:lnTo>
                    <a:pt x="573" y="13"/>
                  </a:lnTo>
                  <a:lnTo>
                    <a:pt x="573" y="13"/>
                  </a:lnTo>
                  <a:close/>
                  <a:moveTo>
                    <a:pt x="584" y="0"/>
                  </a:moveTo>
                  <a:lnTo>
                    <a:pt x="573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17"/>
                  </a:lnTo>
                  <a:lnTo>
                    <a:pt x="0" y="129"/>
                  </a:lnTo>
                  <a:lnTo>
                    <a:pt x="10" y="129"/>
                  </a:lnTo>
                  <a:lnTo>
                    <a:pt x="573" y="129"/>
                  </a:lnTo>
                  <a:lnTo>
                    <a:pt x="584" y="129"/>
                  </a:lnTo>
                  <a:lnTo>
                    <a:pt x="584" y="117"/>
                  </a:lnTo>
                  <a:lnTo>
                    <a:pt x="584" y="13"/>
                  </a:lnTo>
                  <a:lnTo>
                    <a:pt x="584" y="0"/>
                  </a:lnTo>
                  <a:lnTo>
                    <a:pt x="5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2" name="Freeform 102">
              <a:extLst>
                <a:ext uri="{FF2B5EF4-FFF2-40B4-BE49-F238E27FC236}">
                  <a16:creationId xmlns:a16="http://schemas.microsoft.com/office/drawing/2014/main" id="{E94A0AC0-1954-B505-3AC6-CCAE40A10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5351" y="449263"/>
              <a:ext cx="247650" cy="554038"/>
            </a:xfrm>
            <a:custGeom>
              <a:avLst/>
              <a:gdLst>
                <a:gd name="T0" fmla="*/ 0 w 156"/>
                <a:gd name="T1" fmla="*/ 0 h 349"/>
                <a:gd name="T2" fmla="*/ 0 w 156"/>
                <a:gd name="T3" fmla="*/ 349 h 349"/>
                <a:gd name="T4" fmla="*/ 156 w 156"/>
                <a:gd name="T5" fmla="*/ 349 h 349"/>
                <a:gd name="T6" fmla="*/ 156 w 156"/>
                <a:gd name="T7" fmla="*/ 0 h 349"/>
                <a:gd name="T8" fmla="*/ 0 w 156"/>
                <a:gd name="T9" fmla="*/ 0 h 349"/>
                <a:gd name="T10" fmla="*/ 98 w 156"/>
                <a:gd name="T11" fmla="*/ 284 h 349"/>
                <a:gd name="T12" fmla="*/ 59 w 156"/>
                <a:gd name="T13" fmla="*/ 284 h 349"/>
                <a:gd name="T14" fmla="*/ 59 w 156"/>
                <a:gd name="T15" fmla="*/ 245 h 349"/>
                <a:gd name="T16" fmla="*/ 98 w 156"/>
                <a:gd name="T17" fmla="*/ 245 h 349"/>
                <a:gd name="T18" fmla="*/ 98 w 156"/>
                <a:gd name="T19" fmla="*/ 284 h 349"/>
                <a:gd name="T20" fmla="*/ 98 w 156"/>
                <a:gd name="T21" fmla="*/ 203 h 349"/>
                <a:gd name="T22" fmla="*/ 59 w 156"/>
                <a:gd name="T23" fmla="*/ 203 h 349"/>
                <a:gd name="T24" fmla="*/ 59 w 156"/>
                <a:gd name="T25" fmla="*/ 164 h 349"/>
                <a:gd name="T26" fmla="*/ 98 w 156"/>
                <a:gd name="T27" fmla="*/ 164 h 349"/>
                <a:gd name="T28" fmla="*/ 98 w 156"/>
                <a:gd name="T29" fmla="*/ 203 h 349"/>
                <a:gd name="T30" fmla="*/ 98 w 156"/>
                <a:gd name="T31" fmla="*/ 120 h 349"/>
                <a:gd name="T32" fmla="*/ 59 w 156"/>
                <a:gd name="T33" fmla="*/ 120 h 349"/>
                <a:gd name="T34" fmla="*/ 59 w 156"/>
                <a:gd name="T35" fmla="*/ 81 h 349"/>
                <a:gd name="T36" fmla="*/ 98 w 156"/>
                <a:gd name="T37" fmla="*/ 81 h 349"/>
                <a:gd name="T38" fmla="*/ 98 w 156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349">
                  <a:moveTo>
                    <a:pt x="0" y="0"/>
                  </a:moveTo>
                  <a:lnTo>
                    <a:pt x="0" y="349"/>
                  </a:lnTo>
                  <a:lnTo>
                    <a:pt x="156" y="349"/>
                  </a:lnTo>
                  <a:lnTo>
                    <a:pt x="156" y="0"/>
                  </a:lnTo>
                  <a:lnTo>
                    <a:pt x="0" y="0"/>
                  </a:lnTo>
                  <a:close/>
                  <a:moveTo>
                    <a:pt x="98" y="284"/>
                  </a:moveTo>
                  <a:lnTo>
                    <a:pt x="59" y="284"/>
                  </a:lnTo>
                  <a:lnTo>
                    <a:pt x="59" y="245"/>
                  </a:lnTo>
                  <a:lnTo>
                    <a:pt x="98" y="245"/>
                  </a:lnTo>
                  <a:lnTo>
                    <a:pt x="98" y="284"/>
                  </a:lnTo>
                  <a:close/>
                  <a:moveTo>
                    <a:pt x="98" y="203"/>
                  </a:moveTo>
                  <a:lnTo>
                    <a:pt x="59" y="203"/>
                  </a:lnTo>
                  <a:lnTo>
                    <a:pt x="59" y="164"/>
                  </a:lnTo>
                  <a:lnTo>
                    <a:pt x="98" y="164"/>
                  </a:lnTo>
                  <a:lnTo>
                    <a:pt x="98" y="203"/>
                  </a:lnTo>
                  <a:close/>
                  <a:moveTo>
                    <a:pt x="98" y="120"/>
                  </a:moveTo>
                  <a:lnTo>
                    <a:pt x="59" y="120"/>
                  </a:lnTo>
                  <a:lnTo>
                    <a:pt x="59" y="81"/>
                  </a:lnTo>
                  <a:lnTo>
                    <a:pt x="98" y="81"/>
                  </a:lnTo>
                  <a:lnTo>
                    <a:pt x="98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Freeform 103">
              <a:extLst>
                <a:ext uri="{FF2B5EF4-FFF2-40B4-BE49-F238E27FC236}">
                  <a16:creationId xmlns:a16="http://schemas.microsoft.com/office/drawing/2014/main" id="{A8C2FCFE-F322-6A7E-7EC7-BC7571D2D971}"/>
                </a:ext>
              </a:extLst>
            </p:cNvPr>
            <p:cNvSpPr/>
            <p:nvPr/>
          </p:nvSpPr>
          <p:spPr bwMode="auto">
            <a:xfrm>
              <a:off x="3370263" y="280988"/>
              <a:ext cx="376238" cy="187325"/>
            </a:xfrm>
            <a:custGeom>
              <a:avLst/>
              <a:gdLst>
                <a:gd name="T0" fmla="*/ 0 w 237"/>
                <a:gd name="T1" fmla="*/ 118 h 118"/>
                <a:gd name="T2" fmla="*/ 118 w 237"/>
                <a:gd name="T3" fmla="*/ 0 h 118"/>
                <a:gd name="T4" fmla="*/ 237 w 237"/>
                <a:gd name="T5" fmla="*/ 118 h 118"/>
                <a:gd name="T6" fmla="*/ 0 w 237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7" h="118">
                  <a:moveTo>
                    <a:pt x="0" y="118"/>
                  </a:moveTo>
                  <a:lnTo>
                    <a:pt x="118" y="0"/>
                  </a:lnTo>
                  <a:lnTo>
                    <a:pt x="237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4" name="Freeform 104">
              <a:extLst>
                <a:ext uri="{FF2B5EF4-FFF2-40B4-BE49-F238E27FC236}">
                  <a16:creationId xmlns:a16="http://schemas.microsoft.com/office/drawing/2014/main" id="{697E5B31-55FE-E213-DB4E-10457AEE3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6451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2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2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5" name="Freeform 105">
              <a:extLst>
                <a:ext uri="{FF2B5EF4-FFF2-40B4-BE49-F238E27FC236}">
                  <a16:creationId xmlns:a16="http://schemas.microsoft.com/office/drawing/2014/main" id="{B1E30E16-4082-83CA-7A90-A50E75B2AC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8413" y="449263"/>
              <a:ext cx="250825" cy="554038"/>
            </a:xfrm>
            <a:custGeom>
              <a:avLst/>
              <a:gdLst>
                <a:gd name="T0" fmla="*/ 0 w 158"/>
                <a:gd name="T1" fmla="*/ 0 h 349"/>
                <a:gd name="T2" fmla="*/ 0 w 158"/>
                <a:gd name="T3" fmla="*/ 349 h 349"/>
                <a:gd name="T4" fmla="*/ 158 w 158"/>
                <a:gd name="T5" fmla="*/ 349 h 349"/>
                <a:gd name="T6" fmla="*/ 158 w 158"/>
                <a:gd name="T7" fmla="*/ 0 h 349"/>
                <a:gd name="T8" fmla="*/ 0 w 158"/>
                <a:gd name="T9" fmla="*/ 0 h 349"/>
                <a:gd name="T10" fmla="*/ 100 w 158"/>
                <a:gd name="T11" fmla="*/ 284 h 349"/>
                <a:gd name="T12" fmla="*/ 60 w 158"/>
                <a:gd name="T13" fmla="*/ 284 h 349"/>
                <a:gd name="T14" fmla="*/ 60 w 158"/>
                <a:gd name="T15" fmla="*/ 245 h 349"/>
                <a:gd name="T16" fmla="*/ 100 w 158"/>
                <a:gd name="T17" fmla="*/ 245 h 349"/>
                <a:gd name="T18" fmla="*/ 100 w 158"/>
                <a:gd name="T19" fmla="*/ 284 h 349"/>
                <a:gd name="T20" fmla="*/ 100 w 158"/>
                <a:gd name="T21" fmla="*/ 203 h 349"/>
                <a:gd name="T22" fmla="*/ 60 w 158"/>
                <a:gd name="T23" fmla="*/ 203 h 349"/>
                <a:gd name="T24" fmla="*/ 60 w 158"/>
                <a:gd name="T25" fmla="*/ 164 h 349"/>
                <a:gd name="T26" fmla="*/ 100 w 158"/>
                <a:gd name="T27" fmla="*/ 164 h 349"/>
                <a:gd name="T28" fmla="*/ 100 w 158"/>
                <a:gd name="T29" fmla="*/ 203 h 349"/>
                <a:gd name="T30" fmla="*/ 100 w 158"/>
                <a:gd name="T31" fmla="*/ 120 h 349"/>
                <a:gd name="T32" fmla="*/ 60 w 158"/>
                <a:gd name="T33" fmla="*/ 120 h 349"/>
                <a:gd name="T34" fmla="*/ 60 w 158"/>
                <a:gd name="T35" fmla="*/ 81 h 349"/>
                <a:gd name="T36" fmla="*/ 100 w 158"/>
                <a:gd name="T37" fmla="*/ 81 h 349"/>
                <a:gd name="T38" fmla="*/ 100 w 158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349">
                  <a:moveTo>
                    <a:pt x="0" y="0"/>
                  </a:moveTo>
                  <a:lnTo>
                    <a:pt x="0" y="349"/>
                  </a:lnTo>
                  <a:lnTo>
                    <a:pt x="158" y="349"/>
                  </a:lnTo>
                  <a:lnTo>
                    <a:pt x="158" y="0"/>
                  </a:lnTo>
                  <a:lnTo>
                    <a:pt x="0" y="0"/>
                  </a:lnTo>
                  <a:close/>
                  <a:moveTo>
                    <a:pt x="100" y="284"/>
                  </a:moveTo>
                  <a:lnTo>
                    <a:pt x="60" y="284"/>
                  </a:lnTo>
                  <a:lnTo>
                    <a:pt x="60" y="245"/>
                  </a:lnTo>
                  <a:lnTo>
                    <a:pt x="100" y="245"/>
                  </a:lnTo>
                  <a:lnTo>
                    <a:pt x="100" y="284"/>
                  </a:lnTo>
                  <a:close/>
                  <a:moveTo>
                    <a:pt x="100" y="203"/>
                  </a:moveTo>
                  <a:lnTo>
                    <a:pt x="60" y="203"/>
                  </a:lnTo>
                  <a:lnTo>
                    <a:pt x="60" y="164"/>
                  </a:lnTo>
                  <a:lnTo>
                    <a:pt x="100" y="164"/>
                  </a:lnTo>
                  <a:lnTo>
                    <a:pt x="100" y="203"/>
                  </a:lnTo>
                  <a:close/>
                  <a:moveTo>
                    <a:pt x="100" y="120"/>
                  </a:moveTo>
                  <a:lnTo>
                    <a:pt x="60" y="120"/>
                  </a:lnTo>
                  <a:lnTo>
                    <a:pt x="60" y="81"/>
                  </a:lnTo>
                  <a:lnTo>
                    <a:pt x="100" y="81"/>
                  </a:lnTo>
                  <a:lnTo>
                    <a:pt x="10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6" name="Freeform 106">
              <a:extLst>
                <a:ext uri="{FF2B5EF4-FFF2-40B4-BE49-F238E27FC236}">
                  <a16:creationId xmlns:a16="http://schemas.microsoft.com/office/drawing/2014/main" id="{0F5076B2-D279-274C-1900-FA923D4415CA}"/>
                </a:ext>
              </a:extLst>
            </p:cNvPr>
            <p:cNvSpPr/>
            <p:nvPr/>
          </p:nvSpPr>
          <p:spPr bwMode="auto">
            <a:xfrm>
              <a:off x="2470151" y="280988"/>
              <a:ext cx="374650" cy="187325"/>
            </a:xfrm>
            <a:custGeom>
              <a:avLst/>
              <a:gdLst>
                <a:gd name="T0" fmla="*/ 0 w 236"/>
                <a:gd name="T1" fmla="*/ 118 h 118"/>
                <a:gd name="T2" fmla="*/ 118 w 236"/>
                <a:gd name="T3" fmla="*/ 0 h 118"/>
                <a:gd name="T4" fmla="*/ 236 w 236"/>
                <a:gd name="T5" fmla="*/ 118 h 118"/>
                <a:gd name="T6" fmla="*/ 0 w 236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6" h="118">
                  <a:moveTo>
                    <a:pt x="0" y="118"/>
                  </a:moveTo>
                  <a:lnTo>
                    <a:pt x="118" y="0"/>
                  </a:lnTo>
                  <a:lnTo>
                    <a:pt x="236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7" name="Freeform 107">
              <a:extLst>
                <a:ext uri="{FF2B5EF4-FFF2-40B4-BE49-F238E27FC236}">
                  <a16:creationId xmlns:a16="http://schemas.microsoft.com/office/drawing/2014/main" id="{BB3E08E7-F681-84EE-DF7F-73C10875FE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6338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1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1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C8659FB4-AC8C-7FE6-7579-1A3E12EFFEAB}"/>
              </a:ext>
            </a:extLst>
          </p:cNvPr>
          <p:cNvGrpSpPr/>
          <p:nvPr/>
        </p:nvGrpSpPr>
        <p:grpSpPr>
          <a:xfrm>
            <a:off x="3471536" y="2609747"/>
            <a:ext cx="4832545" cy="740513"/>
            <a:chOff x="1235777" y="2047397"/>
            <a:chExt cx="4832545" cy="740513"/>
          </a:xfrm>
        </p:grpSpPr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14DC60C6-2BC3-19F8-FD46-BA5E41B3ED98}"/>
                </a:ext>
              </a:extLst>
            </p:cNvPr>
            <p:cNvSpPr txBox="1"/>
            <p:nvPr/>
          </p:nvSpPr>
          <p:spPr>
            <a:xfrm>
              <a:off x="1652159" y="2047397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100" name="Freeform 334">
              <a:extLst>
                <a:ext uri="{FF2B5EF4-FFF2-40B4-BE49-F238E27FC236}">
                  <a16:creationId xmlns:a16="http://schemas.microsoft.com/office/drawing/2014/main" id="{F0844B20-FA22-1BC8-1271-9002D8DF812F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1235777" y="2742191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sp>
        <p:nvSpPr>
          <p:cNvPr id="101" name="文本框 100">
            <a:extLst>
              <a:ext uri="{FF2B5EF4-FFF2-40B4-BE49-F238E27FC236}">
                <a16:creationId xmlns:a16="http://schemas.microsoft.com/office/drawing/2014/main" id="{DF54758D-4954-AD02-3CBD-AF2B440E72F0}"/>
              </a:ext>
            </a:extLst>
          </p:cNvPr>
          <p:cNvSpPr txBox="1"/>
          <p:nvPr/>
        </p:nvSpPr>
        <p:spPr>
          <a:xfrm>
            <a:off x="2728657" y="3515822"/>
            <a:ext cx="6473428" cy="7965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39628924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叁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pic>
        <p:nvPicPr>
          <p:cNvPr id="6" name="图片 5">
            <a:extLst>
              <a:ext uri="{FF2B5EF4-FFF2-40B4-BE49-F238E27FC236}">
                <a16:creationId xmlns:a16="http://schemas.microsoft.com/office/drawing/2014/main" id="{263E48B0-104B-50AA-5D3F-E467A7B922B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58726" y="2070255"/>
            <a:ext cx="1035000" cy="978750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56B2865B-EA3C-4E25-7A53-2B7AD30C7E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58726" y="3948738"/>
            <a:ext cx="1147500" cy="1012500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308D3BD7-13F8-7563-6E91-195AD162F95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47907" y="2070255"/>
            <a:ext cx="1057500" cy="978750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8C5957A-69E8-01DD-967D-6199AC1B8BF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69157" y="4016238"/>
            <a:ext cx="1136250" cy="945000"/>
          </a:xfrm>
          <a:prstGeom prst="rect">
            <a:avLst/>
          </a:prstGeom>
        </p:spPr>
      </p:pic>
      <p:grpSp>
        <p:nvGrpSpPr>
          <p:cNvPr id="20" name="组合 19">
            <a:extLst>
              <a:ext uri="{FF2B5EF4-FFF2-40B4-BE49-F238E27FC236}">
                <a16:creationId xmlns:a16="http://schemas.microsoft.com/office/drawing/2014/main" id="{470EB008-F534-2372-AE36-8631EE46A745}"/>
              </a:ext>
            </a:extLst>
          </p:cNvPr>
          <p:cNvGrpSpPr/>
          <p:nvPr/>
        </p:nvGrpSpPr>
        <p:grpSpPr>
          <a:xfrm>
            <a:off x="2597220" y="2070255"/>
            <a:ext cx="3246874" cy="938958"/>
            <a:chOff x="2172555" y="3424980"/>
            <a:chExt cx="3246874" cy="938958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A327B61C-0E4F-B500-AAF4-9BE0BF31CAEB}"/>
                </a:ext>
              </a:extLst>
            </p:cNvPr>
            <p:cNvSpPr txBox="1"/>
            <p:nvPr/>
          </p:nvSpPr>
          <p:spPr>
            <a:xfrm>
              <a:off x="2172555" y="3743512"/>
              <a:ext cx="3246874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DD86516D-FDA8-593B-E25D-5B36233CA793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2FF413B4-22C0-B1F5-58D0-7DFB47326992}"/>
              </a:ext>
            </a:extLst>
          </p:cNvPr>
          <p:cNvGrpSpPr/>
          <p:nvPr/>
        </p:nvGrpSpPr>
        <p:grpSpPr>
          <a:xfrm>
            <a:off x="7519570" y="2070255"/>
            <a:ext cx="3246874" cy="938958"/>
            <a:chOff x="2172555" y="3424980"/>
            <a:chExt cx="3246874" cy="938958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D0CC6DEE-C521-D307-2E3C-C8D3FA8085AE}"/>
                </a:ext>
              </a:extLst>
            </p:cNvPr>
            <p:cNvSpPr txBox="1"/>
            <p:nvPr/>
          </p:nvSpPr>
          <p:spPr>
            <a:xfrm>
              <a:off x="2172555" y="3743512"/>
              <a:ext cx="3246874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021422BC-5F6E-5306-9030-30BD0A9E786B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BBED5E26-FB53-9625-8AF9-B02FA2AC0F17}"/>
              </a:ext>
            </a:extLst>
          </p:cNvPr>
          <p:cNvGrpSpPr/>
          <p:nvPr/>
        </p:nvGrpSpPr>
        <p:grpSpPr>
          <a:xfrm>
            <a:off x="2597220" y="3980516"/>
            <a:ext cx="3246874" cy="938958"/>
            <a:chOff x="2172555" y="3424980"/>
            <a:chExt cx="3246874" cy="938958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6617493D-1F5A-F07A-4D2C-C095FDAAA1B8}"/>
                </a:ext>
              </a:extLst>
            </p:cNvPr>
            <p:cNvSpPr txBox="1"/>
            <p:nvPr/>
          </p:nvSpPr>
          <p:spPr>
            <a:xfrm>
              <a:off x="2172555" y="3743512"/>
              <a:ext cx="3246874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A852AA15-7D6B-60B2-6651-8870FBCBC26D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8F32993B-D878-B10D-90D9-3E7FF072AD7E}"/>
              </a:ext>
            </a:extLst>
          </p:cNvPr>
          <p:cNvGrpSpPr/>
          <p:nvPr/>
        </p:nvGrpSpPr>
        <p:grpSpPr>
          <a:xfrm>
            <a:off x="7519570" y="3980516"/>
            <a:ext cx="3246874" cy="938958"/>
            <a:chOff x="2172555" y="3424980"/>
            <a:chExt cx="3246874" cy="938958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E23EF70A-7B5D-7138-7C17-320C03F4A48A}"/>
                </a:ext>
              </a:extLst>
            </p:cNvPr>
            <p:cNvSpPr txBox="1"/>
            <p:nvPr/>
          </p:nvSpPr>
          <p:spPr>
            <a:xfrm>
              <a:off x="2172555" y="3743512"/>
              <a:ext cx="3246874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FBF4607C-30AD-DC1D-4BA5-E4644357ABAF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406716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叁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pic>
        <p:nvPicPr>
          <p:cNvPr id="7" name="图片 6">
            <a:extLst>
              <a:ext uri="{FF2B5EF4-FFF2-40B4-BE49-F238E27FC236}">
                <a16:creationId xmlns:a16="http://schemas.microsoft.com/office/drawing/2014/main" id="{48EF10C1-EF71-8D51-350E-498610AE79B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25739" y="3943913"/>
            <a:ext cx="1500768" cy="1267927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5C203311-06E6-92AF-5979-F95C146212E5}"/>
              </a:ext>
            </a:extLst>
          </p:cNvPr>
          <p:cNvGrpSpPr/>
          <p:nvPr/>
        </p:nvGrpSpPr>
        <p:grpSpPr>
          <a:xfrm>
            <a:off x="1237924" y="5128396"/>
            <a:ext cx="3246874" cy="929504"/>
            <a:chOff x="1486359" y="6063334"/>
            <a:chExt cx="3246874" cy="929504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F1ED5064-DD97-F727-54F3-0F010A3CDC71}"/>
                </a:ext>
              </a:extLst>
            </p:cNvPr>
            <p:cNvSpPr txBox="1"/>
            <p:nvPr/>
          </p:nvSpPr>
          <p:spPr>
            <a:xfrm>
              <a:off x="1486359" y="6372412"/>
              <a:ext cx="3246874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196111D7-074B-1498-D82E-3128B6C64E36}"/>
                </a:ext>
              </a:extLst>
            </p:cNvPr>
            <p:cNvSpPr txBox="1"/>
            <p:nvPr/>
          </p:nvSpPr>
          <p:spPr>
            <a:xfrm>
              <a:off x="1486359" y="6063334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3F518418-9DA0-5BF7-CFF7-4785C26E4AE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42339" y="2774340"/>
            <a:ext cx="1500768" cy="1267927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8E3E14E3-4B67-63AB-02CD-E61C464F8F0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58939" y="1604767"/>
            <a:ext cx="1500768" cy="1267927"/>
          </a:xfrm>
          <a:prstGeom prst="rect">
            <a:avLst/>
          </a:prstGeom>
        </p:spPr>
      </p:pic>
      <p:grpSp>
        <p:nvGrpSpPr>
          <p:cNvPr id="33" name="组合 32">
            <a:extLst>
              <a:ext uri="{FF2B5EF4-FFF2-40B4-BE49-F238E27FC236}">
                <a16:creationId xmlns:a16="http://schemas.microsoft.com/office/drawing/2014/main" id="{B0CEDE53-C90D-386C-5AD0-490A0047979B}"/>
              </a:ext>
            </a:extLst>
          </p:cNvPr>
          <p:cNvGrpSpPr/>
          <p:nvPr/>
        </p:nvGrpSpPr>
        <p:grpSpPr>
          <a:xfrm>
            <a:off x="4423068" y="4007834"/>
            <a:ext cx="3246874" cy="929504"/>
            <a:chOff x="1486359" y="6063334"/>
            <a:chExt cx="3246874" cy="929504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0585469A-E90E-CF50-DAE3-714873F7D0BB}"/>
                </a:ext>
              </a:extLst>
            </p:cNvPr>
            <p:cNvSpPr txBox="1"/>
            <p:nvPr/>
          </p:nvSpPr>
          <p:spPr>
            <a:xfrm>
              <a:off x="1486359" y="6372412"/>
              <a:ext cx="3246874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2564E78B-93A4-13CA-DF48-05F7E6013ADB}"/>
                </a:ext>
              </a:extLst>
            </p:cNvPr>
            <p:cNvSpPr txBox="1"/>
            <p:nvPr/>
          </p:nvSpPr>
          <p:spPr>
            <a:xfrm>
              <a:off x="1486359" y="6063334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C87CBCE9-F194-2E6C-D0F1-5128CEC243E2}"/>
              </a:ext>
            </a:extLst>
          </p:cNvPr>
          <p:cNvGrpSpPr/>
          <p:nvPr/>
        </p:nvGrpSpPr>
        <p:grpSpPr>
          <a:xfrm>
            <a:off x="7285886" y="2785334"/>
            <a:ext cx="3246874" cy="929504"/>
            <a:chOff x="1486359" y="6063334"/>
            <a:chExt cx="3246874" cy="929504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9B83B608-D365-707E-1D58-8E9FE1FA298E}"/>
                </a:ext>
              </a:extLst>
            </p:cNvPr>
            <p:cNvSpPr txBox="1"/>
            <p:nvPr/>
          </p:nvSpPr>
          <p:spPr>
            <a:xfrm>
              <a:off x="1486359" y="6372412"/>
              <a:ext cx="3246874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1CE83D03-2197-15A5-AB2B-75B00CEACD5F}"/>
                </a:ext>
              </a:extLst>
            </p:cNvPr>
            <p:cNvSpPr txBox="1"/>
            <p:nvPr/>
          </p:nvSpPr>
          <p:spPr>
            <a:xfrm>
              <a:off x="1486359" y="6063334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4285E72B-213C-2C37-A93A-169899692A96}"/>
              </a:ext>
            </a:extLst>
          </p:cNvPr>
          <p:cNvGrpSpPr/>
          <p:nvPr/>
        </p:nvGrpSpPr>
        <p:grpSpPr>
          <a:xfrm>
            <a:off x="1237924" y="1739804"/>
            <a:ext cx="3461636" cy="2046954"/>
            <a:chOff x="2172555" y="3424980"/>
            <a:chExt cx="3461636" cy="2046954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C820592C-4DEF-F4C3-CB20-4A898E33136C}"/>
                </a:ext>
              </a:extLst>
            </p:cNvPr>
            <p:cNvSpPr txBox="1"/>
            <p:nvPr/>
          </p:nvSpPr>
          <p:spPr>
            <a:xfrm>
              <a:off x="2172555" y="3743512"/>
              <a:ext cx="3461636" cy="172842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dirty="0">
                  <a:solidFill>
                    <a:schemeClr val="bg1"/>
                  </a:solidFill>
                </a:rPr>
                <a:t>200</a:t>
              </a:r>
              <a:r>
                <a:rPr lang="zh-CN" altLang="en-US" sz="1200" dirty="0">
                  <a:solidFill>
                    <a:schemeClr val="bg1"/>
                  </a:solidFill>
                </a:rPr>
                <a:t>字以内，据统计每页幻灯片的最好控制在</a:t>
              </a:r>
              <a:r>
                <a:rPr lang="en-US" altLang="zh-CN" sz="1200" dirty="0">
                  <a:solidFill>
                    <a:schemeClr val="bg1"/>
                  </a:solidFill>
                </a:rPr>
                <a:t>5</a:t>
              </a:r>
              <a:r>
                <a:rPr lang="zh-CN" altLang="en-US" sz="1200" dirty="0">
                  <a:solidFill>
                    <a:schemeClr val="bg1"/>
                  </a:solidFill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6939F728-ECE4-55A7-8851-5D9F2196DCDA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006441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叁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88640D05-B899-9AFB-1117-9C9B6AF76747}"/>
              </a:ext>
            </a:extLst>
          </p:cNvPr>
          <p:cNvGrpSpPr/>
          <p:nvPr/>
        </p:nvGrpSpPr>
        <p:grpSpPr>
          <a:xfrm>
            <a:off x="3887877" y="1649466"/>
            <a:ext cx="4317255" cy="4326362"/>
            <a:chOff x="3615630" y="1658555"/>
            <a:chExt cx="4317255" cy="4326362"/>
          </a:xfrm>
        </p:grpSpPr>
        <p:sp>
          <p:nvSpPr>
            <p:cNvPr id="4" name="TextBox 60">
              <a:extLst>
                <a:ext uri="{FF2B5EF4-FFF2-40B4-BE49-F238E27FC236}">
                  <a16:creationId xmlns:a16="http://schemas.microsoft.com/office/drawing/2014/main" id="{CE8DFA0D-D920-707B-461B-F84427C3B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978" y="3512709"/>
              <a:ext cx="96554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</a:t>
              </a:r>
              <a:endParaRPr lang="en-US" altLang="zh-CN" b="1" dirty="0">
                <a:solidFill>
                  <a:schemeClr val="bg1"/>
                </a:solidFill>
                <a:cs typeface="+mn-ea"/>
                <a:sym typeface="+mn-lt"/>
              </a:endParaRPr>
            </a:p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标题</a:t>
              </a:r>
            </a:p>
          </p:txBody>
        </p:sp>
        <p:grpSp>
          <p:nvGrpSpPr>
            <p:cNvPr id="6" name="Group 4">
              <a:extLst>
                <a:ext uri="{FF2B5EF4-FFF2-40B4-BE49-F238E27FC236}">
                  <a16:creationId xmlns:a16="http://schemas.microsoft.com/office/drawing/2014/main" id="{CBDC3AED-821C-C4D8-24B4-6353DF29803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15630" y="1658555"/>
              <a:ext cx="4317255" cy="4326362"/>
              <a:chOff x="-2216" y="1955"/>
              <a:chExt cx="3318" cy="3325"/>
            </a:xfrm>
          </p:grpSpPr>
          <p:grpSp>
            <p:nvGrpSpPr>
              <p:cNvPr id="7" name="Group 205">
                <a:extLst>
                  <a:ext uri="{FF2B5EF4-FFF2-40B4-BE49-F238E27FC236}">
                    <a16:creationId xmlns:a16="http://schemas.microsoft.com/office/drawing/2014/main" id="{AEB43DBA-ED0C-F242-91CF-C690C944EB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078" y="1955"/>
                <a:ext cx="3006" cy="3190"/>
                <a:chOff x="-2078" y="1955"/>
                <a:chExt cx="3006" cy="3190"/>
              </a:xfrm>
            </p:grpSpPr>
            <p:sp>
              <p:nvSpPr>
                <p:cNvPr id="354" name="Freeform 5">
                  <a:extLst>
                    <a:ext uri="{FF2B5EF4-FFF2-40B4-BE49-F238E27FC236}">
                      <a16:creationId xmlns:a16="http://schemas.microsoft.com/office/drawing/2014/main" id="{4C6BC305-1ADC-899D-AC88-D5F6BAB64A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067" y="3401"/>
                  <a:ext cx="440" cy="404"/>
                </a:xfrm>
                <a:custGeom>
                  <a:avLst/>
                  <a:gdLst>
                    <a:gd name="T0" fmla="*/ 71 w 310"/>
                    <a:gd name="T1" fmla="*/ 197 h 285"/>
                    <a:gd name="T2" fmla="*/ 23 w 310"/>
                    <a:gd name="T3" fmla="*/ 192 h 285"/>
                    <a:gd name="T4" fmla="*/ 22 w 310"/>
                    <a:gd name="T5" fmla="*/ 12 h 285"/>
                    <a:gd name="T6" fmla="*/ 3 w 310"/>
                    <a:gd name="T7" fmla="*/ 9 h 285"/>
                    <a:gd name="T8" fmla="*/ 32 w 310"/>
                    <a:gd name="T9" fmla="*/ 281 h 285"/>
                    <a:gd name="T10" fmla="*/ 277 w 310"/>
                    <a:gd name="T11" fmla="*/ 261 h 285"/>
                    <a:gd name="T12" fmla="*/ 109 w 310"/>
                    <a:gd name="T13" fmla="*/ 264 h 285"/>
                    <a:gd name="T14" fmla="*/ 145 w 310"/>
                    <a:gd name="T15" fmla="*/ 239 h 285"/>
                    <a:gd name="T16" fmla="*/ 289 w 310"/>
                    <a:gd name="T17" fmla="*/ 36 h 285"/>
                    <a:gd name="T18" fmla="*/ 248 w 310"/>
                    <a:gd name="T19" fmla="*/ 37 h 285"/>
                    <a:gd name="T20" fmla="*/ 259 w 310"/>
                    <a:gd name="T21" fmla="*/ 51 h 285"/>
                    <a:gd name="T22" fmla="*/ 247 w 310"/>
                    <a:gd name="T23" fmla="*/ 67 h 285"/>
                    <a:gd name="T24" fmla="*/ 189 w 310"/>
                    <a:gd name="T25" fmla="*/ 169 h 285"/>
                    <a:gd name="T26" fmla="*/ 280 w 310"/>
                    <a:gd name="T27" fmla="*/ 24 h 285"/>
                    <a:gd name="T28" fmla="*/ 270 w 310"/>
                    <a:gd name="T29" fmla="*/ 52 h 285"/>
                    <a:gd name="T30" fmla="*/ 264 w 310"/>
                    <a:gd name="T31" fmla="*/ 54 h 285"/>
                    <a:gd name="T32" fmla="*/ 267 w 310"/>
                    <a:gd name="T33" fmla="*/ 56 h 285"/>
                    <a:gd name="T34" fmla="*/ 286 w 310"/>
                    <a:gd name="T35" fmla="*/ 65 h 285"/>
                    <a:gd name="T36" fmla="*/ 264 w 310"/>
                    <a:gd name="T37" fmla="*/ 266 h 285"/>
                    <a:gd name="T38" fmla="*/ 274 w 310"/>
                    <a:gd name="T39" fmla="*/ 273 h 285"/>
                    <a:gd name="T40" fmla="*/ 260 w 310"/>
                    <a:gd name="T41" fmla="*/ 274 h 285"/>
                    <a:gd name="T42" fmla="*/ 277 w 310"/>
                    <a:gd name="T43" fmla="*/ 267 h 285"/>
                    <a:gd name="T44" fmla="*/ 286 w 310"/>
                    <a:gd name="T45" fmla="*/ 272 h 285"/>
                    <a:gd name="T46" fmla="*/ 176 w 310"/>
                    <a:gd name="T47" fmla="*/ 176 h 285"/>
                    <a:gd name="T48" fmla="*/ 160 w 310"/>
                    <a:gd name="T49" fmla="*/ 200 h 285"/>
                    <a:gd name="T50" fmla="*/ 155 w 310"/>
                    <a:gd name="T51" fmla="*/ 208 h 285"/>
                    <a:gd name="T52" fmla="*/ 143 w 310"/>
                    <a:gd name="T53" fmla="*/ 221 h 285"/>
                    <a:gd name="T54" fmla="*/ 136 w 310"/>
                    <a:gd name="T55" fmla="*/ 269 h 285"/>
                    <a:gd name="T56" fmla="*/ 174 w 310"/>
                    <a:gd name="T57" fmla="*/ 272 h 285"/>
                    <a:gd name="T58" fmla="*/ 186 w 310"/>
                    <a:gd name="T59" fmla="*/ 272 h 285"/>
                    <a:gd name="T60" fmla="*/ 202 w 310"/>
                    <a:gd name="T61" fmla="*/ 269 h 285"/>
                    <a:gd name="T62" fmla="*/ 212 w 310"/>
                    <a:gd name="T63" fmla="*/ 274 h 285"/>
                    <a:gd name="T64" fmla="*/ 219 w 310"/>
                    <a:gd name="T65" fmla="*/ 273 h 285"/>
                    <a:gd name="T66" fmla="*/ 232 w 310"/>
                    <a:gd name="T67" fmla="*/ 273 h 285"/>
                    <a:gd name="T68" fmla="*/ 241 w 310"/>
                    <a:gd name="T69" fmla="*/ 267 h 285"/>
                    <a:gd name="T70" fmla="*/ 244 w 310"/>
                    <a:gd name="T71" fmla="*/ 274 h 285"/>
                    <a:gd name="T72" fmla="*/ 160 w 310"/>
                    <a:gd name="T73" fmla="*/ 279 h 285"/>
                    <a:gd name="T74" fmla="*/ 11 w 310"/>
                    <a:gd name="T75" fmla="*/ 26 h 285"/>
                    <a:gd name="T76" fmla="*/ 11 w 310"/>
                    <a:gd name="T77" fmla="*/ 74 h 285"/>
                    <a:gd name="T78" fmla="*/ 10 w 310"/>
                    <a:gd name="T79" fmla="*/ 14 h 285"/>
                    <a:gd name="T80" fmla="*/ 12 w 310"/>
                    <a:gd name="T81" fmla="*/ 172 h 285"/>
                    <a:gd name="T82" fmla="*/ 20 w 310"/>
                    <a:gd name="T83" fmla="*/ 100 h 285"/>
                    <a:gd name="T84" fmla="*/ 74 w 310"/>
                    <a:gd name="T85" fmla="*/ 201 h 285"/>
                    <a:gd name="T86" fmla="*/ 74 w 310"/>
                    <a:gd name="T87" fmla="*/ 205 h 285"/>
                    <a:gd name="T88" fmla="*/ 79 w 310"/>
                    <a:gd name="T89" fmla="*/ 207 h 285"/>
                    <a:gd name="T90" fmla="*/ 81 w 310"/>
                    <a:gd name="T91" fmla="*/ 207 h 285"/>
                    <a:gd name="T92" fmla="*/ 65 w 310"/>
                    <a:gd name="T93" fmla="*/ 216 h 285"/>
                    <a:gd name="T94" fmla="*/ 35 w 310"/>
                    <a:gd name="T95" fmla="*/ 258 h 285"/>
                    <a:gd name="T96" fmla="*/ 12 w 310"/>
                    <a:gd name="T97" fmla="*/ 274 h 285"/>
                    <a:gd name="T98" fmla="*/ 50 w 310"/>
                    <a:gd name="T99" fmla="*/ 237 h 285"/>
                    <a:gd name="T100" fmla="*/ 52 w 310"/>
                    <a:gd name="T101" fmla="*/ 267 h 285"/>
                    <a:gd name="T102" fmla="*/ 44 w 310"/>
                    <a:gd name="T103" fmla="*/ 269 h 285"/>
                    <a:gd name="T104" fmla="*/ 64 w 310"/>
                    <a:gd name="T105" fmla="*/ 275 h 285"/>
                    <a:gd name="T106" fmla="*/ 126 w 310"/>
                    <a:gd name="T107" fmla="*/ 230 h 285"/>
                    <a:gd name="T108" fmla="*/ 139 w 310"/>
                    <a:gd name="T109" fmla="*/ 229 h 285"/>
                    <a:gd name="T110" fmla="*/ 106 w 310"/>
                    <a:gd name="T111" fmla="*/ 269 h 285"/>
                    <a:gd name="T112" fmla="*/ 12 w 310"/>
                    <a:gd name="T113" fmla="*/ 198 h 285"/>
                    <a:gd name="T114" fmla="*/ 20 w 310"/>
                    <a:gd name="T115" fmla="*/ 242 h 285"/>
                    <a:gd name="T116" fmla="*/ 12 w 310"/>
                    <a:gd name="T117" fmla="*/ 219 h 285"/>
                    <a:gd name="T118" fmla="*/ 33 w 310"/>
                    <a:gd name="T119" fmla="*/ 264 h 285"/>
                    <a:gd name="T120" fmla="*/ 35 w 310"/>
                    <a:gd name="T121" fmla="*/ 266 h 285"/>
                    <a:gd name="T122" fmla="*/ 34 w 310"/>
                    <a:gd name="T123" fmla="*/ 278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10" h="285">
                      <a:moveTo>
                        <a:pt x="240" y="40"/>
                      </a:moveTo>
                      <a:cubicBezTo>
                        <a:pt x="240" y="40"/>
                        <a:pt x="240" y="41"/>
                        <a:pt x="241" y="41"/>
                      </a:cubicBezTo>
                      <a:cubicBezTo>
                        <a:pt x="238" y="42"/>
                        <a:pt x="236" y="44"/>
                        <a:pt x="234" y="45"/>
                      </a:cubicBezTo>
                      <a:cubicBezTo>
                        <a:pt x="236" y="44"/>
                        <a:pt x="239" y="43"/>
                        <a:pt x="242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7" y="46"/>
                        <a:pt x="251" y="48"/>
                        <a:pt x="255" y="49"/>
                      </a:cubicBezTo>
                      <a:cubicBezTo>
                        <a:pt x="250" y="56"/>
                        <a:pt x="246" y="63"/>
                        <a:pt x="242" y="70"/>
                      </a:cubicBezTo>
                      <a:cubicBezTo>
                        <a:pt x="241" y="70"/>
                        <a:pt x="241" y="70"/>
                        <a:pt x="240" y="71"/>
                      </a:cubicBezTo>
                      <a:cubicBezTo>
                        <a:pt x="233" y="82"/>
                        <a:pt x="226" y="93"/>
                        <a:pt x="220" y="104"/>
                      </a:cubicBezTo>
                      <a:cubicBezTo>
                        <a:pt x="218" y="106"/>
                        <a:pt x="216" y="109"/>
                        <a:pt x="215" y="112"/>
                      </a:cubicBezTo>
                      <a:cubicBezTo>
                        <a:pt x="214" y="113"/>
                        <a:pt x="214" y="114"/>
                        <a:pt x="213" y="114"/>
                      </a:cubicBezTo>
                      <a:cubicBezTo>
                        <a:pt x="209" y="121"/>
                        <a:pt x="204" y="127"/>
                        <a:pt x="200" y="134"/>
                      </a:cubicBezTo>
                      <a:cubicBezTo>
                        <a:pt x="199" y="134"/>
                        <a:pt x="198" y="136"/>
                        <a:pt x="198" y="136"/>
                      </a:cubicBezTo>
                      <a:cubicBezTo>
                        <a:pt x="194" y="141"/>
                        <a:pt x="190" y="146"/>
                        <a:pt x="187" y="152"/>
                      </a:cubicBezTo>
                      <a:cubicBezTo>
                        <a:pt x="180" y="162"/>
                        <a:pt x="173" y="174"/>
                        <a:pt x="166" y="185"/>
                      </a:cubicBezTo>
                      <a:cubicBezTo>
                        <a:pt x="162" y="190"/>
                        <a:pt x="159" y="195"/>
                        <a:pt x="156" y="200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0"/>
                        <a:pt x="154" y="202"/>
                        <a:pt x="154" y="203"/>
                      </a:cubicBezTo>
                      <a:cubicBezTo>
                        <a:pt x="150" y="208"/>
                        <a:pt x="146" y="212"/>
                        <a:pt x="143" y="217"/>
                      </a:cubicBezTo>
                      <a:cubicBezTo>
                        <a:pt x="144" y="216"/>
                        <a:pt x="146" y="215"/>
                        <a:pt x="146" y="213"/>
                      </a:cubicBezTo>
                      <a:cubicBezTo>
                        <a:pt x="144" y="216"/>
                        <a:pt x="142" y="220"/>
                        <a:pt x="140" y="223"/>
                      </a:cubicBezTo>
                      <a:cubicBezTo>
                        <a:pt x="139" y="224"/>
                        <a:pt x="139" y="225"/>
                        <a:pt x="138" y="226"/>
                      </a:cubicBezTo>
                      <a:cubicBezTo>
                        <a:pt x="135" y="225"/>
                        <a:pt x="132" y="224"/>
                        <a:pt x="129" y="222"/>
                      </a:cubicBezTo>
                      <a:cubicBezTo>
                        <a:pt x="129" y="222"/>
                        <a:pt x="129" y="222"/>
                        <a:pt x="129" y="222"/>
                      </a:cubicBezTo>
                      <a:cubicBezTo>
                        <a:pt x="122" y="219"/>
                        <a:pt x="114" y="216"/>
                        <a:pt x="107" y="212"/>
                      </a:cubicBezTo>
                      <a:cubicBezTo>
                        <a:pt x="99" y="208"/>
                        <a:pt x="90" y="205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78" y="200"/>
                        <a:pt x="75" y="198"/>
                        <a:pt x="72" y="197"/>
                      </a:cubicBezTo>
                      <a:cubicBezTo>
                        <a:pt x="71" y="197"/>
                        <a:pt x="71" y="197"/>
                        <a:pt x="71" y="197"/>
                      </a:cubicBezTo>
                      <a:cubicBezTo>
                        <a:pt x="73" y="198"/>
                        <a:pt x="75" y="199"/>
                        <a:pt x="77" y="200"/>
                      </a:cubicBezTo>
                      <a:cubicBezTo>
                        <a:pt x="74" y="198"/>
                        <a:pt x="71" y="197"/>
                        <a:pt x="68" y="196"/>
                      </a:cubicBezTo>
                      <a:cubicBezTo>
                        <a:pt x="69" y="194"/>
                        <a:pt x="69" y="193"/>
                        <a:pt x="70" y="192"/>
                      </a:cubicBezTo>
                      <a:cubicBezTo>
                        <a:pt x="69" y="193"/>
                        <a:pt x="68" y="194"/>
                        <a:pt x="67" y="195"/>
                      </a:cubicBezTo>
                      <a:cubicBezTo>
                        <a:pt x="67" y="195"/>
                        <a:pt x="67" y="195"/>
                        <a:pt x="67" y="195"/>
                      </a:cubicBezTo>
                      <a:cubicBezTo>
                        <a:pt x="67" y="195"/>
                        <a:pt x="67" y="195"/>
                        <a:pt x="66" y="195"/>
                      </a:cubicBezTo>
                      <a:cubicBezTo>
                        <a:pt x="66" y="195"/>
                        <a:pt x="66" y="195"/>
                        <a:pt x="66" y="195"/>
                      </a:cubicBezTo>
                      <a:cubicBezTo>
                        <a:pt x="66" y="195"/>
                        <a:pt x="66" y="195"/>
                        <a:pt x="67" y="196"/>
                      </a:cubicBezTo>
                      <a:cubicBezTo>
                        <a:pt x="65" y="197"/>
                        <a:pt x="64" y="199"/>
                        <a:pt x="63" y="201"/>
                      </a:cubicBezTo>
                      <a:cubicBezTo>
                        <a:pt x="62" y="202"/>
                        <a:pt x="62" y="202"/>
                        <a:pt x="62" y="203"/>
                      </a:cubicBezTo>
                      <a:cubicBezTo>
                        <a:pt x="62" y="202"/>
                        <a:pt x="62" y="202"/>
                        <a:pt x="62" y="202"/>
                      </a:cubicBezTo>
                      <a:cubicBezTo>
                        <a:pt x="60" y="204"/>
                        <a:pt x="57" y="208"/>
                        <a:pt x="56" y="212"/>
                      </a:cubicBezTo>
                      <a:cubicBezTo>
                        <a:pt x="52" y="217"/>
                        <a:pt x="48" y="222"/>
                        <a:pt x="44" y="228"/>
                      </a:cubicBezTo>
                      <a:cubicBezTo>
                        <a:pt x="39" y="235"/>
                        <a:pt x="34" y="242"/>
                        <a:pt x="29" y="248"/>
                      </a:cubicBezTo>
                      <a:cubicBezTo>
                        <a:pt x="28" y="249"/>
                        <a:pt x="27" y="250"/>
                        <a:pt x="26" y="251"/>
                      </a:cubicBezTo>
                      <a:cubicBezTo>
                        <a:pt x="26" y="252"/>
                        <a:pt x="26" y="252"/>
                        <a:pt x="26" y="252"/>
                      </a:cubicBezTo>
                      <a:cubicBezTo>
                        <a:pt x="26" y="252"/>
                        <a:pt x="26" y="252"/>
                        <a:pt x="25" y="253"/>
                      </a:cubicBezTo>
                      <a:cubicBezTo>
                        <a:pt x="25" y="253"/>
                        <a:pt x="24" y="253"/>
                        <a:pt x="24" y="254"/>
                      </a:cubicBezTo>
                      <a:cubicBezTo>
                        <a:pt x="24" y="254"/>
                        <a:pt x="25" y="254"/>
                        <a:pt x="25" y="254"/>
                      </a:cubicBezTo>
                      <a:cubicBezTo>
                        <a:pt x="24" y="254"/>
                        <a:pt x="24" y="255"/>
                        <a:pt x="23" y="256"/>
                      </a:cubicBezTo>
                      <a:cubicBezTo>
                        <a:pt x="23" y="256"/>
                        <a:pt x="23" y="256"/>
                        <a:pt x="23" y="256"/>
                      </a:cubicBezTo>
                      <a:cubicBezTo>
                        <a:pt x="23" y="255"/>
                        <a:pt x="23" y="255"/>
                        <a:pt x="24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2"/>
                        <a:pt x="23" y="248"/>
                        <a:pt x="23" y="246"/>
                      </a:cubicBezTo>
                      <a:cubicBezTo>
                        <a:pt x="23" y="244"/>
                        <a:pt x="23" y="244"/>
                        <a:pt x="23" y="242"/>
                      </a:cubicBezTo>
                      <a:cubicBezTo>
                        <a:pt x="24" y="242"/>
                        <a:pt x="24" y="241"/>
                        <a:pt x="24" y="240"/>
                      </a:cubicBezTo>
                      <a:cubicBezTo>
                        <a:pt x="24" y="240"/>
                        <a:pt x="24" y="240"/>
                        <a:pt x="24" y="240"/>
                      </a:cubicBezTo>
                      <a:cubicBezTo>
                        <a:pt x="24" y="241"/>
                        <a:pt x="24" y="241"/>
                        <a:pt x="23" y="241"/>
                      </a:cubicBezTo>
                      <a:cubicBezTo>
                        <a:pt x="23" y="230"/>
                        <a:pt x="23" y="218"/>
                        <a:pt x="23" y="206"/>
                      </a:cubicBezTo>
                      <a:cubicBezTo>
                        <a:pt x="23" y="201"/>
                        <a:pt x="23" y="196"/>
                        <a:pt x="23" y="192"/>
                      </a:cubicBezTo>
                      <a:cubicBezTo>
                        <a:pt x="24" y="191"/>
                        <a:pt x="24" y="191"/>
                        <a:pt x="24" y="191"/>
                      </a:cubicBezTo>
                      <a:cubicBezTo>
                        <a:pt x="23" y="191"/>
                        <a:pt x="23" y="191"/>
                        <a:pt x="23" y="191"/>
                      </a:cubicBezTo>
                      <a:cubicBezTo>
                        <a:pt x="23" y="190"/>
                        <a:pt x="23" y="189"/>
                        <a:pt x="23" y="188"/>
                      </a:cubicBezTo>
                      <a:cubicBezTo>
                        <a:pt x="24" y="187"/>
                        <a:pt x="24" y="186"/>
                        <a:pt x="25" y="184"/>
                      </a:cubicBezTo>
                      <a:cubicBezTo>
                        <a:pt x="25" y="184"/>
                        <a:pt x="25" y="184"/>
                        <a:pt x="25" y="184"/>
                      </a:cubicBezTo>
                      <a:cubicBezTo>
                        <a:pt x="24" y="185"/>
                        <a:pt x="24" y="186"/>
                        <a:pt x="23" y="187"/>
                      </a:cubicBezTo>
                      <a:cubicBezTo>
                        <a:pt x="23" y="180"/>
                        <a:pt x="23" y="173"/>
                        <a:pt x="24" y="167"/>
                      </a:cubicBezTo>
                      <a:cubicBezTo>
                        <a:pt x="24" y="164"/>
                        <a:pt x="24" y="161"/>
                        <a:pt x="24" y="158"/>
                      </a:cubicBezTo>
                      <a:cubicBezTo>
                        <a:pt x="24" y="158"/>
                        <a:pt x="24" y="157"/>
                        <a:pt x="24" y="157"/>
                      </a:cubicBezTo>
                      <a:cubicBezTo>
                        <a:pt x="24" y="157"/>
                        <a:pt x="24" y="157"/>
                        <a:pt x="24" y="157"/>
                      </a:cubicBezTo>
                      <a:cubicBezTo>
                        <a:pt x="24" y="155"/>
                        <a:pt x="24" y="154"/>
                        <a:pt x="24" y="152"/>
                      </a:cubicBezTo>
                      <a:cubicBezTo>
                        <a:pt x="24" y="149"/>
                        <a:pt x="24" y="146"/>
                        <a:pt x="24" y="143"/>
                      </a:cubicBezTo>
                      <a:cubicBezTo>
                        <a:pt x="24" y="138"/>
                        <a:pt x="24" y="132"/>
                        <a:pt x="24" y="127"/>
                      </a:cubicBezTo>
                      <a:cubicBezTo>
                        <a:pt x="24" y="126"/>
                        <a:pt x="24" y="124"/>
                        <a:pt x="24" y="123"/>
                      </a:cubicBezTo>
                      <a:cubicBezTo>
                        <a:pt x="24" y="120"/>
                        <a:pt x="24" y="117"/>
                        <a:pt x="24" y="114"/>
                      </a:cubicBezTo>
                      <a:cubicBezTo>
                        <a:pt x="24" y="114"/>
                        <a:pt x="24" y="113"/>
                        <a:pt x="24" y="112"/>
                      </a:cubicBezTo>
                      <a:cubicBezTo>
                        <a:pt x="24" y="112"/>
                        <a:pt x="24" y="112"/>
                        <a:pt x="24" y="113"/>
                      </a:cubicBezTo>
                      <a:cubicBezTo>
                        <a:pt x="24" y="104"/>
                        <a:pt x="24" y="96"/>
                        <a:pt x="24" y="88"/>
                      </a:cubicBezTo>
                      <a:cubicBezTo>
                        <a:pt x="24" y="81"/>
                        <a:pt x="24" y="73"/>
                        <a:pt x="24" y="66"/>
                      </a:cubicBezTo>
                      <a:cubicBezTo>
                        <a:pt x="24" y="60"/>
                        <a:pt x="24" y="54"/>
                        <a:pt x="24" y="48"/>
                      </a:cubicBezTo>
                      <a:cubicBezTo>
                        <a:pt x="24" y="39"/>
                        <a:pt x="23" y="30"/>
                        <a:pt x="23" y="20"/>
                      </a:cubicBezTo>
                      <a:cubicBezTo>
                        <a:pt x="23" y="20"/>
                        <a:pt x="23" y="20"/>
                        <a:pt x="24" y="19"/>
                      </a:cubicBezTo>
                      <a:cubicBezTo>
                        <a:pt x="23" y="19"/>
                        <a:pt x="23" y="19"/>
                        <a:pt x="23" y="20"/>
                      </a:cubicBezTo>
                      <a:cubicBezTo>
                        <a:pt x="23" y="18"/>
                        <a:pt x="23" y="16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5" y="13"/>
                        <a:pt x="26" y="13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6" y="12"/>
                        <a:pt x="24" y="12"/>
                        <a:pt x="23" y="12"/>
                      </a:cubicBezTo>
                      <a:cubicBezTo>
                        <a:pt x="23" y="11"/>
                        <a:pt x="23" y="10"/>
                        <a:pt x="23" y="9"/>
                      </a:cubicBezTo>
                      <a:cubicBezTo>
                        <a:pt x="22" y="10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19" y="11"/>
                        <a:pt x="20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10"/>
                        <a:pt x="18" y="9"/>
                        <a:pt x="16" y="10"/>
                      </a:cubicBezTo>
                      <a:cubicBezTo>
                        <a:pt x="14" y="10"/>
                        <a:pt x="12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4" y="10"/>
                        <a:pt x="19" y="9"/>
                        <a:pt x="23" y="9"/>
                      </a:cubicBezTo>
                      <a:cubicBezTo>
                        <a:pt x="23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0" y="9"/>
                        <a:pt x="16" y="9"/>
                        <a:pt x="13" y="8"/>
                      </a:cubicBezTo>
                      <a:cubicBezTo>
                        <a:pt x="12" y="8"/>
                        <a:pt x="11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9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9" y="11"/>
                        <a:pt x="8" y="11"/>
                        <a:pt x="8" y="10"/>
                      </a:cubicBezTo>
                      <a:cubicBezTo>
                        <a:pt x="8" y="7"/>
                        <a:pt x="8" y="3"/>
                        <a:pt x="7" y="0"/>
                      </a:cubicBezTo>
                      <a:cubicBezTo>
                        <a:pt x="7" y="3"/>
                        <a:pt x="6" y="7"/>
                        <a:pt x="6" y="10"/>
                      </a:cubicBezTo>
                      <a:cubicBezTo>
                        <a:pt x="5" y="10"/>
                        <a:pt x="4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0"/>
                        <a:pt x="4" y="11"/>
                        <a:pt x="6" y="12"/>
                      </a:cubicBezTo>
                      <a:cubicBezTo>
                        <a:pt x="6" y="12"/>
                        <a:pt x="6" y="13"/>
                        <a:pt x="6" y="14"/>
                      </a:cubicBezTo>
                      <a:cubicBezTo>
                        <a:pt x="5" y="23"/>
                        <a:pt x="4" y="33"/>
                        <a:pt x="4" y="43"/>
                      </a:cubicBezTo>
                      <a:cubicBezTo>
                        <a:pt x="5" y="83"/>
                        <a:pt x="5" y="122"/>
                        <a:pt x="6" y="162"/>
                      </a:cubicBezTo>
                      <a:cubicBezTo>
                        <a:pt x="6" y="184"/>
                        <a:pt x="7" y="207"/>
                        <a:pt x="8" y="229"/>
                      </a:cubicBezTo>
                      <a:cubicBezTo>
                        <a:pt x="8" y="232"/>
                        <a:pt x="8" y="236"/>
                        <a:pt x="9" y="240"/>
                      </a:cubicBezTo>
                      <a:cubicBezTo>
                        <a:pt x="9" y="246"/>
                        <a:pt x="9" y="251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63"/>
                        <a:pt x="9" y="268"/>
                        <a:pt x="9" y="274"/>
                      </a:cubicBezTo>
                      <a:cubicBezTo>
                        <a:pt x="9" y="274"/>
                        <a:pt x="8" y="275"/>
                        <a:pt x="8" y="275"/>
                      </a:cubicBezTo>
                      <a:cubicBezTo>
                        <a:pt x="9" y="276"/>
                        <a:pt x="9" y="276"/>
                        <a:pt x="10" y="276"/>
                      </a:cubicBezTo>
                      <a:cubicBezTo>
                        <a:pt x="10" y="276"/>
                        <a:pt x="10" y="276"/>
                        <a:pt x="10" y="276"/>
                      </a:cubicBezTo>
                      <a:cubicBezTo>
                        <a:pt x="10" y="277"/>
                        <a:pt x="10" y="277"/>
                        <a:pt x="10" y="278"/>
                      </a:cubicBezTo>
                      <a:cubicBezTo>
                        <a:pt x="10" y="277"/>
                        <a:pt x="9" y="277"/>
                        <a:pt x="8" y="277"/>
                      </a:cubicBezTo>
                      <a:cubicBezTo>
                        <a:pt x="8" y="277"/>
                        <a:pt x="8" y="277"/>
                        <a:pt x="8" y="277"/>
                      </a:cubicBezTo>
                      <a:cubicBezTo>
                        <a:pt x="8" y="278"/>
                        <a:pt x="8" y="278"/>
                        <a:pt x="8" y="278"/>
                      </a:cubicBezTo>
                      <a:cubicBezTo>
                        <a:pt x="9" y="278"/>
                        <a:pt x="9" y="278"/>
                        <a:pt x="10" y="278"/>
                      </a:cubicBezTo>
                      <a:cubicBezTo>
                        <a:pt x="10" y="278"/>
                        <a:pt x="10" y="278"/>
                        <a:pt x="10" y="278"/>
                      </a:cubicBezTo>
                      <a:cubicBezTo>
                        <a:pt x="8" y="278"/>
                        <a:pt x="6" y="278"/>
                        <a:pt x="4" y="278"/>
                      </a:cubicBezTo>
                      <a:cubicBezTo>
                        <a:pt x="4" y="278"/>
                        <a:pt x="5" y="279"/>
                        <a:pt x="5" y="279"/>
                      </a:cubicBezTo>
                      <a:cubicBezTo>
                        <a:pt x="5" y="279"/>
                        <a:pt x="5" y="279"/>
                        <a:pt x="6" y="279"/>
                      </a:cubicBezTo>
                      <a:cubicBezTo>
                        <a:pt x="4" y="279"/>
                        <a:pt x="2" y="279"/>
                        <a:pt x="1" y="279"/>
                      </a:cubicBezTo>
                      <a:cubicBezTo>
                        <a:pt x="0" y="279"/>
                        <a:pt x="0" y="279"/>
                        <a:pt x="0" y="280"/>
                      </a:cubicBezTo>
                      <a:cubicBezTo>
                        <a:pt x="3" y="280"/>
                        <a:pt x="6" y="280"/>
                        <a:pt x="10" y="280"/>
                      </a:cubicBezTo>
                      <a:cubicBezTo>
                        <a:pt x="10" y="280"/>
                        <a:pt x="10" y="280"/>
                        <a:pt x="10" y="281"/>
                      </a:cubicBezTo>
                      <a:cubicBezTo>
                        <a:pt x="10" y="280"/>
                        <a:pt x="10" y="280"/>
                        <a:pt x="10" y="280"/>
                      </a:cubicBezTo>
                      <a:cubicBezTo>
                        <a:pt x="17" y="280"/>
                        <a:pt x="24" y="281"/>
                        <a:pt x="32" y="281"/>
                      </a:cubicBezTo>
                      <a:cubicBezTo>
                        <a:pt x="31" y="281"/>
                        <a:pt x="31" y="281"/>
                        <a:pt x="31" y="281"/>
                      </a:cubicBezTo>
                      <a:cubicBezTo>
                        <a:pt x="31" y="281"/>
                        <a:pt x="31" y="281"/>
                        <a:pt x="32" y="281"/>
                      </a:cubicBezTo>
                      <a:cubicBezTo>
                        <a:pt x="32" y="281"/>
                        <a:pt x="32" y="281"/>
                        <a:pt x="32" y="281"/>
                      </a:cubicBezTo>
                      <a:cubicBezTo>
                        <a:pt x="33" y="281"/>
                        <a:pt x="34" y="281"/>
                        <a:pt x="35" y="281"/>
                      </a:cubicBezTo>
                      <a:cubicBezTo>
                        <a:pt x="120" y="281"/>
                        <a:pt x="206" y="282"/>
                        <a:pt x="292" y="281"/>
                      </a:cubicBezTo>
                      <a:cubicBezTo>
                        <a:pt x="291" y="283"/>
                        <a:pt x="292" y="284"/>
                        <a:pt x="294" y="285"/>
                      </a:cubicBezTo>
                      <a:cubicBezTo>
                        <a:pt x="294" y="284"/>
                        <a:pt x="294" y="284"/>
                        <a:pt x="294" y="283"/>
                      </a:cubicBezTo>
                      <a:cubicBezTo>
                        <a:pt x="293" y="282"/>
                        <a:pt x="293" y="282"/>
                        <a:pt x="293" y="281"/>
                      </a:cubicBezTo>
                      <a:cubicBezTo>
                        <a:pt x="295" y="281"/>
                        <a:pt x="297" y="281"/>
                        <a:pt x="299" y="281"/>
                      </a:cubicBezTo>
                      <a:cubicBezTo>
                        <a:pt x="298" y="280"/>
                        <a:pt x="298" y="280"/>
                        <a:pt x="298" y="279"/>
                      </a:cubicBezTo>
                      <a:cubicBezTo>
                        <a:pt x="296" y="279"/>
                        <a:pt x="295" y="279"/>
                        <a:pt x="293" y="279"/>
                      </a:cubicBezTo>
                      <a:cubicBezTo>
                        <a:pt x="292" y="276"/>
                        <a:pt x="292" y="272"/>
                        <a:pt x="292" y="269"/>
                      </a:cubicBezTo>
                      <a:cubicBezTo>
                        <a:pt x="293" y="269"/>
                        <a:pt x="294" y="269"/>
                        <a:pt x="295" y="269"/>
                      </a:cubicBezTo>
                      <a:cubicBezTo>
                        <a:pt x="295" y="269"/>
                        <a:pt x="296" y="269"/>
                        <a:pt x="296" y="269"/>
                      </a:cubicBezTo>
                      <a:cubicBezTo>
                        <a:pt x="294" y="268"/>
                        <a:pt x="293" y="268"/>
                        <a:pt x="292" y="268"/>
                      </a:cubicBezTo>
                      <a:cubicBezTo>
                        <a:pt x="292" y="268"/>
                        <a:pt x="292" y="267"/>
                        <a:pt x="292" y="267"/>
                      </a:cubicBezTo>
                      <a:cubicBezTo>
                        <a:pt x="298" y="267"/>
                        <a:pt x="304" y="267"/>
                        <a:pt x="310" y="267"/>
                      </a:cubicBezTo>
                      <a:cubicBezTo>
                        <a:pt x="310" y="266"/>
                        <a:pt x="310" y="266"/>
                        <a:pt x="310" y="266"/>
                      </a:cubicBezTo>
                      <a:cubicBezTo>
                        <a:pt x="304" y="266"/>
                        <a:pt x="298" y="266"/>
                        <a:pt x="292" y="266"/>
                      </a:cubicBezTo>
                      <a:cubicBezTo>
                        <a:pt x="292" y="265"/>
                        <a:pt x="292" y="264"/>
                        <a:pt x="292" y="264"/>
                      </a:cubicBezTo>
                      <a:cubicBezTo>
                        <a:pt x="292" y="264"/>
                        <a:pt x="293" y="264"/>
                        <a:pt x="293" y="264"/>
                      </a:cubicBezTo>
                      <a:cubicBezTo>
                        <a:pt x="293" y="263"/>
                        <a:pt x="292" y="262"/>
                        <a:pt x="292" y="262"/>
                      </a:cubicBezTo>
                      <a:cubicBezTo>
                        <a:pt x="292" y="262"/>
                        <a:pt x="292" y="262"/>
                        <a:pt x="292" y="262"/>
                      </a:cubicBezTo>
                      <a:cubicBezTo>
                        <a:pt x="291" y="262"/>
                        <a:pt x="291" y="261"/>
                        <a:pt x="291" y="261"/>
                      </a:cubicBezTo>
                      <a:cubicBezTo>
                        <a:pt x="290" y="260"/>
                        <a:pt x="290" y="259"/>
                        <a:pt x="290" y="258"/>
                      </a:cubicBezTo>
                      <a:cubicBezTo>
                        <a:pt x="288" y="258"/>
                        <a:pt x="288" y="258"/>
                        <a:pt x="288" y="259"/>
                      </a:cubicBezTo>
                      <a:cubicBezTo>
                        <a:pt x="288" y="260"/>
                        <a:pt x="288" y="261"/>
                        <a:pt x="288" y="262"/>
                      </a:cubicBezTo>
                      <a:cubicBezTo>
                        <a:pt x="287" y="262"/>
                        <a:pt x="287" y="262"/>
                        <a:pt x="286" y="262"/>
                      </a:cubicBezTo>
                      <a:cubicBezTo>
                        <a:pt x="286" y="262"/>
                        <a:pt x="286" y="262"/>
                        <a:pt x="285" y="262"/>
                      </a:cubicBezTo>
                      <a:cubicBezTo>
                        <a:pt x="286" y="262"/>
                        <a:pt x="286" y="261"/>
                        <a:pt x="286" y="261"/>
                      </a:cubicBezTo>
                      <a:cubicBezTo>
                        <a:pt x="286" y="261"/>
                        <a:pt x="285" y="262"/>
                        <a:pt x="285" y="262"/>
                      </a:cubicBezTo>
                      <a:cubicBezTo>
                        <a:pt x="282" y="262"/>
                        <a:pt x="279" y="262"/>
                        <a:pt x="276" y="262"/>
                      </a:cubicBezTo>
                      <a:cubicBezTo>
                        <a:pt x="276" y="262"/>
                        <a:pt x="277" y="261"/>
                        <a:pt x="277" y="261"/>
                      </a:cubicBezTo>
                      <a:cubicBezTo>
                        <a:pt x="277" y="260"/>
                        <a:pt x="276" y="261"/>
                        <a:pt x="276" y="261"/>
                      </a:cubicBezTo>
                      <a:cubicBezTo>
                        <a:pt x="276" y="261"/>
                        <a:pt x="276" y="262"/>
                        <a:pt x="275" y="262"/>
                      </a:cubicBezTo>
                      <a:cubicBezTo>
                        <a:pt x="265" y="262"/>
                        <a:pt x="255" y="263"/>
                        <a:pt x="245" y="263"/>
                      </a:cubicBezTo>
                      <a:cubicBezTo>
                        <a:pt x="249" y="263"/>
                        <a:pt x="254" y="262"/>
                        <a:pt x="258" y="262"/>
                      </a:cubicBezTo>
                      <a:cubicBezTo>
                        <a:pt x="253" y="261"/>
                        <a:pt x="248" y="261"/>
                        <a:pt x="243" y="261"/>
                      </a:cubicBezTo>
                      <a:cubicBezTo>
                        <a:pt x="242" y="261"/>
                        <a:pt x="241" y="261"/>
                        <a:pt x="240" y="262"/>
                      </a:cubicBezTo>
                      <a:cubicBezTo>
                        <a:pt x="234" y="262"/>
                        <a:pt x="228" y="262"/>
                        <a:pt x="222" y="263"/>
                      </a:cubicBezTo>
                      <a:cubicBezTo>
                        <a:pt x="219" y="263"/>
                        <a:pt x="215" y="263"/>
                        <a:pt x="212" y="262"/>
                      </a:cubicBezTo>
                      <a:cubicBezTo>
                        <a:pt x="217" y="261"/>
                        <a:pt x="222" y="260"/>
                        <a:pt x="228" y="258"/>
                      </a:cubicBezTo>
                      <a:cubicBezTo>
                        <a:pt x="227" y="258"/>
                        <a:pt x="227" y="258"/>
                        <a:pt x="227" y="258"/>
                      </a:cubicBezTo>
                      <a:cubicBezTo>
                        <a:pt x="224" y="258"/>
                        <a:pt x="220" y="259"/>
                        <a:pt x="217" y="259"/>
                      </a:cubicBezTo>
                      <a:cubicBezTo>
                        <a:pt x="206" y="260"/>
                        <a:pt x="196" y="261"/>
                        <a:pt x="186" y="262"/>
                      </a:cubicBezTo>
                      <a:cubicBezTo>
                        <a:pt x="184" y="262"/>
                        <a:pt x="181" y="262"/>
                        <a:pt x="179" y="262"/>
                      </a:cubicBezTo>
                      <a:cubicBezTo>
                        <a:pt x="180" y="262"/>
                        <a:pt x="182" y="262"/>
                        <a:pt x="184" y="262"/>
                      </a:cubicBezTo>
                      <a:cubicBezTo>
                        <a:pt x="179" y="262"/>
                        <a:pt x="174" y="263"/>
                        <a:pt x="170" y="263"/>
                      </a:cubicBezTo>
                      <a:cubicBezTo>
                        <a:pt x="164" y="263"/>
                        <a:pt x="159" y="263"/>
                        <a:pt x="154" y="263"/>
                      </a:cubicBezTo>
                      <a:cubicBezTo>
                        <a:pt x="154" y="263"/>
                        <a:pt x="154" y="263"/>
                        <a:pt x="154" y="263"/>
                      </a:cubicBezTo>
                      <a:cubicBezTo>
                        <a:pt x="154" y="262"/>
                        <a:pt x="152" y="262"/>
                        <a:pt x="152" y="263"/>
                      </a:cubicBezTo>
                      <a:cubicBezTo>
                        <a:pt x="151" y="263"/>
                        <a:pt x="151" y="263"/>
                        <a:pt x="150" y="263"/>
                      </a:cubicBezTo>
                      <a:cubicBezTo>
                        <a:pt x="149" y="263"/>
                        <a:pt x="147" y="263"/>
                        <a:pt x="145" y="263"/>
                      </a:cubicBezTo>
                      <a:cubicBezTo>
                        <a:pt x="145" y="263"/>
                        <a:pt x="144" y="263"/>
                        <a:pt x="144" y="263"/>
                      </a:cubicBezTo>
                      <a:cubicBezTo>
                        <a:pt x="144" y="263"/>
                        <a:pt x="144" y="263"/>
                        <a:pt x="144" y="263"/>
                      </a:cubicBezTo>
                      <a:cubicBezTo>
                        <a:pt x="143" y="263"/>
                        <a:pt x="143" y="263"/>
                        <a:pt x="142" y="263"/>
                      </a:cubicBezTo>
                      <a:cubicBezTo>
                        <a:pt x="141" y="263"/>
                        <a:pt x="139" y="264"/>
                        <a:pt x="137" y="264"/>
                      </a:cubicBezTo>
                      <a:cubicBezTo>
                        <a:pt x="136" y="264"/>
                        <a:pt x="135" y="264"/>
                        <a:pt x="134" y="264"/>
                      </a:cubicBezTo>
                      <a:cubicBezTo>
                        <a:pt x="135" y="263"/>
                        <a:pt x="136" y="262"/>
                        <a:pt x="138" y="260"/>
                      </a:cubicBezTo>
                      <a:cubicBezTo>
                        <a:pt x="137" y="260"/>
                        <a:pt x="137" y="260"/>
                        <a:pt x="137" y="260"/>
                      </a:cubicBezTo>
                      <a:cubicBezTo>
                        <a:pt x="137" y="260"/>
                        <a:pt x="136" y="260"/>
                        <a:pt x="136" y="260"/>
                      </a:cubicBezTo>
                      <a:cubicBezTo>
                        <a:pt x="135" y="262"/>
                        <a:pt x="134" y="263"/>
                        <a:pt x="132" y="264"/>
                      </a:cubicBezTo>
                      <a:cubicBezTo>
                        <a:pt x="127" y="264"/>
                        <a:pt x="121" y="264"/>
                        <a:pt x="115" y="264"/>
                      </a:cubicBezTo>
                      <a:cubicBezTo>
                        <a:pt x="113" y="264"/>
                        <a:pt x="111" y="264"/>
                        <a:pt x="109" y="264"/>
                      </a:cubicBezTo>
                      <a:cubicBezTo>
                        <a:pt x="109" y="264"/>
                        <a:pt x="109" y="264"/>
                        <a:pt x="109" y="264"/>
                      </a:cubicBezTo>
                      <a:cubicBezTo>
                        <a:pt x="100" y="264"/>
                        <a:pt x="90" y="264"/>
                        <a:pt x="81" y="263"/>
                      </a:cubicBezTo>
                      <a:cubicBezTo>
                        <a:pt x="92" y="264"/>
                        <a:pt x="103" y="264"/>
                        <a:pt x="114" y="265"/>
                      </a:cubicBezTo>
                      <a:cubicBezTo>
                        <a:pt x="113" y="265"/>
                        <a:pt x="111" y="265"/>
                        <a:pt x="109" y="265"/>
                      </a:cubicBezTo>
                      <a:cubicBezTo>
                        <a:pt x="100" y="265"/>
                        <a:pt x="90" y="265"/>
                        <a:pt x="81" y="264"/>
                      </a:cubicBezTo>
                      <a:cubicBezTo>
                        <a:pt x="80" y="264"/>
                        <a:pt x="80" y="264"/>
                        <a:pt x="80" y="264"/>
                      </a:cubicBezTo>
                      <a:cubicBezTo>
                        <a:pt x="82" y="264"/>
                        <a:pt x="84" y="265"/>
                        <a:pt x="86" y="265"/>
                      </a:cubicBezTo>
                      <a:cubicBezTo>
                        <a:pt x="86" y="265"/>
                        <a:pt x="87" y="265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4" y="266"/>
                        <a:pt x="80" y="266"/>
                        <a:pt x="77" y="266"/>
                      </a:cubicBezTo>
                      <a:cubicBezTo>
                        <a:pt x="75" y="266"/>
                        <a:pt x="73" y="266"/>
                        <a:pt x="70" y="265"/>
                      </a:cubicBezTo>
                      <a:cubicBezTo>
                        <a:pt x="70" y="265"/>
                        <a:pt x="70" y="265"/>
                        <a:pt x="71" y="265"/>
                      </a:cubicBezTo>
                      <a:cubicBezTo>
                        <a:pt x="70" y="264"/>
                        <a:pt x="70" y="264"/>
                        <a:pt x="70" y="265"/>
                      </a:cubicBezTo>
                      <a:cubicBezTo>
                        <a:pt x="70" y="265"/>
                        <a:pt x="70" y="265"/>
                        <a:pt x="69" y="265"/>
                      </a:cubicBezTo>
                      <a:cubicBezTo>
                        <a:pt x="65" y="265"/>
                        <a:pt x="61" y="265"/>
                        <a:pt x="57" y="264"/>
                      </a:cubicBezTo>
                      <a:cubicBezTo>
                        <a:pt x="51" y="264"/>
                        <a:pt x="46" y="264"/>
                        <a:pt x="40" y="265"/>
                      </a:cubicBezTo>
                      <a:cubicBezTo>
                        <a:pt x="46" y="255"/>
                        <a:pt x="52" y="246"/>
                        <a:pt x="57" y="236"/>
                      </a:cubicBezTo>
                      <a:cubicBezTo>
                        <a:pt x="58" y="234"/>
                        <a:pt x="60" y="233"/>
                        <a:pt x="61" y="231"/>
                      </a:cubicBezTo>
                      <a:cubicBezTo>
                        <a:pt x="64" y="227"/>
                        <a:pt x="68" y="222"/>
                        <a:pt x="72" y="218"/>
                      </a:cubicBezTo>
                      <a:cubicBezTo>
                        <a:pt x="77" y="219"/>
                        <a:pt x="83" y="220"/>
                        <a:pt x="89" y="222"/>
                      </a:cubicBezTo>
                      <a:cubicBezTo>
                        <a:pt x="105" y="231"/>
                        <a:pt x="121" y="237"/>
                        <a:pt x="138" y="242"/>
                      </a:cubicBezTo>
                      <a:cubicBezTo>
                        <a:pt x="137" y="244"/>
                        <a:pt x="136" y="246"/>
                        <a:pt x="135" y="249"/>
                      </a:cubicBezTo>
                      <a:cubicBezTo>
                        <a:pt x="137" y="247"/>
                        <a:pt x="138" y="244"/>
                        <a:pt x="140" y="242"/>
                      </a:cubicBezTo>
                      <a:cubicBezTo>
                        <a:pt x="144" y="243"/>
                        <a:pt x="147" y="244"/>
                        <a:pt x="150" y="245"/>
                      </a:cubicBezTo>
                      <a:cubicBezTo>
                        <a:pt x="149" y="244"/>
                        <a:pt x="148" y="244"/>
                        <a:pt x="147" y="244"/>
                      </a:cubicBezTo>
                      <a:cubicBezTo>
                        <a:pt x="145" y="243"/>
                        <a:pt x="143" y="242"/>
                        <a:pt x="141" y="242"/>
                      </a:cubicBezTo>
                      <a:cubicBezTo>
                        <a:pt x="141" y="242"/>
                        <a:pt x="141" y="241"/>
                        <a:pt x="142" y="241"/>
                      </a:cubicBezTo>
                      <a:cubicBezTo>
                        <a:pt x="143" y="241"/>
                        <a:pt x="144" y="242"/>
                        <a:pt x="145" y="242"/>
                      </a:cubicBezTo>
                      <a:cubicBezTo>
                        <a:pt x="144" y="242"/>
                        <a:pt x="143" y="241"/>
                        <a:pt x="142" y="241"/>
                      </a:cubicBezTo>
                      <a:cubicBezTo>
                        <a:pt x="142" y="240"/>
                        <a:pt x="142" y="240"/>
                        <a:pt x="142" y="240"/>
                      </a:cubicBezTo>
                      <a:cubicBezTo>
                        <a:pt x="143" y="240"/>
                        <a:pt x="144" y="240"/>
                        <a:pt x="145" y="239"/>
                      </a:cubicBezTo>
                      <a:cubicBezTo>
                        <a:pt x="146" y="239"/>
                        <a:pt x="148" y="240"/>
                        <a:pt x="149" y="240"/>
                      </a:cubicBezTo>
                      <a:cubicBezTo>
                        <a:pt x="148" y="239"/>
                        <a:pt x="146" y="239"/>
                        <a:pt x="145" y="238"/>
                      </a:cubicBezTo>
                      <a:cubicBezTo>
                        <a:pt x="146" y="238"/>
                        <a:pt x="146" y="238"/>
                        <a:pt x="146" y="238"/>
                      </a:cubicBezTo>
                      <a:cubicBezTo>
                        <a:pt x="148" y="236"/>
                        <a:pt x="150" y="233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4" y="228"/>
                        <a:pt x="157" y="224"/>
                        <a:pt x="159" y="222"/>
                      </a:cubicBezTo>
                      <a:cubicBezTo>
                        <a:pt x="158" y="224"/>
                        <a:pt x="157" y="226"/>
                        <a:pt x="156" y="228"/>
                      </a:cubicBezTo>
                      <a:cubicBezTo>
                        <a:pt x="159" y="223"/>
                        <a:pt x="162" y="218"/>
                        <a:pt x="166" y="213"/>
                      </a:cubicBezTo>
                      <a:cubicBezTo>
                        <a:pt x="167" y="211"/>
                        <a:pt x="169" y="209"/>
                        <a:pt x="170" y="207"/>
                      </a:cubicBezTo>
                      <a:cubicBezTo>
                        <a:pt x="173" y="202"/>
                        <a:pt x="176" y="198"/>
                        <a:pt x="178" y="194"/>
                      </a:cubicBezTo>
                      <a:cubicBezTo>
                        <a:pt x="187" y="182"/>
                        <a:pt x="196" y="169"/>
                        <a:pt x="204" y="156"/>
                      </a:cubicBezTo>
                      <a:cubicBezTo>
                        <a:pt x="205" y="153"/>
                        <a:pt x="208" y="150"/>
                        <a:pt x="209" y="146"/>
                      </a:cubicBezTo>
                      <a:cubicBezTo>
                        <a:pt x="216" y="136"/>
                        <a:pt x="223" y="126"/>
                        <a:pt x="229" y="115"/>
                      </a:cubicBezTo>
                      <a:cubicBezTo>
                        <a:pt x="229" y="116"/>
                        <a:pt x="228" y="116"/>
                        <a:pt x="228" y="117"/>
                      </a:cubicBezTo>
                      <a:cubicBezTo>
                        <a:pt x="228" y="116"/>
                        <a:pt x="229" y="115"/>
                        <a:pt x="229" y="114"/>
                      </a:cubicBezTo>
                      <a:cubicBezTo>
                        <a:pt x="230" y="113"/>
                        <a:pt x="232" y="111"/>
                        <a:pt x="232" y="109"/>
                      </a:cubicBezTo>
                      <a:cubicBezTo>
                        <a:pt x="236" y="105"/>
                        <a:pt x="238" y="101"/>
                        <a:pt x="241" y="97"/>
                      </a:cubicBezTo>
                      <a:cubicBezTo>
                        <a:pt x="244" y="91"/>
                        <a:pt x="248" y="86"/>
                        <a:pt x="252" y="80"/>
                      </a:cubicBezTo>
                      <a:cubicBezTo>
                        <a:pt x="258" y="74"/>
                        <a:pt x="263" y="67"/>
                        <a:pt x="267" y="60"/>
                      </a:cubicBezTo>
                      <a:cubicBezTo>
                        <a:pt x="264" y="67"/>
                        <a:pt x="260" y="74"/>
                        <a:pt x="256" y="81"/>
                      </a:cubicBezTo>
                      <a:cubicBezTo>
                        <a:pt x="256" y="81"/>
                        <a:pt x="257" y="80"/>
                        <a:pt x="257" y="80"/>
                      </a:cubicBezTo>
                      <a:cubicBezTo>
                        <a:pt x="263" y="74"/>
                        <a:pt x="267" y="67"/>
                        <a:pt x="270" y="60"/>
                      </a:cubicBezTo>
                      <a:cubicBezTo>
                        <a:pt x="271" y="60"/>
                        <a:pt x="272" y="60"/>
                        <a:pt x="274" y="61"/>
                      </a:cubicBezTo>
                      <a:cubicBezTo>
                        <a:pt x="277" y="66"/>
                        <a:pt x="282" y="70"/>
                        <a:pt x="288" y="73"/>
                      </a:cubicBezTo>
                      <a:cubicBezTo>
                        <a:pt x="289" y="73"/>
                        <a:pt x="290" y="73"/>
                        <a:pt x="292" y="73"/>
                      </a:cubicBezTo>
                      <a:cubicBezTo>
                        <a:pt x="292" y="73"/>
                        <a:pt x="292" y="72"/>
                        <a:pt x="292" y="72"/>
                      </a:cubicBezTo>
                      <a:cubicBezTo>
                        <a:pt x="292" y="69"/>
                        <a:pt x="292" y="66"/>
                        <a:pt x="291" y="62"/>
                      </a:cubicBezTo>
                      <a:cubicBezTo>
                        <a:pt x="292" y="62"/>
                        <a:pt x="292" y="62"/>
                        <a:pt x="292" y="61"/>
                      </a:cubicBezTo>
                      <a:cubicBezTo>
                        <a:pt x="292" y="53"/>
                        <a:pt x="291" y="45"/>
                        <a:pt x="290" y="37"/>
                      </a:cubicBezTo>
                      <a:cubicBezTo>
                        <a:pt x="290" y="37"/>
                        <a:pt x="290" y="36"/>
                        <a:pt x="289" y="36"/>
                      </a:cubicBezTo>
                      <a:cubicBezTo>
                        <a:pt x="289" y="36"/>
                        <a:pt x="289" y="35"/>
                        <a:pt x="288" y="35"/>
                      </a:cubicBezTo>
                      <a:cubicBezTo>
                        <a:pt x="288" y="34"/>
                        <a:pt x="288" y="34"/>
                        <a:pt x="288" y="34"/>
                      </a:cubicBezTo>
                      <a:cubicBezTo>
                        <a:pt x="288" y="33"/>
                        <a:pt x="288" y="32"/>
                        <a:pt x="288" y="32"/>
                      </a:cubicBezTo>
                      <a:cubicBezTo>
                        <a:pt x="288" y="28"/>
                        <a:pt x="287" y="24"/>
                        <a:pt x="287" y="21"/>
                      </a:cubicBezTo>
                      <a:cubicBezTo>
                        <a:pt x="286" y="21"/>
                        <a:pt x="286" y="22"/>
                        <a:pt x="286" y="22"/>
                      </a:cubicBezTo>
                      <a:cubicBezTo>
                        <a:pt x="286" y="20"/>
                        <a:pt x="286" y="18"/>
                        <a:pt x="286" y="16"/>
                      </a:cubicBezTo>
                      <a:cubicBezTo>
                        <a:pt x="285" y="16"/>
                        <a:pt x="285" y="16"/>
                        <a:pt x="285" y="16"/>
                      </a:cubicBezTo>
                      <a:cubicBezTo>
                        <a:pt x="285" y="21"/>
                        <a:pt x="285" y="27"/>
                        <a:pt x="286" y="33"/>
                      </a:cubicBezTo>
                      <a:cubicBezTo>
                        <a:pt x="286" y="33"/>
                        <a:pt x="286" y="34"/>
                        <a:pt x="286" y="34"/>
                      </a:cubicBezTo>
                      <a:cubicBezTo>
                        <a:pt x="285" y="34"/>
                        <a:pt x="285" y="34"/>
                        <a:pt x="285" y="34"/>
                      </a:cubicBezTo>
                      <a:cubicBezTo>
                        <a:pt x="285" y="30"/>
                        <a:pt x="284" y="26"/>
                        <a:pt x="282" y="23"/>
                      </a:cubicBezTo>
                      <a:cubicBezTo>
                        <a:pt x="282" y="23"/>
                        <a:pt x="282" y="22"/>
                        <a:pt x="282" y="22"/>
                      </a:cubicBezTo>
                      <a:cubicBezTo>
                        <a:pt x="282" y="22"/>
                        <a:pt x="282" y="22"/>
                        <a:pt x="282" y="22"/>
                      </a:cubicBezTo>
                      <a:cubicBezTo>
                        <a:pt x="282" y="21"/>
                        <a:pt x="282" y="21"/>
                        <a:pt x="283" y="20"/>
                      </a:cubicBezTo>
                      <a:cubicBezTo>
                        <a:pt x="282" y="21"/>
                        <a:pt x="282" y="21"/>
                        <a:pt x="282" y="22"/>
                      </a:cubicBezTo>
                      <a:cubicBezTo>
                        <a:pt x="282" y="20"/>
                        <a:pt x="281" y="20"/>
                        <a:pt x="281" y="19"/>
                      </a:cubicBezTo>
                      <a:cubicBezTo>
                        <a:pt x="282" y="18"/>
                        <a:pt x="282" y="18"/>
                        <a:pt x="282" y="18"/>
                      </a:cubicBezTo>
                      <a:cubicBezTo>
                        <a:pt x="282" y="18"/>
                        <a:pt x="282" y="18"/>
                        <a:pt x="281" y="18"/>
                      </a:cubicBezTo>
                      <a:cubicBezTo>
                        <a:pt x="281" y="18"/>
                        <a:pt x="281" y="18"/>
                        <a:pt x="281" y="18"/>
                      </a:cubicBezTo>
                      <a:cubicBezTo>
                        <a:pt x="281" y="18"/>
                        <a:pt x="281" y="18"/>
                        <a:pt x="282" y="18"/>
                      </a:cubicBezTo>
                      <a:cubicBezTo>
                        <a:pt x="281" y="18"/>
                        <a:pt x="280" y="18"/>
                        <a:pt x="280" y="18"/>
                      </a:cubicBezTo>
                      <a:cubicBezTo>
                        <a:pt x="278" y="19"/>
                        <a:pt x="276" y="20"/>
                        <a:pt x="274" y="22"/>
                      </a:cubicBezTo>
                      <a:cubicBezTo>
                        <a:pt x="271" y="24"/>
                        <a:pt x="267" y="25"/>
                        <a:pt x="263" y="27"/>
                      </a:cubicBezTo>
                      <a:cubicBezTo>
                        <a:pt x="262" y="28"/>
                        <a:pt x="261" y="28"/>
                        <a:pt x="260" y="29"/>
                      </a:cubicBezTo>
                      <a:cubicBezTo>
                        <a:pt x="257" y="30"/>
                        <a:pt x="254" y="32"/>
                        <a:pt x="252" y="33"/>
                      </a:cubicBezTo>
                      <a:cubicBezTo>
                        <a:pt x="247" y="36"/>
                        <a:pt x="243" y="38"/>
                        <a:pt x="239" y="41"/>
                      </a:cubicBezTo>
                      <a:cubicBezTo>
                        <a:pt x="239" y="40"/>
                        <a:pt x="240" y="40"/>
                        <a:pt x="240" y="40"/>
                      </a:cubicBezTo>
                      <a:close/>
                      <a:moveTo>
                        <a:pt x="242" y="40"/>
                      </a:moveTo>
                      <a:cubicBezTo>
                        <a:pt x="242" y="40"/>
                        <a:pt x="243" y="39"/>
                        <a:pt x="243" y="39"/>
                      </a:cubicBezTo>
                      <a:cubicBezTo>
                        <a:pt x="245" y="38"/>
                        <a:pt x="248" y="37"/>
                        <a:pt x="250" y="36"/>
                      </a:cubicBezTo>
                      <a:cubicBezTo>
                        <a:pt x="249" y="36"/>
                        <a:pt x="248" y="37"/>
                        <a:pt x="248" y="37"/>
                      </a:cubicBezTo>
                      <a:cubicBezTo>
                        <a:pt x="249" y="36"/>
                        <a:pt x="251" y="35"/>
                        <a:pt x="253" y="34"/>
                      </a:cubicBezTo>
                      <a:cubicBezTo>
                        <a:pt x="253" y="34"/>
                        <a:pt x="253" y="35"/>
                        <a:pt x="252" y="35"/>
                      </a:cubicBezTo>
                      <a:cubicBezTo>
                        <a:pt x="250" y="36"/>
                        <a:pt x="248" y="38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40"/>
                        <a:pt x="244" y="40"/>
                        <a:pt x="244" y="40"/>
                      </a:cubicBezTo>
                      <a:cubicBezTo>
                        <a:pt x="243" y="40"/>
                        <a:pt x="242" y="40"/>
                        <a:pt x="242" y="40"/>
                      </a:cubicBezTo>
                      <a:close/>
                      <a:moveTo>
                        <a:pt x="254" y="34"/>
                      </a:moveTo>
                      <a:cubicBezTo>
                        <a:pt x="254" y="34"/>
                        <a:pt x="254" y="34"/>
                        <a:pt x="254" y="34"/>
                      </a:cubicBezTo>
                      <a:cubicBezTo>
                        <a:pt x="255" y="33"/>
                        <a:pt x="257" y="32"/>
                        <a:pt x="258" y="32"/>
                      </a:cubicBezTo>
                      <a:cubicBezTo>
                        <a:pt x="257" y="32"/>
                        <a:pt x="255" y="33"/>
                        <a:pt x="254" y="34"/>
                      </a:cubicBezTo>
                      <a:close/>
                      <a:moveTo>
                        <a:pt x="249" y="40"/>
                      </a:moveTo>
                      <a:cubicBezTo>
                        <a:pt x="249" y="39"/>
                        <a:pt x="249" y="39"/>
                        <a:pt x="249" y="39"/>
                      </a:cubicBezTo>
                      <a:cubicBezTo>
                        <a:pt x="250" y="39"/>
                        <a:pt x="251" y="39"/>
                        <a:pt x="252" y="38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1" y="40"/>
                        <a:pt x="250" y="40"/>
                        <a:pt x="249" y="40"/>
                      </a:cubicBezTo>
                      <a:close/>
                      <a:moveTo>
                        <a:pt x="253" y="40"/>
                      </a:moveTo>
                      <a:cubicBezTo>
                        <a:pt x="253" y="40"/>
                        <a:pt x="253" y="39"/>
                        <a:pt x="254" y="38"/>
                      </a:cubicBezTo>
                      <a:cubicBezTo>
                        <a:pt x="255" y="37"/>
                        <a:pt x="256" y="36"/>
                        <a:pt x="258" y="36"/>
                      </a:cubicBezTo>
                      <a:cubicBezTo>
                        <a:pt x="258" y="38"/>
                        <a:pt x="257" y="40"/>
                        <a:pt x="257" y="42"/>
                      </a:cubicBezTo>
                      <a:cubicBezTo>
                        <a:pt x="256" y="41"/>
                        <a:pt x="254" y="41"/>
                        <a:pt x="253" y="40"/>
                      </a:cubicBezTo>
                      <a:close/>
                      <a:moveTo>
                        <a:pt x="253" y="60"/>
                      </a:moveTo>
                      <a:cubicBezTo>
                        <a:pt x="253" y="60"/>
                        <a:pt x="253" y="60"/>
                        <a:pt x="253" y="60"/>
                      </a:cubicBezTo>
                      <a:cubicBezTo>
                        <a:pt x="251" y="66"/>
                        <a:pt x="250" y="72"/>
                        <a:pt x="248" y="77"/>
                      </a:cubicBezTo>
                      <a:cubicBezTo>
                        <a:pt x="248" y="77"/>
                        <a:pt x="248" y="77"/>
                        <a:pt x="249" y="77"/>
                      </a:cubicBezTo>
                      <a:cubicBezTo>
                        <a:pt x="247" y="79"/>
                        <a:pt x="245" y="82"/>
                        <a:pt x="244" y="84"/>
                      </a:cubicBezTo>
                      <a:cubicBezTo>
                        <a:pt x="244" y="84"/>
                        <a:pt x="244" y="84"/>
                        <a:pt x="244" y="84"/>
                      </a:cubicBezTo>
                      <a:cubicBezTo>
                        <a:pt x="245" y="78"/>
                        <a:pt x="247" y="71"/>
                        <a:pt x="248" y="65"/>
                      </a:cubicBezTo>
                      <a:cubicBezTo>
                        <a:pt x="252" y="60"/>
                        <a:pt x="255" y="55"/>
                        <a:pt x="259" y="51"/>
                      </a:cubicBezTo>
                      <a:cubicBezTo>
                        <a:pt x="259" y="50"/>
                        <a:pt x="259" y="50"/>
                        <a:pt x="260" y="50"/>
                      </a:cubicBezTo>
                      <a:cubicBezTo>
                        <a:pt x="260" y="50"/>
                        <a:pt x="260" y="50"/>
                        <a:pt x="261" y="50"/>
                      </a:cubicBezTo>
                      <a:cubicBezTo>
                        <a:pt x="260" y="52"/>
                        <a:pt x="260" y="55"/>
                        <a:pt x="259" y="57"/>
                      </a:cubicBezTo>
                      <a:cubicBezTo>
                        <a:pt x="258" y="60"/>
                        <a:pt x="258" y="63"/>
                        <a:pt x="258" y="65"/>
                      </a:cubicBezTo>
                      <a:cubicBezTo>
                        <a:pt x="256" y="67"/>
                        <a:pt x="255" y="68"/>
                        <a:pt x="254" y="70"/>
                      </a:cubicBezTo>
                      <a:cubicBezTo>
                        <a:pt x="256" y="65"/>
                        <a:pt x="257" y="60"/>
                        <a:pt x="257" y="54"/>
                      </a:cubicBezTo>
                      <a:cubicBezTo>
                        <a:pt x="257" y="54"/>
                        <a:pt x="257" y="54"/>
                        <a:pt x="257" y="54"/>
                      </a:cubicBezTo>
                      <a:cubicBezTo>
                        <a:pt x="256" y="60"/>
                        <a:pt x="254" y="66"/>
                        <a:pt x="252" y="71"/>
                      </a:cubicBezTo>
                      <a:cubicBezTo>
                        <a:pt x="253" y="71"/>
                        <a:pt x="253" y="71"/>
                        <a:pt x="253" y="71"/>
                      </a:cubicBezTo>
                      <a:cubicBezTo>
                        <a:pt x="252" y="73"/>
                        <a:pt x="250" y="75"/>
                        <a:pt x="249" y="77"/>
                      </a:cubicBezTo>
                      <a:cubicBezTo>
                        <a:pt x="249" y="77"/>
                        <a:pt x="249" y="77"/>
                        <a:pt x="249" y="76"/>
                      </a:cubicBezTo>
                      <a:cubicBezTo>
                        <a:pt x="251" y="71"/>
                        <a:pt x="252" y="65"/>
                        <a:pt x="253" y="60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6" y="50"/>
                        <a:pt x="256" y="50"/>
                      </a:cubicBezTo>
                      <a:cubicBezTo>
                        <a:pt x="257" y="50"/>
                        <a:pt x="257" y="50"/>
                        <a:pt x="258" y="50"/>
                      </a:cubicBezTo>
                      <a:cubicBezTo>
                        <a:pt x="258" y="50"/>
                        <a:pt x="258" y="50"/>
                        <a:pt x="258" y="50"/>
                      </a:cubicBezTo>
                      <a:cubicBezTo>
                        <a:pt x="255" y="54"/>
                        <a:pt x="252" y="58"/>
                        <a:pt x="249" y="62"/>
                      </a:cubicBezTo>
                      <a:cubicBezTo>
                        <a:pt x="248" y="64"/>
                        <a:pt x="247" y="65"/>
                        <a:pt x="246" y="66"/>
                      </a:cubicBezTo>
                      <a:cubicBezTo>
                        <a:pt x="246" y="66"/>
                        <a:pt x="246" y="66"/>
                        <a:pt x="246" y="66"/>
                      </a:cubicBezTo>
                      <a:cubicBezTo>
                        <a:pt x="250" y="61"/>
                        <a:pt x="253" y="56"/>
                        <a:pt x="256" y="50"/>
                      </a:cubicBezTo>
                      <a:close/>
                      <a:moveTo>
                        <a:pt x="247" y="67"/>
                      </a:moveTo>
                      <a:cubicBezTo>
                        <a:pt x="247" y="67"/>
                        <a:pt x="247" y="68"/>
                        <a:pt x="247" y="68"/>
                      </a:cubicBezTo>
                      <a:cubicBezTo>
                        <a:pt x="246" y="74"/>
                        <a:pt x="244" y="80"/>
                        <a:pt x="242" y="85"/>
                      </a:cubicBezTo>
                      <a:cubicBezTo>
                        <a:pt x="242" y="85"/>
                        <a:pt x="243" y="85"/>
                        <a:pt x="243" y="85"/>
                      </a:cubicBezTo>
                      <a:cubicBezTo>
                        <a:pt x="240" y="90"/>
                        <a:pt x="236" y="95"/>
                        <a:pt x="233" y="100"/>
                      </a:cubicBezTo>
                      <a:cubicBezTo>
                        <a:pt x="234" y="95"/>
                        <a:pt x="235" y="90"/>
                        <a:pt x="236" y="84"/>
                      </a:cubicBezTo>
                      <a:cubicBezTo>
                        <a:pt x="236" y="84"/>
                        <a:pt x="237" y="83"/>
                        <a:pt x="238" y="82"/>
                      </a:cubicBezTo>
                      <a:cubicBezTo>
                        <a:pt x="238" y="81"/>
                        <a:pt x="240" y="79"/>
                        <a:pt x="240" y="78"/>
                      </a:cubicBezTo>
                      <a:cubicBezTo>
                        <a:pt x="240" y="78"/>
                        <a:pt x="240" y="79"/>
                        <a:pt x="239" y="79"/>
                      </a:cubicBezTo>
                      <a:cubicBezTo>
                        <a:pt x="241" y="77"/>
                        <a:pt x="242" y="74"/>
                        <a:pt x="244" y="72"/>
                      </a:cubicBezTo>
                      <a:cubicBezTo>
                        <a:pt x="245" y="70"/>
                        <a:pt x="246" y="68"/>
                        <a:pt x="247" y="67"/>
                      </a:cubicBezTo>
                      <a:close/>
                      <a:moveTo>
                        <a:pt x="196" y="143"/>
                      </a:moveTo>
                      <a:cubicBezTo>
                        <a:pt x="196" y="142"/>
                        <a:pt x="197" y="142"/>
                        <a:pt x="197" y="142"/>
                      </a:cubicBezTo>
                      <a:cubicBezTo>
                        <a:pt x="196" y="143"/>
                        <a:pt x="195" y="146"/>
                        <a:pt x="193" y="148"/>
                      </a:cubicBezTo>
                      <a:cubicBezTo>
                        <a:pt x="194" y="147"/>
                        <a:pt x="194" y="147"/>
                        <a:pt x="194" y="146"/>
                      </a:cubicBezTo>
                      <a:cubicBezTo>
                        <a:pt x="194" y="145"/>
                        <a:pt x="196" y="144"/>
                        <a:pt x="196" y="143"/>
                      </a:cubicBezTo>
                      <a:close/>
                      <a:moveTo>
                        <a:pt x="232" y="91"/>
                      </a:moveTo>
                      <a:cubicBezTo>
                        <a:pt x="233" y="90"/>
                        <a:pt x="234" y="88"/>
                        <a:pt x="235" y="86"/>
                      </a:cubicBezTo>
                      <a:cubicBezTo>
                        <a:pt x="234" y="91"/>
                        <a:pt x="233" y="96"/>
                        <a:pt x="232" y="101"/>
                      </a:cubicBezTo>
                      <a:cubicBezTo>
                        <a:pt x="231" y="104"/>
                        <a:pt x="229" y="106"/>
                        <a:pt x="228" y="109"/>
                      </a:cubicBezTo>
                      <a:cubicBezTo>
                        <a:pt x="229" y="102"/>
                        <a:pt x="230" y="97"/>
                        <a:pt x="232" y="91"/>
                      </a:cubicBezTo>
                      <a:close/>
                      <a:moveTo>
                        <a:pt x="230" y="95"/>
                      </a:moveTo>
                      <a:cubicBezTo>
                        <a:pt x="228" y="100"/>
                        <a:pt x="227" y="105"/>
                        <a:pt x="227" y="111"/>
                      </a:cubicBezTo>
                      <a:cubicBezTo>
                        <a:pt x="224" y="115"/>
                        <a:pt x="222" y="119"/>
                        <a:pt x="220" y="123"/>
                      </a:cubicBezTo>
                      <a:cubicBezTo>
                        <a:pt x="219" y="124"/>
                        <a:pt x="219" y="125"/>
                        <a:pt x="218" y="126"/>
                      </a:cubicBezTo>
                      <a:cubicBezTo>
                        <a:pt x="216" y="129"/>
                        <a:pt x="215" y="131"/>
                        <a:pt x="214" y="134"/>
                      </a:cubicBezTo>
                      <a:cubicBezTo>
                        <a:pt x="216" y="126"/>
                        <a:pt x="218" y="119"/>
                        <a:pt x="219" y="112"/>
                      </a:cubicBezTo>
                      <a:cubicBezTo>
                        <a:pt x="222" y="106"/>
                        <a:pt x="226" y="101"/>
                        <a:pt x="230" y="95"/>
                      </a:cubicBezTo>
                      <a:close/>
                      <a:moveTo>
                        <a:pt x="218" y="114"/>
                      </a:moveTo>
                      <a:cubicBezTo>
                        <a:pt x="218" y="115"/>
                        <a:pt x="217" y="116"/>
                        <a:pt x="217" y="117"/>
                      </a:cubicBezTo>
                      <a:cubicBezTo>
                        <a:pt x="215" y="123"/>
                        <a:pt x="213" y="130"/>
                        <a:pt x="212" y="136"/>
                      </a:cubicBezTo>
                      <a:cubicBezTo>
                        <a:pt x="210" y="139"/>
                        <a:pt x="208" y="143"/>
                        <a:pt x="205" y="147"/>
                      </a:cubicBezTo>
                      <a:cubicBezTo>
                        <a:pt x="208" y="138"/>
                        <a:pt x="211" y="129"/>
                        <a:pt x="214" y="121"/>
                      </a:cubicBezTo>
                      <a:cubicBezTo>
                        <a:pt x="215" y="118"/>
                        <a:pt x="216" y="116"/>
                        <a:pt x="218" y="114"/>
                      </a:cubicBezTo>
                      <a:close/>
                      <a:moveTo>
                        <a:pt x="203" y="138"/>
                      </a:moveTo>
                      <a:cubicBezTo>
                        <a:pt x="203" y="138"/>
                        <a:pt x="203" y="138"/>
                        <a:pt x="203" y="138"/>
                      </a:cubicBezTo>
                      <a:cubicBezTo>
                        <a:pt x="200" y="144"/>
                        <a:pt x="199" y="150"/>
                        <a:pt x="198" y="157"/>
                      </a:cubicBezTo>
                      <a:cubicBezTo>
                        <a:pt x="198" y="158"/>
                        <a:pt x="197" y="158"/>
                        <a:pt x="196" y="159"/>
                      </a:cubicBezTo>
                      <a:cubicBezTo>
                        <a:pt x="194" y="163"/>
                        <a:pt x="191" y="167"/>
                        <a:pt x="188" y="171"/>
                      </a:cubicBezTo>
                      <a:cubicBezTo>
                        <a:pt x="188" y="170"/>
                        <a:pt x="189" y="168"/>
                        <a:pt x="189" y="167"/>
                      </a:cubicBezTo>
                      <a:cubicBezTo>
                        <a:pt x="189" y="168"/>
                        <a:pt x="189" y="169"/>
                        <a:pt x="188" y="170"/>
                      </a:cubicBezTo>
                      <a:cubicBezTo>
                        <a:pt x="189" y="170"/>
                        <a:pt x="189" y="169"/>
                        <a:pt x="189" y="169"/>
                      </a:cubicBezTo>
                      <a:cubicBezTo>
                        <a:pt x="189" y="169"/>
                        <a:pt x="189" y="169"/>
                        <a:pt x="189" y="169"/>
                      </a:cubicBezTo>
                      <a:cubicBezTo>
                        <a:pt x="190" y="164"/>
                        <a:pt x="191" y="158"/>
                        <a:pt x="192" y="153"/>
                      </a:cubicBezTo>
                      <a:cubicBezTo>
                        <a:pt x="193" y="151"/>
                        <a:pt x="194" y="150"/>
                        <a:pt x="196" y="148"/>
                      </a:cubicBezTo>
                      <a:cubicBezTo>
                        <a:pt x="195" y="149"/>
                        <a:pt x="195" y="150"/>
                        <a:pt x="195" y="150"/>
                      </a:cubicBezTo>
                      <a:cubicBezTo>
                        <a:pt x="194" y="155"/>
                        <a:pt x="193" y="159"/>
                        <a:pt x="193" y="163"/>
                      </a:cubicBezTo>
                      <a:cubicBezTo>
                        <a:pt x="195" y="157"/>
                        <a:pt x="196" y="151"/>
                        <a:pt x="198" y="145"/>
                      </a:cubicBezTo>
                      <a:cubicBezTo>
                        <a:pt x="203" y="138"/>
                        <a:pt x="208" y="130"/>
                        <a:pt x="212" y="123"/>
                      </a:cubicBezTo>
                      <a:cubicBezTo>
                        <a:pt x="209" y="130"/>
                        <a:pt x="206" y="138"/>
                        <a:pt x="204" y="146"/>
                      </a:cubicBezTo>
                      <a:cubicBezTo>
                        <a:pt x="204" y="147"/>
                        <a:pt x="204" y="147"/>
                        <a:pt x="204" y="147"/>
                      </a:cubicBezTo>
                      <a:cubicBezTo>
                        <a:pt x="204" y="147"/>
                        <a:pt x="204" y="147"/>
                        <a:pt x="204" y="148"/>
                      </a:cubicBezTo>
                      <a:cubicBezTo>
                        <a:pt x="203" y="150"/>
                        <a:pt x="201" y="153"/>
                        <a:pt x="199" y="155"/>
                      </a:cubicBezTo>
                      <a:cubicBezTo>
                        <a:pt x="201" y="150"/>
                        <a:pt x="202" y="144"/>
                        <a:pt x="203" y="138"/>
                      </a:cubicBezTo>
                      <a:close/>
                      <a:moveTo>
                        <a:pt x="280" y="20"/>
                      </a:moveTo>
                      <a:cubicBezTo>
                        <a:pt x="280" y="20"/>
                        <a:pt x="280" y="20"/>
                        <a:pt x="280" y="20"/>
                      </a:cubicBezTo>
                      <a:cubicBezTo>
                        <a:pt x="280" y="20"/>
                        <a:pt x="280" y="21"/>
                        <a:pt x="281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79" y="23"/>
                        <a:pt x="277" y="24"/>
                        <a:pt x="276" y="25"/>
                      </a:cubicBezTo>
                      <a:cubicBezTo>
                        <a:pt x="276" y="24"/>
                        <a:pt x="275" y="24"/>
                        <a:pt x="275" y="24"/>
                      </a:cubicBezTo>
                      <a:cubicBezTo>
                        <a:pt x="273" y="25"/>
                        <a:pt x="271" y="26"/>
                        <a:pt x="269" y="27"/>
                      </a:cubicBezTo>
                      <a:cubicBezTo>
                        <a:pt x="272" y="25"/>
                        <a:pt x="275" y="23"/>
                        <a:pt x="277" y="21"/>
                      </a:cubicBezTo>
                      <a:cubicBezTo>
                        <a:pt x="278" y="20"/>
                        <a:pt x="279" y="20"/>
                        <a:pt x="280" y="20"/>
                      </a:cubicBezTo>
                      <a:close/>
                      <a:moveTo>
                        <a:pt x="276" y="29"/>
                      </a:moveTo>
                      <a:cubicBezTo>
                        <a:pt x="276" y="28"/>
                        <a:pt x="276" y="28"/>
                        <a:pt x="277" y="28"/>
                      </a:cubicBezTo>
                      <a:cubicBezTo>
                        <a:pt x="276" y="35"/>
                        <a:pt x="275" y="41"/>
                        <a:pt x="275" y="48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0"/>
                        <a:pt x="273" y="50"/>
                        <a:pt x="273" y="50"/>
                      </a:cubicBezTo>
                      <a:cubicBezTo>
                        <a:pt x="274" y="43"/>
                        <a:pt x="275" y="36"/>
                        <a:pt x="276" y="29"/>
                      </a:cubicBezTo>
                      <a:close/>
                      <a:moveTo>
                        <a:pt x="280" y="23"/>
                      </a:moveTo>
                      <a:cubicBezTo>
                        <a:pt x="280" y="24"/>
                        <a:pt x="280" y="24"/>
                        <a:pt x="280" y="24"/>
                      </a:cubicBezTo>
                      <a:cubicBezTo>
                        <a:pt x="280" y="26"/>
                        <a:pt x="281" y="28"/>
                        <a:pt x="281" y="29"/>
                      </a:cubicBezTo>
                      <a:cubicBezTo>
                        <a:pt x="281" y="38"/>
                        <a:pt x="281" y="48"/>
                        <a:pt x="282" y="57"/>
                      </a:cubicBezTo>
                      <a:cubicBezTo>
                        <a:pt x="282" y="57"/>
                        <a:pt x="282" y="58"/>
                        <a:pt x="282" y="58"/>
                      </a:cubicBezTo>
                      <a:cubicBezTo>
                        <a:pt x="281" y="57"/>
                        <a:pt x="279" y="56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8" y="55"/>
                        <a:pt x="278" y="55"/>
                        <a:pt x="278" y="54"/>
                      </a:cubicBezTo>
                      <a:cubicBezTo>
                        <a:pt x="279" y="47"/>
                        <a:pt x="279" y="40"/>
                        <a:pt x="278" y="32"/>
                      </a:cubicBezTo>
                      <a:cubicBezTo>
                        <a:pt x="278" y="32"/>
                        <a:pt x="278" y="32"/>
                        <a:pt x="278" y="32"/>
                      </a:cubicBezTo>
                      <a:cubicBezTo>
                        <a:pt x="278" y="40"/>
                        <a:pt x="278" y="48"/>
                        <a:pt x="277" y="55"/>
                      </a:cubicBezTo>
                      <a:cubicBezTo>
                        <a:pt x="276" y="54"/>
                        <a:pt x="274" y="53"/>
                        <a:pt x="273" y="53"/>
                      </a:cubicBezTo>
                      <a:cubicBezTo>
                        <a:pt x="273" y="53"/>
                        <a:pt x="273" y="53"/>
                        <a:pt x="272" y="53"/>
                      </a:cubicBezTo>
                      <a:cubicBezTo>
                        <a:pt x="272" y="53"/>
                        <a:pt x="272" y="53"/>
                        <a:pt x="272" y="53"/>
                      </a:cubicBezTo>
                      <a:cubicBezTo>
                        <a:pt x="273" y="51"/>
                        <a:pt x="274" y="50"/>
                        <a:pt x="275" y="48"/>
                      </a:cubicBezTo>
                      <a:cubicBezTo>
                        <a:pt x="275" y="50"/>
                        <a:pt x="275" y="51"/>
                        <a:pt x="275" y="52"/>
                      </a:cubicBezTo>
                      <a:cubicBezTo>
                        <a:pt x="275" y="52"/>
                        <a:pt x="275" y="52"/>
                        <a:pt x="276" y="51"/>
                      </a:cubicBezTo>
                      <a:cubicBezTo>
                        <a:pt x="276" y="51"/>
                        <a:pt x="276" y="51"/>
                        <a:pt x="276" y="51"/>
                      </a:cubicBezTo>
                      <a:cubicBezTo>
                        <a:pt x="277" y="43"/>
                        <a:pt x="278" y="36"/>
                        <a:pt x="277" y="28"/>
                      </a:cubicBezTo>
                      <a:cubicBezTo>
                        <a:pt x="278" y="28"/>
                        <a:pt x="279" y="27"/>
                        <a:pt x="280" y="27"/>
                      </a:cubicBezTo>
                      <a:cubicBezTo>
                        <a:pt x="280" y="26"/>
                        <a:pt x="280" y="26"/>
                        <a:pt x="279" y="26"/>
                      </a:cubicBezTo>
                      <a:cubicBezTo>
                        <a:pt x="278" y="26"/>
                        <a:pt x="278" y="26"/>
                        <a:pt x="277" y="25"/>
                      </a:cubicBezTo>
                      <a:cubicBezTo>
                        <a:pt x="278" y="24"/>
                        <a:pt x="279" y="24"/>
                        <a:pt x="280" y="23"/>
                      </a:cubicBezTo>
                      <a:close/>
                      <a:moveTo>
                        <a:pt x="269" y="33"/>
                      </a:moveTo>
                      <a:cubicBezTo>
                        <a:pt x="269" y="33"/>
                        <a:pt x="268" y="33"/>
                        <a:pt x="268" y="33"/>
                      </a:cubicBezTo>
                      <a:cubicBezTo>
                        <a:pt x="268" y="34"/>
                        <a:pt x="268" y="35"/>
                        <a:pt x="268" y="36"/>
                      </a:cubicBezTo>
                      <a:cubicBezTo>
                        <a:pt x="268" y="35"/>
                        <a:pt x="268" y="35"/>
                        <a:pt x="268" y="35"/>
                      </a:cubicBezTo>
                      <a:cubicBezTo>
                        <a:pt x="267" y="36"/>
                        <a:pt x="267" y="38"/>
                        <a:pt x="266" y="40"/>
                      </a:cubicBezTo>
                      <a:cubicBezTo>
                        <a:pt x="266" y="37"/>
                        <a:pt x="267" y="35"/>
                        <a:pt x="268" y="32"/>
                      </a:cubicBezTo>
                      <a:cubicBezTo>
                        <a:pt x="270" y="31"/>
                        <a:pt x="272" y="30"/>
                        <a:pt x="275" y="29"/>
                      </a:cubicBezTo>
                      <a:cubicBezTo>
                        <a:pt x="273" y="36"/>
                        <a:pt x="272" y="44"/>
                        <a:pt x="272" y="51"/>
                      </a:cubicBezTo>
                      <a:cubicBezTo>
                        <a:pt x="272" y="52"/>
                        <a:pt x="271" y="52"/>
                        <a:pt x="271" y="52"/>
                      </a:cubicBezTo>
                      <a:cubicBezTo>
                        <a:pt x="270" y="52"/>
                        <a:pt x="270" y="52"/>
                        <a:pt x="270" y="52"/>
                      </a:cubicBezTo>
                      <a:cubicBezTo>
                        <a:pt x="271" y="45"/>
                        <a:pt x="272" y="38"/>
                        <a:pt x="273" y="31"/>
                      </a:cubicBezTo>
                      <a:cubicBezTo>
                        <a:pt x="273" y="31"/>
                        <a:pt x="273" y="31"/>
                        <a:pt x="273" y="31"/>
                      </a:cubicBezTo>
                      <a:cubicBezTo>
                        <a:pt x="270" y="39"/>
                        <a:pt x="268" y="46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7" y="54"/>
                        <a:pt x="267" y="54"/>
                        <a:pt x="266" y="54"/>
                      </a:cubicBezTo>
                      <a:cubicBezTo>
                        <a:pt x="266" y="52"/>
                        <a:pt x="267" y="50"/>
                        <a:pt x="267" y="48"/>
                      </a:cubicBezTo>
                      <a:cubicBezTo>
                        <a:pt x="267" y="47"/>
                        <a:pt x="268" y="47"/>
                        <a:pt x="268" y="47"/>
                      </a:cubicBezTo>
                      <a:cubicBezTo>
                        <a:pt x="268" y="46"/>
                        <a:pt x="268" y="46"/>
                        <a:pt x="267" y="46"/>
                      </a:cubicBezTo>
                      <a:cubicBezTo>
                        <a:pt x="268" y="41"/>
                        <a:pt x="268" y="37"/>
                        <a:pt x="269" y="33"/>
                      </a:cubicBezTo>
                      <a:close/>
                      <a:moveTo>
                        <a:pt x="264" y="34"/>
                      </a:moveTo>
                      <a:cubicBezTo>
                        <a:pt x="264" y="33"/>
                        <a:pt x="266" y="33"/>
                        <a:pt x="267" y="32"/>
                      </a:cubicBezTo>
                      <a:cubicBezTo>
                        <a:pt x="266" y="35"/>
                        <a:pt x="265" y="37"/>
                        <a:pt x="265" y="39"/>
                      </a:cubicBezTo>
                      <a:cubicBezTo>
                        <a:pt x="265" y="37"/>
                        <a:pt x="266" y="35"/>
                        <a:pt x="266" y="33"/>
                      </a:cubicBezTo>
                      <a:cubicBezTo>
                        <a:pt x="264" y="36"/>
                        <a:pt x="264" y="40"/>
                        <a:pt x="263" y="44"/>
                      </a:cubicBezTo>
                      <a:cubicBezTo>
                        <a:pt x="262" y="44"/>
                        <a:pt x="262" y="43"/>
                        <a:pt x="261" y="43"/>
                      </a:cubicBezTo>
                      <a:cubicBezTo>
                        <a:pt x="261" y="40"/>
                        <a:pt x="262" y="37"/>
                        <a:pt x="262" y="34"/>
                      </a:cubicBezTo>
                      <a:cubicBezTo>
                        <a:pt x="263" y="34"/>
                        <a:pt x="263" y="34"/>
                        <a:pt x="264" y="34"/>
                      </a:cubicBezTo>
                      <a:close/>
                      <a:moveTo>
                        <a:pt x="259" y="36"/>
                      </a:moveTo>
                      <a:cubicBezTo>
                        <a:pt x="260" y="36"/>
                        <a:pt x="260" y="35"/>
                        <a:pt x="261" y="35"/>
                      </a:cubicBezTo>
                      <a:cubicBezTo>
                        <a:pt x="260" y="37"/>
                        <a:pt x="260" y="40"/>
                        <a:pt x="260" y="42"/>
                      </a:cubicBezTo>
                      <a:cubicBezTo>
                        <a:pt x="259" y="42"/>
                        <a:pt x="258" y="42"/>
                        <a:pt x="258" y="42"/>
                      </a:cubicBezTo>
                      <a:cubicBezTo>
                        <a:pt x="258" y="40"/>
                        <a:pt x="258" y="38"/>
                        <a:pt x="259" y="36"/>
                      </a:cubicBezTo>
                      <a:close/>
                      <a:moveTo>
                        <a:pt x="271" y="53"/>
                      </a:moveTo>
                      <a:cubicBezTo>
                        <a:pt x="272" y="53"/>
                        <a:pt x="272" y="53"/>
                        <a:pt x="272" y="54"/>
                      </a:cubicBezTo>
                      <a:cubicBezTo>
                        <a:pt x="272" y="54"/>
                        <a:pt x="272" y="54"/>
                        <a:pt x="272" y="54"/>
                      </a:cubicBezTo>
                      <a:cubicBezTo>
                        <a:pt x="271" y="54"/>
                        <a:pt x="271" y="54"/>
                        <a:pt x="271" y="54"/>
                      </a:cubicBezTo>
                      <a:cubicBezTo>
                        <a:pt x="271" y="53"/>
                        <a:pt x="271" y="53"/>
                        <a:pt x="271" y="53"/>
                      </a:cubicBezTo>
                      <a:close/>
                      <a:moveTo>
                        <a:pt x="265" y="51"/>
                      </a:moveTo>
                      <a:cubicBezTo>
                        <a:pt x="265" y="52"/>
                        <a:pt x="265" y="53"/>
                        <a:pt x="266" y="54"/>
                      </a:cubicBezTo>
                      <a:cubicBezTo>
                        <a:pt x="265" y="54"/>
                        <a:pt x="265" y="54"/>
                        <a:pt x="264" y="54"/>
                      </a:cubicBezTo>
                      <a:cubicBezTo>
                        <a:pt x="265" y="53"/>
                        <a:pt x="265" y="52"/>
                        <a:pt x="265" y="51"/>
                      </a:cubicBezTo>
                      <a:close/>
                      <a:moveTo>
                        <a:pt x="264" y="48"/>
                      </a:moveTo>
                      <a:cubicBezTo>
                        <a:pt x="264" y="48"/>
                        <a:pt x="264" y="48"/>
                        <a:pt x="264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lnTo>
                        <a:pt x="264" y="48"/>
                      </a:lnTo>
                      <a:close/>
                      <a:moveTo>
                        <a:pt x="263" y="51"/>
                      </a:move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2"/>
                        <a:pt x="263" y="53"/>
                        <a:pt x="263" y="54"/>
                      </a:cubicBezTo>
                      <a:cubicBezTo>
                        <a:pt x="262" y="54"/>
                        <a:pt x="262" y="54"/>
                        <a:pt x="262" y="54"/>
                      </a:cubicBezTo>
                      <a:cubicBezTo>
                        <a:pt x="262" y="54"/>
                        <a:pt x="263" y="54"/>
                        <a:pt x="263" y="54"/>
                      </a:cubicBezTo>
                      <a:cubicBezTo>
                        <a:pt x="263" y="56"/>
                        <a:pt x="263" y="57"/>
                        <a:pt x="263" y="59"/>
                      </a:cubicBezTo>
                      <a:cubicBezTo>
                        <a:pt x="261" y="61"/>
                        <a:pt x="260" y="63"/>
                        <a:pt x="258" y="64"/>
                      </a:cubicBezTo>
                      <a:cubicBezTo>
                        <a:pt x="260" y="60"/>
                        <a:pt x="260" y="55"/>
                        <a:pt x="261" y="50"/>
                      </a:cubicBezTo>
                      <a:cubicBezTo>
                        <a:pt x="261" y="50"/>
                        <a:pt x="262" y="50"/>
                        <a:pt x="262" y="51"/>
                      </a:cubicBezTo>
                      <a:cubicBezTo>
                        <a:pt x="262" y="51"/>
                        <a:pt x="262" y="51"/>
                        <a:pt x="262" y="52"/>
                      </a:cubicBezTo>
                      <a:cubicBezTo>
                        <a:pt x="262" y="51"/>
                        <a:pt x="262" y="51"/>
                        <a:pt x="263" y="51"/>
                      </a:cubicBezTo>
                      <a:close/>
                      <a:moveTo>
                        <a:pt x="270" y="54"/>
                      </a:move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2"/>
                        <a:pt x="270" y="52"/>
                      </a:cubicBezTo>
                      <a:cubicBezTo>
                        <a:pt x="270" y="52"/>
                        <a:pt x="270" y="52"/>
                        <a:pt x="271" y="53"/>
                      </a:cubicBezTo>
                      <a:cubicBezTo>
                        <a:pt x="270" y="53"/>
                        <a:pt x="270" y="54"/>
                        <a:pt x="270" y="54"/>
                      </a:cubicBezTo>
                      <a:close/>
                      <a:moveTo>
                        <a:pt x="264" y="55"/>
                      </a:moveTo>
                      <a:cubicBezTo>
                        <a:pt x="264" y="55"/>
                        <a:pt x="264" y="55"/>
                        <a:pt x="264" y="55"/>
                      </a:cubicBezTo>
                      <a:cubicBezTo>
                        <a:pt x="265" y="55"/>
                        <a:pt x="265" y="56"/>
                        <a:pt x="266" y="56"/>
                      </a:cubicBezTo>
                      <a:cubicBezTo>
                        <a:pt x="266" y="56"/>
                        <a:pt x="266" y="56"/>
                        <a:pt x="266" y="57"/>
                      </a:cubicBezTo>
                      <a:cubicBezTo>
                        <a:pt x="266" y="57"/>
                        <a:pt x="266" y="57"/>
                        <a:pt x="266" y="56"/>
                      </a:cubicBezTo>
                      <a:cubicBezTo>
                        <a:pt x="266" y="56"/>
                        <a:pt x="266" y="56"/>
                        <a:pt x="266" y="56"/>
                      </a:cubicBezTo>
                      <a:cubicBezTo>
                        <a:pt x="266" y="56"/>
                        <a:pt x="267" y="56"/>
                        <a:pt x="267" y="56"/>
                      </a:cubicBezTo>
                      <a:cubicBezTo>
                        <a:pt x="267" y="57"/>
                        <a:pt x="266" y="57"/>
                        <a:pt x="266" y="58"/>
                      </a:cubicBezTo>
                      <a:cubicBezTo>
                        <a:pt x="265" y="59"/>
                        <a:pt x="264" y="60"/>
                        <a:pt x="264" y="61"/>
                      </a:cubicBezTo>
                      <a:cubicBezTo>
                        <a:pt x="264" y="60"/>
                        <a:pt x="264" y="59"/>
                        <a:pt x="264" y="58"/>
                      </a:cubicBezTo>
                      <a:cubicBezTo>
                        <a:pt x="264" y="58"/>
                        <a:pt x="265" y="56"/>
                        <a:pt x="265" y="56"/>
                      </a:cubicBezTo>
                      <a:cubicBezTo>
                        <a:pt x="265" y="56"/>
                        <a:pt x="264" y="57"/>
                        <a:pt x="264" y="58"/>
                      </a:cubicBezTo>
                      <a:cubicBezTo>
                        <a:pt x="264" y="57"/>
                        <a:pt x="264" y="56"/>
                        <a:pt x="264" y="55"/>
                      </a:cubicBezTo>
                      <a:close/>
                      <a:moveTo>
                        <a:pt x="270" y="59"/>
                      </a:moveTo>
                      <a:cubicBezTo>
                        <a:pt x="270" y="58"/>
                        <a:pt x="270" y="58"/>
                        <a:pt x="270" y="58"/>
                      </a:cubicBezTo>
                      <a:cubicBezTo>
                        <a:pt x="272" y="59"/>
                        <a:pt x="272" y="60"/>
                        <a:pt x="274" y="60"/>
                      </a:cubicBezTo>
                      <a:cubicBezTo>
                        <a:pt x="272" y="60"/>
                        <a:pt x="271" y="59"/>
                        <a:pt x="270" y="59"/>
                      </a:cubicBezTo>
                      <a:close/>
                      <a:moveTo>
                        <a:pt x="263" y="62"/>
                      </a:moveTo>
                      <a:cubicBezTo>
                        <a:pt x="261" y="64"/>
                        <a:pt x="260" y="65"/>
                        <a:pt x="259" y="67"/>
                      </a:cubicBezTo>
                      <a:cubicBezTo>
                        <a:pt x="260" y="64"/>
                        <a:pt x="261" y="62"/>
                        <a:pt x="263" y="60"/>
                      </a:cubicBezTo>
                      <a:cubicBezTo>
                        <a:pt x="263" y="61"/>
                        <a:pt x="263" y="61"/>
                        <a:pt x="263" y="62"/>
                      </a:cubicBezTo>
                      <a:close/>
                      <a:moveTo>
                        <a:pt x="286" y="61"/>
                      </a:moveTo>
                      <a:cubicBezTo>
                        <a:pt x="286" y="60"/>
                        <a:pt x="286" y="60"/>
                        <a:pt x="286" y="60"/>
                      </a:cubicBezTo>
                      <a:cubicBezTo>
                        <a:pt x="286" y="58"/>
                        <a:pt x="286" y="56"/>
                        <a:pt x="286" y="55"/>
                      </a:cubicBezTo>
                      <a:cubicBezTo>
                        <a:pt x="286" y="58"/>
                        <a:pt x="287" y="61"/>
                        <a:pt x="288" y="64"/>
                      </a:cubicBezTo>
                      <a:cubicBezTo>
                        <a:pt x="287" y="64"/>
                        <a:pt x="287" y="63"/>
                        <a:pt x="286" y="63"/>
                      </a:cubicBezTo>
                      <a:cubicBezTo>
                        <a:pt x="286" y="62"/>
                        <a:pt x="286" y="62"/>
                        <a:pt x="286" y="62"/>
                      </a:cubicBezTo>
                      <a:cubicBezTo>
                        <a:pt x="286" y="62"/>
                        <a:pt x="286" y="62"/>
                        <a:pt x="286" y="61"/>
                      </a:cubicBezTo>
                      <a:cubicBezTo>
                        <a:pt x="286" y="61"/>
                        <a:pt x="286" y="61"/>
                        <a:pt x="286" y="61"/>
                      </a:cubicBezTo>
                      <a:close/>
                      <a:moveTo>
                        <a:pt x="285" y="61"/>
                      </a:moveTo>
                      <a:cubicBezTo>
                        <a:pt x="285" y="62"/>
                        <a:pt x="285" y="62"/>
                        <a:pt x="285" y="62"/>
                      </a:cubicBezTo>
                      <a:lnTo>
                        <a:pt x="285" y="61"/>
                      </a:lnTo>
                      <a:close/>
                      <a:moveTo>
                        <a:pt x="286" y="65"/>
                      </a:moveTo>
                      <a:cubicBezTo>
                        <a:pt x="286" y="65"/>
                        <a:pt x="286" y="64"/>
                        <a:pt x="286" y="64"/>
                      </a:cubicBezTo>
                      <a:cubicBezTo>
                        <a:pt x="287" y="64"/>
                        <a:pt x="287" y="64"/>
                        <a:pt x="288" y="65"/>
                      </a:cubicBezTo>
                      <a:cubicBezTo>
                        <a:pt x="288" y="66"/>
                        <a:pt x="289" y="67"/>
                        <a:pt x="289" y="68"/>
                      </a:cubicBezTo>
                      <a:cubicBezTo>
                        <a:pt x="288" y="68"/>
                        <a:pt x="287" y="67"/>
                        <a:pt x="286" y="67"/>
                      </a:cubicBezTo>
                      <a:cubicBezTo>
                        <a:pt x="286" y="66"/>
                        <a:pt x="286" y="66"/>
                        <a:pt x="286" y="65"/>
                      </a:cubicBezTo>
                      <a:close/>
                      <a:moveTo>
                        <a:pt x="284" y="63"/>
                      </a:moveTo>
                      <a:cubicBezTo>
                        <a:pt x="284" y="62"/>
                        <a:pt x="284" y="62"/>
                        <a:pt x="284" y="62"/>
                      </a:cubicBezTo>
                      <a:cubicBezTo>
                        <a:pt x="285" y="63"/>
                        <a:pt x="285" y="63"/>
                        <a:pt x="285" y="63"/>
                      </a:cubicBezTo>
                      <a:cubicBezTo>
                        <a:pt x="285" y="64"/>
                        <a:pt x="285" y="65"/>
                        <a:pt x="286" y="66"/>
                      </a:cubicBezTo>
                      <a:cubicBezTo>
                        <a:pt x="285" y="66"/>
                        <a:pt x="285" y="66"/>
                        <a:pt x="285" y="66"/>
                      </a:cubicBezTo>
                      <a:cubicBezTo>
                        <a:pt x="285" y="66"/>
                        <a:pt x="285" y="66"/>
                        <a:pt x="285" y="65"/>
                      </a:cubicBezTo>
                      <a:cubicBezTo>
                        <a:pt x="284" y="65"/>
                        <a:pt x="284" y="64"/>
                        <a:pt x="283" y="64"/>
                      </a:cubicBezTo>
                      <a:cubicBezTo>
                        <a:pt x="284" y="64"/>
                        <a:pt x="284" y="63"/>
                        <a:pt x="284" y="63"/>
                      </a:cubicBezTo>
                      <a:close/>
                      <a:moveTo>
                        <a:pt x="285" y="60"/>
                      </a:moveTo>
                      <a:cubicBezTo>
                        <a:pt x="284" y="59"/>
                        <a:pt x="284" y="59"/>
                        <a:pt x="283" y="59"/>
                      </a:cubicBezTo>
                      <a:cubicBezTo>
                        <a:pt x="283" y="54"/>
                        <a:pt x="283" y="49"/>
                        <a:pt x="283" y="44"/>
                      </a:cubicBezTo>
                      <a:cubicBezTo>
                        <a:pt x="284" y="50"/>
                        <a:pt x="284" y="54"/>
                        <a:pt x="285" y="60"/>
                      </a:cubicBezTo>
                      <a:close/>
                      <a:moveTo>
                        <a:pt x="266" y="266"/>
                      </a:moveTo>
                      <a:cubicBezTo>
                        <a:pt x="266" y="266"/>
                        <a:pt x="266" y="266"/>
                        <a:pt x="266" y="266"/>
                      </a:cubicBezTo>
                      <a:cubicBezTo>
                        <a:pt x="268" y="265"/>
                        <a:pt x="270" y="265"/>
                        <a:pt x="272" y="265"/>
                      </a:cubicBezTo>
                      <a:cubicBezTo>
                        <a:pt x="272" y="265"/>
                        <a:pt x="272" y="265"/>
                        <a:pt x="273" y="265"/>
                      </a:cubicBezTo>
                      <a:cubicBezTo>
                        <a:pt x="273" y="266"/>
                        <a:pt x="272" y="266"/>
                        <a:pt x="272" y="266"/>
                      </a:cubicBezTo>
                      <a:cubicBezTo>
                        <a:pt x="270" y="266"/>
                        <a:pt x="268" y="266"/>
                        <a:pt x="266" y="266"/>
                      </a:cubicBezTo>
                      <a:close/>
                      <a:moveTo>
                        <a:pt x="265" y="266"/>
                      </a:moveTo>
                      <a:cubicBezTo>
                        <a:pt x="265" y="266"/>
                        <a:pt x="265" y="266"/>
                        <a:pt x="265" y="266"/>
                      </a:cubicBezTo>
                      <a:cubicBezTo>
                        <a:pt x="264" y="266"/>
                        <a:pt x="264" y="266"/>
                        <a:pt x="263" y="266"/>
                      </a:cubicBezTo>
                      <a:cubicBezTo>
                        <a:pt x="264" y="266"/>
                        <a:pt x="264" y="266"/>
                        <a:pt x="265" y="266"/>
                      </a:cubicBezTo>
                      <a:close/>
                      <a:moveTo>
                        <a:pt x="264" y="267"/>
                      </a:moveTo>
                      <a:cubicBezTo>
                        <a:pt x="264" y="267"/>
                        <a:pt x="264" y="267"/>
                        <a:pt x="265" y="266"/>
                      </a:cubicBezTo>
                      <a:cubicBezTo>
                        <a:pt x="267" y="266"/>
                        <a:pt x="269" y="266"/>
                        <a:pt x="272" y="267"/>
                      </a:cubicBezTo>
                      <a:cubicBezTo>
                        <a:pt x="272" y="267"/>
                        <a:pt x="271" y="267"/>
                        <a:pt x="271" y="267"/>
                      </a:cubicBezTo>
                      <a:cubicBezTo>
                        <a:pt x="271" y="267"/>
                        <a:pt x="271" y="267"/>
                        <a:pt x="271" y="267"/>
                      </a:cubicBezTo>
                      <a:cubicBezTo>
                        <a:pt x="268" y="267"/>
                        <a:pt x="266" y="267"/>
                        <a:pt x="264" y="267"/>
                      </a:cubicBezTo>
                      <a:close/>
                      <a:moveTo>
                        <a:pt x="258" y="267"/>
                      </a:moveTo>
                      <a:cubicBezTo>
                        <a:pt x="258" y="266"/>
                        <a:pt x="258" y="266"/>
                        <a:pt x="258" y="266"/>
                      </a:cubicBezTo>
                      <a:cubicBezTo>
                        <a:pt x="260" y="266"/>
                        <a:pt x="262" y="266"/>
                        <a:pt x="264" y="266"/>
                      </a:cubicBezTo>
                      <a:cubicBezTo>
                        <a:pt x="264" y="267"/>
                        <a:pt x="264" y="267"/>
                        <a:pt x="264" y="267"/>
                      </a:cubicBezTo>
                      <a:cubicBezTo>
                        <a:pt x="262" y="267"/>
                        <a:pt x="260" y="267"/>
                        <a:pt x="258" y="267"/>
                      </a:cubicBezTo>
                      <a:close/>
                      <a:moveTo>
                        <a:pt x="258" y="266"/>
                      </a:moveTo>
                      <a:cubicBezTo>
                        <a:pt x="258" y="266"/>
                        <a:pt x="258" y="266"/>
                        <a:pt x="257" y="267"/>
                      </a:cubicBezTo>
                      <a:cubicBezTo>
                        <a:pt x="254" y="266"/>
                        <a:pt x="252" y="266"/>
                        <a:pt x="249" y="266"/>
                      </a:cubicBezTo>
                      <a:cubicBezTo>
                        <a:pt x="250" y="266"/>
                        <a:pt x="251" y="266"/>
                        <a:pt x="252" y="266"/>
                      </a:cubicBezTo>
                      <a:cubicBezTo>
                        <a:pt x="254" y="266"/>
                        <a:pt x="256" y="266"/>
                        <a:pt x="258" y="266"/>
                      </a:cubicBezTo>
                      <a:close/>
                      <a:moveTo>
                        <a:pt x="259" y="272"/>
                      </a:moveTo>
                      <a:cubicBezTo>
                        <a:pt x="260" y="271"/>
                        <a:pt x="261" y="270"/>
                        <a:pt x="262" y="269"/>
                      </a:cubicBezTo>
                      <a:cubicBezTo>
                        <a:pt x="264" y="269"/>
                        <a:pt x="266" y="269"/>
                        <a:pt x="269" y="269"/>
                      </a:cubicBezTo>
                      <a:cubicBezTo>
                        <a:pt x="268" y="270"/>
                        <a:pt x="267" y="270"/>
                        <a:pt x="266" y="271"/>
                      </a:cubicBezTo>
                      <a:cubicBezTo>
                        <a:pt x="264" y="271"/>
                        <a:pt x="261" y="271"/>
                        <a:pt x="259" y="272"/>
                      </a:cubicBezTo>
                      <a:close/>
                      <a:moveTo>
                        <a:pt x="261" y="269"/>
                      </a:moveTo>
                      <a:cubicBezTo>
                        <a:pt x="260" y="270"/>
                        <a:pt x="259" y="271"/>
                        <a:pt x="258" y="272"/>
                      </a:cubicBezTo>
                      <a:cubicBezTo>
                        <a:pt x="256" y="272"/>
                        <a:pt x="254" y="272"/>
                        <a:pt x="252" y="272"/>
                      </a:cubicBezTo>
                      <a:cubicBezTo>
                        <a:pt x="253" y="271"/>
                        <a:pt x="254" y="270"/>
                        <a:pt x="256" y="269"/>
                      </a:cubicBezTo>
                      <a:cubicBezTo>
                        <a:pt x="257" y="269"/>
                        <a:pt x="259" y="269"/>
                        <a:pt x="261" y="269"/>
                      </a:cubicBezTo>
                      <a:close/>
                      <a:moveTo>
                        <a:pt x="260" y="274"/>
                      </a:moveTo>
                      <a:cubicBezTo>
                        <a:pt x="260" y="274"/>
                        <a:pt x="260" y="274"/>
                        <a:pt x="260" y="275"/>
                      </a:cubicBezTo>
                      <a:cubicBezTo>
                        <a:pt x="261" y="275"/>
                        <a:pt x="262" y="275"/>
                        <a:pt x="262" y="275"/>
                      </a:cubicBezTo>
                      <a:cubicBezTo>
                        <a:pt x="264" y="274"/>
                        <a:pt x="265" y="273"/>
                        <a:pt x="266" y="272"/>
                      </a:cubicBezTo>
                      <a:cubicBezTo>
                        <a:pt x="268" y="272"/>
                        <a:pt x="269" y="272"/>
                        <a:pt x="271" y="272"/>
                      </a:cubicBezTo>
                      <a:cubicBezTo>
                        <a:pt x="270" y="273"/>
                        <a:pt x="268" y="273"/>
                        <a:pt x="267" y="274"/>
                      </a:cubicBezTo>
                      <a:cubicBezTo>
                        <a:pt x="268" y="274"/>
                        <a:pt x="268" y="274"/>
                        <a:pt x="268" y="274"/>
                      </a:cubicBezTo>
                      <a:cubicBezTo>
                        <a:pt x="268" y="274"/>
                        <a:pt x="268" y="274"/>
                        <a:pt x="269" y="274"/>
                      </a:cubicBezTo>
                      <a:cubicBezTo>
                        <a:pt x="270" y="274"/>
                        <a:pt x="272" y="273"/>
                        <a:pt x="272" y="272"/>
                      </a:cubicBezTo>
                      <a:cubicBezTo>
                        <a:pt x="274" y="272"/>
                        <a:pt x="276" y="272"/>
                        <a:pt x="277" y="271"/>
                      </a:cubicBezTo>
                      <a:cubicBezTo>
                        <a:pt x="277" y="272"/>
                        <a:pt x="276" y="272"/>
                        <a:pt x="276" y="273"/>
                      </a:cubicBezTo>
                      <a:cubicBezTo>
                        <a:pt x="275" y="273"/>
                        <a:pt x="275" y="273"/>
                        <a:pt x="275" y="274"/>
                      </a:cubicBezTo>
                      <a:cubicBezTo>
                        <a:pt x="275" y="273"/>
                        <a:pt x="275" y="273"/>
                        <a:pt x="275" y="273"/>
                      </a:cubicBezTo>
                      <a:cubicBezTo>
                        <a:pt x="274" y="273"/>
                        <a:pt x="274" y="273"/>
                        <a:pt x="274" y="273"/>
                      </a:cubicBezTo>
                      <a:cubicBezTo>
                        <a:pt x="274" y="273"/>
                        <a:pt x="274" y="274"/>
                        <a:pt x="274" y="274"/>
                      </a:cubicBezTo>
                      <a:cubicBezTo>
                        <a:pt x="274" y="275"/>
                        <a:pt x="275" y="275"/>
                        <a:pt x="276" y="274"/>
                      </a:cubicBezTo>
                      <a:cubicBezTo>
                        <a:pt x="276" y="274"/>
                        <a:pt x="276" y="274"/>
                        <a:pt x="276" y="274"/>
                      </a:cubicBezTo>
                      <a:cubicBezTo>
                        <a:pt x="277" y="273"/>
                        <a:pt x="278" y="272"/>
                        <a:pt x="279" y="271"/>
                      </a:cubicBezTo>
                      <a:cubicBezTo>
                        <a:pt x="280" y="271"/>
                        <a:pt x="281" y="271"/>
                        <a:pt x="282" y="271"/>
                      </a:cubicBezTo>
                      <a:cubicBezTo>
                        <a:pt x="282" y="270"/>
                        <a:pt x="280" y="270"/>
                        <a:pt x="279" y="270"/>
                      </a:cubicBezTo>
                      <a:cubicBezTo>
                        <a:pt x="280" y="270"/>
                        <a:pt x="280" y="270"/>
                        <a:pt x="281" y="269"/>
                      </a:cubicBezTo>
                      <a:cubicBezTo>
                        <a:pt x="282" y="269"/>
                        <a:pt x="283" y="269"/>
                        <a:pt x="284" y="269"/>
                      </a:cubicBezTo>
                      <a:cubicBezTo>
                        <a:pt x="283" y="271"/>
                        <a:pt x="281" y="273"/>
                        <a:pt x="278" y="275"/>
                      </a:cubicBezTo>
                      <a:cubicBezTo>
                        <a:pt x="278" y="274"/>
                        <a:pt x="277" y="274"/>
                        <a:pt x="278" y="275"/>
                      </a:cubicBezTo>
                      <a:cubicBezTo>
                        <a:pt x="278" y="275"/>
                        <a:pt x="278" y="275"/>
                        <a:pt x="278" y="275"/>
                      </a:cubicBezTo>
                      <a:cubicBezTo>
                        <a:pt x="281" y="274"/>
                        <a:pt x="283" y="272"/>
                        <a:pt x="285" y="269"/>
                      </a:cubicBezTo>
                      <a:cubicBezTo>
                        <a:pt x="285" y="269"/>
                        <a:pt x="286" y="269"/>
                        <a:pt x="286" y="269"/>
                      </a:cubicBezTo>
                      <a:cubicBezTo>
                        <a:pt x="286" y="270"/>
                        <a:pt x="286" y="270"/>
                        <a:pt x="286" y="271"/>
                      </a:cubicBezTo>
                      <a:cubicBezTo>
                        <a:pt x="284" y="274"/>
                        <a:pt x="282" y="275"/>
                        <a:pt x="279" y="277"/>
                      </a:cubicBezTo>
                      <a:cubicBezTo>
                        <a:pt x="279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6" y="277"/>
                        <a:pt x="274" y="277"/>
                        <a:pt x="272" y="276"/>
                      </a:cubicBezTo>
                      <a:cubicBezTo>
                        <a:pt x="274" y="276"/>
                        <a:pt x="275" y="276"/>
                        <a:pt x="277" y="276"/>
                      </a:cubicBezTo>
                      <a:cubicBezTo>
                        <a:pt x="274" y="276"/>
                        <a:pt x="270" y="276"/>
                        <a:pt x="266" y="276"/>
                      </a:cubicBezTo>
                      <a:cubicBezTo>
                        <a:pt x="266" y="276"/>
                        <a:pt x="266" y="276"/>
                        <a:pt x="266" y="276"/>
                      </a:cubicBezTo>
                      <a:cubicBezTo>
                        <a:pt x="262" y="276"/>
                        <a:pt x="258" y="276"/>
                        <a:pt x="255" y="276"/>
                      </a:cubicBezTo>
                      <a:cubicBezTo>
                        <a:pt x="255" y="275"/>
                        <a:pt x="256" y="274"/>
                        <a:pt x="256" y="274"/>
                      </a:cubicBezTo>
                      <a:cubicBezTo>
                        <a:pt x="256" y="274"/>
                        <a:pt x="257" y="274"/>
                        <a:pt x="257" y="274"/>
                      </a:cubicBezTo>
                      <a:cubicBezTo>
                        <a:pt x="257" y="274"/>
                        <a:pt x="257" y="274"/>
                        <a:pt x="256" y="274"/>
                      </a:cubicBezTo>
                      <a:cubicBezTo>
                        <a:pt x="257" y="274"/>
                        <a:pt x="258" y="273"/>
                        <a:pt x="258" y="273"/>
                      </a:cubicBezTo>
                      <a:cubicBezTo>
                        <a:pt x="260" y="272"/>
                        <a:pt x="262" y="272"/>
                        <a:pt x="264" y="272"/>
                      </a:cubicBezTo>
                      <a:cubicBezTo>
                        <a:pt x="264" y="273"/>
                        <a:pt x="262" y="274"/>
                        <a:pt x="261" y="274"/>
                      </a:cubicBezTo>
                      <a:cubicBezTo>
                        <a:pt x="261" y="274"/>
                        <a:pt x="261" y="274"/>
                        <a:pt x="261" y="274"/>
                      </a:cubicBezTo>
                      <a:cubicBezTo>
                        <a:pt x="261" y="274"/>
                        <a:pt x="261" y="273"/>
                        <a:pt x="260" y="273"/>
                      </a:cubicBezTo>
                      <a:lnTo>
                        <a:pt x="260" y="274"/>
                      </a:lnTo>
                      <a:close/>
                      <a:moveTo>
                        <a:pt x="268" y="271"/>
                      </a:moveTo>
                      <a:cubicBezTo>
                        <a:pt x="268" y="270"/>
                        <a:pt x="269" y="270"/>
                        <a:pt x="270" y="269"/>
                      </a:cubicBezTo>
                      <a:cubicBezTo>
                        <a:pt x="272" y="269"/>
                        <a:pt x="273" y="269"/>
                        <a:pt x="275" y="269"/>
                      </a:cubicBezTo>
                      <a:cubicBezTo>
                        <a:pt x="274" y="270"/>
                        <a:pt x="273" y="270"/>
                        <a:pt x="272" y="271"/>
                      </a:cubicBezTo>
                      <a:cubicBezTo>
                        <a:pt x="271" y="271"/>
                        <a:pt x="269" y="271"/>
                        <a:pt x="268" y="271"/>
                      </a:cubicBezTo>
                      <a:close/>
                      <a:moveTo>
                        <a:pt x="281" y="267"/>
                      </a:moveTo>
                      <a:cubicBezTo>
                        <a:pt x="281" y="267"/>
                        <a:pt x="281" y="268"/>
                        <a:pt x="280" y="268"/>
                      </a:cubicBezTo>
                      <a:cubicBezTo>
                        <a:pt x="279" y="268"/>
                        <a:pt x="278" y="268"/>
                        <a:pt x="277" y="268"/>
                      </a:cubicBezTo>
                      <a:cubicBezTo>
                        <a:pt x="277" y="268"/>
                        <a:pt x="277" y="267"/>
                        <a:pt x="278" y="267"/>
                      </a:cubicBezTo>
                      <a:cubicBezTo>
                        <a:pt x="279" y="266"/>
                        <a:pt x="280" y="266"/>
                        <a:pt x="281" y="267"/>
                      </a:cubicBezTo>
                      <a:close/>
                      <a:moveTo>
                        <a:pt x="282" y="268"/>
                      </a:moveTo>
                      <a:cubicBezTo>
                        <a:pt x="282" y="268"/>
                        <a:pt x="282" y="267"/>
                        <a:pt x="282" y="267"/>
                      </a:cubicBezTo>
                      <a:cubicBezTo>
                        <a:pt x="284" y="267"/>
                        <a:pt x="285" y="267"/>
                        <a:pt x="286" y="267"/>
                      </a:cubicBezTo>
                      <a:cubicBezTo>
                        <a:pt x="286" y="267"/>
                        <a:pt x="285" y="268"/>
                        <a:pt x="285" y="268"/>
                      </a:cubicBezTo>
                      <a:cubicBezTo>
                        <a:pt x="284" y="268"/>
                        <a:pt x="283" y="268"/>
                        <a:pt x="282" y="268"/>
                      </a:cubicBezTo>
                      <a:close/>
                      <a:moveTo>
                        <a:pt x="282" y="265"/>
                      </a:moveTo>
                      <a:cubicBezTo>
                        <a:pt x="282" y="265"/>
                        <a:pt x="282" y="266"/>
                        <a:pt x="282" y="266"/>
                      </a:cubicBezTo>
                      <a:cubicBezTo>
                        <a:pt x="279" y="266"/>
                        <a:pt x="276" y="266"/>
                        <a:pt x="273" y="266"/>
                      </a:cubicBezTo>
                      <a:cubicBezTo>
                        <a:pt x="274" y="266"/>
                        <a:pt x="274" y="266"/>
                        <a:pt x="274" y="265"/>
                      </a:cubicBezTo>
                      <a:cubicBezTo>
                        <a:pt x="275" y="265"/>
                        <a:pt x="276" y="265"/>
                        <a:pt x="277" y="265"/>
                      </a:cubicBezTo>
                      <a:cubicBezTo>
                        <a:pt x="279" y="265"/>
                        <a:pt x="281" y="265"/>
                        <a:pt x="282" y="265"/>
                      </a:cubicBezTo>
                      <a:close/>
                      <a:moveTo>
                        <a:pt x="283" y="266"/>
                      </a:moveTo>
                      <a:cubicBezTo>
                        <a:pt x="283" y="266"/>
                        <a:pt x="283" y="265"/>
                        <a:pt x="284" y="265"/>
                      </a:cubicBezTo>
                      <a:cubicBezTo>
                        <a:pt x="284" y="264"/>
                        <a:pt x="285" y="264"/>
                        <a:pt x="286" y="264"/>
                      </a:cubicBezTo>
                      <a:cubicBezTo>
                        <a:pt x="286" y="264"/>
                        <a:pt x="286" y="264"/>
                        <a:pt x="286" y="264"/>
                      </a:cubicBezTo>
                      <a:cubicBezTo>
                        <a:pt x="286" y="265"/>
                        <a:pt x="286" y="265"/>
                        <a:pt x="286" y="266"/>
                      </a:cubicBezTo>
                      <a:cubicBezTo>
                        <a:pt x="286" y="266"/>
                        <a:pt x="286" y="266"/>
                        <a:pt x="286" y="266"/>
                      </a:cubicBezTo>
                      <a:cubicBezTo>
                        <a:pt x="285" y="266"/>
                        <a:pt x="284" y="266"/>
                        <a:pt x="283" y="266"/>
                      </a:cubicBezTo>
                      <a:close/>
                      <a:moveTo>
                        <a:pt x="272" y="268"/>
                      </a:moveTo>
                      <a:cubicBezTo>
                        <a:pt x="272" y="267"/>
                        <a:pt x="272" y="267"/>
                        <a:pt x="273" y="267"/>
                      </a:cubicBezTo>
                      <a:cubicBezTo>
                        <a:pt x="274" y="266"/>
                        <a:pt x="276" y="266"/>
                        <a:pt x="277" y="267"/>
                      </a:cubicBezTo>
                      <a:cubicBezTo>
                        <a:pt x="277" y="267"/>
                        <a:pt x="276" y="268"/>
                        <a:pt x="276" y="268"/>
                      </a:cubicBezTo>
                      <a:cubicBezTo>
                        <a:pt x="275" y="268"/>
                        <a:pt x="275" y="268"/>
                        <a:pt x="275" y="268"/>
                      </a:cubicBezTo>
                      <a:cubicBezTo>
                        <a:pt x="274" y="268"/>
                        <a:pt x="273" y="268"/>
                        <a:pt x="272" y="268"/>
                      </a:cubicBezTo>
                      <a:close/>
                      <a:moveTo>
                        <a:pt x="275" y="271"/>
                      </a:moveTo>
                      <a:cubicBezTo>
                        <a:pt x="275" y="271"/>
                        <a:pt x="274" y="271"/>
                        <a:pt x="274" y="271"/>
                      </a:cubicBezTo>
                      <a:cubicBezTo>
                        <a:pt x="274" y="270"/>
                        <a:pt x="275" y="270"/>
                        <a:pt x="275" y="269"/>
                      </a:cubicBezTo>
                      <a:cubicBezTo>
                        <a:pt x="277" y="269"/>
                        <a:pt x="278" y="269"/>
                        <a:pt x="279" y="269"/>
                      </a:cubicBezTo>
                      <a:cubicBezTo>
                        <a:pt x="278" y="270"/>
                        <a:pt x="278" y="270"/>
                        <a:pt x="278" y="270"/>
                      </a:cubicBezTo>
                      <a:cubicBezTo>
                        <a:pt x="278" y="270"/>
                        <a:pt x="278" y="270"/>
                        <a:pt x="277" y="270"/>
                      </a:cubicBezTo>
                      <a:cubicBezTo>
                        <a:pt x="276" y="271"/>
                        <a:pt x="276" y="271"/>
                        <a:pt x="275" y="271"/>
                      </a:cubicBezTo>
                      <a:close/>
                      <a:moveTo>
                        <a:pt x="286" y="272"/>
                      </a:moveTo>
                      <a:cubicBezTo>
                        <a:pt x="286" y="273"/>
                        <a:pt x="286" y="274"/>
                        <a:pt x="286" y="275"/>
                      </a:cubicBezTo>
                      <a:cubicBezTo>
                        <a:pt x="285" y="276"/>
                        <a:pt x="284" y="278"/>
                        <a:pt x="283" y="278"/>
                      </a:cubicBezTo>
                      <a:cubicBezTo>
                        <a:pt x="283" y="278"/>
                        <a:pt x="283" y="278"/>
                        <a:pt x="284" y="278"/>
                      </a:cubicBezTo>
                      <a:cubicBezTo>
                        <a:pt x="284" y="278"/>
                        <a:pt x="285" y="277"/>
                        <a:pt x="286" y="276"/>
                      </a:cubicBezTo>
                      <a:cubicBezTo>
                        <a:pt x="286" y="278"/>
                        <a:pt x="286" y="278"/>
                        <a:pt x="286" y="279"/>
                      </a:cubicBezTo>
                      <a:cubicBezTo>
                        <a:pt x="282" y="279"/>
                        <a:pt x="278" y="279"/>
                        <a:pt x="274" y="279"/>
                      </a:cubicBezTo>
                      <a:cubicBezTo>
                        <a:pt x="278" y="279"/>
                        <a:pt x="281" y="279"/>
                        <a:pt x="285" y="279"/>
                      </a:cubicBezTo>
                      <a:cubicBezTo>
                        <a:pt x="282" y="278"/>
                        <a:pt x="279" y="278"/>
                        <a:pt x="276" y="278"/>
                      </a:cubicBezTo>
                      <a:cubicBezTo>
                        <a:pt x="276" y="278"/>
                        <a:pt x="275" y="278"/>
                        <a:pt x="274" y="278"/>
                      </a:cubicBezTo>
                      <a:cubicBezTo>
                        <a:pt x="273" y="278"/>
                        <a:pt x="272" y="278"/>
                        <a:pt x="271" y="278"/>
                      </a:cubicBezTo>
                      <a:cubicBezTo>
                        <a:pt x="270" y="278"/>
                        <a:pt x="269" y="278"/>
                        <a:pt x="268" y="278"/>
                      </a:cubicBezTo>
                      <a:cubicBezTo>
                        <a:pt x="269" y="278"/>
                        <a:pt x="270" y="278"/>
                        <a:pt x="271" y="278"/>
                      </a:cubicBezTo>
                      <a:cubicBezTo>
                        <a:pt x="269" y="277"/>
                        <a:pt x="267" y="277"/>
                        <a:pt x="265" y="277"/>
                      </a:cubicBezTo>
                      <a:cubicBezTo>
                        <a:pt x="266" y="277"/>
                        <a:pt x="266" y="277"/>
                        <a:pt x="266" y="277"/>
                      </a:cubicBezTo>
                      <a:cubicBezTo>
                        <a:pt x="270" y="277"/>
                        <a:pt x="274" y="277"/>
                        <a:pt x="278" y="278"/>
                      </a:cubicBezTo>
                      <a:cubicBezTo>
                        <a:pt x="279" y="278"/>
                        <a:pt x="279" y="278"/>
                        <a:pt x="279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7"/>
                        <a:pt x="280" y="277"/>
                        <a:pt x="280" y="277"/>
                      </a:cubicBezTo>
                      <a:cubicBezTo>
                        <a:pt x="282" y="276"/>
                        <a:pt x="284" y="274"/>
                        <a:pt x="286" y="272"/>
                      </a:cubicBezTo>
                      <a:close/>
                      <a:moveTo>
                        <a:pt x="193" y="148"/>
                      </a:moveTo>
                      <a:cubicBezTo>
                        <a:pt x="192" y="148"/>
                        <a:pt x="192" y="149"/>
                        <a:pt x="192" y="149"/>
                      </a:cubicBezTo>
                      <a:cubicBezTo>
                        <a:pt x="192" y="150"/>
                        <a:pt x="192" y="150"/>
                        <a:pt x="191" y="151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2" y="150"/>
                        <a:pt x="192" y="148"/>
                        <a:pt x="193" y="148"/>
                      </a:cubicBezTo>
                      <a:close/>
                      <a:moveTo>
                        <a:pt x="191" y="156"/>
                      </a:moveTo>
                      <a:cubicBezTo>
                        <a:pt x="191" y="155"/>
                        <a:pt x="191" y="155"/>
                        <a:pt x="191" y="155"/>
                      </a:cubicBezTo>
                      <a:cubicBezTo>
                        <a:pt x="191" y="156"/>
                        <a:pt x="190" y="158"/>
                        <a:pt x="190" y="160"/>
                      </a:cubicBezTo>
                      <a:cubicBezTo>
                        <a:pt x="190" y="158"/>
                        <a:pt x="190" y="157"/>
                        <a:pt x="191" y="156"/>
                      </a:cubicBezTo>
                      <a:close/>
                      <a:moveTo>
                        <a:pt x="191" y="151"/>
                      </a:moveTo>
                      <a:cubicBezTo>
                        <a:pt x="190" y="151"/>
                        <a:pt x="190" y="152"/>
                        <a:pt x="190" y="153"/>
                      </a:cubicBezTo>
                      <a:cubicBezTo>
                        <a:pt x="189" y="154"/>
                        <a:pt x="188" y="155"/>
                        <a:pt x="188" y="156"/>
                      </a:cubicBezTo>
                      <a:cubicBezTo>
                        <a:pt x="188" y="156"/>
                        <a:pt x="188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9" y="153"/>
                        <a:pt x="190" y="152"/>
                        <a:pt x="191" y="151"/>
                      </a:cubicBezTo>
                      <a:close/>
                      <a:moveTo>
                        <a:pt x="187" y="156"/>
                      </a:moveTo>
                      <a:cubicBezTo>
                        <a:pt x="187" y="157"/>
                        <a:pt x="186" y="158"/>
                        <a:pt x="186" y="159"/>
                      </a:cubicBezTo>
                      <a:cubicBezTo>
                        <a:pt x="184" y="162"/>
                        <a:pt x="182" y="166"/>
                        <a:pt x="180" y="169"/>
                      </a:cubicBezTo>
                      <a:cubicBezTo>
                        <a:pt x="180" y="168"/>
                        <a:pt x="180" y="168"/>
                        <a:pt x="180" y="168"/>
                      </a:cubicBezTo>
                      <a:cubicBezTo>
                        <a:pt x="182" y="164"/>
                        <a:pt x="185" y="160"/>
                        <a:pt x="187" y="156"/>
                      </a:cubicBezTo>
                      <a:close/>
                      <a:moveTo>
                        <a:pt x="188" y="175"/>
                      </a:moveTo>
                      <a:cubicBezTo>
                        <a:pt x="188" y="175"/>
                        <a:pt x="188" y="174"/>
                        <a:pt x="188" y="174"/>
                      </a:cubicBezTo>
                      <a:cubicBezTo>
                        <a:pt x="188" y="173"/>
                        <a:pt x="188" y="173"/>
                        <a:pt x="189" y="172"/>
                      </a:cubicBezTo>
                      <a:cubicBezTo>
                        <a:pt x="194" y="165"/>
                        <a:pt x="199" y="157"/>
                        <a:pt x="204" y="150"/>
                      </a:cubicBezTo>
                      <a:cubicBezTo>
                        <a:pt x="196" y="164"/>
                        <a:pt x="186" y="178"/>
                        <a:pt x="176" y="192"/>
                      </a:cubicBezTo>
                      <a:cubicBezTo>
                        <a:pt x="179" y="187"/>
                        <a:pt x="182" y="182"/>
                        <a:pt x="186" y="177"/>
                      </a:cubicBezTo>
                      <a:cubicBezTo>
                        <a:pt x="186" y="177"/>
                        <a:pt x="186" y="177"/>
                        <a:pt x="186" y="177"/>
                      </a:cubicBezTo>
                      <a:cubicBezTo>
                        <a:pt x="187" y="177"/>
                        <a:pt x="187" y="176"/>
                        <a:pt x="188" y="176"/>
                      </a:cubicBezTo>
                      <a:cubicBezTo>
                        <a:pt x="188" y="175"/>
                        <a:pt x="188" y="175"/>
                        <a:pt x="188" y="175"/>
                      </a:cubicBezTo>
                      <a:close/>
                      <a:moveTo>
                        <a:pt x="176" y="176"/>
                      </a:moveTo>
                      <a:cubicBezTo>
                        <a:pt x="179" y="172"/>
                        <a:pt x="181" y="169"/>
                        <a:pt x="184" y="166"/>
                      </a:cubicBezTo>
                      <a:cubicBezTo>
                        <a:pt x="182" y="172"/>
                        <a:pt x="180" y="177"/>
                        <a:pt x="180" y="183"/>
                      </a:cubicBezTo>
                      <a:cubicBezTo>
                        <a:pt x="180" y="183"/>
                        <a:pt x="180" y="183"/>
                        <a:pt x="181" y="183"/>
                      </a:cubicBezTo>
                      <a:cubicBezTo>
                        <a:pt x="178" y="186"/>
                        <a:pt x="176" y="189"/>
                        <a:pt x="174" y="193"/>
                      </a:cubicBezTo>
                      <a:cubicBezTo>
                        <a:pt x="173" y="195"/>
                        <a:pt x="172" y="197"/>
                        <a:pt x="170" y="199"/>
                      </a:cubicBezTo>
                      <a:cubicBezTo>
                        <a:pt x="173" y="192"/>
                        <a:pt x="175" y="184"/>
                        <a:pt x="176" y="176"/>
                      </a:cubicBezTo>
                      <a:close/>
                      <a:moveTo>
                        <a:pt x="186" y="162"/>
                      </a:moveTo>
                      <a:cubicBezTo>
                        <a:pt x="187" y="161"/>
                        <a:pt x="188" y="159"/>
                        <a:pt x="189" y="158"/>
                      </a:cubicBezTo>
                      <a:cubicBezTo>
                        <a:pt x="188" y="163"/>
                        <a:pt x="188" y="168"/>
                        <a:pt x="187" y="173"/>
                      </a:cubicBezTo>
                      <a:cubicBezTo>
                        <a:pt x="185" y="176"/>
                        <a:pt x="183" y="180"/>
                        <a:pt x="181" y="182"/>
                      </a:cubicBezTo>
                      <a:cubicBezTo>
                        <a:pt x="181" y="182"/>
                        <a:pt x="181" y="182"/>
                        <a:pt x="181" y="182"/>
                      </a:cubicBezTo>
                      <a:cubicBezTo>
                        <a:pt x="182" y="176"/>
                        <a:pt x="184" y="169"/>
                        <a:pt x="186" y="162"/>
                      </a:cubicBezTo>
                      <a:close/>
                      <a:moveTo>
                        <a:pt x="167" y="186"/>
                      </a:moveTo>
                      <a:cubicBezTo>
                        <a:pt x="166" y="188"/>
                        <a:pt x="165" y="189"/>
                        <a:pt x="164" y="191"/>
                      </a:cubicBezTo>
                      <a:cubicBezTo>
                        <a:pt x="166" y="187"/>
                        <a:pt x="168" y="184"/>
                        <a:pt x="170" y="180"/>
                      </a:cubicBezTo>
                      <a:cubicBezTo>
                        <a:pt x="170" y="182"/>
                        <a:pt x="168" y="184"/>
                        <a:pt x="167" y="186"/>
                      </a:cubicBezTo>
                      <a:close/>
                      <a:moveTo>
                        <a:pt x="171" y="184"/>
                      </a:moveTo>
                      <a:cubicBezTo>
                        <a:pt x="172" y="182"/>
                        <a:pt x="174" y="180"/>
                        <a:pt x="175" y="178"/>
                      </a:cubicBezTo>
                      <a:cubicBezTo>
                        <a:pt x="172" y="186"/>
                        <a:pt x="170" y="193"/>
                        <a:pt x="168" y="200"/>
                      </a:cubicBezTo>
                      <a:cubicBezTo>
                        <a:pt x="168" y="201"/>
                        <a:pt x="168" y="201"/>
                        <a:pt x="168" y="201"/>
                      </a:cubicBezTo>
                      <a:cubicBezTo>
                        <a:pt x="168" y="201"/>
                        <a:pt x="168" y="202"/>
                        <a:pt x="168" y="202"/>
                      </a:cubicBezTo>
                      <a:cubicBezTo>
                        <a:pt x="168" y="203"/>
                        <a:pt x="167" y="204"/>
                        <a:pt x="167" y="204"/>
                      </a:cubicBezTo>
                      <a:cubicBezTo>
                        <a:pt x="164" y="209"/>
                        <a:pt x="160" y="213"/>
                        <a:pt x="156" y="218"/>
                      </a:cubicBezTo>
                      <a:cubicBezTo>
                        <a:pt x="156" y="216"/>
                        <a:pt x="156" y="215"/>
                        <a:pt x="157" y="214"/>
                      </a:cubicBezTo>
                      <a:cubicBezTo>
                        <a:pt x="156" y="214"/>
                        <a:pt x="155" y="215"/>
                        <a:pt x="155" y="216"/>
                      </a:cubicBezTo>
                      <a:cubicBezTo>
                        <a:pt x="155" y="218"/>
                        <a:pt x="155" y="219"/>
                        <a:pt x="154" y="220"/>
                      </a:cubicBezTo>
                      <a:cubicBezTo>
                        <a:pt x="154" y="220"/>
                        <a:pt x="154" y="220"/>
                        <a:pt x="154" y="221"/>
                      </a:cubicBezTo>
                      <a:cubicBezTo>
                        <a:pt x="154" y="218"/>
                        <a:pt x="154" y="216"/>
                        <a:pt x="155" y="214"/>
                      </a:cubicBezTo>
                      <a:cubicBezTo>
                        <a:pt x="156" y="210"/>
                        <a:pt x="158" y="206"/>
                        <a:pt x="158" y="202"/>
                      </a:cubicBezTo>
                      <a:cubicBezTo>
                        <a:pt x="159" y="202"/>
                        <a:pt x="159" y="201"/>
                        <a:pt x="159" y="201"/>
                      </a:cubicBezTo>
                      <a:cubicBezTo>
                        <a:pt x="160" y="200"/>
                        <a:pt x="160" y="200"/>
                        <a:pt x="160" y="200"/>
                      </a:cubicBezTo>
                      <a:cubicBezTo>
                        <a:pt x="159" y="203"/>
                        <a:pt x="158" y="205"/>
                        <a:pt x="158" y="207"/>
                      </a:cubicBezTo>
                      <a:cubicBezTo>
                        <a:pt x="157" y="209"/>
                        <a:pt x="157" y="211"/>
                        <a:pt x="157" y="212"/>
                      </a:cubicBezTo>
                      <a:cubicBezTo>
                        <a:pt x="157" y="212"/>
                        <a:pt x="157" y="212"/>
                        <a:pt x="158" y="212"/>
                      </a:cubicBezTo>
                      <a:cubicBezTo>
                        <a:pt x="159" y="207"/>
                        <a:pt x="160" y="202"/>
                        <a:pt x="162" y="197"/>
                      </a:cubicBezTo>
                      <a:cubicBezTo>
                        <a:pt x="163" y="195"/>
                        <a:pt x="165" y="193"/>
                        <a:pt x="166" y="190"/>
                      </a:cubicBezTo>
                      <a:cubicBezTo>
                        <a:pt x="164" y="197"/>
                        <a:pt x="162" y="204"/>
                        <a:pt x="161" y="211"/>
                      </a:cubicBezTo>
                      <a:cubicBezTo>
                        <a:pt x="161" y="211"/>
                        <a:pt x="161" y="211"/>
                        <a:pt x="161" y="210"/>
                      </a:cubicBezTo>
                      <a:cubicBezTo>
                        <a:pt x="162" y="210"/>
                        <a:pt x="162" y="210"/>
                        <a:pt x="162" y="210"/>
                      </a:cubicBezTo>
                      <a:cubicBezTo>
                        <a:pt x="163" y="203"/>
                        <a:pt x="166" y="196"/>
                        <a:pt x="167" y="188"/>
                      </a:cubicBezTo>
                      <a:cubicBezTo>
                        <a:pt x="168" y="188"/>
                        <a:pt x="168" y="188"/>
                        <a:pt x="168" y="188"/>
                      </a:cubicBezTo>
                      <a:cubicBezTo>
                        <a:pt x="169" y="186"/>
                        <a:pt x="170" y="185"/>
                        <a:pt x="170" y="184"/>
                      </a:cubicBezTo>
                      <a:cubicBezTo>
                        <a:pt x="168" y="191"/>
                        <a:pt x="166" y="198"/>
                        <a:pt x="165" y="205"/>
                      </a:cubicBezTo>
                      <a:cubicBezTo>
                        <a:pt x="165" y="205"/>
                        <a:pt x="165" y="205"/>
                        <a:pt x="166" y="204"/>
                      </a:cubicBezTo>
                      <a:cubicBezTo>
                        <a:pt x="166" y="204"/>
                        <a:pt x="166" y="204"/>
                        <a:pt x="166" y="204"/>
                      </a:cubicBezTo>
                      <a:cubicBezTo>
                        <a:pt x="168" y="197"/>
                        <a:pt x="169" y="190"/>
                        <a:pt x="171" y="184"/>
                      </a:cubicBezTo>
                      <a:close/>
                      <a:moveTo>
                        <a:pt x="161" y="196"/>
                      </a:moveTo>
                      <a:cubicBezTo>
                        <a:pt x="161" y="196"/>
                        <a:pt x="161" y="197"/>
                        <a:pt x="160" y="197"/>
                      </a:cubicBezTo>
                      <a:cubicBezTo>
                        <a:pt x="159" y="199"/>
                        <a:pt x="158" y="201"/>
                        <a:pt x="157" y="203"/>
                      </a:cubicBezTo>
                      <a:cubicBezTo>
                        <a:pt x="157" y="202"/>
                        <a:pt x="157" y="202"/>
                        <a:pt x="157" y="201"/>
                      </a:cubicBezTo>
                      <a:cubicBezTo>
                        <a:pt x="157" y="200"/>
                        <a:pt x="157" y="200"/>
                        <a:pt x="157" y="201"/>
                      </a:cubicBezTo>
                      <a:cubicBezTo>
                        <a:pt x="156" y="202"/>
                        <a:pt x="156" y="204"/>
                        <a:pt x="156" y="205"/>
                      </a:cubicBezTo>
                      <a:cubicBezTo>
                        <a:pt x="155" y="206"/>
                        <a:pt x="155" y="206"/>
                        <a:pt x="154" y="207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7"/>
                        <a:pt x="154" y="208"/>
                      </a:cubicBezTo>
                      <a:cubicBezTo>
                        <a:pt x="151" y="211"/>
                        <a:pt x="149" y="214"/>
                        <a:pt x="147" y="216"/>
                      </a:cubicBezTo>
                      <a:cubicBezTo>
                        <a:pt x="150" y="212"/>
                        <a:pt x="154" y="207"/>
                        <a:pt x="156" y="202"/>
                      </a:cubicBezTo>
                      <a:cubicBezTo>
                        <a:pt x="156" y="201"/>
                        <a:pt x="157" y="201"/>
                        <a:pt x="157" y="200"/>
                      </a:cubicBezTo>
                      <a:cubicBezTo>
                        <a:pt x="158" y="199"/>
                        <a:pt x="160" y="197"/>
                        <a:pt x="161" y="196"/>
                      </a:cubicBezTo>
                      <a:close/>
                      <a:moveTo>
                        <a:pt x="154" y="209"/>
                      </a:moveTo>
                      <a:cubicBezTo>
                        <a:pt x="154" y="209"/>
                        <a:pt x="154" y="208"/>
                        <a:pt x="155" y="208"/>
                      </a:cubicBezTo>
                      <a:cubicBezTo>
                        <a:pt x="154" y="210"/>
                        <a:pt x="154" y="211"/>
                        <a:pt x="154" y="213"/>
                      </a:cubicBezTo>
                      <a:cubicBezTo>
                        <a:pt x="154" y="214"/>
                        <a:pt x="153" y="215"/>
                        <a:pt x="152" y="216"/>
                      </a:cubicBezTo>
                      <a:cubicBezTo>
                        <a:pt x="152" y="218"/>
                        <a:pt x="152" y="220"/>
                        <a:pt x="152" y="221"/>
                      </a:cubicBezTo>
                      <a:cubicBezTo>
                        <a:pt x="152" y="221"/>
                        <a:pt x="152" y="221"/>
                        <a:pt x="152" y="220"/>
                      </a:cubicBezTo>
                      <a:cubicBezTo>
                        <a:pt x="152" y="220"/>
                        <a:pt x="153" y="219"/>
                        <a:pt x="153" y="218"/>
                      </a:cubicBezTo>
                      <a:cubicBezTo>
                        <a:pt x="153" y="220"/>
                        <a:pt x="153" y="220"/>
                        <a:pt x="153" y="222"/>
                      </a:cubicBezTo>
                      <a:cubicBezTo>
                        <a:pt x="152" y="222"/>
                        <a:pt x="152" y="223"/>
                        <a:pt x="151" y="224"/>
                      </a:cubicBezTo>
                      <a:cubicBezTo>
                        <a:pt x="150" y="224"/>
                        <a:pt x="150" y="225"/>
                        <a:pt x="149" y="226"/>
                      </a:cubicBezTo>
                      <a:cubicBezTo>
                        <a:pt x="149" y="226"/>
                        <a:pt x="149" y="226"/>
                        <a:pt x="149" y="226"/>
                      </a:cubicBezTo>
                      <a:cubicBezTo>
                        <a:pt x="151" y="220"/>
                        <a:pt x="153" y="215"/>
                        <a:pt x="154" y="209"/>
                      </a:cubicBezTo>
                      <a:close/>
                      <a:moveTo>
                        <a:pt x="156" y="206"/>
                      </a:moveTo>
                      <a:cubicBezTo>
                        <a:pt x="156" y="206"/>
                        <a:pt x="156" y="206"/>
                        <a:pt x="156" y="206"/>
                      </a:cubicBezTo>
                      <a:cubicBezTo>
                        <a:pt x="156" y="206"/>
                        <a:pt x="156" y="207"/>
                        <a:pt x="156" y="207"/>
                      </a:cubicBezTo>
                      <a:cubicBezTo>
                        <a:pt x="156" y="207"/>
                        <a:pt x="156" y="206"/>
                        <a:pt x="156" y="206"/>
                      </a:cubicBezTo>
                      <a:close/>
                      <a:moveTo>
                        <a:pt x="152" y="212"/>
                      </a:moveTo>
                      <a:cubicBezTo>
                        <a:pt x="153" y="212"/>
                        <a:pt x="153" y="212"/>
                        <a:pt x="153" y="212"/>
                      </a:cubicBezTo>
                      <a:cubicBezTo>
                        <a:pt x="151" y="216"/>
                        <a:pt x="150" y="221"/>
                        <a:pt x="149" y="226"/>
                      </a:cubicBezTo>
                      <a:cubicBezTo>
                        <a:pt x="148" y="228"/>
                        <a:pt x="147" y="228"/>
                        <a:pt x="146" y="230"/>
                      </a:cubicBezTo>
                      <a:cubicBezTo>
                        <a:pt x="148" y="226"/>
                        <a:pt x="148" y="222"/>
                        <a:pt x="149" y="218"/>
                      </a:cubicBezTo>
                      <a:cubicBezTo>
                        <a:pt x="149" y="218"/>
                        <a:pt x="149" y="218"/>
                        <a:pt x="149" y="218"/>
                      </a:cubicBezTo>
                      <a:cubicBezTo>
                        <a:pt x="148" y="222"/>
                        <a:pt x="146" y="226"/>
                        <a:pt x="145" y="230"/>
                      </a:cubicBezTo>
                      <a:cubicBezTo>
                        <a:pt x="142" y="230"/>
                        <a:pt x="140" y="228"/>
                        <a:pt x="138" y="228"/>
                      </a:cubicBezTo>
                      <a:cubicBezTo>
                        <a:pt x="138" y="227"/>
                        <a:pt x="137" y="227"/>
                        <a:pt x="137" y="227"/>
                      </a:cubicBezTo>
                      <a:cubicBezTo>
                        <a:pt x="137" y="227"/>
                        <a:pt x="137" y="227"/>
                        <a:pt x="137" y="227"/>
                      </a:cubicBezTo>
                      <a:cubicBezTo>
                        <a:pt x="136" y="226"/>
                        <a:pt x="136" y="226"/>
                        <a:pt x="136" y="226"/>
                      </a:cubicBezTo>
                      <a:cubicBezTo>
                        <a:pt x="138" y="227"/>
                        <a:pt x="141" y="228"/>
                        <a:pt x="144" y="228"/>
                      </a:cubicBezTo>
                      <a:cubicBezTo>
                        <a:pt x="142" y="228"/>
                        <a:pt x="141" y="227"/>
                        <a:pt x="140" y="227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5"/>
                        <a:pt x="140" y="225"/>
                      </a:cubicBezTo>
                      <a:cubicBezTo>
                        <a:pt x="141" y="224"/>
                        <a:pt x="142" y="222"/>
                        <a:pt x="143" y="221"/>
                      </a:cubicBezTo>
                      <a:cubicBezTo>
                        <a:pt x="143" y="221"/>
                        <a:pt x="144" y="221"/>
                        <a:pt x="144" y="220"/>
                      </a:cubicBezTo>
                      <a:cubicBezTo>
                        <a:pt x="147" y="218"/>
                        <a:pt x="150" y="215"/>
                        <a:pt x="152" y="212"/>
                      </a:cubicBezTo>
                      <a:close/>
                      <a:moveTo>
                        <a:pt x="152" y="269"/>
                      </a:moveTo>
                      <a:cubicBezTo>
                        <a:pt x="154" y="269"/>
                        <a:pt x="155" y="269"/>
                        <a:pt x="156" y="269"/>
                      </a:cubicBezTo>
                      <a:cubicBezTo>
                        <a:pt x="154" y="272"/>
                        <a:pt x="151" y="274"/>
                        <a:pt x="148" y="277"/>
                      </a:cubicBezTo>
                      <a:cubicBezTo>
                        <a:pt x="140" y="277"/>
                        <a:pt x="130" y="277"/>
                        <a:pt x="122" y="277"/>
                      </a:cubicBezTo>
                      <a:cubicBezTo>
                        <a:pt x="118" y="277"/>
                        <a:pt x="114" y="277"/>
                        <a:pt x="110" y="277"/>
                      </a:cubicBezTo>
                      <a:cubicBezTo>
                        <a:pt x="108" y="276"/>
                        <a:pt x="106" y="276"/>
                        <a:pt x="104" y="276"/>
                      </a:cubicBezTo>
                      <a:cubicBezTo>
                        <a:pt x="107" y="274"/>
                        <a:pt x="110" y="272"/>
                        <a:pt x="112" y="269"/>
                      </a:cubicBezTo>
                      <a:cubicBezTo>
                        <a:pt x="113" y="269"/>
                        <a:pt x="114" y="269"/>
                        <a:pt x="114" y="269"/>
                      </a:cubicBezTo>
                      <a:cubicBezTo>
                        <a:pt x="112" y="271"/>
                        <a:pt x="110" y="274"/>
                        <a:pt x="108" y="276"/>
                      </a:cubicBezTo>
                      <a:cubicBezTo>
                        <a:pt x="108" y="275"/>
                        <a:pt x="108" y="275"/>
                        <a:pt x="108" y="275"/>
                      </a:cubicBezTo>
                      <a:cubicBezTo>
                        <a:pt x="111" y="273"/>
                        <a:pt x="113" y="271"/>
                        <a:pt x="115" y="269"/>
                      </a:cubicBezTo>
                      <a:cubicBezTo>
                        <a:pt x="116" y="269"/>
                        <a:pt x="116" y="269"/>
                        <a:pt x="116" y="269"/>
                      </a:cubicBezTo>
                      <a:cubicBezTo>
                        <a:pt x="114" y="270"/>
                        <a:pt x="113" y="272"/>
                        <a:pt x="112" y="274"/>
                      </a:cubicBezTo>
                      <a:cubicBezTo>
                        <a:pt x="112" y="274"/>
                        <a:pt x="112" y="274"/>
                        <a:pt x="112" y="274"/>
                      </a:cubicBezTo>
                      <a:cubicBezTo>
                        <a:pt x="112" y="274"/>
                        <a:pt x="113" y="274"/>
                        <a:pt x="113" y="274"/>
                      </a:cubicBezTo>
                      <a:cubicBezTo>
                        <a:pt x="113" y="274"/>
                        <a:pt x="113" y="274"/>
                        <a:pt x="113" y="274"/>
                      </a:cubicBezTo>
                      <a:cubicBezTo>
                        <a:pt x="114" y="272"/>
                        <a:pt x="116" y="270"/>
                        <a:pt x="118" y="269"/>
                      </a:cubicBezTo>
                      <a:cubicBezTo>
                        <a:pt x="120" y="269"/>
                        <a:pt x="122" y="269"/>
                        <a:pt x="123" y="269"/>
                      </a:cubicBezTo>
                      <a:cubicBezTo>
                        <a:pt x="123" y="270"/>
                        <a:pt x="122" y="270"/>
                        <a:pt x="122" y="270"/>
                      </a:cubicBezTo>
                      <a:cubicBezTo>
                        <a:pt x="119" y="272"/>
                        <a:pt x="118" y="273"/>
                        <a:pt x="117" y="274"/>
                      </a:cubicBezTo>
                      <a:cubicBezTo>
                        <a:pt x="117" y="274"/>
                        <a:pt x="118" y="274"/>
                        <a:pt x="118" y="274"/>
                      </a:cubicBezTo>
                      <a:cubicBezTo>
                        <a:pt x="121" y="273"/>
                        <a:pt x="123" y="271"/>
                        <a:pt x="125" y="269"/>
                      </a:cubicBezTo>
                      <a:cubicBezTo>
                        <a:pt x="126" y="269"/>
                        <a:pt x="126" y="269"/>
                        <a:pt x="126" y="269"/>
                      </a:cubicBezTo>
                      <a:cubicBezTo>
                        <a:pt x="125" y="271"/>
                        <a:pt x="122" y="272"/>
                        <a:pt x="120" y="274"/>
                      </a:cubicBezTo>
                      <a:cubicBezTo>
                        <a:pt x="121" y="274"/>
                        <a:pt x="122" y="274"/>
                        <a:pt x="122" y="274"/>
                      </a:cubicBezTo>
                      <a:cubicBezTo>
                        <a:pt x="122" y="274"/>
                        <a:pt x="122" y="274"/>
                        <a:pt x="122" y="274"/>
                      </a:cubicBezTo>
                      <a:cubicBezTo>
                        <a:pt x="123" y="274"/>
                        <a:pt x="124" y="273"/>
                        <a:pt x="124" y="273"/>
                      </a:cubicBezTo>
                      <a:cubicBezTo>
                        <a:pt x="126" y="272"/>
                        <a:pt x="127" y="270"/>
                        <a:pt x="128" y="269"/>
                      </a:cubicBezTo>
                      <a:cubicBezTo>
                        <a:pt x="131" y="269"/>
                        <a:pt x="134" y="269"/>
                        <a:pt x="136" y="269"/>
                      </a:cubicBezTo>
                      <a:cubicBezTo>
                        <a:pt x="134" y="271"/>
                        <a:pt x="132" y="273"/>
                        <a:pt x="130" y="275"/>
                      </a:cubicBezTo>
                      <a:cubicBezTo>
                        <a:pt x="129" y="274"/>
                        <a:pt x="129" y="274"/>
                        <a:pt x="129" y="274"/>
                      </a:cubicBezTo>
                      <a:cubicBezTo>
                        <a:pt x="129" y="274"/>
                        <a:pt x="129" y="274"/>
                        <a:pt x="128" y="275"/>
                      </a:cubicBezTo>
                      <a:cubicBezTo>
                        <a:pt x="128" y="275"/>
                        <a:pt x="128" y="276"/>
                        <a:pt x="128" y="276"/>
                      </a:cubicBezTo>
                      <a:cubicBezTo>
                        <a:pt x="128" y="276"/>
                        <a:pt x="128" y="276"/>
                        <a:pt x="128" y="276"/>
                      </a:cubicBezTo>
                      <a:cubicBezTo>
                        <a:pt x="128" y="276"/>
                        <a:pt x="129" y="276"/>
                        <a:pt x="129" y="276"/>
                      </a:cubicBezTo>
                      <a:cubicBezTo>
                        <a:pt x="129" y="276"/>
                        <a:pt x="129" y="276"/>
                        <a:pt x="130" y="276"/>
                      </a:cubicBezTo>
                      <a:cubicBezTo>
                        <a:pt x="132" y="274"/>
                        <a:pt x="135" y="271"/>
                        <a:pt x="138" y="269"/>
                      </a:cubicBezTo>
                      <a:cubicBezTo>
                        <a:pt x="138" y="269"/>
                        <a:pt x="138" y="269"/>
                        <a:pt x="139" y="269"/>
                      </a:cubicBezTo>
                      <a:cubicBezTo>
                        <a:pt x="138" y="270"/>
                        <a:pt x="136" y="272"/>
                        <a:pt x="134" y="274"/>
                      </a:cubicBezTo>
                      <a:cubicBezTo>
                        <a:pt x="135" y="274"/>
                        <a:pt x="135" y="274"/>
                        <a:pt x="136" y="274"/>
                      </a:cubicBezTo>
                      <a:cubicBezTo>
                        <a:pt x="136" y="274"/>
                        <a:pt x="136" y="274"/>
                        <a:pt x="136" y="274"/>
                      </a:cubicBezTo>
                      <a:cubicBezTo>
                        <a:pt x="138" y="272"/>
                        <a:pt x="139" y="270"/>
                        <a:pt x="141" y="269"/>
                      </a:cubicBezTo>
                      <a:cubicBezTo>
                        <a:pt x="143" y="269"/>
                        <a:pt x="145" y="269"/>
                        <a:pt x="147" y="269"/>
                      </a:cubicBezTo>
                      <a:cubicBezTo>
                        <a:pt x="145" y="271"/>
                        <a:pt x="143" y="273"/>
                        <a:pt x="141" y="275"/>
                      </a:cubicBezTo>
                      <a:cubicBezTo>
                        <a:pt x="141" y="275"/>
                        <a:pt x="141" y="275"/>
                        <a:pt x="142" y="274"/>
                      </a:cubicBezTo>
                      <a:cubicBezTo>
                        <a:pt x="144" y="273"/>
                        <a:pt x="146" y="271"/>
                        <a:pt x="148" y="269"/>
                      </a:cubicBezTo>
                      <a:cubicBezTo>
                        <a:pt x="149" y="269"/>
                        <a:pt x="150" y="269"/>
                        <a:pt x="152" y="269"/>
                      </a:cubicBezTo>
                      <a:cubicBezTo>
                        <a:pt x="149" y="271"/>
                        <a:pt x="145" y="274"/>
                        <a:pt x="142" y="275"/>
                      </a:cubicBezTo>
                      <a:cubicBezTo>
                        <a:pt x="142" y="276"/>
                        <a:pt x="143" y="276"/>
                        <a:pt x="143" y="276"/>
                      </a:cubicBezTo>
                      <a:cubicBezTo>
                        <a:pt x="143" y="276"/>
                        <a:pt x="143" y="276"/>
                        <a:pt x="144" y="276"/>
                      </a:cubicBezTo>
                      <a:cubicBezTo>
                        <a:pt x="147" y="274"/>
                        <a:pt x="150" y="271"/>
                        <a:pt x="152" y="269"/>
                      </a:cubicBezTo>
                      <a:close/>
                      <a:moveTo>
                        <a:pt x="174" y="272"/>
                      </a:moveTo>
                      <a:cubicBezTo>
                        <a:pt x="174" y="273"/>
                        <a:pt x="174" y="273"/>
                        <a:pt x="176" y="274"/>
                      </a:cubicBezTo>
                      <a:cubicBezTo>
                        <a:pt x="174" y="274"/>
                        <a:pt x="174" y="275"/>
                        <a:pt x="173" y="276"/>
                      </a:cubicBezTo>
                      <a:cubicBezTo>
                        <a:pt x="172" y="276"/>
                        <a:pt x="172" y="276"/>
                        <a:pt x="172" y="276"/>
                      </a:cubicBezTo>
                      <a:cubicBezTo>
                        <a:pt x="171" y="276"/>
                        <a:pt x="170" y="276"/>
                        <a:pt x="169" y="276"/>
                      </a:cubicBezTo>
                      <a:cubicBezTo>
                        <a:pt x="172" y="274"/>
                        <a:pt x="174" y="271"/>
                        <a:pt x="177" y="269"/>
                      </a:cubicBezTo>
                      <a:cubicBezTo>
                        <a:pt x="178" y="269"/>
                        <a:pt x="179" y="269"/>
                        <a:pt x="180" y="269"/>
                      </a:cubicBezTo>
                      <a:cubicBezTo>
                        <a:pt x="179" y="270"/>
                        <a:pt x="178" y="271"/>
                        <a:pt x="176" y="273"/>
                      </a:cubicBezTo>
                      <a:cubicBezTo>
                        <a:pt x="176" y="272"/>
                        <a:pt x="174" y="272"/>
                        <a:pt x="174" y="272"/>
                      </a:cubicBezTo>
                      <a:close/>
                      <a:moveTo>
                        <a:pt x="157" y="269"/>
                      </a:moveTo>
                      <a:cubicBezTo>
                        <a:pt x="162" y="269"/>
                        <a:pt x="166" y="269"/>
                        <a:pt x="170" y="269"/>
                      </a:cubicBezTo>
                      <a:cubicBezTo>
                        <a:pt x="168" y="272"/>
                        <a:pt x="166" y="274"/>
                        <a:pt x="164" y="277"/>
                      </a:cubicBezTo>
                      <a:cubicBezTo>
                        <a:pt x="163" y="277"/>
                        <a:pt x="162" y="277"/>
                        <a:pt x="162" y="277"/>
                      </a:cubicBezTo>
                      <a:cubicBezTo>
                        <a:pt x="160" y="277"/>
                        <a:pt x="158" y="277"/>
                        <a:pt x="156" y="277"/>
                      </a:cubicBezTo>
                      <a:cubicBezTo>
                        <a:pt x="154" y="277"/>
                        <a:pt x="151" y="277"/>
                        <a:pt x="149" y="277"/>
                      </a:cubicBezTo>
                      <a:cubicBezTo>
                        <a:pt x="152" y="274"/>
                        <a:pt x="155" y="272"/>
                        <a:pt x="157" y="269"/>
                      </a:cubicBezTo>
                      <a:close/>
                      <a:moveTo>
                        <a:pt x="178" y="275"/>
                      </a:moveTo>
                      <a:cubicBezTo>
                        <a:pt x="178" y="275"/>
                        <a:pt x="178" y="275"/>
                        <a:pt x="179" y="276"/>
                      </a:cubicBezTo>
                      <a:cubicBezTo>
                        <a:pt x="177" y="276"/>
                        <a:pt x="176" y="276"/>
                        <a:pt x="175" y="276"/>
                      </a:cubicBezTo>
                      <a:cubicBezTo>
                        <a:pt x="176" y="275"/>
                        <a:pt x="176" y="274"/>
                        <a:pt x="177" y="274"/>
                      </a:cubicBezTo>
                      <a:cubicBezTo>
                        <a:pt x="178" y="274"/>
                        <a:pt x="178" y="274"/>
                        <a:pt x="178" y="274"/>
                      </a:cubicBezTo>
                      <a:cubicBezTo>
                        <a:pt x="179" y="274"/>
                        <a:pt x="180" y="274"/>
                        <a:pt x="180" y="274"/>
                      </a:cubicBezTo>
                      <a:cubicBezTo>
                        <a:pt x="180" y="274"/>
                        <a:pt x="179" y="275"/>
                        <a:pt x="178" y="275"/>
                      </a:cubicBezTo>
                      <a:close/>
                      <a:moveTo>
                        <a:pt x="179" y="276"/>
                      </a:moveTo>
                      <a:cubicBezTo>
                        <a:pt x="180" y="275"/>
                        <a:pt x="181" y="274"/>
                        <a:pt x="182" y="274"/>
                      </a:cubicBezTo>
                      <a:cubicBezTo>
                        <a:pt x="183" y="274"/>
                        <a:pt x="185" y="274"/>
                        <a:pt x="187" y="274"/>
                      </a:cubicBezTo>
                      <a:cubicBezTo>
                        <a:pt x="186" y="275"/>
                        <a:pt x="186" y="275"/>
                        <a:pt x="185" y="275"/>
                      </a:cubicBezTo>
                      <a:cubicBezTo>
                        <a:pt x="183" y="275"/>
                        <a:pt x="181" y="275"/>
                        <a:pt x="179" y="276"/>
                      </a:cubicBezTo>
                      <a:close/>
                      <a:moveTo>
                        <a:pt x="181" y="273"/>
                      </a:moveTo>
                      <a:cubicBezTo>
                        <a:pt x="180" y="273"/>
                        <a:pt x="179" y="273"/>
                        <a:pt x="178" y="273"/>
                      </a:cubicBezTo>
                      <a:cubicBezTo>
                        <a:pt x="180" y="272"/>
                        <a:pt x="181" y="270"/>
                        <a:pt x="182" y="269"/>
                      </a:cubicBezTo>
                      <a:cubicBezTo>
                        <a:pt x="184" y="269"/>
                        <a:pt x="185" y="269"/>
                        <a:pt x="186" y="269"/>
                      </a:cubicBezTo>
                      <a:cubicBezTo>
                        <a:pt x="184" y="270"/>
                        <a:pt x="183" y="272"/>
                        <a:pt x="181" y="273"/>
                      </a:cubicBezTo>
                      <a:close/>
                      <a:moveTo>
                        <a:pt x="189" y="273"/>
                      </a:moveTo>
                      <a:cubicBezTo>
                        <a:pt x="188" y="273"/>
                        <a:pt x="188" y="274"/>
                        <a:pt x="188" y="274"/>
                      </a:cubicBezTo>
                      <a:cubicBezTo>
                        <a:pt x="186" y="274"/>
                        <a:pt x="184" y="274"/>
                        <a:pt x="183" y="273"/>
                      </a:cubicBezTo>
                      <a:cubicBezTo>
                        <a:pt x="184" y="272"/>
                        <a:pt x="186" y="270"/>
                        <a:pt x="188" y="269"/>
                      </a:cubicBezTo>
                      <a:cubicBezTo>
                        <a:pt x="190" y="269"/>
                        <a:pt x="192" y="269"/>
                        <a:pt x="194" y="269"/>
                      </a:cubicBezTo>
                      <a:cubicBezTo>
                        <a:pt x="192" y="270"/>
                        <a:pt x="191" y="271"/>
                        <a:pt x="190" y="272"/>
                      </a:cubicBezTo>
                      <a:cubicBezTo>
                        <a:pt x="189" y="272"/>
                        <a:pt x="187" y="272"/>
                        <a:pt x="186" y="272"/>
                      </a:cubicBezTo>
                      <a:cubicBezTo>
                        <a:pt x="186" y="273"/>
                        <a:pt x="187" y="273"/>
                        <a:pt x="188" y="273"/>
                      </a:cubicBezTo>
                      <a:cubicBezTo>
                        <a:pt x="188" y="273"/>
                        <a:pt x="188" y="273"/>
                        <a:pt x="189" y="273"/>
                      </a:cubicBezTo>
                      <a:close/>
                      <a:moveTo>
                        <a:pt x="187" y="275"/>
                      </a:moveTo>
                      <a:cubicBezTo>
                        <a:pt x="188" y="275"/>
                        <a:pt x="188" y="275"/>
                        <a:pt x="188" y="274"/>
                      </a:cubicBezTo>
                      <a:cubicBezTo>
                        <a:pt x="190" y="274"/>
                        <a:pt x="192" y="274"/>
                        <a:pt x="195" y="275"/>
                      </a:cubicBezTo>
                      <a:cubicBezTo>
                        <a:pt x="195" y="275"/>
                        <a:pt x="195" y="275"/>
                        <a:pt x="195" y="275"/>
                      </a:cubicBezTo>
                      <a:cubicBezTo>
                        <a:pt x="192" y="275"/>
                        <a:pt x="190" y="275"/>
                        <a:pt x="188" y="275"/>
                      </a:cubicBezTo>
                      <a:cubicBezTo>
                        <a:pt x="188" y="275"/>
                        <a:pt x="187" y="275"/>
                        <a:pt x="187" y="275"/>
                      </a:cubicBezTo>
                      <a:cubicBezTo>
                        <a:pt x="187" y="275"/>
                        <a:pt x="187" y="275"/>
                        <a:pt x="187" y="275"/>
                      </a:cubicBezTo>
                      <a:close/>
                      <a:moveTo>
                        <a:pt x="196" y="275"/>
                      </a:moveTo>
                      <a:cubicBezTo>
                        <a:pt x="196" y="275"/>
                        <a:pt x="196" y="275"/>
                        <a:pt x="196" y="275"/>
                      </a:cubicBezTo>
                      <a:cubicBezTo>
                        <a:pt x="198" y="275"/>
                        <a:pt x="200" y="275"/>
                        <a:pt x="202" y="275"/>
                      </a:cubicBezTo>
                      <a:cubicBezTo>
                        <a:pt x="202" y="275"/>
                        <a:pt x="202" y="275"/>
                        <a:pt x="202" y="275"/>
                      </a:cubicBezTo>
                      <a:cubicBezTo>
                        <a:pt x="200" y="275"/>
                        <a:pt x="198" y="275"/>
                        <a:pt x="196" y="275"/>
                      </a:cubicBezTo>
                      <a:close/>
                      <a:moveTo>
                        <a:pt x="194" y="274"/>
                      </a:moveTo>
                      <a:cubicBezTo>
                        <a:pt x="194" y="274"/>
                        <a:pt x="195" y="273"/>
                        <a:pt x="195" y="273"/>
                      </a:cubicBezTo>
                      <a:cubicBezTo>
                        <a:pt x="196" y="273"/>
                        <a:pt x="196" y="273"/>
                        <a:pt x="196" y="273"/>
                      </a:cubicBezTo>
                      <a:cubicBezTo>
                        <a:pt x="196" y="273"/>
                        <a:pt x="196" y="274"/>
                        <a:pt x="196" y="274"/>
                      </a:cubicBezTo>
                      <a:cubicBezTo>
                        <a:pt x="195" y="274"/>
                        <a:pt x="194" y="274"/>
                        <a:pt x="194" y="274"/>
                      </a:cubicBezTo>
                      <a:close/>
                      <a:moveTo>
                        <a:pt x="190" y="273"/>
                      </a:moveTo>
                      <a:cubicBezTo>
                        <a:pt x="191" y="273"/>
                        <a:pt x="192" y="273"/>
                        <a:pt x="193" y="273"/>
                      </a:cubicBezTo>
                      <a:cubicBezTo>
                        <a:pt x="192" y="273"/>
                        <a:pt x="192" y="274"/>
                        <a:pt x="192" y="274"/>
                      </a:cubicBezTo>
                      <a:cubicBezTo>
                        <a:pt x="191" y="274"/>
                        <a:pt x="190" y="274"/>
                        <a:pt x="189" y="274"/>
                      </a:cubicBezTo>
                      <a:cubicBezTo>
                        <a:pt x="189" y="274"/>
                        <a:pt x="190" y="273"/>
                        <a:pt x="190" y="273"/>
                      </a:cubicBezTo>
                      <a:close/>
                      <a:moveTo>
                        <a:pt x="194" y="272"/>
                      </a:moveTo>
                      <a:cubicBezTo>
                        <a:pt x="193" y="272"/>
                        <a:pt x="192" y="272"/>
                        <a:pt x="191" y="272"/>
                      </a:cubicBezTo>
                      <a:cubicBezTo>
                        <a:pt x="192" y="271"/>
                        <a:pt x="193" y="270"/>
                        <a:pt x="194" y="269"/>
                      </a:cubicBezTo>
                      <a:cubicBezTo>
                        <a:pt x="195" y="269"/>
                        <a:pt x="196" y="269"/>
                        <a:pt x="197" y="269"/>
                      </a:cubicBezTo>
                      <a:cubicBezTo>
                        <a:pt x="196" y="270"/>
                        <a:pt x="195" y="271"/>
                        <a:pt x="194" y="272"/>
                      </a:cubicBezTo>
                      <a:close/>
                      <a:moveTo>
                        <a:pt x="199" y="272"/>
                      </a:moveTo>
                      <a:cubicBezTo>
                        <a:pt x="200" y="271"/>
                        <a:pt x="201" y="270"/>
                        <a:pt x="202" y="269"/>
                      </a:cubicBezTo>
                      <a:cubicBezTo>
                        <a:pt x="204" y="269"/>
                        <a:pt x="206" y="269"/>
                        <a:pt x="208" y="269"/>
                      </a:cubicBezTo>
                      <a:cubicBezTo>
                        <a:pt x="207" y="270"/>
                        <a:pt x="206" y="271"/>
                        <a:pt x="205" y="272"/>
                      </a:cubicBezTo>
                      <a:cubicBezTo>
                        <a:pt x="203" y="272"/>
                        <a:pt x="201" y="272"/>
                        <a:pt x="199" y="272"/>
                      </a:cubicBezTo>
                      <a:close/>
                      <a:moveTo>
                        <a:pt x="201" y="269"/>
                      </a:moveTo>
                      <a:cubicBezTo>
                        <a:pt x="200" y="270"/>
                        <a:pt x="198" y="271"/>
                        <a:pt x="197" y="272"/>
                      </a:cubicBezTo>
                      <a:cubicBezTo>
                        <a:pt x="197" y="272"/>
                        <a:pt x="196" y="272"/>
                        <a:pt x="196" y="272"/>
                      </a:cubicBezTo>
                      <a:cubicBezTo>
                        <a:pt x="197" y="271"/>
                        <a:pt x="198" y="270"/>
                        <a:pt x="199" y="269"/>
                      </a:cubicBezTo>
                      <a:cubicBezTo>
                        <a:pt x="200" y="269"/>
                        <a:pt x="200" y="269"/>
                        <a:pt x="201" y="269"/>
                      </a:cubicBezTo>
                      <a:close/>
                      <a:moveTo>
                        <a:pt x="196" y="274"/>
                      </a:moveTo>
                      <a:cubicBezTo>
                        <a:pt x="197" y="274"/>
                        <a:pt x="197" y="273"/>
                        <a:pt x="198" y="273"/>
                      </a:cubicBezTo>
                      <a:cubicBezTo>
                        <a:pt x="200" y="273"/>
                        <a:pt x="202" y="273"/>
                        <a:pt x="204" y="273"/>
                      </a:cubicBezTo>
                      <a:cubicBezTo>
                        <a:pt x="204" y="274"/>
                        <a:pt x="204" y="274"/>
                        <a:pt x="203" y="274"/>
                      </a:cubicBezTo>
                      <a:cubicBezTo>
                        <a:pt x="201" y="274"/>
                        <a:pt x="199" y="274"/>
                        <a:pt x="196" y="274"/>
                      </a:cubicBezTo>
                      <a:close/>
                      <a:moveTo>
                        <a:pt x="172" y="269"/>
                      </a:moveTo>
                      <a:cubicBezTo>
                        <a:pt x="173" y="269"/>
                        <a:pt x="175" y="269"/>
                        <a:pt x="176" y="269"/>
                      </a:cubicBezTo>
                      <a:cubicBezTo>
                        <a:pt x="173" y="272"/>
                        <a:pt x="170" y="274"/>
                        <a:pt x="167" y="276"/>
                      </a:cubicBezTo>
                      <a:cubicBezTo>
                        <a:pt x="166" y="276"/>
                        <a:pt x="166" y="276"/>
                        <a:pt x="165" y="276"/>
                      </a:cubicBezTo>
                      <a:cubicBezTo>
                        <a:pt x="167" y="274"/>
                        <a:pt x="170" y="272"/>
                        <a:pt x="172" y="269"/>
                      </a:cubicBezTo>
                      <a:close/>
                      <a:moveTo>
                        <a:pt x="210" y="267"/>
                      </a:moveTo>
                      <a:cubicBezTo>
                        <a:pt x="210" y="267"/>
                        <a:pt x="210" y="267"/>
                        <a:pt x="210" y="267"/>
                      </a:cubicBezTo>
                      <a:cubicBezTo>
                        <a:pt x="208" y="267"/>
                        <a:pt x="207" y="267"/>
                        <a:pt x="205" y="267"/>
                      </a:cubicBezTo>
                      <a:cubicBezTo>
                        <a:pt x="207" y="267"/>
                        <a:pt x="208" y="267"/>
                        <a:pt x="210" y="267"/>
                      </a:cubicBezTo>
                      <a:close/>
                      <a:moveTo>
                        <a:pt x="212" y="267"/>
                      </a:moveTo>
                      <a:cubicBezTo>
                        <a:pt x="212" y="267"/>
                        <a:pt x="212" y="267"/>
                        <a:pt x="212" y="267"/>
                      </a:cubicBezTo>
                      <a:cubicBezTo>
                        <a:pt x="215" y="267"/>
                        <a:pt x="217" y="267"/>
                        <a:pt x="220" y="267"/>
                      </a:cubicBezTo>
                      <a:cubicBezTo>
                        <a:pt x="220" y="267"/>
                        <a:pt x="220" y="267"/>
                        <a:pt x="219" y="267"/>
                      </a:cubicBezTo>
                      <a:cubicBezTo>
                        <a:pt x="217" y="267"/>
                        <a:pt x="214" y="267"/>
                        <a:pt x="212" y="267"/>
                      </a:cubicBezTo>
                      <a:close/>
                      <a:moveTo>
                        <a:pt x="204" y="274"/>
                      </a:moveTo>
                      <a:cubicBezTo>
                        <a:pt x="205" y="274"/>
                        <a:pt x="205" y="274"/>
                        <a:pt x="206" y="273"/>
                      </a:cubicBezTo>
                      <a:cubicBezTo>
                        <a:pt x="208" y="273"/>
                        <a:pt x="211" y="273"/>
                        <a:pt x="213" y="273"/>
                      </a:cubicBezTo>
                      <a:cubicBezTo>
                        <a:pt x="213" y="274"/>
                        <a:pt x="212" y="274"/>
                        <a:pt x="212" y="274"/>
                      </a:cubicBezTo>
                      <a:cubicBezTo>
                        <a:pt x="211" y="274"/>
                        <a:pt x="211" y="274"/>
                        <a:pt x="210" y="274"/>
                      </a:cubicBezTo>
                      <a:cubicBezTo>
                        <a:pt x="208" y="274"/>
                        <a:pt x="206" y="274"/>
                        <a:pt x="204" y="274"/>
                      </a:cubicBezTo>
                      <a:close/>
                      <a:moveTo>
                        <a:pt x="204" y="275"/>
                      </a:moveTo>
                      <a:cubicBezTo>
                        <a:pt x="204" y="275"/>
                        <a:pt x="204" y="275"/>
                        <a:pt x="203" y="275"/>
                      </a:cubicBezTo>
                      <a:cubicBezTo>
                        <a:pt x="203" y="275"/>
                        <a:pt x="203" y="275"/>
                        <a:pt x="204" y="275"/>
                      </a:cubicBezTo>
                      <a:cubicBezTo>
                        <a:pt x="204" y="275"/>
                        <a:pt x="204" y="275"/>
                        <a:pt x="205" y="275"/>
                      </a:cubicBezTo>
                      <a:cubicBezTo>
                        <a:pt x="207" y="275"/>
                        <a:pt x="209" y="275"/>
                        <a:pt x="211" y="275"/>
                      </a:cubicBezTo>
                      <a:cubicBezTo>
                        <a:pt x="211" y="276"/>
                        <a:pt x="210" y="276"/>
                        <a:pt x="210" y="276"/>
                      </a:cubicBezTo>
                      <a:cubicBezTo>
                        <a:pt x="206" y="276"/>
                        <a:pt x="201" y="277"/>
                        <a:pt x="196" y="277"/>
                      </a:cubicBezTo>
                      <a:cubicBezTo>
                        <a:pt x="195" y="277"/>
                        <a:pt x="193" y="277"/>
                        <a:pt x="191" y="276"/>
                      </a:cubicBezTo>
                      <a:cubicBezTo>
                        <a:pt x="191" y="277"/>
                        <a:pt x="191" y="277"/>
                        <a:pt x="191" y="277"/>
                      </a:cubicBezTo>
                      <a:cubicBezTo>
                        <a:pt x="191" y="277"/>
                        <a:pt x="192" y="277"/>
                        <a:pt x="192" y="277"/>
                      </a:cubicBezTo>
                      <a:cubicBezTo>
                        <a:pt x="190" y="277"/>
                        <a:pt x="188" y="277"/>
                        <a:pt x="185" y="277"/>
                      </a:cubicBezTo>
                      <a:cubicBezTo>
                        <a:pt x="182" y="277"/>
                        <a:pt x="180" y="277"/>
                        <a:pt x="177" y="277"/>
                      </a:cubicBezTo>
                      <a:cubicBezTo>
                        <a:pt x="183" y="277"/>
                        <a:pt x="188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7" y="276"/>
                        <a:pt x="200" y="276"/>
                        <a:pt x="202" y="276"/>
                      </a:cubicBezTo>
                      <a:cubicBezTo>
                        <a:pt x="202" y="276"/>
                        <a:pt x="202" y="276"/>
                        <a:pt x="201" y="276"/>
                      </a:cubicBezTo>
                      <a:cubicBezTo>
                        <a:pt x="202" y="276"/>
                        <a:pt x="202" y="276"/>
                        <a:pt x="202" y="276"/>
                      </a:cubicBezTo>
                      <a:cubicBezTo>
                        <a:pt x="202" y="276"/>
                        <a:pt x="202" y="276"/>
                        <a:pt x="203" y="276"/>
                      </a:cubicBezTo>
                      <a:cubicBezTo>
                        <a:pt x="204" y="276"/>
                        <a:pt x="204" y="276"/>
                        <a:pt x="205" y="276"/>
                      </a:cubicBezTo>
                      <a:lnTo>
                        <a:pt x="204" y="275"/>
                      </a:lnTo>
                      <a:close/>
                      <a:moveTo>
                        <a:pt x="212" y="275"/>
                      </a:moveTo>
                      <a:cubicBezTo>
                        <a:pt x="214" y="275"/>
                        <a:pt x="215" y="275"/>
                        <a:pt x="216" y="276"/>
                      </a:cubicBezTo>
                      <a:cubicBezTo>
                        <a:pt x="216" y="276"/>
                        <a:pt x="216" y="276"/>
                        <a:pt x="216" y="276"/>
                      </a:cubicBezTo>
                      <a:cubicBezTo>
                        <a:pt x="214" y="276"/>
                        <a:pt x="212" y="276"/>
                        <a:pt x="211" y="276"/>
                      </a:cubicBezTo>
                      <a:cubicBezTo>
                        <a:pt x="212" y="276"/>
                        <a:pt x="212" y="276"/>
                        <a:pt x="212" y="275"/>
                      </a:cubicBezTo>
                      <a:close/>
                      <a:moveTo>
                        <a:pt x="213" y="274"/>
                      </a:moveTo>
                      <a:cubicBezTo>
                        <a:pt x="213" y="274"/>
                        <a:pt x="214" y="274"/>
                        <a:pt x="214" y="273"/>
                      </a:cubicBezTo>
                      <a:cubicBezTo>
                        <a:pt x="216" y="273"/>
                        <a:pt x="217" y="273"/>
                        <a:pt x="219" y="273"/>
                      </a:cubicBezTo>
                      <a:cubicBezTo>
                        <a:pt x="218" y="274"/>
                        <a:pt x="217" y="274"/>
                        <a:pt x="217" y="275"/>
                      </a:cubicBezTo>
                      <a:cubicBezTo>
                        <a:pt x="216" y="274"/>
                        <a:pt x="214" y="274"/>
                        <a:pt x="213" y="274"/>
                      </a:cubicBezTo>
                      <a:close/>
                      <a:moveTo>
                        <a:pt x="207" y="272"/>
                      </a:moveTo>
                      <a:cubicBezTo>
                        <a:pt x="208" y="271"/>
                        <a:pt x="209" y="270"/>
                        <a:pt x="210" y="269"/>
                      </a:cubicBezTo>
                      <a:cubicBezTo>
                        <a:pt x="212" y="269"/>
                        <a:pt x="215" y="269"/>
                        <a:pt x="217" y="269"/>
                      </a:cubicBezTo>
                      <a:cubicBezTo>
                        <a:pt x="216" y="270"/>
                        <a:pt x="215" y="271"/>
                        <a:pt x="214" y="272"/>
                      </a:cubicBezTo>
                      <a:cubicBezTo>
                        <a:pt x="212" y="272"/>
                        <a:pt x="209" y="272"/>
                        <a:pt x="207" y="272"/>
                      </a:cubicBezTo>
                      <a:close/>
                      <a:moveTo>
                        <a:pt x="230" y="267"/>
                      </a:moveTo>
                      <a:cubicBezTo>
                        <a:pt x="230" y="267"/>
                        <a:pt x="230" y="267"/>
                        <a:pt x="229" y="267"/>
                      </a:cubicBezTo>
                      <a:cubicBezTo>
                        <a:pt x="226" y="267"/>
                        <a:pt x="223" y="267"/>
                        <a:pt x="220" y="267"/>
                      </a:cubicBezTo>
                      <a:cubicBezTo>
                        <a:pt x="220" y="267"/>
                        <a:pt x="220" y="267"/>
                        <a:pt x="220" y="267"/>
                      </a:cubicBezTo>
                      <a:cubicBezTo>
                        <a:pt x="223" y="267"/>
                        <a:pt x="226" y="267"/>
                        <a:pt x="228" y="267"/>
                      </a:cubicBezTo>
                      <a:cubicBezTo>
                        <a:pt x="229" y="267"/>
                        <a:pt x="229" y="267"/>
                        <a:pt x="230" y="267"/>
                      </a:cubicBezTo>
                      <a:close/>
                      <a:moveTo>
                        <a:pt x="218" y="275"/>
                      </a:moveTo>
                      <a:cubicBezTo>
                        <a:pt x="219" y="274"/>
                        <a:pt x="219" y="274"/>
                        <a:pt x="220" y="273"/>
                      </a:cubicBezTo>
                      <a:cubicBezTo>
                        <a:pt x="221" y="273"/>
                        <a:pt x="222" y="273"/>
                        <a:pt x="224" y="273"/>
                      </a:cubicBezTo>
                      <a:cubicBezTo>
                        <a:pt x="223" y="274"/>
                        <a:pt x="223" y="274"/>
                        <a:pt x="222" y="275"/>
                      </a:cubicBezTo>
                      <a:cubicBezTo>
                        <a:pt x="221" y="275"/>
                        <a:pt x="220" y="275"/>
                        <a:pt x="218" y="275"/>
                      </a:cubicBezTo>
                      <a:close/>
                      <a:moveTo>
                        <a:pt x="223" y="269"/>
                      </a:moveTo>
                      <a:cubicBezTo>
                        <a:pt x="222" y="270"/>
                        <a:pt x="221" y="271"/>
                        <a:pt x="220" y="272"/>
                      </a:cubicBezTo>
                      <a:cubicBezTo>
                        <a:pt x="218" y="272"/>
                        <a:pt x="217" y="272"/>
                        <a:pt x="216" y="272"/>
                      </a:cubicBezTo>
                      <a:cubicBezTo>
                        <a:pt x="216" y="271"/>
                        <a:pt x="217" y="270"/>
                        <a:pt x="218" y="269"/>
                      </a:cubicBezTo>
                      <a:cubicBezTo>
                        <a:pt x="220" y="269"/>
                        <a:pt x="222" y="269"/>
                        <a:pt x="223" y="269"/>
                      </a:cubicBezTo>
                      <a:close/>
                      <a:moveTo>
                        <a:pt x="224" y="274"/>
                      </a:moveTo>
                      <a:cubicBezTo>
                        <a:pt x="224" y="274"/>
                        <a:pt x="224" y="274"/>
                        <a:pt x="225" y="273"/>
                      </a:cubicBezTo>
                      <a:cubicBezTo>
                        <a:pt x="226" y="273"/>
                        <a:pt x="227" y="273"/>
                        <a:pt x="228" y="273"/>
                      </a:cubicBezTo>
                      <a:cubicBezTo>
                        <a:pt x="228" y="274"/>
                        <a:pt x="228" y="274"/>
                        <a:pt x="228" y="274"/>
                      </a:cubicBezTo>
                      <a:cubicBezTo>
                        <a:pt x="229" y="274"/>
                        <a:pt x="229" y="274"/>
                        <a:pt x="229" y="274"/>
                      </a:cubicBezTo>
                      <a:cubicBezTo>
                        <a:pt x="230" y="274"/>
                        <a:pt x="230" y="274"/>
                        <a:pt x="230" y="273"/>
                      </a:cubicBezTo>
                      <a:cubicBezTo>
                        <a:pt x="230" y="273"/>
                        <a:pt x="230" y="273"/>
                        <a:pt x="231" y="273"/>
                      </a:cubicBezTo>
                      <a:cubicBezTo>
                        <a:pt x="232" y="273"/>
                        <a:pt x="232" y="273"/>
                        <a:pt x="232" y="273"/>
                      </a:cubicBezTo>
                      <a:cubicBezTo>
                        <a:pt x="232" y="274"/>
                        <a:pt x="231" y="274"/>
                        <a:pt x="231" y="275"/>
                      </a:cubicBezTo>
                      <a:cubicBezTo>
                        <a:pt x="231" y="275"/>
                        <a:pt x="232" y="275"/>
                        <a:pt x="232" y="275"/>
                      </a:cubicBezTo>
                      <a:cubicBezTo>
                        <a:pt x="232" y="274"/>
                        <a:pt x="232" y="274"/>
                        <a:pt x="232" y="274"/>
                      </a:cubicBezTo>
                      <a:cubicBezTo>
                        <a:pt x="233" y="274"/>
                        <a:pt x="234" y="274"/>
                        <a:pt x="235" y="273"/>
                      </a:cubicBezTo>
                      <a:cubicBezTo>
                        <a:pt x="235" y="273"/>
                        <a:pt x="235" y="273"/>
                        <a:pt x="235" y="273"/>
                      </a:cubicBezTo>
                      <a:cubicBezTo>
                        <a:pt x="235" y="274"/>
                        <a:pt x="234" y="274"/>
                        <a:pt x="235" y="274"/>
                      </a:cubicBezTo>
                      <a:cubicBezTo>
                        <a:pt x="235" y="274"/>
                        <a:pt x="236" y="274"/>
                        <a:pt x="236" y="274"/>
                      </a:cubicBezTo>
                      <a:cubicBezTo>
                        <a:pt x="236" y="274"/>
                        <a:pt x="236" y="274"/>
                        <a:pt x="237" y="274"/>
                      </a:cubicBezTo>
                      <a:cubicBezTo>
                        <a:pt x="237" y="274"/>
                        <a:pt x="238" y="274"/>
                        <a:pt x="238" y="273"/>
                      </a:cubicBezTo>
                      <a:cubicBezTo>
                        <a:pt x="240" y="273"/>
                        <a:pt x="243" y="273"/>
                        <a:pt x="245" y="273"/>
                      </a:cubicBezTo>
                      <a:cubicBezTo>
                        <a:pt x="244" y="274"/>
                        <a:pt x="244" y="274"/>
                        <a:pt x="243" y="275"/>
                      </a:cubicBezTo>
                      <a:cubicBezTo>
                        <a:pt x="240" y="275"/>
                        <a:pt x="238" y="275"/>
                        <a:pt x="236" y="275"/>
                      </a:cubicBezTo>
                      <a:cubicBezTo>
                        <a:pt x="235" y="275"/>
                        <a:pt x="234" y="275"/>
                        <a:pt x="233" y="276"/>
                      </a:cubicBezTo>
                      <a:cubicBezTo>
                        <a:pt x="230" y="275"/>
                        <a:pt x="227" y="275"/>
                        <a:pt x="224" y="275"/>
                      </a:cubicBezTo>
                      <a:cubicBezTo>
                        <a:pt x="224" y="275"/>
                        <a:pt x="224" y="275"/>
                        <a:pt x="224" y="275"/>
                      </a:cubicBezTo>
                      <a:cubicBezTo>
                        <a:pt x="224" y="274"/>
                        <a:pt x="224" y="274"/>
                        <a:pt x="224" y="274"/>
                      </a:cubicBezTo>
                      <a:close/>
                      <a:moveTo>
                        <a:pt x="226" y="272"/>
                      </a:moveTo>
                      <a:cubicBezTo>
                        <a:pt x="226" y="271"/>
                        <a:pt x="228" y="270"/>
                        <a:pt x="228" y="269"/>
                      </a:cubicBezTo>
                      <a:cubicBezTo>
                        <a:pt x="230" y="269"/>
                        <a:pt x="231" y="269"/>
                        <a:pt x="232" y="269"/>
                      </a:cubicBezTo>
                      <a:cubicBezTo>
                        <a:pt x="231" y="270"/>
                        <a:pt x="230" y="271"/>
                        <a:pt x="230" y="272"/>
                      </a:cubicBezTo>
                      <a:cubicBezTo>
                        <a:pt x="228" y="272"/>
                        <a:pt x="227" y="272"/>
                        <a:pt x="226" y="272"/>
                      </a:cubicBezTo>
                      <a:close/>
                      <a:moveTo>
                        <a:pt x="227" y="269"/>
                      </a:moveTo>
                      <a:cubicBezTo>
                        <a:pt x="226" y="270"/>
                        <a:pt x="225" y="271"/>
                        <a:pt x="224" y="272"/>
                      </a:cubicBezTo>
                      <a:cubicBezTo>
                        <a:pt x="223" y="272"/>
                        <a:pt x="222" y="272"/>
                        <a:pt x="221" y="272"/>
                      </a:cubicBezTo>
                      <a:cubicBezTo>
                        <a:pt x="222" y="271"/>
                        <a:pt x="223" y="270"/>
                        <a:pt x="224" y="269"/>
                      </a:cubicBezTo>
                      <a:cubicBezTo>
                        <a:pt x="225" y="269"/>
                        <a:pt x="226" y="269"/>
                        <a:pt x="227" y="269"/>
                      </a:cubicBezTo>
                      <a:close/>
                      <a:moveTo>
                        <a:pt x="241" y="267"/>
                      </a:moveTo>
                      <a:cubicBezTo>
                        <a:pt x="241" y="268"/>
                        <a:pt x="241" y="268"/>
                        <a:pt x="241" y="268"/>
                      </a:cubicBezTo>
                      <a:cubicBezTo>
                        <a:pt x="239" y="267"/>
                        <a:pt x="237" y="267"/>
                        <a:pt x="235" y="267"/>
                      </a:cubicBezTo>
                      <a:cubicBezTo>
                        <a:pt x="235" y="267"/>
                        <a:pt x="235" y="267"/>
                        <a:pt x="235" y="267"/>
                      </a:cubicBezTo>
                      <a:cubicBezTo>
                        <a:pt x="237" y="267"/>
                        <a:pt x="239" y="267"/>
                        <a:pt x="241" y="267"/>
                      </a:cubicBezTo>
                      <a:close/>
                      <a:moveTo>
                        <a:pt x="241" y="268"/>
                      </a:moveTo>
                      <a:cubicBezTo>
                        <a:pt x="242" y="267"/>
                        <a:pt x="242" y="267"/>
                        <a:pt x="242" y="267"/>
                      </a:cubicBezTo>
                      <a:cubicBezTo>
                        <a:pt x="242" y="267"/>
                        <a:pt x="243" y="267"/>
                        <a:pt x="244" y="268"/>
                      </a:cubicBezTo>
                      <a:cubicBezTo>
                        <a:pt x="243" y="268"/>
                        <a:pt x="242" y="268"/>
                        <a:pt x="241" y="268"/>
                      </a:cubicBezTo>
                      <a:close/>
                      <a:moveTo>
                        <a:pt x="234" y="267"/>
                      </a:moveTo>
                      <a:cubicBezTo>
                        <a:pt x="233" y="267"/>
                        <a:pt x="232" y="267"/>
                        <a:pt x="230" y="267"/>
                      </a:cubicBezTo>
                      <a:cubicBezTo>
                        <a:pt x="230" y="267"/>
                        <a:pt x="230" y="267"/>
                        <a:pt x="230" y="267"/>
                      </a:cubicBezTo>
                      <a:cubicBezTo>
                        <a:pt x="231" y="267"/>
                        <a:pt x="232" y="267"/>
                        <a:pt x="233" y="267"/>
                      </a:cubicBezTo>
                      <a:cubicBezTo>
                        <a:pt x="233" y="267"/>
                        <a:pt x="234" y="267"/>
                        <a:pt x="234" y="267"/>
                      </a:cubicBezTo>
                      <a:cubicBezTo>
                        <a:pt x="234" y="267"/>
                        <a:pt x="234" y="267"/>
                        <a:pt x="234" y="267"/>
                      </a:cubicBezTo>
                      <a:close/>
                      <a:moveTo>
                        <a:pt x="231" y="272"/>
                      </a:moveTo>
                      <a:cubicBezTo>
                        <a:pt x="232" y="271"/>
                        <a:pt x="232" y="270"/>
                        <a:pt x="233" y="269"/>
                      </a:cubicBezTo>
                      <a:cubicBezTo>
                        <a:pt x="235" y="269"/>
                        <a:pt x="236" y="269"/>
                        <a:pt x="238" y="269"/>
                      </a:cubicBezTo>
                      <a:cubicBezTo>
                        <a:pt x="238" y="270"/>
                        <a:pt x="237" y="270"/>
                        <a:pt x="236" y="270"/>
                      </a:cubicBezTo>
                      <a:cubicBezTo>
                        <a:pt x="236" y="271"/>
                        <a:pt x="234" y="271"/>
                        <a:pt x="234" y="272"/>
                      </a:cubicBezTo>
                      <a:cubicBezTo>
                        <a:pt x="232" y="272"/>
                        <a:pt x="232" y="272"/>
                        <a:pt x="231" y="272"/>
                      </a:cubicBezTo>
                      <a:close/>
                      <a:moveTo>
                        <a:pt x="239" y="272"/>
                      </a:moveTo>
                      <a:cubicBezTo>
                        <a:pt x="240" y="271"/>
                        <a:pt x="242" y="270"/>
                        <a:pt x="243" y="269"/>
                      </a:cubicBezTo>
                      <a:cubicBezTo>
                        <a:pt x="246" y="269"/>
                        <a:pt x="250" y="269"/>
                        <a:pt x="254" y="269"/>
                      </a:cubicBezTo>
                      <a:cubicBezTo>
                        <a:pt x="253" y="270"/>
                        <a:pt x="252" y="271"/>
                        <a:pt x="251" y="272"/>
                      </a:cubicBezTo>
                      <a:cubicBezTo>
                        <a:pt x="250" y="272"/>
                        <a:pt x="248" y="272"/>
                        <a:pt x="248" y="272"/>
                      </a:cubicBezTo>
                      <a:cubicBezTo>
                        <a:pt x="248" y="271"/>
                        <a:pt x="248" y="271"/>
                        <a:pt x="249" y="270"/>
                      </a:cubicBezTo>
                      <a:cubicBezTo>
                        <a:pt x="249" y="270"/>
                        <a:pt x="249" y="270"/>
                        <a:pt x="248" y="270"/>
                      </a:cubicBezTo>
                      <a:cubicBezTo>
                        <a:pt x="248" y="271"/>
                        <a:pt x="247" y="271"/>
                        <a:pt x="247" y="272"/>
                      </a:cubicBezTo>
                      <a:cubicBezTo>
                        <a:pt x="244" y="272"/>
                        <a:pt x="242" y="272"/>
                        <a:pt x="239" y="272"/>
                      </a:cubicBezTo>
                      <a:close/>
                      <a:moveTo>
                        <a:pt x="240" y="269"/>
                      </a:moveTo>
                      <a:cubicBezTo>
                        <a:pt x="240" y="269"/>
                        <a:pt x="240" y="269"/>
                        <a:pt x="241" y="269"/>
                      </a:cubicBezTo>
                      <a:cubicBezTo>
                        <a:pt x="240" y="270"/>
                        <a:pt x="239" y="271"/>
                        <a:pt x="238" y="272"/>
                      </a:cubicBezTo>
                      <a:cubicBezTo>
                        <a:pt x="237" y="272"/>
                        <a:pt x="236" y="272"/>
                        <a:pt x="236" y="272"/>
                      </a:cubicBezTo>
                      <a:cubicBezTo>
                        <a:pt x="237" y="271"/>
                        <a:pt x="238" y="270"/>
                        <a:pt x="240" y="269"/>
                      </a:cubicBezTo>
                      <a:close/>
                      <a:moveTo>
                        <a:pt x="244" y="274"/>
                      </a:moveTo>
                      <a:cubicBezTo>
                        <a:pt x="245" y="274"/>
                        <a:pt x="245" y="274"/>
                        <a:pt x="246" y="273"/>
                      </a:cubicBezTo>
                      <a:cubicBezTo>
                        <a:pt x="247" y="273"/>
                        <a:pt x="248" y="273"/>
                        <a:pt x="249" y="273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7" y="274"/>
                      </a:cubicBezTo>
                      <a:cubicBezTo>
                        <a:pt x="246" y="274"/>
                        <a:pt x="245" y="274"/>
                        <a:pt x="244" y="274"/>
                      </a:cubicBezTo>
                      <a:close/>
                      <a:moveTo>
                        <a:pt x="256" y="274"/>
                      </a:moveTo>
                      <a:cubicBezTo>
                        <a:pt x="255" y="274"/>
                        <a:pt x="255" y="275"/>
                        <a:pt x="254" y="276"/>
                      </a:cubicBezTo>
                      <a:cubicBezTo>
                        <a:pt x="252" y="275"/>
                        <a:pt x="250" y="275"/>
                        <a:pt x="247" y="276"/>
                      </a:cubicBezTo>
                      <a:cubicBezTo>
                        <a:pt x="250" y="275"/>
                        <a:pt x="252" y="274"/>
                        <a:pt x="256" y="274"/>
                      </a:cubicBezTo>
                      <a:close/>
                      <a:moveTo>
                        <a:pt x="248" y="274"/>
                      </a:moveTo>
                      <a:cubicBezTo>
                        <a:pt x="249" y="274"/>
                        <a:pt x="250" y="274"/>
                        <a:pt x="251" y="273"/>
                      </a:cubicBezTo>
                      <a:cubicBezTo>
                        <a:pt x="253" y="273"/>
                        <a:pt x="255" y="273"/>
                        <a:pt x="257" y="273"/>
                      </a:cubicBezTo>
                      <a:cubicBezTo>
                        <a:pt x="256" y="273"/>
                        <a:pt x="256" y="274"/>
                        <a:pt x="256" y="274"/>
                      </a:cubicBezTo>
                      <a:cubicBezTo>
                        <a:pt x="253" y="274"/>
                        <a:pt x="251" y="274"/>
                        <a:pt x="248" y="274"/>
                      </a:cubicBezTo>
                      <a:close/>
                      <a:moveTo>
                        <a:pt x="239" y="278"/>
                      </a:moveTo>
                      <a:cubicBezTo>
                        <a:pt x="239" y="278"/>
                        <a:pt x="239" y="278"/>
                        <a:pt x="239" y="278"/>
                      </a:cubicBezTo>
                      <a:cubicBezTo>
                        <a:pt x="236" y="278"/>
                        <a:pt x="234" y="278"/>
                        <a:pt x="231" y="278"/>
                      </a:cubicBezTo>
                      <a:cubicBezTo>
                        <a:pt x="230" y="278"/>
                        <a:pt x="229" y="278"/>
                        <a:pt x="228" y="278"/>
                      </a:cubicBezTo>
                      <a:cubicBezTo>
                        <a:pt x="229" y="278"/>
                        <a:pt x="232" y="278"/>
                        <a:pt x="234" y="277"/>
                      </a:cubicBezTo>
                      <a:cubicBezTo>
                        <a:pt x="235" y="277"/>
                        <a:pt x="236" y="277"/>
                        <a:pt x="237" y="277"/>
                      </a:cubicBezTo>
                      <a:cubicBezTo>
                        <a:pt x="238" y="277"/>
                        <a:pt x="238" y="277"/>
                        <a:pt x="239" y="278"/>
                      </a:cubicBezTo>
                      <a:close/>
                      <a:moveTo>
                        <a:pt x="222" y="276"/>
                      </a:moveTo>
                      <a:cubicBezTo>
                        <a:pt x="222" y="276"/>
                        <a:pt x="223" y="276"/>
                        <a:pt x="223" y="276"/>
                      </a:cubicBezTo>
                      <a:cubicBezTo>
                        <a:pt x="222" y="276"/>
                        <a:pt x="221" y="276"/>
                        <a:pt x="220" y="276"/>
                      </a:cubicBezTo>
                      <a:cubicBezTo>
                        <a:pt x="219" y="276"/>
                        <a:pt x="218" y="276"/>
                        <a:pt x="216" y="276"/>
                      </a:cubicBezTo>
                      <a:cubicBezTo>
                        <a:pt x="216" y="276"/>
                        <a:pt x="217" y="276"/>
                        <a:pt x="217" y="276"/>
                      </a:cubicBezTo>
                      <a:cubicBezTo>
                        <a:pt x="219" y="276"/>
                        <a:pt x="220" y="276"/>
                        <a:pt x="222" y="276"/>
                      </a:cubicBezTo>
                      <a:close/>
                      <a:moveTo>
                        <a:pt x="151" y="279"/>
                      </a:moveTo>
                      <a:cubicBezTo>
                        <a:pt x="152" y="278"/>
                        <a:pt x="153" y="278"/>
                        <a:pt x="154" y="278"/>
                      </a:cubicBezTo>
                      <a:cubicBezTo>
                        <a:pt x="156" y="278"/>
                        <a:pt x="158" y="278"/>
                        <a:pt x="160" y="279"/>
                      </a:cubicBezTo>
                      <a:cubicBezTo>
                        <a:pt x="157" y="278"/>
                        <a:pt x="154" y="278"/>
                        <a:pt x="151" y="279"/>
                      </a:cubicBezTo>
                      <a:close/>
                      <a:moveTo>
                        <a:pt x="292" y="278"/>
                      </a:moveTo>
                      <a:cubicBezTo>
                        <a:pt x="292" y="279"/>
                        <a:pt x="292" y="279"/>
                        <a:pt x="292" y="279"/>
                      </a:cubicBezTo>
                      <a:cubicBezTo>
                        <a:pt x="290" y="279"/>
                        <a:pt x="289" y="279"/>
                        <a:pt x="288" y="279"/>
                      </a:cubicBezTo>
                      <a:cubicBezTo>
                        <a:pt x="288" y="279"/>
                        <a:pt x="288" y="279"/>
                        <a:pt x="288" y="278"/>
                      </a:cubicBezTo>
                      <a:cubicBezTo>
                        <a:pt x="288" y="278"/>
                        <a:pt x="288" y="278"/>
                        <a:pt x="288" y="277"/>
                      </a:cubicBezTo>
                      <a:cubicBezTo>
                        <a:pt x="289" y="278"/>
                        <a:pt x="290" y="278"/>
                        <a:pt x="290" y="278"/>
                      </a:cubicBezTo>
                      <a:cubicBezTo>
                        <a:pt x="290" y="278"/>
                        <a:pt x="290" y="278"/>
                        <a:pt x="290" y="278"/>
                      </a:cubicBezTo>
                      <a:cubicBezTo>
                        <a:pt x="291" y="278"/>
                        <a:pt x="291" y="278"/>
                        <a:pt x="291" y="278"/>
                      </a:cubicBezTo>
                      <a:cubicBezTo>
                        <a:pt x="291" y="278"/>
                        <a:pt x="292" y="278"/>
                        <a:pt x="292" y="278"/>
                      </a:cubicBezTo>
                      <a:close/>
                      <a:moveTo>
                        <a:pt x="17" y="12"/>
                      </a:moveTo>
                      <a:cubicBezTo>
                        <a:pt x="17" y="12"/>
                        <a:pt x="17" y="12"/>
                        <a:pt x="16" y="12"/>
                      </a:cubicBezTo>
                      <a:lnTo>
                        <a:pt x="17" y="12"/>
                      </a:lnTo>
                      <a:close/>
                      <a:moveTo>
                        <a:pt x="21" y="14"/>
                      </a:move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6"/>
                        <a:pt x="22" y="19"/>
                        <a:pt x="22" y="22"/>
                      </a:cubicBezTo>
                      <a:cubicBezTo>
                        <a:pt x="18" y="27"/>
                        <a:pt x="15" y="32"/>
                        <a:pt x="11" y="38"/>
                      </a:cubicBezTo>
                      <a:cubicBezTo>
                        <a:pt x="11" y="36"/>
                        <a:pt x="11" y="35"/>
                        <a:pt x="11" y="33"/>
                      </a:cubicBezTo>
                      <a:cubicBezTo>
                        <a:pt x="14" y="28"/>
                        <a:pt x="17" y="24"/>
                        <a:pt x="20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6" y="23"/>
                        <a:pt x="14" y="28"/>
                        <a:pt x="11" y="32"/>
                      </a:cubicBezTo>
                      <a:cubicBezTo>
                        <a:pt x="11" y="31"/>
                        <a:pt x="11" y="29"/>
                        <a:pt x="11" y="28"/>
                      </a:cubicBezTo>
                      <a:cubicBezTo>
                        <a:pt x="12" y="26"/>
                        <a:pt x="12" y="24"/>
                        <a:pt x="13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6" y="19"/>
                        <a:pt x="17" y="16"/>
                        <a:pt x="19" y="14"/>
                      </a:cubicBezTo>
                      <a:cubicBezTo>
                        <a:pt x="20" y="14"/>
                        <a:pt x="20" y="14"/>
                        <a:pt x="21" y="14"/>
                      </a:cubicBezTo>
                      <a:close/>
                      <a:moveTo>
                        <a:pt x="15" y="14"/>
                      </a:moveTo>
                      <a:cubicBezTo>
                        <a:pt x="16" y="14"/>
                        <a:pt x="17" y="14"/>
                        <a:pt x="18" y="14"/>
                      </a:cubicBezTo>
                      <a:cubicBezTo>
                        <a:pt x="16" y="16"/>
                        <a:pt x="14" y="19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24"/>
                        <a:pt x="11" y="25"/>
                        <a:pt x="11" y="26"/>
                      </a:cubicBezTo>
                      <a:cubicBezTo>
                        <a:pt x="10" y="26"/>
                        <a:pt x="10" y="25"/>
                        <a:pt x="10" y="24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11" y="21"/>
                        <a:pt x="11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4" y="16"/>
                        <a:pt x="15" y="14"/>
                      </a:cubicBezTo>
                      <a:close/>
                      <a:moveTo>
                        <a:pt x="22" y="23"/>
                      </a:moveTo>
                      <a:cubicBezTo>
                        <a:pt x="21" y="25"/>
                        <a:pt x="21" y="27"/>
                        <a:pt x="21" y="28"/>
                      </a:cubicBezTo>
                      <a:cubicBezTo>
                        <a:pt x="21" y="29"/>
                        <a:pt x="21" y="30"/>
                        <a:pt x="21" y="31"/>
                      </a:cubicBezTo>
                      <a:cubicBezTo>
                        <a:pt x="21" y="32"/>
                        <a:pt x="21" y="34"/>
                        <a:pt x="21" y="35"/>
                      </a:cubicBezTo>
                      <a:cubicBezTo>
                        <a:pt x="18" y="39"/>
                        <a:pt x="16" y="44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1" y="50"/>
                        <a:pt x="11" y="52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5" y="47"/>
                        <a:pt x="18" y="42"/>
                        <a:pt x="21" y="36"/>
                      </a:cubicBezTo>
                      <a:cubicBezTo>
                        <a:pt x="21" y="41"/>
                        <a:pt x="21" y="46"/>
                        <a:pt x="22" y="50"/>
                      </a:cubicBezTo>
                      <a:cubicBezTo>
                        <a:pt x="19" y="56"/>
                        <a:pt x="16" y="62"/>
                        <a:pt x="13" y="68"/>
                      </a:cubicBezTo>
                      <a:cubicBezTo>
                        <a:pt x="13" y="68"/>
                        <a:pt x="13" y="68"/>
                        <a:pt x="13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7" y="62"/>
                        <a:pt x="19" y="57"/>
                        <a:pt x="22" y="52"/>
                      </a:cubicBezTo>
                      <a:cubicBezTo>
                        <a:pt x="22" y="58"/>
                        <a:pt x="22" y="64"/>
                        <a:pt x="22" y="70"/>
                      </a:cubicBezTo>
                      <a:cubicBezTo>
                        <a:pt x="19" y="76"/>
                        <a:pt x="15" y="82"/>
                        <a:pt x="11" y="88"/>
                      </a:cubicBezTo>
                      <a:cubicBezTo>
                        <a:pt x="11" y="88"/>
                        <a:pt x="11" y="88"/>
                        <a:pt x="12" y="88"/>
                      </a:cubicBezTo>
                      <a:cubicBezTo>
                        <a:pt x="12" y="87"/>
                        <a:pt x="12" y="87"/>
                        <a:pt x="12" y="87"/>
                      </a:cubicBezTo>
                      <a:cubicBezTo>
                        <a:pt x="16" y="82"/>
                        <a:pt x="19" y="77"/>
                        <a:pt x="22" y="71"/>
                      </a:cubicBezTo>
                      <a:cubicBezTo>
                        <a:pt x="22" y="72"/>
                        <a:pt x="22" y="74"/>
                        <a:pt x="22" y="76"/>
                      </a:cubicBezTo>
                      <a:cubicBezTo>
                        <a:pt x="18" y="82"/>
                        <a:pt x="14" y="89"/>
                        <a:pt x="11" y="95"/>
                      </a:cubicBezTo>
                      <a:cubicBezTo>
                        <a:pt x="11" y="93"/>
                        <a:pt x="11" y="90"/>
                        <a:pt x="11" y="88"/>
                      </a:cubicBezTo>
                      <a:cubicBezTo>
                        <a:pt x="11" y="84"/>
                        <a:pt x="11" y="80"/>
                        <a:pt x="11" y="76"/>
                      </a:cubicBezTo>
                      <a:cubicBezTo>
                        <a:pt x="14" y="72"/>
                        <a:pt x="17" y="67"/>
                        <a:pt x="19" y="62"/>
                      </a:cubicBezTo>
                      <a:cubicBezTo>
                        <a:pt x="18" y="62"/>
                        <a:pt x="18" y="62"/>
                        <a:pt x="18" y="63"/>
                      </a:cubicBezTo>
                      <a:cubicBezTo>
                        <a:pt x="16" y="67"/>
                        <a:pt x="13" y="70"/>
                        <a:pt x="11" y="74"/>
                      </a:cubicBezTo>
                      <a:cubicBezTo>
                        <a:pt x="11" y="70"/>
                        <a:pt x="11" y="64"/>
                        <a:pt x="11" y="59"/>
                      </a:cubicBezTo>
                      <a:cubicBezTo>
                        <a:pt x="11" y="55"/>
                        <a:pt x="11" y="52"/>
                        <a:pt x="11" y="48"/>
                      </a:cubicBezTo>
                      <a:cubicBezTo>
                        <a:pt x="14" y="41"/>
                        <a:pt x="18" y="35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18" y="33"/>
                        <a:pt x="15" y="38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1" y="46"/>
                        <a:pt x="11" y="46"/>
                      </a:cubicBezTo>
                      <a:cubicBezTo>
                        <a:pt x="11" y="44"/>
                        <a:pt x="11" y="42"/>
                        <a:pt x="11" y="39"/>
                      </a:cubicBezTo>
                      <a:cubicBezTo>
                        <a:pt x="15" y="34"/>
                        <a:pt x="19" y="29"/>
                        <a:pt x="22" y="23"/>
                      </a:cubicBezTo>
                      <a:close/>
                      <a:moveTo>
                        <a:pt x="8" y="12"/>
                      </a:move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lose/>
                      <a:moveTo>
                        <a:pt x="8" y="14"/>
                      </a:move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8"/>
                        <a:pt x="9" y="21"/>
                        <a:pt x="9" y="25"/>
                      </a:cubicBezTo>
                      <a:cubicBezTo>
                        <a:pt x="9" y="28"/>
                        <a:pt x="9" y="32"/>
                        <a:pt x="9" y="35"/>
                      </a:cubicBezTo>
                      <a:cubicBezTo>
                        <a:pt x="8" y="35"/>
                        <a:pt x="8" y="35"/>
                        <a:pt x="8" y="36"/>
                      </a:cubicBezTo>
                      <a:cubicBezTo>
                        <a:pt x="8" y="36"/>
                        <a:pt x="8" y="36"/>
                        <a:pt x="9" y="35"/>
                      </a:cubicBezTo>
                      <a:cubicBezTo>
                        <a:pt x="9" y="36"/>
                        <a:pt x="9" y="36"/>
                        <a:pt x="9" y="37"/>
                      </a:cubicBezTo>
                      <a:cubicBezTo>
                        <a:pt x="9" y="39"/>
                        <a:pt x="9" y="40"/>
                        <a:pt x="9" y="41"/>
                      </a:cubicBezTo>
                      <a:cubicBezTo>
                        <a:pt x="9" y="51"/>
                        <a:pt x="9" y="61"/>
                        <a:pt x="9" y="71"/>
                      </a:cubicBezTo>
                      <a:cubicBezTo>
                        <a:pt x="8" y="52"/>
                        <a:pt x="8" y="33"/>
                        <a:pt x="8" y="14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lose/>
                      <a:moveTo>
                        <a:pt x="12" y="13"/>
                      </a:move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3" y="14"/>
                        <a:pt x="14" y="14"/>
                        <a:pt x="14" y="14"/>
                      </a:cubicBezTo>
                      <a:cubicBezTo>
                        <a:pt x="13" y="16"/>
                        <a:pt x="12" y="18"/>
                        <a:pt x="11" y="20"/>
                      </a:cubicBezTo>
                      <a:cubicBezTo>
                        <a:pt x="10" y="20"/>
                        <a:pt x="10" y="20"/>
                        <a:pt x="10" y="21"/>
                      </a:cubicBezTo>
                      <a:cubicBezTo>
                        <a:pt x="10" y="18"/>
                        <a:pt x="10" y="16"/>
                        <a:pt x="10" y="14"/>
                      </a:cubicBezTo>
                      <a:cubicBezTo>
                        <a:pt x="11" y="14"/>
                        <a:pt x="11" y="14"/>
                        <a:pt x="12" y="13"/>
                      </a:cubicBezTo>
                      <a:close/>
                      <a:moveTo>
                        <a:pt x="21" y="83"/>
                      </a:move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7" y="90"/>
                        <a:pt x="14" y="96"/>
                        <a:pt x="11" y="102"/>
                      </a:cubicBezTo>
                      <a:cubicBezTo>
                        <a:pt x="11" y="101"/>
                        <a:pt x="11" y="100"/>
                        <a:pt x="11" y="98"/>
                      </a:cubicBezTo>
                      <a:cubicBezTo>
                        <a:pt x="11" y="98"/>
                        <a:pt x="11" y="96"/>
                        <a:pt x="11" y="95"/>
                      </a:cubicBezTo>
                      <a:cubicBezTo>
                        <a:pt x="15" y="90"/>
                        <a:pt x="19" y="84"/>
                        <a:pt x="22" y="78"/>
                      </a:cubicBezTo>
                      <a:cubicBezTo>
                        <a:pt x="22" y="82"/>
                        <a:pt x="22" y="86"/>
                        <a:pt x="22" y="91"/>
                      </a:cubicBezTo>
                      <a:cubicBezTo>
                        <a:pt x="19" y="97"/>
                        <a:pt x="16" y="102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2" y="109"/>
                        <a:pt x="12" y="109"/>
                      </a:cubicBezTo>
                      <a:cubicBezTo>
                        <a:pt x="16" y="104"/>
                        <a:pt x="19" y="98"/>
                        <a:pt x="22" y="93"/>
                      </a:cubicBezTo>
                      <a:cubicBezTo>
                        <a:pt x="21" y="98"/>
                        <a:pt x="21" y="104"/>
                        <a:pt x="21" y="110"/>
                      </a:cubicBezTo>
                      <a:cubicBezTo>
                        <a:pt x="21" y="111"/>
                        <a:pt x="21" y="112"/>
                        <a:pt x="21" y="112"/>
                      </a:cubicBezTo>
                      <a:cubicBezTo>
                        <a:pt x="21" y="114"/>
                        <a:pt x="21" y="116"/>
                        <a:pt x="21" y="117"/>
                      </a:cubicBezTo>
                      <a:cubicBezTo>
                        <a:pt x="18" y="123"/>
                        <a:pt x="15" y="129"/>
                        <a:pt x="11" y="134"/>
                      </a:cubicBezTo>
                      <a:cubicBezTo>
                        <a:pt x="11" y="134"/>
                        <a:pt x="11" y="134"/>
                        <a:pt x="12" y="134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16" y="129"/>
                        <a:pt x="19" y="124"/>
                        <a:pt x="21" y="119"/>
                      </a:cubicBezTo>
                      <a:cubicBezTo>
                        <a:pt x="21" y="121"/>
                        <a:pt x="21" y="123"/>
                        <a:pt x="21" y="125"/>
                      </a:cubicBezTo>
                      <a:cubicBezTo>
                        <a:pt x="21" y="126"/>
                        <a:pt x="21" y="126"/>
                        <a:pt x="20" y="126"/>
                      </a:cubicBezTo>
                      <a:cubicBezTo>
                        <a:pt x="18" y="131"/>
                        <a:pt x="16" y="136"/>
                        <a:pt x="12" y="140"/>
                      </a:cubicBezTo>
                      <a:cubicBezTo>
                        <a:pt x="13" y="140"/>
                        <a:pt x="13" y="140"/>
                        <a:pt x="13" y="139"/>
                      </a:cubicBezTo>
                      <a:cubicBezTo>
                        <a:pt x="16" y="136"/>
                        <a:pt x="19" y="132"/>
                        <a:pt x="21" y="127"/>
                      </a:cubicBezTo>
                      <a:cubicBezTo>
                        <a:pt x="21" y="133"/>
                        <a:pt x="21" y="139"/>
                        <a:pt x="22" y="145"/>
                      </a:cubicBezTo>
                      <a:cubicBezTo>
                        <a:pt x="18" y="151"/>
                        <a:pt x="14" y="157"/>
                        <a:pt x="11" y="164"/>
                      </a:cubicBezTo>
                      <a:cubicBezTo>
                        <a:pt x="12" y="164"/>
                        <a:pt x="12" y="164"/>
                        <a:pt x="12" y="163"/>
                      </a:cubicBezTo>
                      <a:cubicBezTo>
                        <a:pt x="15" y="158"/>
                        <a:pt x="19" y="152"/>
                        <a:pt x="22" y="147"/>
                      </a:cubicBezTo>
                      <a:cubicBezTo>
                        <a:pt x="22" y="148"/>
                        <a:pt x="22" y="149"/>
                        <a:pt x="22" y="150"/>
                      </a:cubicBezTo>
                      <a:cubicBezTo>
                        <a:pt x="22" y="151"/>
                        <a:pt x="22" y="152"/>
                        <a:pt x="22" y="154"/>
                      </a:cubicBezTo>
                      <a:cubicBezTo>
                        <a:pt x="18" y="160"/>
                        <a:pt x="14" y="166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1"/>
                      </a:cubicBezTo>
                      <a:cubicBezTo>
                        <a:pt x="16" y="166"/>
                        <a:pt x="19" y="161"/>
                        <a:pt x="22" y="155"/>
                      </a:cubicBezTo>
                      <a:cubicBezTo>
                        <a:pt x="22" y="157"/>
                        <a:pt x="22" y="158"/>
                        <a:pt x="22" y="160"/>
                      </a:cubicBezTo>
                      <a:cubicBezTo>
                        <a:pt x="18" y="166"/>
                        <a:pt x="15" y="172"/>
                        <a:pt x="12" y="178"/>
                      </a:cubicBezTo>
                      <a:cubicBezTo>
                        <a:pt x="11" y="172"/>
                        <a:pt x="11" y="167"/>
                        <a:pt x="11" y="162"/>
                      </a:cubicBezTo>
                      <a:cubicBezTo>
                        <a:pt x="14" y="156"/>
                        <a:pt x="18" y="150"/>
                        <a:pt x="21" y="144"/>
                      </a:cubicBezTo>
                      <a:cubicBezTo>
                        <a:pt x="20" y="144"/>
                        <a:pt x="20" y="144"/>
                        <a:pt x="20" y="145"/>
                      </a:cubicBezTo>
                      <a:cubicBezTo>
                        <a:pt x="17" y="150"/>
                        <a:pt x="14" y="155"/>
                        <a:pt x="11" y="160"/>
                      </a:cubicBezTo>
                      <a:cubicBezTo>
                        <a:pt x="11" y="158"/>
                        <a:pt x="11" y="157"/>
                        <a:pt x="11" y="155"/>
                      </a:cubicBezTo>
                      <a:cubicBezTo>
                        <a:pt x="15" y="150"/>
                        <a:pt x="18" y="145"/>
                        <a:pt x="21" y="139"/>
                      </a:cubicBezTo>
                      <a:cubicBezTo>
                        <a:pt x="20" y="139"/>
                        <a:pt x="20" y="139"/>
                        <a:pt x="20" y="139"/>
                      </a:cubicBezTo>
                      <a:cubicBezTo>
                        <a:pt x="17" y="144"/>
                        <a:pt x="14" y="149"/>
                        <a:pt x="11" y="154"/>
                      </a:cubicBezTo>
                      <a:cubicBezTo>
                        <a:pt x="11" y="154"/>
                        <a:pt x="11" y="154"/>
                        <a:pt x="11" y="153"/>
                      </a:cubicBezTo>
                      <a:cubicBezTo>
                        <a:pt x="12" y="152"/>
                        <a:pt x="12" y="152"/>
                        <a:pt x="12" y="150"/>
                      </a:cubicBezTo>
                      <a:cubicBezTo>
                        <a:pt x="12" y="150"/>
                        <a:pt x="12" y="150"/>
                        <a:pt x="12" y="150"/>
                      </a:cubicBezTo>
                      <a:cubicBezTo>
                        <a:pt x="15" y="146"/>
                        <a:pt x="18" y="142"/>
                        <a:pt x="20" y="137"/>
                      </a:cubicBezTo>
                      <a:cubicBezTo>
                        <a:pt x="19" y="137"/>
                        <a:pt x="19" y="137"/>
                        <a:pt x="19" y="137"/>
                      </a:cubicBezTo>
                      <a:cubicBezTo>
                        <a:pt x="17" y="141"/>
                        <a:pt x="14" y="146"/>
                        <a:pt x="12" y="150"/>
                      </a:cubicBezTo>
                      <a:cubicBezTo>
                        <a:pt x="12" y="151"/>
                        <a:pt x="11" y="151"/>
                        <a:pt x="11" y="152"/>
                      </a:cubicBezTo>
                      <a:cubicBezTo>
                        <a:pt x="11" y="147"/>
                        <a:pt x="11" y="143"/>
                        <a:pt x="11" y="138"/>
                      </a:cubicBezTo>
                      <a:cubicBezTo>
                        <a:pt x="15" y="133"/>
                        <a:pt x="18" y="128"/>
                        <a:pt x="21" y="122"/>
                      </a:cubicBezTo>
                      <a:cubicBezTo>
                        <a:pt x="20" y="122"/>
                        <a:pt x="20" y="122"/>
                        <a:pt x="20" y="122"/>
                      </a:cubicBezTo>
                      <a:cubicBezTo>
                        <a:pt x="18" y="127"/>
                        <a:pt x="14" y="132"/>
                        <a:pt x="11" y="137"/>
                      </a:cubicBezTo>
                      <a:cubicBezTo>
                        <a:pt x="11" y="136"/>
                        <a:pt x="11" y="135"/>
                        <a:pt x="11" y="134"/>
                      </a:cubicBezTo>
                      <a:cubicBezTo>
                        <a:pt x="11" y="130"/>
                        <a:pt x="11" y="125"/>
                        <a:pt x="11" y="120"/>
                      </a:cubicBezTo>
                      <a:cubicBezTo>
                        <a:pt x="14" y="116"/>
                        <a:pt x="17" y="111"/>
                        <a:pt x="20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8" y="107"/>
                        <a:pt x="18" y="108"/>
                      </a:cubicBezTo>
                      <a:cubicBezTo>
                        <a:pt x="19" y="106"/>
                        <a:pt x="20" y="103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18" y="106"/>
                        <a:pt x="16" y="111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6"/>
                        <a:pt x="12" y="118"/>
                        <a:pt x="11" y="119"/>
                      </a:cubicBezTo>
                      <a:cubicBezTo>
                        <a:pt x="11" y="114"/>
                        <a:pt x="11" y="109"/>
                        <a:pt x="11" y="104"/>
                      </a:cubicBezTo>
                      <a:cubicBezTo>
                        <a:pt x="15" y="97"/>
                        <a:pt x="18" y="90"/>
                        <a:pt x="21" y="83"/>
                      </a:cubicBezTo>
                      <a:close/>
                      <a:moveTo>
                        <a:pt x="68" y="203"/>
                      </a:moveTo>
                      <a:cubicBezTo>
                        <a:pt x="66" y="204"/>
                        <a:pt x="64" y="206"/>
                        <a:pt x="64" y="208"/>
                      </a:cubicBezTo>
                      <a:cubicBezTo>
                        <a:pt x="63" y="208"/>
                        <a:pt x="63" y="208"/>
                        <a:pt x="63" y="208"/>
                      </a:cubicBezTo>
                      <a:cubicBezTo>
                        <a:pt x="62" y="209"/>
                        <a:pt x="62" y="210"/>
                        <a:pt x="61" y="211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59" y="214"/>
                        <a:pt x="57" y="216"/>
                        <a:pt x="56" y="219"/>
                      </a:cubicBezTo>
                      <a:cubicBezTo>
                        <a:pt x="53" y="222"/>
                        <a:pt x="51" y="225"/>
                        <a:pt x="49" y="228"/>
                      </a:cubicBezTo>
                      <a:cubicBezTo>
                        <a:pt x="50" y="227"/>
                        <a:pt x="50" y="226"/>
                        <a:pt x="50" y="225"/>
                      </a:cubicBezTo>
                      <a:cubicBezTo>
                        <a:pt x="53" y="221"/>
                        <a:pt x="56" y="216"/>
                        <a:pt x="59" y="212"/>
                      </a:cubicBezTo>
                      <a:cubicBezTo>
                        <a:pt x="58" y="212"/>
                        <a:pt x="58" y="213"/>
                        <a:pt x="58" y="213"/>
                      </a:cubicBezTo>
                      <a:cubicBezTo>
                        <a:pt x="62" y="208"/>
                        <a:pt x="65" y="203"/>
                        <a:pt x="69" y="198"/>
                      </a:cubicBezTo>
                      <a:cubicBezTo>
                        <a:pt x="68" y="198"/>
                        <a:pt x="66" y="200"/>
                        <a:pt x="65" y="201"/>
                      </a:cubicBezTo>
                      <a:cubicBezTo>
                        <a:pt x="64" y="202"/>
                        <a:pt x="63" y="204"/>
                        <a:pt x="62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4"/>
                      </a:cubicBezTo>
                      <a:cubicBezTo>
                        <a:pt x="62" y="204"/>
                        <a:pt x="62" y="204"/>
                        <a:pt x="63" y="204"/>
                      </a:cubicBezTo>
                      <a:cubicBezTo>
                        <a:pt x="64" y="201"/>
                        <a:pt x="66" y="198"/>
                        <a:pt x="68" y="196"/>
                      </a:cubicBezTo>
                      <a:cubicBezTo>
                        <a:pt x="69" y="196"/>
                        <a:pt x="70" y="197"/>
                        <a:pt x="71" y="198"/>
                      </a:cubicBezTo>
                      <a:cubicBezTo>
                        <a:pt x="72" y="198"/>
                        <a:pt x="74" y="199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6" y="201"/>
                        <a:pt x="77" y="203"/>
                        <a:pt x="78" y="204"/>
                      </a:cubicBezTo>
                      <a:cubicBezTo>
                        <a:pt x="78" y="205"/>
                        <a:pt x="78" y="206"/>
                        <a:pt x="78" y="207"/>
                      </a:cubicBezTo>
                      <a:cubicBezTo>
                        <a:pt x="77" y="206"/>
                        <a:pt x="76" y="204"/>
                        <a:pt x="74" y="204"/>
                      </a:cubicBezTo>
                      <a:cubicBezTo>
                        <a:pt x="74" y="203"/>
                        <a:pt x="74" y="202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2"/>
                        <a:pt x="74" y="202"/>
                        <a:pt x="74" y="203"/>
                      </a:cubicBezTo>
                      <a:cubicBezTo>
                        <a:pt x="73" y="202"/>
                        <a:pt x="72" y="201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1" y="200"/>
                        <a:pt x="72" y="201"/>
                      </a:cubicBezTo>
                      <a:cubicBezTo>
                        <a:pt x="70" y="204"/>
                        <a:pt x="68" y="209"/>
                        <a:pt x="67" y="214"/>
                      </a:cubicBezTo>
                      <a:cubicBezTo>
                        <a:pt x="66" y="213"/>
                        <a:pt x="66" y="213"/>
                        <a:pt x="65" y="213"/>
                      </a:cubicBezTo>
                      <a:cubicBezTo>
                        <a:pt x="66" y="211"/>
                        <a:pt x="66" y="208"/>
                        <a:pt x="67" y="206"/>
                      </a:cubicBezTo>
                      <a:cubicBezTo>
                        <a:pt x="66" y="205"/>
                        <a:pt x="66" y="205"/>
                        <a:pt x="66" y="206"/>
                      </a:cubicBezTo>
                      <a:cubicBezTo>
                        <a:pt x="66" y="207"/>
                        <a:pt x="65" y="208"/>
                        <a:pt x="65" y="210"/>
                      </a:cubicBezTo>
                      <a:cubicBezTo>
                        <a:pt x="64" y="214"/>
                        <a:pt x="62" y="219"/>
                        <a:pt x="62" y="223"/>
                      </a:cubicBezTo>
                      <a:cubicBezTo>
                        <a:pt x="60" y="224"/>
                        <a:pt x="60" y="226"/>
                        <a:pt x="58" y="228"/>
                      </a:cubicBezTo>
                      <a:cubicBezTo>
                        <a:pt x="59" y="224"/>
                        <a:pt x="60" y="220"/>
                        <a:pt x="60" y="216"/>
                      </a:cubicBezTo>
                      <a:cubicBezTo>
                        <a:pt x="62" y="214"/>
                        <a:pt x="64" y="212"/>
                        <a:pt x="65" y="210"/>
                      </a:cubicBezTo>
                      <a:cubicBezTo>
                        <a:pt x="64" y="211"/>
                        <a:pt x="62" y="212"/>
                        <a:pt x="61" y="213"/>
                      </a:cubicBezTo>
                      <a:cubicBezTo>
                        <a:pt x="61" y="212"/>
                        <a:pt x="62" y="212"/>
                        <a:pt x="62" y="211"/>
                      </a:cubicBezTo>
                      <a:cubicBezTo>
                        <a:pt x="64" y="208"/>
                        <a:pt x="66" y="206"/>
                        <a:pt x="68" y="203"/>
                      </a:cubicBezTo>
                      <a:close/>
                      <a:moveTo>
                        <a:pt x="78" y="202"/>
                      </a:moveTo>
                      <a:cubicBezTo>
                        <a:pt x="78" y="201"/>
                        <a:pt x="78" y="201"/>
                        <a:pt x="78" y="202"/>
                      </a:cubicBezTo>
                      <a:cubicBezTo>
                        <a:pt x="78" y="202"/>
                        <a:pt x="78" y="203"/>
                        <a:pt x="78" y="203"/>
                      </a:cubicBezTo>
                      <a:cubicBezTo>
                        <a:pt x="77" y="202"/>
                        <a:pt x="77" y="201"/>
                        <a:pt x="76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8" y="200"/>
                        <a:pt x="80" y="201"/>
                        <a:pt x="82" y="202"/>
                      </a:cubicBezTo>
                      <a:cubicBezTo>
                        <a:pt x="81" y="204"/>
                        <a:pt x="81" y="205"/>
                        <a:pt x="80" y="206"/>
                      </a:cubicBezTo>
                      <a:cubicBezTo>
                        <a:pt x="80" y="205"/>
                        <a:pt x="79" y="204"/>
                        <a:pt x="78" y="204"/>
                      </a:cubicBezTo>
                      <a:cubicBezTo>
                        <a:pt x="78" y="203"/>
                        <a:pt x="78" y="202"/>
                        <a:pt x="78" y="202"/>
                      </a:cubicBezTo>
                      <a:close/>
                      <a:moveTo>
                        <a:pt x="74" y="208"/>
                      </a:moveTo>
                      <a:cubicBezTo>
                        <a:pt x="74" y="207"/>
                        <a:pt x="74" y="206"/>
                        <a:pt x="74" y="205"/>
                      </a:cubicBezTo>
                      <a:cubicBezTo>
                        <a:pt x="75" y="206"/>
                        <a:pt x="76" y="207"/>
                        <a:pt x="78" y="208"/>
                      </a:cubicBezTo>
                      <a:cubicBezTo>
                        <a:pt x="77" y="209"/>
                        <a:pt x="76" y="209"/>
                        <a:pt x="76" y="210"/>
                      </a:cubicBezTo>
                      <a:cubicBezTo>
                        <a:pt x="75" y="209"/>
                        <a:pt x="75" y="209"/>
                        <a:pt x="74" y="208"/>
                      </a:cubicBezTo>
                      <a:close/>
                      <a:moveTo>
                        <a:pt x="70" y="208"/>
                      </a:moveTo>
                      <a:cubicBezTo>
                        <a:pt x="71" y="209"/>
                        <a:pt x="72" y="209"/>
                        <a:pt x="73" y="210"/>
                      </a:cubicBezTo>
                      <a:cubicBezTo>
                        <a:pt x="72" y="211"/>
                        <a:pt x="72" y="212"/>
                        <a:pt x="72" y="213"/>
                      </a:cubicBezTo>
                      <a:cubicBezTo>
                        <a:pt x="72" y="213"/>
                        <a:pt x="71" y="214"/>
                        <a:pt x="71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3"/>
                        <a:pt x="71" y="212"/>
                        <a:pt x="72" y="212"/>
                      </a:cubicBezTo>
                      <a:cubicBezTo>
                        <a:pt x="71" y="212"/>
                        <a:pt x="70" y="212"/>
                        <a:pt x="70" y="212"/>
                      </a:cubicBezTo>
                      <a:cubicBezTo>
                        <a:pt x="69" y="213"/>
                        <a:pt x="69" y="213"/>
                        <a:pt x="68" y="214"/>
                      </a:cubicBezTo>
                      <a:cubicBezTo>
                        <a:pt x="68" y="214"/>
                        <a:pt x="68" y="214"/>
                        <a:pt x="68" y="214"/>
                      </a:cubicBezTo>
                      <a:cubicBezTo>
                        <a:pt x="69" y="212"/>
                        <a:pt x="69" y="210"/>
                        <a:pt x="70" y="208"/>
                      </a:cubicBezTo>
                      <a:close/>
                      <a:moveTo>
                        <a:pt x="74" y="204"/>
                      </a:moveTo>
                      <a:cubicBezTo>
                        <a:pt x="74" y="205"/>
                        <a:pt x="73" y="207"/>
                        <a:pt x="73" y="208"/>
                      </a:cubicBezTo>
                      <a:cubicBezTo>
                        <a:pt x="73" y="208"/>
                        <a:pt x="72" y="208"/>
                        <a:pt x="72" y="208"/>
                      </a:cubicBezTo>
                      <a:cubicBezTo>
                        <a:pt x="72" y="208"/>
                        <a:pt x="72" y="208"/>
                        <a:pt x="72" y="208"/>
                      </a:cubicBezTo>
                      <a:cubicBezTo>
                        <a:pt x="71" y="208"/>
                        <a:pt x="71" y="208"/>
                        <a:pt x="70" y="208"/>
                      </a:cubicBezTo>
                      <a:cubicBezTo>
                        <a:pt x="71" y="206"/>
                        <a:pt x="71" y="204"/>
                        <a:pt x="72" y="201"/>
                      </a:cubicBezTo>
                      <a:cubicBezTo>
                        <a:pt x="72" y="202"/>
                        <a:pt x="73" y="203"/>
                        <a:pt x="74" y="204"/>
                      </a:cubicBezTo>
                      <a:close/>
                      <a:moveTo>
                        <a:pt x="77" y="210"/>
                      </a:moveTo>
                      <a:cubicBezTo>
                        <a:pt x="77" y="210"/>
                        <a:pt x="77" y="210"/>
                        <a:pt x="77" y="209"/>
                      </a:cubicBezTo>
                      <a:cubicBezTo>
                        <a:pt x="77" y="210"/>
                        <a:pt x="77" y="210"/>
                        <a:pt x="77" y="210"/>
                      </a:cubicBezTo>
                      <a:close/>
                      <a:moveTo>
                        <a:pt x="79" y="207"/>
                      </a:moveTo>
                      <a:cubicBezTo>
                        <a:pt x="79" y="207"/>
                        <a:pt x="79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7"/>
                        <a:pt x="78" y="206"/>
                        <a:pt x="78" y="205"/>
                      </a:cubicBezTo>
                      <a:cubicBezTo>
                        <a:pt x="79" y="206"/>
                        <a:pt x="80" y="206"/>
                        <a:pt x="80" y="207"/>
                      </a:cubicBezTo>
                      <a:cubicBezTo>
                        <a:pt x="80" y="208"/>
                        <a:pt x="80" y="208"/>
                        <a:pt x="80" y="209"/>
                      </a:cubicBezTo>
                      <a:cubicBezTo>
                        <a:pt x="79" y="208"/>
                        <a:pt x="79" y="208"/>
                        <a:pt x="78" y="208"/>
                      </a:cubicBezTo>
                      <a:cubicBezTo>
                        <a:pt x="79" y="208"/>
                        <a:pt x="79" y="207"/>
                        <a:pt x="79" y="207"/>
                      </a:cubicBezTo>
                      <a:close/>
                      <a:moveTo>
                        <a:pt x="81" y="210"/>
                      </a:moveTo>
                      <a:cubicBezTo>
                        <a:pt x="81" y="209"/>
                        <a:pt x="81" y="209"/>
                        <a:pt x="81" y="208"/>
                      </a:cubicBezTo>
                      <a:cubicBezTo>
                        <a:pt x="82" y="210"/>
                        <a:pt x="84" y="212"/>
                        <a:pt x="85" y="213"/>
                      </a:cubicBezTo>
                      <a:cubicBezTo>
                        <a:pt x="84" y="212"/>
                        <a:pt x="83" y="212"/>
                        <a:pt x="82" y="212"/>
                      </a:cubicBezTo>
                      <a:cubicBezTo>
                        <a:pt x="82" y="211"/>
                        <a:pt x="81" y="210"/>
                        <a:pt x="81" y="210"/>
                      </a:cubicBezTo>
                      <a:close/>
                      <a:moveTo>
                        <a:pt x="78" y="209"/>
                      </a:moveTo>
                      <a:cubicBezTo>
                        <a:pt x="78" y="209"/>
                        <a:pt x="78" y="210"/>
                        <a:pt x="78" y="210"/>
                      </a:cubicBezTo>
                      <a:cubicBezTo>
                        <a:pt x="79" y="210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8" y="211"/>
                        <a:pt x="78" y="211"/>
                        <a:pt x="78" y="210"/>
                      </a:cubicBezTo>
                      <a:cubicBezTo>
                        <a:pt x="78" y="210"/>
                        <a:pt x="78" y="209"/>
                        <a:pt x="78" y="209"/>
                      </a:cubicBezTo>
                      <a:close/>
                      <a:moveTo>
                        <a:pt x="92" y="208"/>
                      </a:moveTo>
                      <a:cubicBezTo>
                        <a:pt x="92" y="208"/>
                        <a:pt x="92" y="208"/>
                        <a:pt x="94" y="210"/>
                      </a:cubicBezTo>
                      <a:cubicBezTo>
                        <a:pt x="95" y="211"/>
                        <a:pt x="96" y="212"/>
                        <a:pt x="97" y="213"/>
                      </a:cubicBezTo>
                      <a:cubicBezTo>
                        <a:pt x="99" y="216"/>
                        <a:pt x="101" y="218"/>
                        <a:pt x="104" y="221"/>
                      </a:cubicBezTo>
                      <a:cubicBezTo>
                        <a:pt x="102" y="220"/>
                        <a:pt x="100" y="220"/>
                        <a:pt x="98" y="219"/>
                      </a:cubicBezTo>
                      <a:cubicBezTo>
                        <a:pt x="93" y="214"/>
                        <a:pt x="87" y="209"/>
                        <a:pt x="82" y="204"/>
                      </a:cubicBezTo>
                      <a:cubicBezTo>
                        <a:pt x="82" y="204"/>
                        <a:pt x="82" y="203"/>
                        <a:pt x="82" y="202"/>
                      </a:cubicBezTo>
                      <a:cubicBezTo>
                        <a:pt x="88" y="205"/>
                        <a:pt x="95" y="208"/>
                        <a:pt x="101" y="212"/>
                      </a:cubicBezTo>
                      <a:cubicBezTo>
                        <a:pt x="104" y="215"/>
                        <a:pt x="106" y="218"/>
                        <a:pt x="110" y="221"/>
                      </a:cubicBezTo>
                      <a:cubicBezTo>
                        <a:pt x="110" y="222"/>
                        <a:pt x="111" y="222"/>
                        <a:pt x="112" y="223"/>
                      </a:cubicBezTo>
                      <a:cubicBezTo>
                        <a:pt x="111" y="223"/>
                        <a:pt x="110" y="223"/>
                        <a:pt x="109" y="222"/>
                      </a:cubicBezTo>
                      <a:cubicBezTo>
                        <a:pt x="108" y="222"/>
                        <a:pt x="107" y="222"/>
                        <a:pt x="106" y="222"/>
                      </a:cubicBezTo>
                      <a:cubicBezTo>
                        <a:pt x="106" y="221"/>
                        <a:pt x="106" y="221"/>
                        <a:pt x="106" y="221"/>
                      </a:cubicBezTo>
                      <a:cubicBezTo>
                        <a:pt x="102" y="216"/>
                        <a:pt x="97" y="212"/>
                        <a:pt x="92" y="208"/>
                      </a:cubicBezTo>
                      <a:close/>
                      <a:moveTo>
                        <a:pt x="81" y="207"/>
                      </a:moveTo>
                      <a:cubicBezTo>
                        <a:pt x="82" y="206"/>
                        <a:pt x="82" y="206"/>
                        <a:pt x="82" y="205"/>
                      </a:cubicBezTo>
                      <a:cubicBezTo>
                        <a:pt x="87" y="209"/>
                        <a:pt x="92" y="213"/>
                        <a:pt x="96" y="218"/>
                      </a:cubicBezTo>
                      <a:cubicBezTo>
                        <a:pt x="94" y="218"/>
                        <a:pt x="92" y="217"/>
                        <a:pt x="90" y="216"/>
                      </a:cubicBezTo>
                      <a:cubicBezTo>
                        <a:pt x="90" y="216"/>
                        <a:pt x="89" y="215"/>
                        <a:pt x="88" y="215"/>
                      </a:cubicBezTo>
                      <a:cubicBezTo>
                        <a:pt x="86" y="212"/>
                        <a:pt x="84" y="210"/>
                        <a:pt x="81" y="207"/>
                      </a:cubicBezTo>
                      <a:close/>
                      <a:moveTo>
                        <a:pt x="77" y="212"/>
                      </a:moveTo>
                      <a:cubicBezTo>
                        <a:pt x="78" y="212"/>
                        <a:pt x="78" y="212"/>
                        <a:pt x="79" y="213"/>
                      </a:cubicBezTo>
                      <a:cubicBezTo>
                        <a:pt x="79" y="213"/>
                        <a:pt x="78" y="213"/>
                        <a:pt x="78" y="213"/>
                      </a:cubicBezTo>
                      <a:cubicBezTo>
                        <a:pt x="78" y="213"/>
                        <a:pt x="77" y="213"/>
                        <a:pt x="77" y="212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6" y="213"/>
                        <a:pt x="75" y="213"/>
                        <a:pt x="74" y="213"/>
                      </a:cubicBezTo>
                      <a:cubicBezTo>
                        <a:pt x="74" y="212"/>
                        <a:pt x="75" y="212"/>
                        <a:pt x="76" y="211"/>
                      </a:cubicBezTo>
                      <a:cubicBezTo>
                        <a:pt x="76" y="211"/>
                        <a:pt x="76" y="211"/>
                        <a:pt x="77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5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7" y="212"/>
                        <a:pt x="77" y="212"/>
                      </a:cubicBezTo>
                      <a:close/>
                      <a:moveTo>
                        <a:pt x="74" y="212"/>
                      </a:moveTo>
                      <a:cubicBezTo>
                        <a:pt x="74" y="211"/>
                        <a:pt x="74" y="211"/>
                        <a:pt x="74" y="210"/>
                      </a:cubicBezTo>
                      <a:cubicBezTo>
                        <a:pt x="74" y="210"/>
                        <a:pt x="74" y="210"/>
                        <a:pt x="75" y="211"/>
                      </a:cubicBezTo>
                      <a:cubicBezTo>
                        <a:pt x="74" y="211"/>
                        <a:pt x="74" y="212"/>
                        <a:pt x="74" y="212"/>
                      </a:cubicBezTo>
                      <a:close/>
                      <a:moveTo>
                        <a:pt x="70" y="217"/>
                      </a:moveTo>
                      <a:cubicBezTo>
                        <a:pt x="70" y="217"/>
                        <a:pt x="71" y="217"/>
                        <a:pt x="71" y="217"/>
                      </a:cubicBezTo>
                      <a:cubicBezTo>
                        <a:pt x="68" y="220"/>
                        <a:pt x="66" y="222"/>
                        <a:pt x="64" y="225"/>
                      </a:cubicBezTo>
                      <a:cubicBezTo>
                        <a:pt x="64" y="224"/>
                        <a:pt x="64" y="224"/>
                        <a:pt x="65" y="223"/>
                      </a:cubicBezTo>
                      <a:cubicBezTo>
                        <a:pt x="67" y="221"/>
                        <a:pt x="68" y="219"/>
                        <a:pt x="70" y="217"/>
                      </a:cubicBezTo>
                      <a:close/>
                      <a:moveTo>
                        <a:pt x="73" y="215"/>
                      </a:moveTo>
                      <a:cubicBezTo>
                        <a:pt x="73" y="214"/>
                        <a:pt x="73" y="214"/>
                        <a:pt x="73" y="214"/>
                      </a:cubicBezTo>
                      <a:cubicBezTo>
                        <a:pt x="75" y="214"/>
                        <a:pt x="76" y="215"/>
                        <a:pt x="78" y="216"/>
                      </a:cubicBezTo>
                      <a:cubicBezTo>
                        <a:pt x="76" y="216"/>
                        <a:pt x="74" y="215"/>
                        <a:pt x="73" y="215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6" y="216"/>
                        <a:pt x="66" y="217"/>
                      </a:cubicBezTo>
                      <a:cubicBezTo>
                        <a:pt x="66" y="217"/>
                        <a:pt x="66" y="217"/>
                        <a:pt x="67" y="217"/>
                      </a:cubicBezTo>
                      <a:cubicBezTo>
                        <a:pt x="66" y="218"/>
                        <a:pt x="64" y="220"/>
                        <a:pt x="64" y="221"/>
                      </a:cubicBezTo>
                      <a:cubicBezTo>
                        <a:pt x="64" y="220"/>
                        <a:pt x="64" y="218"/>
                        <a:pt x="65" y="216"/>
                      </a:cubicBezTo>
                      <a:close/>
                      <a:moveTo>
                        <a:pt x="49" y="229"/>
                      </a:move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9" y="229"/>
                        <a:pt x="49" y="229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48" y="230"/>
                      </a:moveTo>
                      <a:cubicBezTo>
                        <a:pt x="47" y="230"/>
                        <a:pt x="47" y="230"/>
                        <a:pt x="48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1"/>
                        <a:pt x="48" y="231"/>
                        <a:pt x="48" y="231"/>
                      </a:cubicBezTo>
                      <a:cubicBezTo>
                        <a:pt x="40" y="241"/>
                        <a:pt x="32" y="251"/>
                        <a:pt x="24" y="261"/>
                      </a:cubicBezTo>
                      <a:cubicBezTo>
                        <a:pt x="30" y="255"/>
                        <a:pt x="36" y="248"/>
                        <a:pt x="42" y="241"/>
                      </a:cubicBezTo>
                      <a:cubicBezTo>
                        <a:pt x="42" y="240"/>
                        <a:pt x="43" y="240"/>
                        <a:pt x="43" y="239"/>
                      </a:cubicBezTo>
                      <a:cubicBezTo>
                        <a:pt x="44" y="238"/>
                        <a:pt x="45" y="237"/>
                        <a:pt x="46" y="236"/>
                      </a:cubicBezTo>
                      <a:cubicBezTo>
                        <a:pt x="46" y="235"/>
                        <a:pt x="47" y="234"/>
                        <a:pt x="48" y="232"/>
                      </a:cubicBezTo>
                      <a:cubicBezTo>
                        <a:pt x="48" y="232"/>
                        <a:pt x="48" y="232"/>
                        <a:pt x="49" y="232"/>
                      </a:cubicBezTo>
                      <a:cubicBezTo>
                        <a:pt x="48" y="236"/>
                        <a:pt x="47" y="240"/>
                        <a:pt x="45" y="244"/>
                      </a:cubicBezTo>
                      <a:cubicBezTo>
                        <a:pt x="44" y="245"/>
                        <a:pt x="43" y="247"/>
                        <a:pt x="42" y="248"/>
                      </a:cubicBezTo>
                      <a:cubicBezTo>
                        <a:pt x="43" y="244"/>
                        <a:pt x="44" y="240"/>
                        <a:pt x="45" y="237"/>
                      </a:cubicBezTo>
                      <a:cubicBezTo>
                        <a:pt x="46" y="237"/>
                        <a:pt x="46" y="237"/>
                        <a:pt x="46" y="236"/>
                      </a:cubicBezTo>
                      <a:cubicBezTo>
                        <a:pt x="46" y="236"/>
                        <a:pt x="46" y="236"/>
                        <a:pt x="46" y="236"/>
                      </a:cubicBezTo>
                      <a:cubicBezTo>
                        <a:pt x="45" y="237"/>
                        <a:pt x="44" y="239"/>
                        <a:pt x="43" y="241"/>
                      </a:cubicBezTo>
                      <a:cubicBezTo>
                        <a:pt x="42" y="243"/>
                        <a:pt x="41" y="245"/>
                        <a:pt x="40" y="248"/>
                      </a:cubicBezTo>
                      <a:cubicBezTo>
                        <a:pt x="39" y="249"/>
                        <a:pt x="39" y="250"/>
                        <a:pt x="39" y="252"/>
                      </a:cubicBezTo>
                      <a:cubicBezTo>
                        <a:pt x="39" y="252"/>
                        <a:pt x="38" y="252"/>
                        <a:pt x="38" y="253"/>
                      </a:cubicBezTo>
                      <a:cubicBezTo>
                        <a:pt x="38" y="251"/>
                        <a:pt x="39" y="248"/>
                        <a:pt x="40" y="245"/>
                      </a:cubicBezTo>
                      <a:cubicBezTo>
                        <a:pt x="39" y="245"/>
                        <a:pt x="39" y="245"/>
                        <a:pt x="39" y="246"/>
                      </a:cubicBezTo>
                      <a:cubicBezTo>
                        <a:pt x="38" y="249"/>
                        <a:pt x="36" y="252"/>
                        <a:pt x="36" y="256"/>
                      </a:cubicBezTo>
                      <a:cubicBezTo>
                        <a:pt x="34" y="257"/>
                        <a:pt x="33" y="258"/>
                        <a:pt x="32" y="260"/>
                      </a:cubicBezTo>
                      <a:cubicBezTo>
                        <a:pt x="33" y="259"/>
                        <a:pt x="34" y="258"/>
                        <a:pt x="35" y="258"/>
                      </a:cubicBezTo>
                      <a:cubicBezTo>
                        <a:pt x="35" y="258"/>
                        <a:pt x="35" y="260"/>
                        <a:pt x="35" y="260"/>
                      </a:cubicBezTo>
                      <a:cubicBezTo>
                        <a:pt x="34" y="262"/>
                        <a:pt x="32" y="263"/>
                        <a:pt x="32" y="264"/>
                      </a:cubicBezTo>
                      <a:cubicBezTo>
                        <a:pt x="30" y="264"/>
                        <a:pt x="29" y="264"/>
                        <a:pt x="28" y="265"/>
                      </a:cubicBezTo>
                      <a:cubicBezTo>
                        <a:pt x="29" y="265"/>
                        <a:pt x="30" y="265"/>
                        <a:pt x="32" y="265"/>
                      </a:cubicBezTo>
                      <a:cubicBezTo>
                        <a:pt x="32" y="266"/>
                        <a:pt x="32" y="266"/>
                        <a:pt x="32" y="266"/>
                      </a:cubicBezTo>
                      <a:cubicBezTo>
                        <a:pt x="32" y="266"/>
                        <a:pt x="32" y="266"/>
                        <a:pt x="32" y="265"/>
                      </a:cubicBezTo>
                      <a:cubicBezTo>
                        <a:pt x="32" y="265"/>
                        <a:pt x="33" y="265"/>
                        <a:pt x="34" y="266"/>
                      </a:cubicBezTo>
                      <a:cubicBezTo>
                        <a:pt x="34" y="266"/>
                        <a:pt x="33" y="266"/>
                        <a:pt x="33" y="267"/>
                      </a:cubicBezTo>
                      <a:cubicBezTo>
                        <a:pt x="33" y="267"/>
                        <a:pt x="32" y="267"/>
                        <a:pt x="32" y="267"/>
                      </a:cubicBezTo>
                      <a:cubicBezTo>
                        <a:pt x="31" y="268"/>
                        <a:pt x="29" y="268"/>
                        <a:pt x="27" y="268"/>
                      </a:cubicBezTo>
                      <a:cubicBezTo>
                        <a:pt x="26" y="268"/>
                        <a:pt x="26" y="268"/>
                        <a:pt x="26" y="268"/>
                      </a:cubicBezTo>
                      <a:cubicBezTo>
                        <a:pt x="28" y="268"/>
                        <a:pt x="30" y="268"/>
                        <a:pt x="32" y="268"/>
                      </a:cubicBezTo>
                      <a:cubicBezTo>
                        <a:pt x="29" y="271"/>
                        <a:pt x="27" y="274"/>
                        <a:pt x="24" y="276"/>
                      </a:cubicBezTo>
                      <a:cubicBezTo>
                        <a:pt x="22" y="276"/>
                        <a:pt x="20" y="276"/>
                        <a:pt x="18" y="276"/>
                      </a:cubicBezTo>
                      <a:cubicBezTo>
                        <a:pt x="22" y="271"/>
                        <a:pt x="26" y="266"/>
                        <a:pt x="30" y="261"/>
                      </a:cubicBezTo>
                      <a:cubicBezTo>
                        <a:pt x="30" y="260"/>
                        <a:pt x="30" y="260"/>
                        <a:pt x="29" y="261"/>
                      </a:cubicBezTo>
                      <a:cubicBezTo>
                        <a:pt x="25" y="266"/>
                        <a:pt x="21" y="271"/>
                        <a:pt x="18" y="276"/>
                      </a:cubicBezTo>
                      <a:cubicBezTo>
                        <a:pt x="16" y="276"/>
                        <a:pt x="16" y="276"/>
                        <a:pt x="14" y="276"/>
                      </a:cubicBezTo>
                      <a:cubicBezTo>
                        <a:pt x="16" y="276"/>
                        <a:pt x="16" y="276"/>
                        <a:pt x="18" y="276"/>
                      </a:cubicBezTo>
                      <a:cubicBezTo>
                        <a:pt x="17" y="276"/>
                        <a:pt x="17" y="277"/>
                        <a:pt x="17" y="277"/>
                      </a:cubicBezTo>
                      <a:cubicBezTo>
                        <a:pt x="17" y="277"/>
                        <a:pt x="17" y="277"/>
                        <a:pt x="18" y="276"/>
                      </a:cubicBezTo>
                      <a:cubicBezTo>
                        <a:pt x="18" y="276"/>
                        <a:pt x="18" y="276"/>
                        <a:pt x="18" y="276"/>
                      </a:cubicBezTo>
                      <a:cubicBezTo>
                        <a:pt x="20" y="276"/>
                        <a:pt x="22" y="276"/>
                        <a:pt x="24" y="276"/>
                      </a:cubicBezTo>
                      <a:cubicBezTo>
                        <a:pt x="24" y="277"/>
                        <a:pt x="24" y="277"/>
                        <a:pt x="23" y="278"/>
                      </a:cubicBezTo>
                      <a:cubicBezTo>
                        <a:pt x="23" y="278"/>
                        <a:pt x="23" y="278"/>
                        <a:pt x="23" y="278"/>
                      </a:cubicBezTo>
                      <a:cubicBezTo>
                        <a:pt x="19" y="278"/>
                        <a:pt x="15" y="278"/>
                        <a:pt x="12" y="278"/>
                      </a:cubicBezTo>
                      <a:cubicBezTo>
                        <a:pt x="12" y="278"/>
                        <a:pt x="12" y="278"/>
                        <a:pt x="12" y="278"/>
                      </a:cubicBezTo>
                      <a:cubicBezTo>
                        <a:pt x="13" y="278"/>
                        <a:pt x="14" y="278"/>
                        <a:pt x="16" y="278"/>
                      </a:cubicBezTo>
                      <a:cubicBezTo>
                        <a:pt x="14" y="278"/>
                        <a:pt x="13" y="278"/>
                        <a:pt x="12" y="278"/>
                      </a:cubicBezTo>
                      <a:cubicBezTo>
                        <a:pt x="12" y="277"/>
                        <a:pt x="12" y="276"/>
                        <a:pt x="12" y="276"/>
                      </a:cubicBezTo>
                      <a:cubicBezTo>
                        <a:pt x="12" y="275"/>
                        <a:pt x="12" y="274"/>
                        <a:pt x="12" y="274"/>
                      </a:cubicBezTo>
                      <a:cubicBezTo>
                        <a:pt x="12" y="274"/>
                        <a:pt x="12" y="274"/>
                        <a:pt x="12" y="273"/>
                      </a:cubicBezTo>
                      <a:cubicBezTo>
                        <a:pt x="12" y="273"/>
                        <a:pt x="12" y="273"/>
                        <a:pt x="12" y="273"/>
                      </a:cubicBezTo>
                      <a:cubicBezTo>
                        <a:pt x="16" y="268"/>
                        <a:pt x="19" y="263"/>
                        <a:pt x="22" y="258"/>
                      </a:cubicBezTo>
                      <a:cubicBezTo>
                        <a:pt x="22" y="259"/>
                        <a:pt x="22" y="260"/>
                        <a:pt x="22" y="260"/>
                      </a:cubicBezTo>
                      <a:cubicBezTo>
                        <a:pt x="18" y="266"/>
                        <a:pt x="15" y="271"/>
                        <a:pt x="12" y="276"/>
                      </a:cubicBezTo>
                      <a:cubicBezTo>
                        <a:pt x="12" y="275"/>
                        <a:pt x="12" y="275"/>
                        <a:pt x="12" y="275"/>
                      </a:cubicBezTo>
                      <a:cubicBezTo>
                        <a:pt x="16" y="271"/>
                        <a:pt x="19" y="267"/>
                        <a:pt x="22" y="263"/>
                      </a:cubicBezTo>
                      <a:cubicBezTo>
                        <a:pt x="22" y="264"/>
                        <a:pt x="22" y="265"/>
                        <a:pt x="22" y="266"/>
                      </a:cubicBezTo>
                      <a:cubicBezTo>
                        <a:pt x="19" y="269"/>
                        <a:pt x="17" y="272"/>
                        <a:pt x="15" y="275"/>
                      </a:cubicBezTo>
                      <a:cubicBezTo>
                        <a:pt x="15" y="276"/>
                        <a:pt x="15" y="276"/>
                        <a:pt x="16" y="276"/>
                      </a:cubicBezTo>
                      <a:cubicBezTo>
                        <a:pt x="16" y="275"/>
                        <a:pt x="16" y="275"/>
                        <a:pt x="16" y="275"/>
                      </a:cubicBezTo>
                      <a:cubicBezTo>
                        <a:pt x="18" y="273"/>
                        <a:pt x="20" y="270"/>
                        <a:pt x="22" y="268"/>
                      </a:cubicBezTo>
                      <a:cubicBezTo>
                        <a:pt x="22" y="268"/>
                        <a:pt x="22" y="268"/>
                        <a:pt x="22" y="268"/>
                      </a:cubicBezTo>
                      <a:cubicBezTo>
                        <a:pt x="22" y="268"/>
                        <a:pt x="22" y="268"/>
                        <a:pt x="23" y="268"/>
                      </a:cubicBezTo>
                      <a:cubicBezTo>
                        <a:pt x="22" y="268"/>
                        <a:pt x="22" y="268"/>
                        <a:pt x="22" y="267"/>
                      </a:cubicBezTo>
                      <a:cubicBezTo>
                        <a:pt x="22" y="267"/>
                        <a:pt x="22" y="267"/>
                        <a:pt x="22" y="267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4" y="264"/>
                        <a:pt x="25" y="262"/>
                        <a:pt x="27" y="260"/>
                      </a:cubicBezTo>
                      <a:cubicBezTo>
                        <a:pt x="26" y="260"/>
                        <a:pt x="26" y="260"/>
                        <a:pt x="26" y="260"/>
                      </a:cubicBezTo>
                      <a:cubicBezTo>
                        <a:pt x="25" y="261"/>
                        <a:pt x="24" y="262"/>
                        <a:pt x="23" y="264"/>
                      </a:cubicBezTo>
                      <a:cubicBezTo>
                        <a:pt x="23" y="263"/>
                        <a:pt x="23" y="262"/>
                        <a:pt x="23" y="260"/>
                      </a:cubicBezTo>
                      <a:cubicBezTo>
                        <a:pt x="24" y="260"/>
                        <a:pt x="24" y="259"/>
                        <a:pt x="24" y="259"/>
                      </a:cubicBezTo>
                      <a:cubicBezTo>
                        <a:pt x="28" y="254"/>
                        <a:pt x="32" y="249"/>
                        <a:pt x="36" y="244"/>
                      </a:cubicBezTo>
                      <a:cubicBezTo>
                        <a:pt x="40" y="239"/>
                        <a:pt x="44" y="234"/>
                        <a:pt x="48" y="230"/>
                      </a:cubicBezTo>
                      <a:close/>
                      <a:moveTo>
                        <a:pt x="50" y="236"/>
                      </a:moveTo>
                      <a:cubicBezTo>
                        <a:pt x="49" y="236"/>
                        <a:pt x="49" y="237"/>
                        <a:pt x="48" y="237"/>
                      </a:cubicBezTo>
                      <a:cubicBezTo>
                        <a:pt x="49" y="235"/>
                        <a:pt x="49" y="233"/>
                        <a:pt x="49" y="231"/>
                      </a:cubicBezTo>
                      <a:cubicBezTo>
                        <a:pt x="50" y="229"/>
                        <a:pt x="52" y="227"/>
                        <a:pt x="53" y="226"/>
                      </a:cubicBezTo>
                      <a:cubicBezTo>
                        <a:pt x="52" y="229"/>
                        <a:pt x="51" y="233"/>
                        <a:pt x="50" y="236"/>
                      </a:cubicBezTo>
                      <a:close/>
                      <a:moveTo>
                        <a:pt x="50" y="237"/>
                      </a:moveTo>
                      <a:cubicBezTo>
                        <a:pt x="50" y="236"/>
                        <a:pt x="50" y="236"/>
                        <a:pt x="51" y="236"/>
                      </a:cubicBezTo>
                      <a:cubicBezTo>
                        <a:pt x="52" y="232"/>
                        <a:pt x="53" y="228"/>
                        <a:pt x="54" y="224"/>
                      </a:cubicBezTo>
                      <a:cubicBezTo>
                        <a:pt x="56" y="222"/>
                        <a:pt x="58" y="219"/>
                        <a:pt x="60" y="217"/>
                      </a:cubicBezTo>
                      <a:cubicBezTo>
                        <a:pt x="58" y="221"/>
                        <a:pt x="57" y="225"/>
                        <a:pt x="56" y="230"/>
                      </a:cubicBezTo>
                      <a:cubicBezTo>
                        <a:pt x="56" y="230"/>
                        <a:pt x="56" y="230"/>
                        <a:pt x="56" y="231"/>
                      </a:cubicBezTo>
                      <a:cubicBezTo>
                        <a:pt x="53" y="234"/>
                        <a:pt x="50" y="238"/>
                        <a:pt x="48" y="241"/>
                      </a:cubicBezTo>
                      <a:cubicBezTo>
                        <a:pt x="48" y="240"/>
                        <a:pt x="48" y="239"/>
                        <a:pt x="48" y="238"/>
                      </a:cubicBezTo>
                      <a:cubicBezTo>
                        <a:pt x="48" y="238"/>
                        <a:pt x="48" y="238"/>
                        <a:pt x="48" y="239"/>
                      </a:cubicBezTo>
                      <a:cubicBezTo>
                        <a:pt x="49" y="238"/>
                        <a:pt x="50" y="237"/>
                        <a:pt x="50" y="237"/>
                      </a:cubicBezTo>
                      <a:close/>
                      <a:moveTo>
                        <a:pt x="55" y="234"/>
                      </a:moveTo>
                      <a:cubicBezTo>
                        <a:pt x="55" y="234"/>
                        <a:pt x="55" y="235"/>
                        <a:pt x="55" y="235"/>
                      </a:cubicBezTo>
                      <a:cubicBezTo>
                        <a:pt x="54" y="235"/>
                        <a:pt x="54" y="236"/>
                        <a:pt x="54" y="236"/>
                      </a:cubicBezTo>
                      <a:cubicBezTo>
                        <a:pt x="54" y="236"/>
                        <a:pt x="54" y="236"/>
                        <a:pt x="55" y="236"/>
                      </a:cubicBezTo>
                      <a:cubicBezTo>
                        <a:pt x="54" y="236"/>
                        <a:pt x="54" y="237"/>
                        <a:pt x="54" y="237"/>
                      </a:cubicBezTo>
                      <a:cubicBezTo>
                        <a:pt x="52" y="240"/>
                        <a:pt x="50" y="242"/>
                        <a:pt x="48" y="244"/>
                      </a:cubicBezTo>
                      <a:cubicBezTo>
                        <a:pt x="44" y="249"/>
                        <a:pt x="40" y="254"/>
                        <a:pt x="36" y="258"/>
                      </a:cubicBezTo>
                      <a:cubicBezTo>
                        <a:pt x="36" y="258"/>
                        <a:pt x="36" y="257"/>
                        <a:pt x="37" y="256"/>
                      </a:cubicBezTo>
                      <a:cubicBezTo>
                        <a:pt x="37" y="256"/>
                        <a:pt x="37" y="256"/>
                        <a:pt x="37" y="256"/>
                      </a:cubicBezTo>
                      <a:cubicBezTo>
                        <a:pt x="38" y="255"/>
                        <a:pt x="39" y="254"/>
                        <a:pt x="40" y="253"/>
                      </a:cubicBezTo>
                      <a:cubicBezTo>
                        <a:pt x="40" y="253"/>
                        <a:pt x="40" y="254"/>
                        <a:pt x="40" y="254"/>
                      </a:cubicBezTo>
                      <a:cubicBezTo>
                        <a:pt x="40" y="254"/>
                        <a:pt x="40" y="254"/>
                        <a:pt x="40" y="254"/>
                      </a:cubicBezTo>
                      <a:cubicBezTo>
                        <a:pt x="40" y="253"/>
                        <a:pt x="41" y="252"/>
                        <a:pt x="41" y="251"/>
                      </a:cubicBezTo>
                      <a:cubicBezTo>
                        <a:pt x="42" y="250"/>
                        <a:pt x="44" y="248"/>
                        <a:pt x="45" y="246"/>
                      </a:cubicBezTo>
                      <a:cubicBezTo>
                        <a:pt x="45" y="246"/>
                        <a:pt x="45" y="246"/>
                        <a:pt x="45" y="247"/>
                      </a:cubicBezTo>
                      <a:cubicBezTo>
                        <a:pt x="45" y="246"/>
                        <a:pt x="45" y="246"/>
                        <a:pt x="45" y="246"/>
                      </a:cubicBezTo>
                      <a:cubicBezTo>
                        <a:pt x="46" y="246"/>
                        <a:pt x="46" y="245"/>
                        <a:pt x="46" y="245"/>
                      </a:cubicBezTo>
                      <a:cubicBezTo>
                        <a:pt x="48" y="242"/>
                        <a:pt x="51" y="239"/>
                        <a:pt x="53" y="236"/>
                      </a:cubicBezTo>
                      <a:cubicBezTo>
                        <a:pt x="54" y="236"/>
                        <a:pt x="54" y="235"/>
                        <a:pt x="55" y="234"/>
                      </a:cubicBezTo>
                      <a:close/>
                      <a:moveTo>
                        <a:pt x="47" y="267"/>
                      </a:move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9" y="267"/>
                        <a:pt x="51" y="267"/>
                        <a:pt x="52" y="267"/>
                      </a:cubicBezTo>
                      <a:cubicBezTo>
                        <a:pt x="54" y="267"/>
                        <a:pt x="56" y="267"/>
                        <a:pt x="57" y="267"/>
                      </a:cubicBezTo>
                      <a:cubicBezTo>
                        <a:pt x="53" y="267"/>
                        <a:pt x="50" y="267"/>
                        <a:pt x="47" y="267"/>
                      </a:cubicBezTo>
                      <a:close/>
                      <a:moveTo>
                        <a:pt x="45" y="267"/>
                      </a:moveTo>
                      <a:cubicBezTo>
                        <a:pt x="45" y="267"/>
                        <a:pt x="46" y="267"/>
                        <a:pt x="46" y="267"/>
                      </a:cubicBezTo>
                      <a:cubicBezTo>
                        <a:pt x="46" y="267"/>
                        <a:pt x="46" y="267"/>
                        <a:pt x="46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lose/>
                      <a:moveTo>
                        <a:pt x="47" y="266"/>
                      </a:moveTo>
                      <a:cubicBezTo>
                        <a:pt x="46" y="266"/>
                        <a:pt x="46" y="266"/>
                        <a:pt x="46" y="266"/>
                      </a:cubicBezTo>
                      <a:cubicBezTo>
                        <a:pt x="45" y="266"/>
                        <a:pt x="44" y="266"/>
                        <a:pt x="42" y="266"/>
                      </a:cubicBezTo>
                      <a:cubicBezTo>
                        <a:pt x="44" y="266"/>
                        <a:pt x="45" y="266"/>
                        <a:pt x="47" y="266"/>
                      </a:cubicBezTo>
                      <a:close/>
                      <a:moveTo>
                        <a:pt x="44" y="267"/>
                      </a:moveTo>
                      <a:cubicBezTo>
                        <a:pt x="44" y="267"/>
                        <a:pt x="44" y="267"/>
                        <a:pt x="44" y="267"/>
                      </a:cubicBezTo>
                      <a:cubicBezTo>
                        <a:pt x="43" y="267"/>
                        <a:pt x="41" y="267"/>
                        <a:pt x="39" y="267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cubicBezTo>
                        <a:pt x="41" y="267"/>
                        <a:pt x="43" y="267"/>
                        <a:pt x="44" y="267"/>
                      </a:cubicBezTo>
                      <a:close/>
                      <a:moveTo>
                        <a:pt x="44" y="276"/>
                      </a:moveTo>
                      <a:cubicBezTo>
                        <a:pt x="44" y="276"/>
                        <a:pt x="44" y="276"/>
                        <a:pt x="45" y="275"/>
                      </a:cubicBezTo>
                      <a:cubicBezTo>
                        <a:pt x="48" y="274"/>
                        <a:pt x="51" y="272"/>
                        <a:pt x="52" y="269"/>
                      </a:cubicBezTo>
                      <a:cubicBezTo>
                        <a:pt x="54" y="269"/>
                        <a:pt x="55" y="269"/>
                        <a:pt x="57" y="269"/>
                      </a:cubicBezTo>
                      <a:cubicBezTo>
                        <a:pt x="57" y="269"/>
                        <a:pt x="58" y="269"/>
                        <a:pt x="58" y="269"/>
                      </a:cubicBezTo>
                      <a:cubicBezTo>
                        <a:pt x="56" y="271"/>
                        <a:pt x="54" y="274"/>
                        <a:pt x="52" y="276"/>
                      </a:cubicBezTo>
                      <a:cubicBezTo>
                        <a:pt x="52" y="276"/>
                        <a:pt x="52" y="276"/>
                        <a:pt x="52" y="276"/>
                      </a:cubicBezTo>
                      <a:cubicBezTo>
                        <a:pt x="49" y="276"/>
                        <a:pt x="47" y="276"/>
                        <a:pt x="45" y="276"/>
                      </a:cubicBezTo>
                      <a:cubicBezTo>
                        <a:pt x="45" y="276"/>
                        <a:pt x="45" y="276"/>
                        <a:pt x="44" y="276"/>
                      </a:cubicBezTo>
                      <a:cubicBezTo>
                        <a:pt x="44" y="276"/>
                        <a:pt x="42" y="276"/>
                        <a:pt x="41" y="276"/>
                      </a:cubicBezTo>
                      <a:cubicBezTo>
                        <a:pt x="41" y="276"/>
                        <a:pt x="41" y="276"/>
                        <a:pt x="42" y="276"/>
                      </a:cubicBezTo>
                      <a:cubicBezTo>
                        <a:pt x="44" y="274"/>
                        <a:pt x="47" y="271"/>
                        <a:pt x="49" y="269"/>
                      </a:cubicBezTo>
                      <a:cubicBezTo>
                        <a:pt x="50" y="269"/>
                        <a:pt x="50" y="269"/>
                        <a:pt x="51" y="269"/>
                      </a:cubicBezTo>
                      <a:cubicBezTo>
                        <a:pt x="49" y="272"/>
                        <a:pt x="47" y="274"/>
                        <a:pt x="44" y="276"/>
                      </a:cubicBezTo>
                      <a:close/>
                      <a:moveTo>
                        <a:pt x="44" y="269"/>
                      </a:moveTo>
                      <a:cubicBezTo>
                        <a:pt x="44" y="269"/>
                        <a:pt x="44" y="269"/>
                        <a:pt x="44" y="269"/>
                      </a:cubicBezTo>
                      <a:cubicBezTo>
                        <a:pt x="42" y="271"/>
                        <a:pt x="40" y="274"/>
                        <a:pt x="38" y="276"/>
                      </a:cubicBezTo>
                      <a:cubicBezTo>
                        <a:pt x="38" y="276"/>
                        <a:pt x="37" y="276"/>
                        <a:pt x="37" y="276"/>
                      </a:cubicBezTo>
                      <a:cubicBezTo>
                        <a:pt x="39" y="274"/>
                        <a:pt x="41" y="271"/>
                        <a:pt x="44" y="269"/>
                      </a:cubicBezTo>
                      <a:close/>
                      <a:moveTo>
                        <a:pt x="45" y="269"/>
                      </a:moveTo>
                      <a:cubicBezTo>
                        <a:pt x="46" y="269"/>
                        <a:pt x="47" y="269"/>
                        <a:pt x="48" y="269"/>
                      </a:cubicBezTo>
                      <a:cubicBezTo>
                        <a:pt x="45" y="271"/>
                        <a:pt x="43" y="274"/>
                        <a:pt x="41" y="276"/>
                      </a:cubicBezTo>
                      <a:cubicBezTo>
                        <a:pt x="40" y="276"/>
                        <a:pt x="39" y="276"/>
                        <a:pt x="38" y="276"/>
                      </a:cubicBezTo>
                      <a:cubicBezTo>
                        <a:pt x="41" y="274"/>
                        <a:pt x="43" y="271"/>
                        <a:pt x="45" y="269"/>
                      </a:cubicBezTo>
                      <a:close/>
                      <a:moveTo>
                        <a:pt x="58" y="269"/>
                      </a:moveTo>
                      <a:cubicBezTo>
                        <a:pt x="60" y="269"/>
                        <a:pt x="61" y="269"/>
                        <a:pt x="63" y="269"/>
                      </a:cubicBezTo>
                      <a:cubicBezTo>
                        <a:pt x="60" y="271"/>
                        <a:pt x="58" y="274"/>
                        <a:pt x="56" y="276"/>
                      </a:cubicBezTo>
                      <a:cubicBezTo>
                        <a:pt x="55" y="276"/>
                        <a:pt x="54" y="276"/>
                        <a:pt x="53" y="276"/>
                      </a:cubicBezTo>
                      <a:cubicBezTo>
                        <a:pt x="55" y="274"/>
                        <a:pt x="57" y="272"/>
                        <a:pt x="58" y="269"/>
                      </a:cubicBezTo>
                      <a:close/>
                      <a:moveTo>
                        <a:pt x="64" y="269"/>
                      </a:moveTo>
                      <a:cubicBezTo>
                        <a:pt x="65" y="269"/>
                        <a:pt x="65" y="269"/>
                        <a:pt x="66" y="269"/>
                      </a:cubicBezTo>
                      <a:cubicBezTo>
                        <a:pt x="64" y="271"/>
                        <a:pt x="62" y="274"/>
                        <a:pt x="60" y="276"/>
                      </a:cubicBezTo>
                      <a:cubicBezTo>
                        <a:pt x="59" y="276"/>
                        <a:pt x="58" y="276"/>
                        <a:pt x="57" y="276"/>
                      </a:cubicBezTo>
                      <a:cubicBezTo>
                        <a:pt x="60" y="274"/>
                        <a:pt x="62" y="271"/>
                        <a:pt x="64" y="269"/>
                      </a:cubicBezTo>
                      <a:close/>
                      <a:moveTo>
                        <a:pt x="66" y="266"/>
                      </a:moveTo>
                      <a:cubicBezTo>
                        <a:pt x="67" y="266"/>
                        <a:pt x="68" y="266"/>
                        <a:pt x="68" y="266"/>
                      </a:cubicBezTo>
                      <a:cubicBezTo>
                        <a:pt x="68" y="266"/>
                        <a:pt x="67" y="266"/>
                        <a:pt x="66" y="266"/>
                      </a:cubicBezTo>
                      <a:close/>
                      <a:moveTo>
                        <a:pt x="74" y="270"/>
                      </a:moveTo>
                      <a:cubicBezTo>
                        <a:pt x="73" y="271"/>
                        <a:pt x="72" y="272"/>
                        <a:pt x="71" y="272"/>
                      </a:cubicBezTo>
                      <a:cubicBezTo>
                        <a:pt x="69" y="274"/>
                        <a:pt x="68" y="275"/>
                        <a:pt x="68" y="276"/>
                      </a:cubicBezTo>
                      <a:cubicBezTo>
                        <a:pt x="67" y="276"/>
                        <a:pt x="66" y="276"/>
                        <a:pt x="65" y="276"/>
                      </a:cubicBezTo>
                      <a:cubicBezTo>
                        <a:pt x="63" y="276"/>
                        <a:pt x="62" y="276"/>
                        <a:pt x="60" y="276"/>
                      </a:cubicBezTo>
                      <a:cubicBezTo>
                        <a:pt x="63" y="274"/>
                        <a:pt x="65" y="271"/>
                        <a:pt x="68" y="269"/>
                      </a:cubicBezTo>
                      <a:cubicBezTo>
                        <a:pt x="68" y="269"/>
                        <a:pt x="69" y="269"/>
                        <a:pt x="70" y="269"/>
                      </a:cubicBezTo>
                      <a:cubicBezTo>
                        <a:pt x="67" y="271"/>
                        <a:pt x="65" y="273"/>
                        <a:pt x="63" y="276"/>
                      </a:cubicBezTo>
                      <a:cubicBezTo>
                        <a:pt x="63" y="276"/>
                        <a:pt x="64" y="275"/>
                        <a:pt x="64" y="275"/>
                      </a:cubicBezTo>
                      <a:cubicBezTo>
                        <a:pt x="66" y="273"/>
                        <a:pt x="69" y="271"/>
                        <a:pt x="72" y="269"/>
                      </a:cubicBezTo>
                      <a:cubicBezTo>
                        <a:pt x="73" y="269"/>
                        <a:pt x="74" y="269"/>
                        <a:pt x="75" y="269"/>
                      </a:cubicBezTo>
                      <a:cubicBezTo>
                        <a:pt x="75" y="269"/>
                        <a:pt x="74" y="270"/>
                        <a:pt x="74" y="270"/>
                      </a:cubicBezTo>
                      <a:close/>
                      <a:moveTo>
                        <a:pt x="84" y="269"/>
                      </a:moveTo>
                      <a:cubicBezTo>
                        <a:pt x="87" y="269"/>
                        <a:pt x="89" y="269"/>
                        <a:pt x="92" y="269"/>
                      </a:cubicBezTo>
                      <a:cubicBezTo>
                        <a:pt x="88" y="271"/>
                        <a:pt x="85" y="274"/>
                        <a:pt x="82" y="277"/>
                      </a:cubicBezTo>
                      <a:cubicBezTo>
                        <a:pt x="80" y="276"/>
                        <a:pt x="79" y="276"/>
                        <a:pt x="78" y="276"/>
                      </a:cubicBezTo>
                      <a:cubicBezTo>
                        <a:pt x="78" y="276"/>
                        <a:pt x="78" y="276"/>
                        <a:pt x="78" y="276"/>
                      </a:cubicBezTo>
                      <a:cubicBezTo>
                        <a:pt x="80" y="274"/>
                        <a:pt x="82" y="271"/>
                        <a:pt x="84" y="269"/>
                      </a:cubicBezTo>
                      <a:close/>
                      <a:moveTo>
                        <a:pt x="93" y="275"/>
                      </a:moveTo>
                      <a:cubicBezTo>
                        <a:pt x="93" y="275"/>
                        <a:pt x="93" y="275"/>
                        <a:pt x="93" y="275"/>
                      </a:cubicBezTo>
                      <a:cubicBezTo>
                        <a:pt x="93" y="275"/>
                        <a:pt x="93" y="275"/>
                        <a:pt x="93" y="274"/>
                      </a:cubicBezTo>
                      <a:cubicBezTo>
                        <a:pt x="93" y="274"/>
                        <a:pt x="93" y="274"/>
                        <a:pt x="93" y="275"/>
                      </a:cubicBezTo>
                      <a:cubicBezTo>
                        <a:pt x="92" y="275"/>
                        <a:pt x="92" y="276"/>
                        <a:pt x="92" y="276"/>
                      </a:cubicBezTo>
                      <a:cubicBezTo>
                        <a:pt x="92" y="276"/>
                        <a:pt x="93" y="276"/>
                        <a:pt x="93" y="277"/>
                      </a:cubicBezTo>
                      <a:cubicBezTo>
                        <a:pt x="93" y="277"/>
                        <a:pt x="92" y="277"/>
                        <a:pt x="92" y="277"/>
                      </a:cubicBezTo>
                      <a:cubicBezTo>
                        <a:pt x="90" y="277"/>
                        <a:pt x="88" y="277"/>
                        <a:pt x="86" y="277"/>
                      </a:cubicBezTo>
                      <a:cubicBezTo>
                        <a:pt x="90" y="274"/>
                        <a:pt x="94" y="272"/>
                        <a:pt x="97" y="269"/>
                      </a:cubicBezTo>
                      <a:cubicBezTo>
                        <a:pt x="98" y="269"/>
                        <a:pt x="99" y="269"/>
                        <a:pt x="101" y="269"/>
                      </a:cubicBezTo>
                      <a:cubicBezTo>
                        <a:pt x="98" y="271"/>
                        <a:pt x="96" y="273"/>
                        <a:pt x="93" y="275"/>
                      </a:cubicBezTo>
                      <a:close/>
                      <a:moveTo>
                        <a:pt x="77" y="269"/>
                      </a:moveTo>
                      <a:cubicBezTo>
                        <a:pt x="79" y="269"/>
                        <a:pt x="81" y="269"/>
                        <a:pt x="84" y="269"/>
                      </a:cubicBezTo>
                      <a:cubicBezTo>
                        <a:pt x="81" y="271"/>
                        <a:pt x="78" y="274"/>
                        <a:pt x="77" y="276"/>
                      </a:cubicBezTo>
                      <a:cubicBezTo>
                        <a:pt x="74" y="276"/>
                        <a:pt x="71" y="276"/>
                        <a:pt x="68" y="276"/>
                      </a:cubicBezTo>
                      <a:cubicBezTo>
                        <a:pt x="68" y="276"/>
                        <a:pt x="68" y="276"/>
                        <a:pt x="68" y="276"/>
                      </a:cubicBezTo>
                      <a:cubicBezTo>
                        <a:pt x="72" y="274"/>
                        <a:pt x="74" y="272"/>
                        <a:pt x="77" y="269"/>
                      </a:cubicBezTo>
                      <a:close/>
                      <a:moveTo>
                        <a:pt x="139" y="226"/>
                      </a:moveTo>
                      <a:cubicBezTo>
                        <a:pt x="139" y="226"/>
                        <a:pt x="139" y="226"/>
                        <a:pt x="139" y="226"/>
                      </a:cubicBezTo>
                      <a:cubicBezTo>
                        <a:pt x="139" y="226"/>
                        <a:pt x="139" y="226"/>
                        <a:pt x="139" y="227"/>
                      </a:cubicBezTo>
                      <a:cubicBezTo>
                        <a:pt x="139" y="226"/>
                        <a:pt x="139" y="226"/>
                        <a:pt x="139" y="226"/>
                      </a:cubicBezTo>
                      <a:close/>
                      <a:moveTo>
                        <a:pt x="126" y="230"/>
                      </a:moveTo>
                      <a:cubicBezTo>
                        <a:pt x="125" y="229"/>
                        <a:pt x="125" y="229"/>
                        <a:pt x="125" y="229"/>
                      </a:cubicBezTo>
                      <a:cubicBezTo>
                        <a:pt x="127" y="230"/>
                        <a:pt x="130" y="231"/>
                        <a:pt x="133" y="232"/>
                      </a:cubicBezTo>
                      <a:cubicBezTo>
                        <a:pt x="130" y="230"/>
                        <a:pt x="126" y="229"/>
                        <a:pt x="123" y="228"/>
                      </a:cubicBezTo>
                      <a:cubicBezTo>
                        <a:pt x="119" y="224"/>
                        <a:pt x="116" y="222"/>
                        <a:pt x="113" y="218"/>
                      </a:cubicBezTo>
                      <a:cubicBezTo>
                        <a:pt x="112" y="218"/>
                        <a:pt x="112" y="218"/>
                        <a:pt x="112" y="219"/>
                      </a:cubicBezTo>
                      <a:cubicBezTo>
                        <a:pt x="114" y="221"/>
                        <a:pt x="117" y="224"/>
                        <a:pt x="120" y="226"/>
                      </a:cubicBezTo>
                      <a:cubicBezTo>
                        <a:pt x="118" y="226"/>
                        <a:pt x="117" y="225"/>
                        <a:pt x="115" y="224"/>
                      </a:cubicBezTo>
                      <a:cubicBezTo>
                        <a:pt x="111" y="220"/>
                        <a:pt x="106" y="216"/>
                        <a:pt x="102" y="212"/>
                      </a:cubicBezTo>
                      <a:cubicBezTo>
                        <a:pt x="103" y="213"/>
                        <a:pt x="105" y="214"/>
                        <a:pt x="106" y="214"/>
                      </a:cubicBezTo>
                      <a:cubicBezTo>
                        <a:pt x="112" y="217"/>
                        <a:pt x="118" y="220"/>
                        <a:pt x="123" y="222"/>
                      </a:cubicBezTo>
                      <a:cubicBezTo>
                        <a:pt x="126" y="226"/>
                        <a:pt x="130" y="229"/>
                        <a:pt x="133" y="232"/>
                      </a:cubicBezTo>
                      <a:cubicBezTo>
                        <a:pt x="130" y="232"/>
                        <a:pt x="128" y="230"/>
                        <a:pt x="126" y="230"/>
                      </a:cubicBezTo>
                      <a:close/>
                      <a:moveTo>
                        <a:pt x="126" y="233"/>
                      </a:moveTo>
                      <a:cubicBezTo>
                        <a:pt x="125" y="233"/>
                        <a:pt x="124" y="232"/>
                        <a:pt x="123" y="232"/>
                      </a:cubicBezTo>
                      <a:cubicBezTo>
                        <a:pt x="122" y="232"/>
                        <a:pt x="121" y="231"/>
                        <a:pt x="120" y="231"/>
                      </a:cubicBezTo>
                      <a:cubicBezTo>
                        <a:pt x="127" y="233"/>
                        <a:pt x="134" y="236"/>
                        <a:pt x="141" y="238"/>
                      </a:cubicBezTo>
                      <a:cubicBezTo>
                        <a:pt x="140" y="238"/>
                        <a:pt x="140" y="239"/>
                        <a:pt x="140" y="240"/>
                      </a:cubicBezTo>
                      <a:cubicBezTo>
                        <a:pt x="136" y="238"/>
                        <a:pt x="132" y="237"/>
                        <a:pt x="128" y="235"/>
                      </a:cubicBezTo>
                      <a:cubicBezTo>
                        <a:pt x="127" y="235"/>
                        <a:pt x="126" y="234"/>
                        <a:pt x="126" y="233"/>
                      </a:cubicBezTo>
                      <a:close/>
                      <a:moveTo>
                        <a:pt x="145" y="231"/>
                      </a:moveTo>
                      <a:cubicBezTo>
                        <a:pt x="145" y="232"/>
                        <a:pt x="145" y="232"/>
                        <a:pt x="144" y="232"/>
                      </a:cubicBezTo>
                      <a:cubicBezTo>
                        <a:pt x="144" y="234"/>
                        <a:pt x="142" y="235"/>
                        <a:pt x="142" y="236"/>
                      </a:cubicBezTo>
                      <a:cubicBezTo>
                        <a:pt x="142" y="236"/>
                        <a:pt x="142" y="236"/>
                        <a:pt x="141" y="236"/>
                      </a:cubicBezTo>
                      <a:cubicBezTo>
                        <a:pt x="139" y="235"/>
                        <a:pt x="138" y="234"/>
                        <a:pt x="136" y="234"/>
                      </a:cubicBezTo>
                      <a:cubicBezTo>
                        <a:pt x="136" y="233"/>
                        <a:pt x="136" y="233"/>
                        <a:pt x="136" y="233"/>
                      </a:cubicBezTo>
                      <a:cubicBezTo>
                        <a:pt x="135" y="233"/>
                        <a:pt x="135" y="233"/>
                        <a:pt x="135" y="232"/>
                      </a:cubicBezTo>
                      <a:cubicBezTo>
                        <a:pt x="131" y="229"/>
                        <a:pt x="128" y="226"/>
                        <a:pt x="124" y="223"/>
                      </a:cubicBezTo>
                      <a:cubicBezTo>
                        <a:pt x="129" y="225"/>
                        <a:pt x="133" y="226"/>
                        <a:pt x="137" y="228"/>
                      </a:cubicBezTo>
                      <a:cubicBezTo>
                        <a:pt x="138" y="230"/>
                        <a:pt x="140" y="231"/>
                        <a:pt x="141" y="232"/>
                      </a:cubicBezTo>
                      <a:cubicBezTo>
                        <a:pt x="141" y="232"/>
                        <a:pt x="141" y="232"/>
                        <a:pt x="141" y="231"/>
                      </a:cubicBezTo>
                      <a:cubicBezTo>
                        <a:pt x="140" y="230"/>
                        <a:pt x="140" y="230"/>
                        <a:pt x="139" y="229"/>
                      </a:cubicBezTo>
                      <a:cubicBezTo>
                        <a:pt x="141" y="230"/>
                        <a:pt x="142" y="230"/>
                        <a:pt x="144" y="231"/>
                      </a:cubicBezTo>
                      <a:cubicBezTo>
                        <a:pt x="144" y="231"/>
                        <a:pt x="145" y="231"/>
                        <a:pt x="145" y="231"/>
                      </a:cubicBezTo>
                      <a:close/>
                      <a:moveTo>
                        <a:pt x="139" y="240"/>
                      </a:move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6" y="240"/>
                        <a:pt x="134" y="239"/>
                        <a:pt x="132" y="238"/>
                      </a:cubicBezTo>
                      <a:cubicBezTo>
                        <a:pt x="134" y="239"/>
                        <a:pt x="137" y="240"/>
                        <a:pt x="139" y="240"/>
                      </a:cubicBezTo>
                      <a:close/>
                      <a:moveTo>
                        <a:pt x="142" y="237"/>
                      </a:moveTo>
                      <a:cubicBezTo>
                        <a:pt x="142" y="237"/>
                        <a:pt x="142" y="237"/>
                        <a:pt x="142" y="237"/>
                      </a:cubicBezTo>
                      <a:cubicBezTo>
                        <a:pt x="139" y="236"/>
                        <a:pt x="137" y="236"/>
                        <a:pt x="135" y="235"/>
                      </a:cubicBezTo>
                      <a:cubicBezTo>
                        <a:pt x="137" y="236"/>
                        <a:pt x="139" y="236"/>
                        <a:pt x="142" y="237"/>
                      </a:cubicBezTo>
                      <a:close/>
                      <a:moveTo>
                        <a:pt x="114" y="225"/>
                      </a:moveTo>
                      <a:cubicBezTo>
                        <a:pt x="114" y="225"/>
                        <a:pt x="114" y="226"/>
                        <a:pt x="115" y="226"/>
                      </a:cubicBezTo>
                      <a:cubicBezTo>
                        <a:pt x="113" y="225"/>
                        <a:pt x="111" y="225"/>
                        <a:pt x="108" y="224"/>
                      </a:cubicBezTo>
                      <a:cubicBezTo>
                        <a:pt x="108" y="224"/>
                        <a:pt x="108" y="223"/>
                        <a:pt x="107" y="223"/>
                      </a:cubicBezTo>
                      <a:cubicBezTo>
                        <a:pt x="110" y="224"/>
                        <a:pt x="112" y="224"/>
                        <a:pt x="114" y="225"/>
                      </a:cubicBezTo>
                      <a:close/>
                      <a:moveTo>
                        <a:pt x="100" y="221"/>
                      </a:moveTo>
                      <a:cubicBezTo>
                        <a:pt x="100" y="221"/>
                        <a:pt x="99" y="220"/>
                        <a:pt x="99" y="220"/>
                      </a:cubicBezTo>
                      <a:cubicBezTo>
                        <a:pt x="101" y="220"/>
                        <a:pt x="103" y="221"/>
                        <a:pt x="105" y="222"/>
                      </a:cubicBezTo>
                      <a:cubicBezTo>
                        <a:pt x="106" y="222"/>
                        <a:pt x="106" y="223"/>
                        <a:pt x="106" y="224"/>
                      </a:cubicBezTo>
                      <a:cubicBezTo>
                        <a:pt x="106" y="223"/>
                        <a:pt x="105" y="223"/>
                        <a:pt x="104" y="223"/>
                      </a:cubicBezTo>
                      <a:cubicBezTo>
                        <a:pt x="102" y="222"/>
                        <a:pt x="102" y="222"/>
                        <a:pt x="100" y="221"/>
                      </a:cubicBezTo>
                      <a:close/>
                      <a:moveTo>
                        <a:pt x="98" y="220"/>
                      </a:moveTo>
                      <a:cubicBezTo>
                        <a:pt x="98" y="220"/>
                        <a:pt x="98" y="220"/>
                        <a:pt x="98" y="220"/>
                      </a:cubicBezTo>
                      <a:cubicBezTo>
                        <a:pt x="98" y="220"/>
                        <a:pt x="97" y="219"/>
                        <a:pt x="96" y="219"/>
                      </a:cubicBezTo>
                      <a:cubicBezTo>
                        <a:pt x="96" y="219"/>
                        <a:pt x="97" y="219"/>
                        <a:pt x="98" y="220"/>
                      </a:cubicBezTo>
                      <a:close/>
                      <a:moveTo>
                        <a:pt x="118" y="227"/>
                      </a:moveTo>
                      <a:cubicBezTo>
                        <a:pt x="118" y="227"/>
                        <a:pt x="118" y="227"/>
                        <a:pt x="117" y="226"/>
                      </a:cubicBezTo>
                      <a:cubicBezTo>
                        <a:pt x="118" y="227"/>
                        <a:pt x="120" y="227"/>
                        <a:pt x="122" y="228"/>
                      </a:cubicBezTo>
                      <a:cubicBezTo>
                        <a:pt x="122" y="228"/>
                        <a:pt x="122" y="228"/>
                        <a:pt x="122" y="228"/>
                      </a:cubicBezTo>
                      <a:cubicBezTo>
                        <a:pt x="121" y="228"/>
                        <a:pt x="120" y="228"/>
                        <a:pt x="118" y="227"/>
                      </a:cubicBezTo>
                      <a:close/>
                      <a:moveTo>
                        <a:pt x="106" y="269"/>
                      </a:moveTo>
                      <a:cubicBezTo>
                        <a:pt x="106" y="269"/>
                        <a:pt x="106" y="269"/>
                        <a:pt x="106" y="270"/>
                      </a:cubicBezTo>
                      <a:cubicBezTo>
                        <a:pt x="103" y="272"/>
                        <a:pt x="101" y="274"/>
                        <a:pt x="99" y="276"/>
                      </a:cubicBezTo>
                      <a:cubicBezTo>
                        <a:pt x="97" y="276"/>
                        <a:pt x="95" y="276"/>
                        <a:pt x="94" y="277"/>
                      </a:cubicBezTo>
                      <a:cubicBezTo>
                        <a:pt x="94" y="276"/>
                        <a:pt x="94" y="276"/>
                        <a:pt x="94" y="276"/>
                      </a:cubicBezTo>
                      <a:cubicBezTo>
                        <a:pt x="94" y="276"/>
                        <a:pt x="94" y="276"/>
                        <a:pt x="94" y="275"/>
                      </a:cubicBezTo>
                      <a:cubicBezTo>
                        <a:pt x="97" y="274"/>
                        <a:pt x="100" y="271"/>
                        <a:pt x="102" y="269"/>
                      </a:cubicBezTo>
                      <a:cubicBezTo>
                        <a:pt x="105" y="269"/>
                        <a:pt x="108" y="269"/>
                        <a:pt x="111" y="269"/>
                      </a:cubicBezTo>
                      <a:cubicBezTo>
                        <a:pt x="109" y="272"/>
                        <a:pt x="106" y="274"/>
                        <a:pt x="104" y="276"/>
                      </a:cubicBezTo>
                      <a:cubicBezTo>
                        <a:pt x="102" y="276"/>
                        <a:pt x="101" y="276"/>
                        <a:pt x="100" y="276"/>
                      </a:cubicBezTo>
                      <a:cubicBezTo>
                        <a:pt x="102" y="274"/>
                        <a:pt x="105" y="272"/>
                        <a:pt x="106" y="269"/>
                      </a:cubicBezTo>
                      <a:close/>
                      <a:moveTo>
                        <a:pt x="92" y="269"/>
                      </a:moveTo>
                      <a:cubicBezTo>
                        <a:pt x="94" y="269"/>
                        <a:pt x="95" y="269"/>
                        <a:pt x="96" y="269"/>
                      </a:cubicBezTo>
                      <a:cubicBezTo>
                        <a:pt x="92" y="272"/>
                        <a:pt x="89" y="274"/>
                        <a:pt x="85" y="277"/>
                      </a:cubicBezTo>
                      <a:cubicBezTo>
                        <a:pt x="84" y="277"/>
                        <a:pt x="83" y="277"/>
                        <a:pt x="82" y="277"/>
                      </a:cubicBezTo>
                      <a:cubicBezTo>
                        <a:pt x="86" y="274"/>
                        <a:pt x="89" y="272"/>
                        <a:pt x="92" y="269"/>
                      </a:cubicBezTo>
                      <a:close/>
                      <a:moveTo>
                        <a:pt x="21" y="174"/>
                      </a:moveTo>
                      <a:cubicBezTo>
                        <a:pt x="21" y="174"/>
                        <a:pt x="21" y="174"/>
                        <a:pt x="20" y="174"/>
                      </a:cubicBezTo>
                      <a:cubicBezTo>
                        <a:pt x="17" y="179"/>
                        <a:pt x="14" y="184"/>
                        <a:pt x="12" y="190"/>
                      </a:cubicBezTo>
                      <a:cubicBezTo>
                        <a:pt x="12" y="188"/>
                        <a:pt x="12" y="187"/>
                        <a:pt x="12" y="185"/>
                      </a:cubicBezTo>
                      <a:cubicBezTo>
                        <a:pt x="16" y="180"/>
                        <a:pt x="19" y="174"/>
                        <a:pt x="21" y="169"/>
                      </a:cubicBezTo>
                      <a:cubicBezTo>
                        <a:pt x="21" y="169"/>
                        <a:pt x="21" y="169"/>
                        <a:pt x="21" y="169"/>
                      </a:cubicBezTo>
                      <a:cubicBezTo>
                        <a:pt x="18" y="174"/>
                        <a:pt x="15" y="179"/>
                        <a:pt x="12" y="184"/>
                      </a:cubicBezTo>
                      <a:cubicBezTo>
                        <a:pt x="12" y="182"/>
                        <a:pt x="12" y="181"/>
                        <a:pt x="12" y="179"/>
                      </a:cubicBezTo>
                      <a:cubicBezTo>
                        <a:pt x="15" y="173"/>
                        <a:pt x="19" y="168"/>
                        <a:pt x="22" y="162"/>
                      </a:cubicBezTo>
                      <a:cubicBezTo>
                        <a:pt x="22" y="163"/>
                        <a:pt x="22" y="164"/>
                        <a:pt x="22" y="165"/>
                      </a:cubicBezTo>
                      <a:cubicBezTo>
                        <a:pt x="19" y="170"/>
                        <a:pt x="16" y="175"/>
                        <a:pt x="14" y="180"/>
                      </a:cubicBezTo>
                      <a:cubicBezTo>
                        <a:pt x="14" y="180"/>
                        <a:pt x="14" y="180"/>
                        <a:pt x="14" y="180"/>
                      </a:cubicBezTo>
                      <a:cubicBezTo>
                        <a:pt x="17" y="175"/>
                        <a:pt x="20" y="171"/>
                        <a:pt x="22" y="166"/>
                      </a:cubicBezTo>
                      <a:cubicBezTo>
                        <a:pt x="22" y="171"/>
                        <a:pt x="22" y="175"/>
                        <a:pt x="22" y="180"/>
                      </a:cubicBezTo>
                      <a:cubicBezTo>
                        <a:pt x="18" y="186"/>
                        <a:pt x="15" y="192"/>
                        <a:pt x="12" y="198"/>
                      </a:cubicBezTo>
                      <a:cubicBezTo>
                        <a:pt x="12" y="198"/>
                        <a:pt x="12" y="198"/>
                        <a:pt x="12" y="198"/>
                      </a:cubicBezTo>
                      <a:cubicBezTo>
                        <a:pt x="12" y="196"/>
                        <a:pt x="12" y="194"/>
                        <a:pt x="12" y="192"/>
                      </a:cubicBezTo>
                      <a:cubicBezTo>
                        <a:pt x="16" y="187"/>
                        <a:pt x="19" y="180"/>
                        <a:pt x="21" y="174"/>
                      </a:cubicBezTo>
                      <a:close/>
                      <a:moveTo>
                        <a:pt x="13" y="206"/>
                      </a:moveTo>
                      <a:cubicBezTo>
                        <a:pt x="14" y="205"/>
                        <a:pt x="14" y="205"/>
                        <a:pt x="14" y="205"/>
                      </a:cubicBezTo>
                      <a:cubicBezTo>
                        <a:pt x="16" y="200"/>
                        <a:pt x="19" y="196"/>
                        <a:pt x="22" y="192"/>
                      </a:cubicBezTo>
                      <a:cubicBezTo>
                        <a:pt x="22" y="192"/>
                        <a:pt x="22" y="192"/>
                        <a:pt x="22" y="193"/>
                      </a:cubicBezTo>
                      <a:cubicBezTo>
                        <a:pt x="18" y="199"/>
                        <a:pt x="15" y="204"/>
                        <a:pt x="12" y="210"/>
                      </a:cubicBezTo>
                      <a:cubicBezTo>
                        <a:pt x="12" y="206"/>
                        <a:pt x="12" y="203"/>
                        <a:pt x="12" y="199"/>
                      </a:cubicBezTo>
                      <a:cubicBezTo>
                        <a:pt x="16" y="193"/>
                        <a:pt x="19" y="187"/>
                        <a:pt x="22" y="181"/>
                      </a:cubicBezTo>
                      <a:cubicBezTo>
                        <a:pt x="22" y="184"/>
                        <a:pt x="22" y="186"/>
                        <a:pt x="22" y="189"/>
                      </a:cubicBezTo>
                      <a:cubicBezTo>
                        <a:pt x="22" y="189"/>
                        <a:pt x="22" y="189"/>
                        <a:pt x="22" y="190"/>
                      </a:cubicBezTo>
                      <a:cubicBezTo>
                        <a:pt x="18" y="195"/>
                        <a:pt x="16" y="200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lose/>
                      <a:moveTo>
                        <a:pt x="20" y="205"/>
                      </a:moveTo>
                      <a:cubicBezTo>
                        <a:pt x="19" y="204"/>
                        <a:pt x="19" y="204"/>
                        <a:pt x="19" y="205"/>
                      </a:cubicBezTo>
                      <a:cubicBezTo>
                        <a:pt x="16" y="209"/>
                        <a:pt x="14" y="213"/>
                        <a:pt x="12" y="218"/>
                      </a:cubicBezTo>
                      <a:cubicBezTo>
                        <a:pt x="12" y="215"/>
                        <a:pt x="12" y="212"/>
                        <a:pt x="12" y="210"/>
                      </a:cubicBezTo>
                      <a:cubicBezTo>
                        <a:pt x="16" y="205"/>
                        <a:pt x="19" y="200"/>
                        <a:pt x="22" y="195"/>
                      </a:cubicBezTo>
                      <a:cubicBezTo>
                        <a:pt x="22" y="206"/>
                        <a:pt x="22" y="217"/>
                        <a:pt x="22" y="228"/>
                      </a:cubicBezTo>
                      <a:cubicBezTo>
                        <a:pt x="22" y="233"/>
                        <a:pt x="22" y="239"/>
                        <a:pt x="22" y="244"/>
                      </a:cubicBezTo>
                      <a:cubicBezTo>
                        <a:pt x="21" y="244"/>
                        <a:pt x="20" y="246"/>
                        <a:pt x="20" y="246"/>
                      </a:cubicBezTo>
                      <a:cubicBezTo>
                        <a:pt x="20" y="246"/>
                        <a:pt x="21" y="244"/>
                        <a:pt x="21" y="244"/>
                      </a:cubicBezTo>
                      <a:cubicBezTo>
                        <a:pt x="21" y="243"/>
                        <a:pt x="21" y="243"/>
                        <a:pt x="20" y="244"/>
                      </a:cubicBezTo>
                      <a:cubicBezTo>
                        <a:pt x="20" y="244"/>
                        <a:pt x="20" y="244"/>
                        <a:pt x="20" y="244"/>
                      </a:cubicBezTo>
                      <a:cubicBezTo>
                        <a:pt x="20" y="244"/>
                        <a:pt x="20" y="243"/>
                        <a:pt x="21" y="243"/>
                      </a:cubicBezTo>
                      <a:cubicBezTo>
                        <a:pt x="20" y="243"/>
                        <a:pt x="20" y="243"/>
                        <a:pt x="20" y="243"/>
                      </a:cubicBezTo>
                      <a:cubicBezTo>
                        <a:pt x="18" y="248"/>
                        <a:pt x="15" y="254"/>
                        <a:pt x="12" y="260"/>
                      </a:cubicBezTo>
                      <a:cubicBezTo>
                        <a:pt x="12" y="260"/>
                        <a:pt x="12" y="259"/>
                        <a:pt x="12" y="258"/>
                      </a:cubicBezTo>
                      <a:cubicBezTo>
                        <a:pt x="12" y="258"/>
                        <a:pt x="12" y="258"/>
                        <a:pt x="12" y="257"/>
                      </a:cubicBezTo>
                      <a:cubicBezTo>
                        <a:pt x="15" y="253"/>
                        <a:pt x="17" y="248"/>
                        <a:pt x="20" y="243"/>
                      </a:cubicBezTo>
                      <a:cubicBezTo>
                        <a:pt x="20" y="243"/>
                        <a:pt x="20" y="242"/>
                        <a:pt x="20" y="242"/>
                      </a:cubicBezTo>
                      <a:cubicBezTo>
                        <a:pt x="20" y="241"/>
                        <a:pt x="21" y="240"/>
                        <a:pt x="21" y="239"/>
                      </a:cubicBezTo>
                      <a:cubicBezTo>
                        <a:pt x="21" y="239"/>
                        <a:pt x="21" y="239"/>
                        <a:pt x="20" y="239"/>
                      </a:cubicBezTo>
                      <a:cubicBezTo>
                        <a:pt x="20" y="241"/>
                        <a:pt x="18" y="243"/>
                        <a:pt x="18" y="245"/>
                      </a:cubicBezTo>
                      <a:cubicBezTo>
                        <a:pt x="16" y="247"/>
                        <a:pt x="14" y="250"/>
                        <a:pt x="12" y="252"/>
                      </a:cubicBezTo>
                      <a:cubicBezTo>
                        <a:pt x="12" y="251"/>
                        <a:pt x="12" y="250"/>
                        <a:pt x="12" y="249"/>
                      </a:cubicBezTo>
                      <a:cubicBezTo>
                        <a:pt x="15" y="245"/>
                        <a:pt x="17" y="241"/>
                        <a:pt x="19" y="237"/>
                      </a:cubicBezTo>
                      <a:cubicBezTo>
                        <a:pt x="18" y="236"/>
                        <a:pt x="18" y="236"/>
                        <a:pt x="18" y="237"/>
                      </a:cubicBezTo>
                      <a:cubicBezTo>
                        <a:pt x="16" y="240"/>
                        <a:pt x="14" y="244"/>
                        <a:pt x="12" y="248"/>
                      </a:cubicBezTo>
                      <a:cubicBezTo>
                        <a:pt x="12" y="245"/>
                        <a:pt x="12" y="243"/>
                        <a:pt x="12" y="241"/>
                      </a:cubicBezTo>
                      <a:cubicBezTo>
                        <a:pt x="16" y="237"/>
                        <a:pt x="19" y="232"/>
                        <a:pt x="21" y="228"/>
                      </a:cubicBezTo>
                      <a:cubicBezTo>
                        <a:pt x="21" y="227"/>
                        <a:pt x="21" y="227"/>
                        <a:pt x="20" y="228"/>
                      </a:cubicBezTo>
                      <a:cubicBezTo>
                        <a:pt x="18" y="232"/>
                        <a:pt x="15" y="236"/>
                        <a:pt x="12" y="240"/>
                      </a:cubicBezTo>
                      <a:cubicBezTo>
                        <a:pt x="12" y="240"/>
                        <a:pt x="12" y="239"/>
                        <a:pt x="12" y="239"/>
                      </a:cubicBezTo>
                      <a:cubicBezTo>
                        <a:pt x="16" y="233"/>
                        <a:pt x="20" y="227"/>
                        <a:pt x="21" y="220"/>
                      </a:cubicBezTo>
                      <a:cubicBezTo>
                        <a:pt x="21" y="220"/>
                        <a:pt x="21" y="220"/>
                        <a:pt x="21" y="220"/>
                      </a:cubicBezTo>
                      <a:cubicBezTo>
                        <a:pt x="21" y="221"/>
                        <a:pt x="20" y="222"/>
                        <a:pt x="20" y="223"/>
                      </a:cubicBezTo>
                      <a:cubicBezTo>
                        <a:pt x="20" y="223"/>
                        <a:pt x="20" y="223"/>
                        <a:pt x="20" y="223"/>
                      </a:cubicBezTo>
                      <a:cubicBezTo>
                        <a:pt x="17" y="228"/>
                        <a:pt x="15" y="232"/>
                        <a:pt x="12" y="236"/>
                      </a:cubicBezTo>
                      <a:cubicBezTo>
                        <a:pt x="12" y="233"/>
                        <a:pt x="12" y="231"/>
                        <a:pt x="12" y="228"/>
                      </a:cubicBezTo>
                      <a:cubicBezTo>
                        <a:pt x="16" y="224"/>
                        <a:pt x="19" y="219"/>
                        <a:pt x="21" y="214"/>
                      </a:cubicBezTo>
                      <a:cubicBezTo>
                        <a:pt x="20" y="214"/>
                        <a:pt x="20" y="214"/>
                        <a:pt x="20" y="215"/>
                      </a:cubicBezTo>
                      <a:cubicBezTo>
                        <a:pt x="17" y="219"/>
                        <a:pt x="14" y="223"/>
                        <a:pt x="12" y="227"/>
                      </a:cubicBezTo>
                      <a:cubicBezTo>
                        <a:pt x="12" y="226"/>
                        <a:pt x="12" y="225"/>
                        <a:pt x="12" y="225"/>
                      </a:cubicBezTo>
                      <a:cubicBezTo>
                        <a:pt x="16" y="220"/>
                        <a:pt x="18" y="216"/>
                        <a:pt x="20" y="210"/>
                      </a:cubicBezTo>
                      <a:cubicBezTo>
                        <a:pt x="20" y="210"/>
                        <a:pt x="20" y="210"/>
                        <a:pt x="19" y="210"/>
                      </a:cubicBezTo>
                      <a:cubicBezTo>
                        <a:pt x="17" y="215"/>
                        <a:pt x="15" y="220"/>
                        <a:pt x="12" y="224"/>
                      </a:cubicBezTo>
                      <a:cubicBezTo>
                        <a:pt x="12" y="223"/>
                        <a:pt x="12" y="223"/>
                        <a:pt x="12" y="222"/>
                      </a:cubicBezTo>
                      <a:cubicBezTo>
                        <a:pt x="16" y="216"/>
                        <a:pt x="19" y="210"/>
                        <a:pt x="21" y="204"/>
                      </a:cubicBezTo>
                      <a:cubicBezTo>
                        <a:pt x="21" y="203"/>
                        <a:pt x="21" y="203"/>
                        <a:pt x="20" y="204"/>
                      </a:cubicBezTo>
                      <a:cubicBezTo>
                        <a:pt x="18" y="209"/>
                        <a:pt x="15" y="215"/>
                        <a:pt x="12" y="221"/>
                      </a:cubicBezTo>
                      <a:cubicBezTo>
                        <a:pt x="12" y="220"/>
                        <a:pt x="12" y="219"/>
                        <a:pt x="12" y="219"/>
                      </a:cubicBezTo>
                      <a:cubicBezTo>
                        <a:pt x="15" y="214"/>
                        <a:pt x="17" y="209"/>
                        <a:pt x="20" y="205"/>
                      </a:cubicBezTo>
                      <a:close/>
                      <a:moveTo>
                        <a:pt x="12" y="238"/>
                      </a:moveTo>
                      <a:cubicBezTo>
                        <a:pt x="12" y="237"/>
                        <a:pt x="12" y="237"/>
                        <a:pt x="12" y="237"/>
                      </a:cubicBezTo>
                      <a:cubicBezTo>
                        <a:pt x="12" y="236"/>
                        <a:pt x="12" y="236"/>
                        <a:pt x="12" y="236"/>
                      </a:cubicBezTo>
                      <a:cubicBezTo>
                        <a:pt x="14" y="234"/>
                        <a:pt x="15" y="232"/>
                        <a:pt x="16" y="230"/>
                      </a:cubicBezTo>
                      <a:cubicBezTo>
                        <a:pt x="15" y="233"/>
                        <a:pt x="14" y="235"/>
                        <a:pt x="12" y="238"/>
                      </a:cubicBezTo>
                      <a:close/>
                      <a:moveTo>
                        <a:pt x="12" y="256"/>
                      </a:moveTo>
                      <a:cubicBezTo>
                        <a:pt x="12" y="255"/>
                        <a:pt x="12" y="254"/>
                        <a:pt x="12" y="253"/>
                      </a:cubicBezTo>
                      <a:cubicBezTo>
                        <a:pt x="13" y="252"/>
                        <a:pt x="14" y="250"/>
                        <a:pt x="15" y="249"/>
                      </a:cubicBezTo>
                      <a:cubicBezTo>
                        <a:pt x="14" y="251"/>
                        <a:pt x="13" y="253"/>
                        <a:pt x="12" y="256"/>
                      </a:cubicBezTo>
                      <a:close/>
                      <a:moveTo>
                        <a:pt x="12" y="272"/>
                      </a:moveTo>
                      <a:cubicBezTo>
                        <a:pt x="12" y="269"/>
                        <a:pt x="12" y="266"/>
                        <a:pt x="12" y="263"/>
                      </a:cubicBezTo>
                      <a:cubicBezTo>
                        <a:pt x="16" y="257"/>
                        <a:pt x="19" y="252"/>
                        <a:pt x="22" y="246"/>
                      </a:cubicBezTo>
                      <a:cubicBezTo>
                        <a:pt x="22" y="249"/>
                        <a:pt x="22" y="253"/>
                        <a:pt x="22" y="257"/>
                      </a:cubicBezTo>
                      <a:cubicBezTo>
                        <a:pt x="20" y="260"/>
                        <a:pt x="17" y="264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6" y="262"/>
                        <a:pt x="18" y="256"/>
                        <a:pt x="21" y="252"/>
                      </a:cubicBezTo>
                      <a:cubicBezTo>
                        <a:pt x="20" y="252"/>
                        <a:pt x="20" y="252"/>
                        <a:pt x="20" y="252"/>
                      </a:cubicBezTo>
                      <a:cubicBezTo>
                        <a:pt x="16" y="256"/>
                        <a:pt x="14" y="262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3" y="269"/>
                        <a:pt x="13" y="270"/>
                        <a:pt x="12" y="272"/>
                      </a:cubicBezTo>
                      <a:close/>
                      <a:moveTo>
                        <a:pt x="40" y="256"/>
                      </a:moveTo>
                      <a:cubicBezTo>
                        <a:pt x="40" y="256"/>
                        <a:pt x="40" y="256"/>
                        <a:pt x="41" y="256"/>
                      </a:cubicBezTo>
                      <a:cubicBezTo>
                        <a:pt x="40" y="257"/>
                        <a:pt x="39" y="258"/>
                        <a:pt x="38" y="260"/>
                      </a:cubicBezTo>
                      <a:cubicBezTo>
                        <a:pt x="41" y="256"/>
                        <a:pt x="44" y="252"/>
                        <a:pt x="48" y="248"/>
                      </a:cubicBezTo>
                      <a:cubicBezTo>
                        <a:pt x="44" y="254"/>
                        <a:pt x="42" y="260"/>
                        <a:pt x="39" y="265"/>
                      </a:cubicBezTo>
                      <a:cubicBezTo>
                        <a:pt x="38" y="265"/>
                        <a:pt x="36" y="265"/>
                        <a:pt x="36" y="264"/>
                      </a:cubicBezTo>
                      <a:cubicBezTo>
                        <a:pt x="36" y="264"/>
                        <a:pt x="36" y="264"/>
                        <a:pt x="37" y="263"/>
                      </a:cubicBezTo>
                      <a:cubicBezTo>
                        <a:pt x="36" y="263"/>
                        <a:pt x="36" y="263"/>
                        <a:pt x="36" y="263"/>
                      </a:cubicBezTo>
                      <a:cubicBezTo>
                        <a:pt x="36" y="264"/>
                        <a:pt x="35" y="264"/>
                        <a:pt x="35" y="264"/>
                      </a:cubicBezTo>
                      <a:cubicBezTo>
                        <a:pt x="34" y="264"/>
                        <a:pt x="33" y="264"/>
                        <a:pt x="33" y="264"/>
                      </a:cubicBezTo>
                      <a:cubicBezTo>
                        <a:pt x="33" y="264"/>
                        <a:pt x="34" y="263"/>
                        <a:pt x="35" y="262"/>
                      </a:cubicBezTo>
                      <a:cubicBezTo>
                        <a:pt x="35" y="262"/>
                        <a:pt x="35" y="262"/>
                        <a:pt x="35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1"/>
                        <a:pt x="36" y="261"/>
                        <a:pt x="36" y="260"/>
                      </a:cubicBezTo>
                      <a:cubicBezTo>
                        <a:pt x="38" y="259"/>
                        <a:pt x="39" y="258"/>
                        <a:pt x="40" y="256"/>
                      </a:cubicBezTo>
                      <a:close/>
                      <a:moveTo>
                        <a:pt x="23" y="258"/>
                      </a:moveTo>
                      <a:cubicBezTo>
                        <a:pt x="23" y="257"/>
                        <a:pt x="23" y="257"/>
                        <a:pt x="23" y="256"/>
                      </a:cubicBezTo>
                      <a:cubicBezTo>
                        <a:pt x="23" y="256"/>
                        <a:pt x="23" y="256"/>
                        <a:pt x="24" y="256"/>
                      </a:cubicBezTo>
                      <a:cubicBezTo>
                        <a:pt x="24" y="256"/>
                        <a:pt x="24" y="256"/>
                        <a:pt x="24" y="256"/>
                      </a:cubicBezTo>
                      <a:cubicBezTo>
                        <a:pt x="26" y="253"/>
                        <a:pt x="28" y="251"/>
                        <a:pt x="30" y="249"/>
                      </a:cubicBezTo>
                      <a:cubicBezTo>
                        <a:pt x="28" y="252"/>
                        <a:pt x="27" y="254"/>
                        <a:pt x="25" y="257"/>
                      </a:cubicBezTo>
                      <a:cubicBezTo>
                        <a:pt x="25" y="256"/>
                        <a:pt x="25" y="256"/>
                        <a:pt x="25" y="256"/>
                      </a:cubicBezTo>
                      <a:cubicBezTo>
                        <a:pt x="25" y="255"/>
                        <a:pt x="25" y="255"/>
                        <a:pt x="24" y="256"/>
                      </a:cubicBezTo>
                      <a:cubicBezTo>
                        <a:pt x="24" y="256"/>
                        <a:pt x="24" y="257"/>
                        <a:pt x="23" y="258"/>
                      </a:cubicBezTo>
                      <a:close/>
                      <a:moveTo>
                        <a:pt x="40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1" y="266"/>
                        <a:pt x="41" y="266"/>
                        <a:pt x="42" y="266"/>
                      </a:cubicBezTo>
                      <a:cubicBezTo>
                        <a:pt x="41" y="266"/>
                        <a:pt x="40" y="266"/>
                        <a:pt x="40" y="267"/>
                      </a:cubicBezTo>
                      <a:close/>
                      <a:moveTo>
                        <a:pt x="39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lnTo>
                        <a:pt x="39" y="267"/>
                      </a:lnTo>
                      <a:close/>
                      <a:moveTo>
                        <a:pt x="38" y="266"/>
                      </a:move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5" y="267"/>
                        <a:pt x="36" y="267"/>
                        <a:pt x="38" y="267"/>
                      </a:cubicBez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4" y="267"/>
                        <a:pt x="34" y="267"/>
                        <a:pt x="34" y="267"/>
                      </a:cubicBezTo>
                      <a:cubicBezTo>
                        <a:pt x="34" y="266"/>
                        <a:pt x="34" y="266"/>
                        <a:pt x="35" y="266"/>
                      </a:cubicBezTo>
                      <a:cubicBezTo>
                        <a:pt x="36" y="266"/>
                        <a:pt x="37" y="266"/>
                        <a:pt x="38" y="266"/>
                      </a:cubicBezTo>
                      <a:close/>
                      <a:moveTo>
                        <a:pt x="35" y="274"/>
                      </a:moveTo>
                      <a:cubicBezTo>
                        <a:pt x="36" y="272"/>
                        <a:pt x="37" y="270"/>
                        <a:pt x="38" y="268"/>
                      </a:cubicBezTo>
                      <a:cubicBezTo>
                        <a:pt x="40" y="268"/>
                        <a:pt x="41" y="268"/>
                        <a:pt x="43" y="269"/>
                      </a:cubicBezTo>
                      <a:cubicBezTo>
                        <a:pt x="40" y="271"/>
                        <a:pt x="38" y="274"/>
                        <a:pt x="36" y="276"/>
                      </a:cubicBezTo>
                      <a:cubicBezTo>
                        <a:pt x="34" y="276"/>
                        <a:pt x="32" y="276"/>
                        <a:pt x="30" y="276"/>
                      </a:cubicBezTo>
                      <a:cubicBezTo>
                        <a:pt x="32" y="274"/>
                        <a:pt x="34" y="272"/>
                        <a:pt x="36" y="271"/>
                      </a:cubicBezTo>
                      <a:cubicBezTo>
                        <a:pt x="35" y="272"/>
                        <a:pt x="34" y="273"/>
                        <a:pt x="34" y="274"/>
                      </a:cubicBezTo>
                      <a:cubicBezTo>
                        <a:pt x="34" y="274"/>
                        <a:pt x="35" y="274"/>
                        <a:pt x="35" y="274"/>
                      </a:cubicBezTo>
                      <a:close/>
                      <a:moveTo>
                        <a:pt x="37" y="268"/>
                      </a:moveTo>
                      <a:cubicBezTo>
                        <a:pt x="37" y="268"/>
                        <a:pt x="37" y="269"/>
                        <a:pt x="37" y="269"/>
                      </a:cubicBezTo>
                      <a:cubicBezTo>
                        <a:pt x="34" y="271"/>
                        <a:pt x="32" y="274"/>
                        <a:pt x="29" y="276"/>
                      </a:cubicBezTo>
                      <a:cubicBezTo>
                        <a:pt x="28" y="276"/>
                        <a:pt x="27" y="276"/>
                        <a:pt x="26" y="276"/>
                      </a:cubicBezTo>
                      <a:cubicBezTo>
                        <a:pt x="28" y="274"/>
                        <a:pt x="31" y="271"/>
                        <a:pt x="33" y="268"/>
                      </a:cubicBezTo>
                      <a:cubicBezTo>
                        <a:pt x="34" y="268"/>
                        <a:pt x="36" y="268"/>
                        <a:pt x="37" y="268"/>
                      </a:cubicBezTo>
                      <a:close/>
                      <a:moveTo>
                        <a:pt x="35" y="278"/>
                      </a:moveTo>
                      <a:cubicBezTo>
                        <a:pt x="35" y="278"/>
                        <a:pt x="35" y="278"/>
                        <a:pt x="36" y="278"/>
                      </a:cubicBezTo>
                      <a:cubicBezTo>
                        <a:pt x="40" y="278"/>
                        <a:pt x="45" y="278"/>
                        <a:pt x="50" y="278"/>
                      </a:cubicBezTo>
                      <a:cubicBezTo>
                        <a:pt x="50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2" y="278"/>
                      </a:cubicBezTo>
                      <a:cubicBezTo>
                        <a:pt x="52" y="278"/>
                        <a:pt x="53" y="278"/>
                        <a:pt x="54" y="278"/>
                      </a:cubicBezTo>
                      <a:cubicBezTo>
                        <a:pt x="48" y="278"/>
                        <a:pt x="41" y="278"/>
                        <a:pt x="35" y="278"/>
                      </a:cubicBezTo>
                      <a:close/>
                      <a:moveTo>
                        <a:pt x="29" y="277"/>
                      </a:moveTo>
                      <a:cubicBezTo>
                        <a:pt x="29" y="277"/>
                        <a:pt x="29" y="277"/>
                        <a:pt x="29" y="277"/>
                      </a:cubicBezTo>
                      <a:cubicBezTo>
                        <a:pt x="31" y="277"/>
                        <a:pt x="33" y="277"/>
                        <a:pt x="35" y="277"/>
                      </a:cubicBezTo>
                      <a:cubicBezTo>
                        <a:pt x="32" y="277"/>
                        <a:pt x="28" y="277"/>
                        <a:pt x="24" y="278"/>
                      </a:cubicBezTo>
                      <a:cubicBezTo>
                        <a:pt x="27" y="278"/>
                        <a:pt x="29" y="278"/>
                        <a:pt x="32" y="278"/>
                      </a:cubicBezTo>
                      <a:cubicBezTo>
                        <a:pt x="32" y="278"/>
                        <a:pt x="33" y="278"/>
                        <a:pt x="33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1" y="278"/>
                        <a:pt x="27" y="278"/>
                        <a:pt x="24" y="278"/>
                      </a:cubicBezTo>
                      <a:cubicBezTo>
                        <a:pt x="24" y="278"/>
                        <a:pt x="24" y="278"/>
                        <a:pt x="24" y="278"/>
                      </a:cubicBezTo>
                      <a:cubicBezTo>
                        <a:pt x="24" y="277"/>
                        <a:pt x="24" y="277"/>
                        <a:pt x="24" y="277"/>
                      </a:cubicBezTo>
                      <a:cubicBezTo>
                        <a:pt x="25" y="277"/>
                        <a:pt x="25" y="277"/>
                        <a:pt x="25" y="276"/>
                      </a:cubicBezTo>
                      <a:cubicBezTo>
                        <a:pt x="26" y="276"/>
                        <a:pt x="28" y="276"/>
                        <a:pt x="29" y="277"/>
                      </a:cubicBezTo>
                      <a:cubicBezTo>
                        <a:pt x="28" y="277"/>
                        <a:pt x="28" y="277"/>
                        <a:pt x="28" y="277"/>
                      </a:cubicBezTo>
                      <a:cubicBezTo>
                        <a:pt x="28" y="277"/>
                        <a:pt x="29" y="277"/>
                        <a:pt x="29" y="277"/>
                      </a:cubicBezTo>
                      <a:close/>
                      <a:moveTo>
                        <a:pt x="12" y="279"/>
                      </a:moveTo>
                      <a:cubicBezTo>
                        <a:pt x="12" y="279"/>
                        <a:pt x="12" y="279"/>
                        <a:pt x="12" y="278"/>
                      </a:cubicBezTo>
                      <a:cubicBezTo>
                        <a:pt x="15" y="278"/>
                        <a:pt x="19" y="278"/>
                        <a:pt x="22" y="279"/>
                      </a:cubicBezTo>
                      <a:cubicBezTo>
                        <a:pt x="19" y="279"/>
                        <a:pt x="15" y="279"/>
                        <a:pt x="12" y="279"/>
                      </a:cubicBezTo>
                      <a:close/>
                      <a:moveTo>
                        <a:pt x="10" y="278"/>
                      </a:moveTo>
                      <a:cubicBezTo>
                        <a:pt x="10" y="279"/>
                        <a:pt x="10" y="279"/>
                        <a:pt x="10" y="279"/>
                      </a:cubicBezTo>
                      <a:cubicBezTo>
                        <a:pt x="8" y="279"/>
                        <a:pt x="8" y="279"/>
                        <a:pt x="6" y="279"/>
                      </a:cubicBezTo>
                      <a:cubicBezTo>
                        <a:pt x="6" y="279"/>
                        <a:pt x="6" y="279"/>
                        <a:pt x="5" y="279"/>
                      </a:cubicBezTo>
                      <a:cubicBezTo>
                        <a:pt x="7" y="278"/>
                        <a:pt x="8" y="278"/>
                        <a:pt x="10" y="278"/>
                      </a:cubicBezTo>
                      <a:close/>
                      <a:moveTo>
                        <a:pt x="139" y="278"/>
                      </a:moveTo>
                      <a:cubicBezTo>
                        <a:pt x="140" y="278"/>
                        <a:pt x="140" y="278"/>
                        <a:pt x="141" y="278"/>
                      </a:cubicBezTo>
                      <a:cubicBezTo>
                        <a:pt x="146" y="277"/>
                        <a:pt x="150" y="277"/>
                        <a:pt x="155" y="277"/>
                      </a:cubicBezTo>
                      <a:cubicBezTo>
                        <a:pt x="152" y="277"/>
                        <a:pt x="150" y="277"/>
                        <a:pt x="147" y="278"/>
                      </a:cubicBezTo>
                      <a:cubicBezTo>
                        <a:pt x="144" y="278"/>
                        <a:pt x="142" y="278"/>
                        <a:pt x="139" y="278"/>
                      </a:cubicBezTo>
                      <a:close/>
                      <a:moveTo>
                        <a:pt x="113" y="278"/>
                      </a:moveTo>
                      <a:cubicBezTo>
                        <a:pt x="115" y="278"/>
                        <a:pt x="117" y="278"/>
                        <a:pt x="120" y="278"/>
                      </a:cubicBezTo>
                      <a:cubicBezTo>
                        <a:pt x="112" y="278"/>
                        <a:pt x="104" y="278"/>
                        <a:pt x="97" y="278"/>
                      </a:cubicBezTo>
                      <a:cubicBezTo>
                        <a:pt x="98" y="278"/>
                        <a:pt x="101" y="278"/>
                        <a:pt x="103" y="278"/>
                      </a:cubicBezTo>
                      <a:cubicBezTo>
                        <a:pt x="106" y="278"/>
                        <a:pt x="108" y="278"/>
                        <a:pt x="111" y="278"/>
                      </a:cubicBezTo>
                      <a:cubicBezTo>
                        <a:pt x="112" y="278"/>
                        <a:pt x="112" y="278"/>
                        <a:pt x="113" y="2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5" name="Freeform 6">
                  <a:extLst>
                    <a:ext uri="{FF2B5EF4-FFF2-40B4-BE49-F238E27FC236}">
                      <a16:creationId xmlns:a16="http://schemas.microsoft.com/office/drawing/2014/main" id="{CE531805-87CB-F534-CB45-2C396A3964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0" y="3507"/>
                  <a:ext cx="6" cy="21"/>
                </a:xfrm>
                <a:custGeom>
                  <a:avLst/>
                  <a:gdLst>
                    <a:gd name="T0" fmla="*/ 0 w 4"/>
                    <a:gd name="T1" fmla="*/ 15 h 15"/>
                    <a:gd name="T2" fmla="*/ 0 w 4"/>
                    <a:gd name="T3" fmla="*/ 15 h 15"/>
                    <a:gd name="T4" fmla="*/ 4 w 4"/>
                    <a:gd name="T5" fmla="*/ 0 h 15"/>
                    <a:gd name="T6" fmla="*/ 2 w 4"/>
                    <a:gd name="T7" fmla="*/ 8 h 15"/>
                    <a:gd name="T8" fmla="*/ 0 w 4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0"/>
                        <a:pt x="3" y="5"/>
                        <a:pt x="4" y="0"/>
                      </a:cubicBezTo>
                      <a:cubicBezTo>
                        <a:pt x="3" y="3"/>
                        <a:pt x="2" y="5"/>
                        <a:pt x="2" y="8"/>
                      </a:cubicBezTo>
                      <a:cubicBezTo>
                        <a:pt x="1" y="11"/>
                        <a:pt x="0" y="13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6" name="Freeform 7">
                  <a:extLst>
                    <a:ext uri="{FF2B5EF4-FFF2-40B4-BE49-F238E27FC236}">
                      <a16:creationId xmlns:a16="http://schemas.microsoft.com/office/drawing/2014/main" id="{AAA7CDED-02F2-9467-7CB8-A4E9DFF32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5" y="3557"/>
                  <a:ext cx="4" cy="17"/>
                </a:xfrm>
                <a:custGeom>
                  <a:avLst/>
                  <a:gdLst>
                    <a:gd name="T0" fmla="*/ 3 w 3"/>
                    <a:gd name="T1" fmla="*/ 0 h 12"/>
                    <a:gd name="T2" fmla="*/ 3 w 3"/>
                    <a:gd name="T3" fmla="*/ 0 h 12"/>
                    <a:gd name="T4" fmla="*/ 0 w 3"/>
                    <a:gd name="T5" fmla="*/ 12 h 12"/>
                    <a:gd name="T6" fmla="*/ 0 w 3"/>
                    <a:gd name="T7" fmla="*/ 12 h 12"/>
                    <a:gd name="T8" fmla="*/ 3 w 3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7" name="Rectangle 8">
                  <a:extLst>
                    <a:ext uri="{FF2B5EF4-FFF2-40B4-BE49-F238E27FC236}">
                      <a16:creationId xmlns:a16="http://schemas.microsoft.com/office/drawing/2014/main" id="{AD763119-0B22-4831-8232-0D9806778D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690" y="34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8" name="Freeform 9">
                  <a:extLst>
                    <a:ext uri="{FF2B5EF4-FFF2-40B4-BE49-F238E27FC236}">
                      <a16:creationId xmlns:a16="http://schemas.microsoft.com/office/drawing/2014/main" id="{AAD34318-D114-148A-48B2-325E8F143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0" y="3644"/>
                  <a:ext cx="8" cy="26"/>
                </a:xfrm>
                <a:custGeom>
                  <a:avLst/>
                  <a:gdLst>
                    <a:gd name="T0" fmla="*/ 6 w 6"/>
                    <a:gd name="T1" fmla="*/ 0 h 18"/>
                    <a:gd name="T2" fmla="*/ 6 w 6"/>
                    <a:gd name="T3" fmla="*/ 1 h 18"/>
                    <a:gd name="T4" fmla="*/ 0 w 6"/>
                    <a:gd name="T5" fmla="*/ 18 h 18"/>
                    <a:gd name="T6" fmla="*/ 1 w 6"/>
                    <a:gd name="T7" fmla="*/ 18 h 18"/>
                    <a:gd name="T8" fmla="*/ 6 w 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8">
                      <a:moveTo>
                        <a:pt x="6" y="0"/>
                      </a:move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4" y="7"/>
                        <a:pt x="2" y="13"/>
                        <a:pt x="0" y="18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4" y="12"/>
                        <a:pt x="6" y="7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9" name="Freeform 10">
                  <a:extLst>
                    <a:ext uri="{FF2B5EF4-FFF2-40B4-BE49-F238E27FC236}">
                      <a16:creationId xmlns:a16="http://schemas.microsoft.com/office/drawing/2014/main" id="{AD24823F-C010-EF95-1513-D1738EE6F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49" y="3782"/>
                  <a:ext cx="12" cy="10"/>
                </a:xfrm>
                <a:custGeom>
                  <a:avLst/>
                  <a:gdLst>
                    <a:gd name="T0" fmla="*/ 8 w 8"/>
                    <a:gd name="T1" fmla="*/ 1 h 7"/>
                    <a:gd name="T2" fmla="*/ 0 w 8"/>
                    <a:gd name="T3" fmla="*/ 6 h 7"/>
                    <a:gd name="T4" fmla="*/ 1 w 8"/>
                    <a:gd name="T5" fmla="*/ 7 h 7"/>
                    <a:gd name="T6" fmla="*/ 2 w 8"/>
                    <a:gd name="T7" fmla="*/ 6 h 7"/>
                    <a:gd name="T8" fmla="*/ 8 w 8"/>
                    <a:gd name="T9" fmla="*/ 0 h 7"/>
                    <a:gd name="T10" fmla="*/ 8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1"/>
                      </a:move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4" y="5"/>
                        <a:pt x="7" y="3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0" name="Freeform 11">
                  <a:extLst>
                    <a:ext uri="{FF2B5EF4-FFF2-40B4-BE49-F238E27FC236}">
                      <a16:creationId xmlns:a16="http://schemas.microsoft.com/office/drawing/2014/main" id="{442C24C1-335E-AB4F-12BE-26A90F05D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0" y="3466"/>
                  <a:ext cx="11" cy="24"/>
                </a:xfrm>
                <a:custGeom>
                  <a:avLst/>
                  <a:gdLst>
                    <a:gd name="T0" fmla="*/ 0 w 8"/>
                    <a:gd name="T1" fmla="*/ 17 h 17"/>
                    <a:gd name="T2" fmla="*/ 0 w 8"/>
                    <a:gd name="T3" fmla="*/ 16 h 17"/>
                    <a:gd name="T4" fmla="*/ 8 w 8"/>
                    <a:gd name="T5" fmla="*/ 0 h 17"/>
                    <a:gd name="T6" fmla="*/ 7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1"/>
                        <a:pt x="5" y="6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6"/>
                        <a:pt x="2" y="11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1" name="Freeform 12">
                  <a:extLst>
                    <a:ext uri="{FF2B5EF4-FFF2-40B4-BE49-F238E27FC236}">
                      <a16:creationId xmlns:a16="http://schemas.microsoft.com/office/drawing/2014/main" id="{96267458-80D7-0479-877D-E762594CD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0" y="3491"/>
                  <a:ext cx="13" cy="26"/>
                </a:xfrm>
                <a:custGeom>
                  <a:avLst/>
                  <a:gdLst>
                    <a:gd name="T0" fmla="*/ 9 w 9"/>
                    <a:gd name="T1" fmla="*/ 0 h 18"/>
                    <a:gd name="T2" fmla="*/ 8 w 9"/>
                    <a:gd name="T3" fmla="*/ 1 h 18"/>
                    <a:gd name="T4" fmla="*/ 0 w 9"/>
                    <a:gd name="T5" fmla="*/ 18 h 18"/>
                    <a:gd name="T6" fmla="*/ 0 w 9"/>
                    <a:gd name="T7" fmla="*/ 18 h 18"/>
                    <a:gd name="T8" fmla="*/ 0 w 9"/>
                    <a:gd name="T9" fmla="*/ 18 h 18"/>
                    <a:gd name="T10" fmla="*/ 9 w 9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5" y="6"/>
                        <a:pt x="2" y="1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2"/>
                        <a:pt x="6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2" name="Freeform 13">
                  <a:extLst>
                    <a:ext uri="{FF2B5EF4-FFF2-40B4-BE49-F238E27FC236}">
                      <a16:creationId xmlns:a16="http://schemas.microsoft.com/office/drawing/2014/main" id="{367C26E9-56D4-5DDA-6057-4E670A9AF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0" y="3562"/>
                  <a:ext cx="11" cy="16"/>
                </a:xfrm>
                <a:custGeom>
                  <a:avLst/>
                  <a:gdLst>
                    <a:gd name="T0" fmla="*/ 5 w 8"/>
                    <a:gd name="T1" fmla="*/ 4 h 11"/>
                    <a:gd name="T2" fmla="*/ 8 w 8"/>
                    <a:gd name="T3" fmla="*/ 0 h 11"/>
                    <a:gd name="T4" fmla="*/ 7 w 8"/>
                    <a:gd name="T5" fmla="*/ 0 h 11"/>
                    <a:gd name="T6" fmla="*/ 0 w 8"/>
                    <a:gd name="T7" fmla="*/ 11 h 11"/>
                    <a:gd name="T8" fmla="*/ 5 w 8"/>
                    <a:gd name="T9" fmla="*/ 4 h 11"/>
                    <a:gd name="T10" fmla="*/ 5 w 8"/>
                    <a:gd name="T1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5" y="4"/>
                      </a:moveTo>
                      <a:cubicBezTo>
                        <a:pt x="7" y="3"/>
                        <a:pt x="8" y="2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5" y="4"/>
                        <a:pt x="3" y="8"/>
                        <a:pt x="0" y="11"/>
                      </a:cubicBezTo>
                      <a:cubicBezTo>
                        <a:pt x="3" y="10"/>
                        <a:pt x="4" y="8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3" name="Freeform 14">
                  <a:extLst>
                    <a:ext uri="{FF2B5EF4-FFF2-40B4-BE49-F238E27FC236}">
                      <a16:creationId xmlns:a16="http://schemas.microsoft.com/office/drawing/2014/main" id="{4CFEE6AB-E621-3164-C38F-B52CF499C8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9" y="3559"/>
                  <a:ext cx="12" cy="24"/>
                </a:xfrm>
                <a:custGeom>
                  <a:avLst/>
                  <a:gdLst>
                    <a:gd name="T0" fmla="*/ 0 w 8"/>
                    <a:gd name="T1" fmla="*/ 17 h 17"/>
                    <a:gd name="T2" fmla="*/ 1 w 8"/>
                    <a:gd name="T3" fmla="*/ 16 h 17"/>
                    <a:gd name="T4" fmla="*/ 8 w 8"/>
                    <a:gd name="T5" fmla="*/ 0 h 17"/>
                    <a:gd name="T6" fmla="*/ 8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1" y="16"/>
                      </a:cubicBezTo>
                      <a:cubicBezTo>
                        <a:pt x="5" y="11"/>
                        <a:pt x="7" y="6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6"/>
                        <a:pt x="3" y="12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4" name="Freeform 15">
                  <a:extLst>
                    <a:ext uri="{FF2B5EF4-FFF2-40B4-BE49-F238E27FC236}">
                      <a16:creationId xmlns:a16="http://schemas.microsoft.com/office/drawing/2014/main" id="{F5C87CCC-E225-F6C3-6E75-5FB286EDC7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0" y="3605"/>
                  <a:ext cx="3" cy="5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2 w 2"/>
                    <a:gd name="T5" fmla="*/ 0 h 4"/>
                    <a:gd name="T6" fmla="*/ 1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0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5" name="Freeform 16">
                  <a:extLst>
                    <a:ext uri="{FF2B5EF4-FFF2-40B4-BE49-F238E27FC236}">
                      <a16:creationId xmlns:a16="http://schemas.microsoft.com/office/drawing/2014/main" id="{5D7FB81A-ABD8-B432-CE83-05DAB3F1A2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81" y="3722"/>
                  <a:ext cx="12" cy="10"/>
                </a:xfrm>
                <a:custGeom>
                  <a:avLst/>
                  <a:gdLst>
                    <a:gd name="T0" fmla="*/ 4 w 9"/>
                    <a:gd name="T1" fmla="*/ 2 h 7"/>
                    <a:gd name="T2" fmla="*/ 4 w 9"/>
                    <a:gd name="T3" fmla="*/ 2 h 7"/>
                    <a:gd name="T4" fmla="*/ 3 w 9"/>
                    <a:gd name="T5" fmla="*/ 1 h 7"/>
                    <a:gd name="T6" fmla="*/ 1 w 9"/>
                    <a:gd name="T7" fmla="*/ 0 h 7"/>
                    <a:gd name="T8" fmla="*/ 1 w 9"/>
                    <a:gd name="T9" fmla="*/ 0 h 7"/>
                    <a:gd name="T10" fmla="*/ 8 w 9"/>
                    <a:gd name="T11" fmla="*/ 7 h 7"/>
                    <a:gd name="T12" fmla="*/ 8 w 9"/>
                    <a:gd name="T13" fmla="*/ 7 h 7"/>
                    <a:gd name="T14" fmla="*/ 9 w 9"/>
                    <a:gd name="T15" fmla="*/ 6 h 7"/>
                    <a:gd name="T16" fmla="*/ 8 w 9"/>
                    <a:gd name="T17" fmla="*/ 5 h 7"/>
                    <a:gd name="T18" fmla="*/ 4 w 9"/>
                    <a:gd name="T19" fmla="*/ 3 h 7"/>
                    <a:gd name="T20" fmla="*/ 4 w 9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3"/>
                        <a:pt x="5" y="5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7" y="5"/>
                        <a:pt x="6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6" name="Freeform 17">
                  <a:extLst>
                    <a:ext uri="{FF2B5EF4-FFF2-40B4-BE49-F238E27FC236}">
                      <a16:creationId xmlns:a16="http://schemas.microsoft.com/office/drawing/2014/main" id="{D15EC3EA-A4A6-073E-6C58-5D6F225D7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10" y="3425"/>
                  <a:ext cx="39" cy="22"/>
                </a:xfrm>
                <a:custGeom>
                  <a:avLst/>
                  <a:gdLst>
                    <a:gd name="T0" fmla="*/ 27 w 27"/>
                    <a:gd name="T1" fmla="*/ 0 h 16"/>
                    <a:gd name="T2" fmla="*/ 12 w 27"/>
                    <a:gd name="T3" fmla="*/ 7 h 16"/>
                    <a:gd name="T4" fmla="*/ 0 w 27"/>
                    <a:gd name="T5" fmla="*/ 16 h 16"/>
                    <a:gd name="T6" fmla="*/ 5 w 27"/>
                    <a:gd name="T7" fmla="*/ 13 h 16"/>
                    <a:gd name="T8" fmla="*/ 27 w 2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6">
                      <a:moveTo>
                        <a:pt x="27" y="0"/>
                      </a:moveTo>
                      <a:cubicBezTo>
                        <a:pt x="22" y="3"/>
                        <a:pt x="17" y="5"/>
                        <a:pt x="12" y="7"/>
                      </a:cubicBezTo>
                      <a:cubicBezTo>
                        <a:pt x="7" y="9"/>
                        <a:pt x="2" y="12"/>
                        <a:pt x="0" y="16"/>
                      </a:cubicBezTo>
                      <a:cubicBezTo>
                        <a:pt x="1" y="15"/>
                        <a:pt x="2" y="13"/>
                        <a:pt x="5" y="13"/>
                      </a:cubicBezTo>
                      <a:cubicBezTo>
                        <a:pt x="13" y="9"/>
                        <a:pt x="20" y="5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7" name="Freeform 18">
                  <a:extLst>
                    <a:ext uri="{FF2B5EF4-FFF2-40B4-BE49-F238E27FC236}">
                      <a16:creationId xmlns:a16="http://schemas.microsoft.com/office/drawing/2014/main" id="{4E969211-09D1-F9D7-D99B-2921BBCD91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2" y="3808"/>
                  <a:ext cx="25" cy="7"/>
                </a:xfrm>
                <a:custGeom>
                  <a:avLst/>
                  <a:gdLst>
                    <a:gd name="T0" fmla="*/ 18 w 18"/>
                    <a:gd name="T1" fmla="*/ 4 h 5"/>
                    <a:gd name="T2" fmla="*/ 17 w 18"/>
                    <a:gd name="T3" fmla="*/ 3 h 5"/>
                    <a:gd name="T4" fmla="*/ 1 w 18"/>
                    <a:gd name="T5" fmla="*/ 0 h 5"/>
                    <a:gd name="T6" fmla="*/ 0 w 18"/>
                    <a:gd name="T7" fmla="*/ 1 h 5"/>
                    <a:gd name="T8" fmla="*/ 18 w 18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5">
                      <a:moveTo>
                        <a:pt x="18" y="4"/>
                      </a:move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2" y="3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6" y="4"/>
                        <a:pt x="12" y="5"/>
                        <a:pt x="18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8" name="Freeform 19">
                  <a:extLst>
                    <a:ext uri="{FF2B5EF4-FFF2-40B4-BE49-F238E27FC236}">
                      <a16:creationId xmlns:a16="http://schemas.microsoft.com/office/drawing/2014/main" id="{180B368E-896D-4EA3-5C52-135BC9CDB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5" y="3803"/>
                  <a:ext cx="46" cy="13"/>
                </a:xfrm>
                <a:custGeom>
                  <a:avLst/>
                  <a:gdLst>
                    <a:gd name="T0" fmla="*/ 32 w 32"/>
                    <a:gd name="T1" fmla="*/ 9 h 9"/>
                    <a:gd name="T2" fmla="*/ 31 w 32"/>
                    <a:gd name="T3" fmla="*/ 8 h 9"/>
                    <a:gd name="T4" fmla="*/ 0 w 32"/>
                    <a:gd name="T5" fmla="*/ 0 h 9"/>
                    <a:gd name="T6" fmla="*/ 0 w 32"/>
                    <a:gd name="T7" fmla="*/ 0 h 9"/>
                    <a:gd name="T8" fmla="*/ 32 w 32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9">
                      <a:moveTo>
                        <a:pt x="32" y="9"/>
                      </a:moveTo>
                      <a:cubicBezTo>
                        <a:pt x="32" y="8"/>
                        <a:pt x="32" y="8"/>
                        <a:pt x="31" y="8"/>
                      </a:cubicBezTo>
                      <a:cubicBezTo>
                        <a:pt x="21" y="6"/>
                        <a:pt x="10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6"/>
                        <a:pt x="19" y="8"/>
                        <a:pt x="3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9" name="Freeform 20">
                  <a:extLst>
                    <a:ext uri="{FF2B5EF4-FFF2-40B4-BE49-F238E27FC236}">
                      <a16:creationId xmlns:a16="http://schemas.microsoft.com/office/drawing/2014/main" id="{1ABF4FAA-E7EE-3C93-9C51-CBBE666965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2" y="3805"/>
                  <a:ext cx="17" cy="5"/>
                </a:xfrm>
                <a:custGeom>
                  <a:avLst/>
                  <a:gdLst>
                    <a:gd name="T0" fmla="*/ 12 w 12"/>
                    <a:gd name="T1" fmla="*/ 4 h 4"/>
                    <a:gd name="T2" fmla="*/ 11 w 12"/>
                    <a:gd name="T3" fmla="*/ 3 h 4"/>
                    <a:gd name="T4" fmla="*/ 1 w 12"/>
                    <a:gd name="T5" fmla="*/ 0 h 4"/>
                    <a:gd name="T6" fmla="*/ 0 w 12"/>
                    <a:gd name="T7" fmla="*/ 1 h 4"/>
                    <a:gd name="T8" fmla="*/ 12 w 1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8" y="2"/>
                        <a:pt x="4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4"/>
                        <a:pt x="1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0" name="Freeform 21">
                  <a:extLst>
                    <a:ext uri="{FF2B5EF4-FFF2-40B4-BE49-F238E27FC236}">
                      <a16:creationId xmlns:a16="http://schemas.microsoft.com/office/drawing/2014/main" id="{B519056F-3D07-DFC0-C813-D12F431AC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88" y="3798"/>
                  <a:ext cx="3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1" name="Freeform 22">
                  <a:extLst>
                    <a:ext uri="{FF2B5EF4-FFF2-40B4-BE49-F238E27FC236}">
                      <a16:creationId xmlns:a16="http://schemas.microsoft.com/office/drawing/2014/main" id="{C1088839-3456-C71D-A0B3-3347208DEF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650" y="3799"/>
                  <a:ext cx="20" cy="3"/>
                </a:xfrm>
                <a:custGeom>
                  <a:avLst/>
                  <a:gdLst>
                    <a:gd name="T0" fmla="*/ 14 w 14"/>
                    <a:gd name="T1" fmla="*/ 2 h 2"/>
                    <a:gd name="T2" fmla="*/ 13 w 14"/>
                    <a:gd name="T3" fmla="*/ 1 h 2"/>
                    <a:gd name="T4" fmla="*/ 1 w 14"/>
                    <a:gd name="T5" fmla="*/ 0 h 2"/>
                    <a:gd name="T6" fmla="*/ 0 w 14"/>
                    <a:gd name="T7" fmla="*/ 1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1"/>
                        <a:pt x="9" y="2"/>
                        <a:pt x="1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2" name="Freeform 23">
                  <a:extLst>
                    <a:ext uri="{FF2B5EF4-FFF2-40B4-BE49-F238E27FC236}">
                      <a16:creationId xmlns:a16="http://schemas.microsoft.com/office/drawing/2014/main" id="{2D392FBF-27B0-7F8A-6390-7A826347A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667" y="3800"/>
                  <a:ext cx="31" cy="13"/>
                </a:xfrm>
                <a:custGeom>
                  <a:avLst/>
                  <a:gdLst>
                    <a:gd name="T0" fmla="*/ 22 w 22"/>
                    <a:gd name="T1" fmla="*/ 9 h 9"/>
                    <a:gd name="T2" fmla="*/ 21 w 22"/>
                    <a:gd name="T3" fmla="*/ 8 h 9"/>
                    <a:gd name="T4" fmla="*/ 2 w 22"/>
                    <a:gd name="T5" fmla="*/ 0 h 9"/>
                    <a:gd name="T6" fmla="*/ 1 w 22"/>
                    <a:gd name="T7" fmla="*/ 0 h 9"/>
                    <a:gd name="T8" fmla="*/ 1 w 22"/>
                    <a:gd name="T9" fmla="*/ 1 h 9"/>
                    <a:gd name="T10" fmla="*/ 12 w 22"/>
                    <a:gd name="T11" fmla="*/ 9 h 9"/>
                    <a:gd name="T12" fmla="*/ 22 w 22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9">
                      <a:moveTo>
                        <a:pt x="22" y="9"/>
                      </a:moveTo>
                      <a:cubicBezTo>
                        <a:pt x="22" y="8"/>
                        <a:pt x="22" y="8"/>
                        <a:pt x="21" y="8"/>
                      </a:cubicBezTo>
                      <a:cubicBezTo>
                        <a:pt x="14" y="8"/>
                        <a:pt x="8" y="4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5" y="4"/>
                        <a:pt x="8" y="6"/>
                        <a:pt x="12" y="9"/>
                      </a:cubicBezTo>
                      <a:cubicBezTo>
                        <a:pt x="15" y="9"/>
                        <a:pt x="18" y="9"/>
                        <a:pt x="2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3" name="Freeform 24">
                  <a:extLst>
                    <a:ext uri="{FF2B5EF4-FFF2-40B4-BE49-F238E27FC236}">
                      <a16:creationId xmlns:a16="http://schemas.microsoft.com/office/drawing/2014/main" id="{E7345D2C-CBA2-6114-8E8F-AB0C98B8CE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22" y="3802"/>
                  <a:ext cx="44" cy="15"/>
                </a:xfrm>
                <a:custGeom>
                  <a:avLst/>
                  <a:gdLst>
                    <a:gd name="T0" fmla="*/ 2 w 31"/>
                    <a:gd name="T1" fmla="*/ 1 h 11"/>
                    <a:gd name="T2" fmla="*/ 0 w 31"/>
                    <a:gd name="T3" fmla="*/ 1 h 11"/>
                    <a:gd name="T4" fmla="*/ 31 w 31"/>
                    <a:gd name="T5" fmla="*/ 10 h 11"/>
                    <a:gd name="T6" fmla="*/ 29 w 31"/>
                    <a:gd name="T7" fmla="*/ 9 h 11"/>
                    <a:gd name="T8" fmla="*/ 22 w 31"/>
                    <a:gd name="T9" fmla="*/ 7 h 11"/>
                    <a:gd name="T10" fmla="*/ 2 w 31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11">
                      <a:moveTo>
                        <a:pt x="2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2" y="7"/>
                        <a:pt x="23" y="11"/>
                        <a:pt x="31" y="10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7" y="8"/>
                        <a:pt x="24" y="8"/>
                        <a:pt x="22" y="7"/>
                      </a:cubicBezTo>
                      <a:cubicBezTo>
                        <a:pt x="15" y="6"/>
                        <a:pt x="8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4" name="Freeform 25">
                  <a:extLst>
                    <a:ext uri="{FF2B5EF4-FFF2-40B4-BE49-F238E27FC236}">
                      <a16:creationId xmlns:a16="http://schemas.microsoft.com/office/drawing/2014/main" id="{585F7BF9-CB17-E947-FB1D-FB4214FD4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3796"/>
                  <a:ext cx="65" cy="21"/>
                </a:xfrm>
                <a:custGeom>
                  <a:avLst/>
                  <a:gdLst>
                    <a:gd name="T0" fmla="*/ 46 w 46"/>
                    <a:gd name="T1" fmla="*/ 15 h 15"/>
                    <a:gd name="T2" fmla="*/ 43 w 46"/>
                    <a:gd name="T3" fmla="*/ 14 h 15"/>
                    <a:gd name="T4" fmla="*/ 1 w 46"/>
                    <a:gd name="T5" fmla="*/ 0 h 15"/>
                    <a:gd name="T6" fmla="*/ 0 w 46"/>
                    <a:gd name="T7" fmla="*/ 1 h 15"/>
                    <a:gd name="T8" fmla="*/ 46 w 46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5">
                      <a:moveTo>
                        <a:pt x="46" y="15"/>
                      </a:moveTo>
                      <a:cubicBezTo>
                        <a:pt x="45" y="15"/>
                        <a:pt x="44" y="14"/>
                        <a:pt x="43" y="14"/>
                      </a:cubicBezTo>
                      <a:cubicBezTo>
                        <a:pt x="29" y="9"/>
                        <a:pt x="15" y="4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6" y="7"/>
                        <a:pt x="31" y="11"/>
                        <a:pt x="46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5" name="Freeform 26">
                  <a:extLst>
                    <a:ext uri="{FF2B5EF4-FFF2-40B4-BE49-F238E27FC236}">
                      <a16:creationId xmlns:a16="http://schemas.microsoft.com/office/drawing/2014/main" id="{8AD9BF31-A320-8C37-AF01-896F65B34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6" y="3809"/>
                  <a:ext cx="39" cy="10"/>
                </a:xfrm>
                <a:custGeom>
                  <a:avLst/>
                  <a:gdLst>
                    <a:gd name="T0" fmla="*/ 27 w 27"/>
                    <a:gd name="T1" fmla="*/ 7 h 7"/>
                    <a:gd name="T2" fmla="*/ 26 w 27"/>
                    <a:gd name="T3" fmla="*/ 6 h 7"/>
                    <a:gd name="T4" fmla="*/ 1 w 27"/>
                    <a:gd name="T5" fmla="*/ 0 h 7"/>
                    <a:gd name="T6" fmla="*/ 0 w 27"/>
                    <a:gd name="T7" fmla="*/ 0 h 7"/>
                    <a:gd name="T8" fmla="*/ 27 w 27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18" y="4"/>
                        <a:pt x="9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4"/>
                        <a:pt x="17" y="7"/>
                        <a:pt x="2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6" name="Freeform 27">
                  <a:extLst>
                    <a:ext uri="{FF2B5EF4-FFF2-40B4-BE49-F238E27FC236}">
                      <a16:creationId xmlns:a16="http://schemas.microsoft.com/office/drawing/2014/main" id="{B694F63E-12FF-99A9-6554-F513E70C78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5" y="3808"/>
                  <a:ext cx="30" cy="8"/>
                </a:xfrm>
                <a:custGeom>
                  <a:avLst/>
                  <a:gdLst>
                    <a:gd name="T0" fmla="*/ 21 w 21"/>
                    <a:gd name="T1" fmla="*/ 6 h 6"/>
                    <a:gd name="T2" fmla="*/ 20 w 21"/>
                    <a:gd name="T3" fmla="*/ 5 h 6"/>
                    <a:gd name="T4" fmla="*/ 1 w 21"/>
                    <a:gd name="T5" fmla="*/ 0 h 6"/>
                    <a:gd name="T6" fmla="*/ 0 w 21"/>
                    <a:gd name="T7" fmla="*/ 1 h 6"/>
                    <a:gd name="T8" fmla="*/ 21 w 21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6">
                      <a:moveTo>
                        <a:pt x="21" y="6"/>
                      </a:move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14" y="3"/>
                        <a:pt x="8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7" y="3"/>
                        <a:pt x="14" y="5"/>
                        <a:pt x="2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7" name="Freeform 28">
                  <a:extLst>
                    <a:ext uri="{FF2B5EF4-FFF2-40B4-BE49-F238E27FC236}">
                      <a16:creationId xmlns:a16="http://schemas.microsoft.com/office/drawing/2014/main" id="{3C6DEFD6-A367-AA5A-12AB-6C88AF61FE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88" y="3808"/>
                  <a:ext cx="51" cy="11"/>
                </a:xfrm>
                <a:custGeom>
                  <a:avLst/>
                  <a:gdLst>
                    <a:gd name="T0" fmla="*/ 36 w 36"/>
                    <a:gd name="T1" fmla="*/ 8 h 8"/>
                    <a:gd name="T2" fmla="*/ 35 w 36"/>
                    <a:gd name="T3" fmla="*/ 7 h 8"/>
                    <a:gd name="T4" fmla="*/ 1 w 36"/>
                    <a:gd name="T5" fmla="*/ 0 h 8"/>
                    <a:gd name="T6" fmla="*/ 0 w 36"/>
                    <a:gd name="T7" fmla="*/ 0 h 8"/>
                    <a:gd name="T8" fmla="*/ 36 w 36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8">
                      <a:moveTo>
                        <a:pt x="36" y="8"/>
                      </a:move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24" y="3"/>
                        <a:pt x="1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3"/>
                        <a:pt x="23" y="6"/>
                        <a:pt x="3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8" name="Freeform 29">
                  <a:extLst>
                    <a:ext uri="{FF2B5EF4-FFF2-40B4-BE49-F238E27FC236}">
                      <a16:creationId xmlns:a16="http://schemas.microsoft.com/office/drawing/2014/main" id="{4A51F404-BFE6-E5E3-7BC0-16F5FD38265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4" y="4276"/>
                  <a:ext cx="406" cy="439"/>
                </a:xfrm>
                <a:custGeom>
                  <a:avLst/>
                  <a:gdLst>
                    <a:gd name="T0" fmla="*/ 10 w 286"/>
                    <a:gd name="T1" fmla="*/ 54 h 310"/>
                    <a:gd name="T2" fmla="*/ 26 w 286"/>
                    <a:gd name="T3" fmla="*/ 159 h 310"/>
                    <a:gd name="T4" fmla="*/ 156 w 286"/>
                    <a:gd name="T5" fmla="*/ 191 h 310"/>
                    <a:gd name="T6" fmla="*/ 176 w 286"/>
                    <a:gd name="T7" fmla="*/ 209 h 310"/>
                    <a:gd name="T8" fmla="*/ 272 w 286"/>
                    <a:gd name="T9" fmla="*/ 309 h 310"/>
                    <a:gd name="T10" fmla="*/ 278 w 286"/>
                    <a:gd name="T11" fmla="*/ 281 h 310"/>
                    <a:gd name="T12" fmla="*/ 177 w 286"/>
                    <a:gd name="T13" fmla="*/ 155 h 310"/>
                    <a:gd name="T14" fmla="*/ 149 w 286"/>
                    <a:gd name="T15" fmla="*/ 25 h 310"/>
                    <a:gd name="T16" fmla="*/ 175 w 286"/>
                    <a:gd name="T17" fmla="*/ 61 h 310"/>
                    <a:gd name="T18" fmla="*/ 170 w 286"/>
                    <a:gd name="T19" fmla="*/ 62 h 310"/>
                    <a:gd name="T20" fmla="*/ 102 w 286"/>
                    <a:gd name="T21" fmla="*/ 13 h 310"/>
                    <a:gd name="T22" fmla="*/ 16 w 286"/>
                    <a:gd name="T23" fmla="*/ 78 h 310"/>
                    <a:gd name="T24" fmla="*/ 34 w 286"/>
                    <a:gd name="T25" fmla="*/ 34 h 310"/>
                    <a:gd name="T26" fmla="*/ 34 w 286"/>
                    <a:gd name="T27" fmla="*/ 28 h 310"/>
                    <a:gd name="T28" fmla="*/ 100 w 286"/>
                    <a:gd name="T29" fmla="*/ 7 h 310"/>
                    <a:gd name="T30" fmla="*/ 175 w 286"/>
                    <a:gd name="T31" fmla="*/ 63 h 310"/>
                    <a:gd name="T32" fmla="*/ 139 w 286"/>
                    <a:gd name="T33" fmla="*/ 29 h 310"/>
                    <a:gd name="T34" fmla="*/ 164 w 286"/>
                    <a:gd name="T35" fmla="*/ 67 h 310"/>
                    <a:gd name="T36" fmla="*/ 106 w 286"/>
                    <a:gd name="T37" fmla="*/ 167 h 310"/>
                    <a:gd name="T38" fmla="*/ 40 w 286"/>
                    <a:gd name="T39" fmla="*/ 143 h 310"/>
                    <a:gd name="T40" fmla="*/ 54 w 286"/>
                    <a:gd name="T41" fmla="*/ 31 h 310"/>
                    <a:gd name="T42" fmla="*/ 160 w 286"/>
                    <a:gd name="T43" fmla="*/ 59 h 310"/>
                    <a:gd name="T44" fmla="*/ 168 w 286"/>
                    <a:gd name="T45" fmla="*/ 71 h 310"/>
                    <a:gd name="T46" fmla="*/ 172 w 286"/>
                    <a:gd name="T47" fmla="*/ 122 h 310"/>
                    <a:gd name="T48" fmla="*/ 164 w 286"/>
                    <a:gd name="T49" fmla="*/ 153 h 310"/>
                    <a:gd name="T50" fmla="*/ 166 w 286"/>
                    <a:gd name="T51" fmla="*/ 167 h 310"/>
                    <a:gd name="T52" fmla="*/ 154 w 286"/>
                    <a:gd name="T53" fmla="*/ 186 h 310"/>
                    <a:gd name="T54" fmla="*/ 155 w 286"/>
                    <a:gd name="T55" fmla="*/ 173 h 310"/>
                    <a:gd name="T56" fmla="*/ 142 w 286"/>
                    <a:gd name="T57" fmla="*/ 175 h 310"/>
                    <a:gd name="T58" fmla="*/ 116 w 286"/>
                    <a:gd name="T59" fmla="*/ 183 h 310"/>
                    <a:gd name="T60" fmla="*/ 36 w 286"/>
                    <a:gd name="T61" fmla="*/ 162 h 310"/>
                    <a:gd name="T62" fmla="*/ 30 w 286"/>
                    <a:gd name="T63" fmla="*/ 151 h 310"/>
                    <a:gd name="T64" fmla="*/ 101 w 286"/>
                    <a:gd name="T65" fmla="*/ 173 h 310"/>
                    <a:gd name="T66" fmla="*/ 165 w 286"/>
                    <a:gd name="T67" fmla="*/ 132 h 310"/>
                    <a:gd name="T68" fmla="*/ 269 w 286"/>
                    <a:gd name="T69" fmla="*/ 279 h 310"/>
                    <a:gd name="T70" fmla="*/ 270 w 286"/>
                    <a:gd name="T71" fmla="*/ 295 h 310"/>
                    <a:gd name="T72" fmla="*/ 261 w 286"/>
                    <a:gd name="T73" fmla="*/ 297 h 310"/>
                    <a:gd name="T74" fmla="*/ 250 w 286"/>
                    <a:gd name="T75" fmla="*/ 283 h 310"/>
                    <a:gd name="T76" fmla="*/ 232 w 286"/>
                    <a:gd name="T77" fmla="*/ 266 h 310"/>
                    <a:gd name="T78" fmla="*/ 216 w 286"/>
                    <a:gd name="T79" fmla="*/ 243 h 310"/>
                    <a:gd name="T80" fmla="*/ 196 w 286"/>
                    <a:gd name="T81" fmla="*/ 210 h 310"/>
                    <a:gd name="T82" fmla="*/ 183 w 286"/>
                    <a:gd name="T83" fmla="*/ 201 h 310"/>
                    <a:gd name="T84" fmla="*/ 184 w 286"/>
                    <a:gd name="T85" fmla="*/ 194 h 310"/>
                    <a:gd name="T86" fmla="*/ 227 w 286"/>
                    <a:gd name="T87" fmla="*/ 231 h 310"/>
                    <a:gd name="T88" fmla="*/ 179 w 286"/>
                    <a:gd name="T89" fmla="*/ 167 h 310"/>
                    <a:gd name="T90" fmla="*/ 179 w 286"/>
                    <a:gd name="T91" fmla="*/ 183 h 310"/>
                    <a:gd name="T92" fmla="*/ 165 w 286"/>
                    <a:gd name="T93" fmla="*/ 191 h 310"/>
                    <a:gd name="T94" fmla="*/ 172 w 286"/>
                    <a:gd name="T95" fmla="*/ 195 h 310"/>
                    <a:gd name="T96" fmla="*/ 184 w 286"/>
                    <a:gd name="T97" fmla="*/ 209 h 310"/>
                    <a:gd name="T98" fmla="*/ 202 w 286"/>
                    <a:gd name="T99" fmla="*/ 229 h 310"/>
                    <a:gd name="T100" fmla="*/ 269 w 286"/>
                    <a:gd name="T101" fmla="*/ 306 h 310"/>
                    <a:gd name="T102" fmla="*/ 279 w 286"/>
                    <a:gd name="T103" fmla="*/ 305 h 310"/>
                    <a:gd name="T104" fmla="*/ 59 w 286"/>
                    <a:gd name="T105" fmla="*/ 25 h 310"/>
                    <a:gd name="T106" fmla="*/ 59 w 286"/>
                    <a:gd name="T107" fmla="*/ 23 h 310"/>
                    <a:gd name="T108" fmla="*/ 118 w 286"/>
                    <a:gd name="T109" fmla="*/ 23 h 310"/>
                    <a:gd name="T110" fmla="*/ 80 w 286"/>
                    <a:gd name="T111" fmla="*/ 21 h 310"/>
                    <a:gd name="T112" fmla="*/ 138 w 286"/>
                    <a:gd name="T113" fmla="*/ 27 h 310"/>
                    <a:gd name="T114" fmla="*/ 41 w 286"/>
                    <a:gd name="T115" fmla="*/ 41 h 310"/>
                    <a:gd name="T116" fmla="*/ 15 w 286"/>
                    <a:gd name="T117" fmla="*/ 82 h 310"/>
                    <a:gd name="T118" fmla="*/ 6 w 286"/>
                    <a:gd name="T119" fmla="*/ 98 h 310"/>
                    <a:gd name="T120" fmla="*/ 36 w 286"/>
                    <a:gd name="T121" fmla="*/ 145 h 310"/>
                    <a:gd name="T122" fmla="*/ 25 w 286"/>
                    <a:gd name="T123" fmla="*/ 117 h 310"/>
                    <a:gd name="T124" fmla="*/ 74 w 286"/>
                    <a:gd name="T125" fmla="*/ 185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6" h="310">
                      <a:moveTo>
                        <a:pt x="177" y="53"/>
                      </a:moveTo>
                      <a:cubicBezTo>
                        <a:pt x="175" y="47"/>
                        <a:pt x="172" y="42"/>
                        <a:pt x="170" y="37"/>
                      </a:cubicBezTo>
                      <a:cubicBezTo>
                        <a:pt x="167" y="33"/>
                        <a:pt x="164" y="29"/>
                        <a:pt x="161" y="25"/>
                      </a:cubicBezTo>
                      <a:cubicBezTo>
                        <a:pt x="155" y="18"/>
                        <a:pt x="149" y="13"/>
                        <a:pt x="142" y="9"/>
                      </a:cubicBezTo>
                      <a:cubicBezTo>
                        <a:pt x="139" y="7"/>
                        <a:pt x="136" y="5"/>
                        <a:pt x="132" y="4"/>
                      </a:cubicBezTo>
                      <a:cubicBezTo>
                        <a:pt x="130" y="4"/>
                        <a:pt x="129" y="3"/>
                        <a:pt x="128" y="3"/>
                      </a:cubicBezTo>
                      <a:cubicBezTo>
                        <a:pt x="124" y="2"/>
                        <a:pt x="121" y="2"/>
                        <a:pt x="117" y="1"/>
                      </a:cubicBezTo>
                      <a:cubicBezTo>
                        <a:pt x="114" y="0"/>
                        <a:pt x="112" y="0"/>
                        <a:pt x="110" y="1"/>
                      </a:cubicBezTo>
                      <a:cubicBezTo>
                        <a:pt x="105" y="1"/>
                        <a:pt x="100" y="0"/>
                        <a:pt x="96" y="0"/>
                      </a:cubicBezTo>
                      <a:cubicBezTo>
                        <a:pt x="81" y="1"/>
                        <a:pt x="68" y="4"/>
                        <a:pt x="54" y="10"/>
                      </a:cubicBezTo>
                      <a:cubicBezTo>
                        <a:pt x="45" y="13"/>
                        <a:pt x="36" y="19"/>
                        <a:pt x="28" y="26"/>
                      </a:cubicBezTo>
                      <a:cubicBezTo>
                        <a:pt x="26" y="28"/>
                        <a:pt x="24" y="31"/>
                        <a:pt x="23" y="33"/>
                      </a:cubicBezTo>
                      <a:cubicBezTo>
                        <a:pt x="22" y="35"/>
                        <a:pt x="21" y="36"/>
                        <a:pt x="20" y="37"/>
                      </a:cubicBezTo>
                      <a:cubicBezTo>
                        <a:pt x="16" y="42"/>
                        <a:pt x="13" y="47"/>
                        <a:pt x="10" y="54"/>
                      </a:cubicBezTo>
                      <a:cubicBezTo>
                        <a:pt x="10" y="55"/>
                        <a:pt x="9" y="56"/>
                        <a:pt x="9" y="56"/>
                      </a:cubicBezTo>
                      <a:cubicBezTo>
                        <a:pt x="2" y="66"/>
                        <a:pt x="0" y="77"/>
                        <a:pt x="2" y="88"/>
                      </a:cubicBezTo>
                      <a:cubicBezTo>
                        <a:pt x="2" y="86"/>
                        <a:pt x="2" y="84"/>
                        <a:pt x="3" y="83"/>
                      </a:cubicBezTo>
                      <a:cubicBezTo>
                        <a:pt x="2" y="83"/>
                        <a:pt x="2" y="83"/>
                        <a:pt x="2" y="84"/>
                      </a:cubicBezTo>
                      <a:cubicBezTo>
                        <a:pt x="2" y="85"/>
                        <a:pt x="2" y="87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1" y="106"/>
                        <a:pt x="2" y="123"/>
                        <a:pt x="8" y="139"/>
                      </a:cubicBezTo>
                      <a:cubicBezTo>
                        <a:pt x="9" y="143"/>
                        <a:pt x="12" y="147"/>
                        <a:pt x="15" y="150"/>
                      </a:cubicBezTo>
                      <a:cubicBezTo>
                        <a:pt x="12" y="145"/>
                        <a:pt x="10" y="141"/>
                        <a:pt x="9" y="136"/>
                      </a:cubicBezTo>
                      <a:cubicBezTo>
                        <a:pt x="8" y="135"/>
                        <a:pt x="8" y="133"/>
                        <a:pt x="7" y="131"/>
                      </a:cubicBezTo>
                      <a:cubicBezTo>
                        <a:pt x="9" y="134"/>
                        <a:pt x="10" y="138"/>
                        <a:pt x="12" y="141"/>
                      </a:cubicBezTo>
                      <a:cubicBezTo>
                        <a:pt x="13" y="142"/>
                        <a:pt x="13" y="143"/>
                        <a:pt x="13" y="143"/>
                      </a:cubicBezTo>
                      <a:cubicBezTo>
                        <a:pt x="14" y="143"/>
                        <a:pt x="14" y="143"/>
                        <a:pt x="14" y="144"/>
                      </a:cubicBezTo>
                      <a:cubicBezTo>
                        <a:pt x="18" y="150"/>
                        <a:pt x="22" y="155"/>
                        <a:pt x="26" y="159"/>
                      </a:cubicBezTo>
                      <a:cubicBezTo>
                        <a:pt x="27" y="160"/>
                        <a:pt x="27" y="160"/>
                        <a:pt x="28" y="161"/>
                      </a:cubicBezTo>
                      <a:cubicBezTo>
                        <a:pt x="30" y="163"/>
                        <a:pt x="32" y="165"/>
                        <a:pt x="35" y="167"/>
                      </a:cubicBezTo>
                      <a:cubicBezTo>
                        <a:pt x="44" y="173"/>
                        <a:pt x="52" y="178"/>
                        <a:pt x="62" y="181"/>
                      </a:cubicBezTo>
                      <a:cubicBezTo>
                        <a:pt x="63" y="181"/>
                        <a:pt x="64" y="181"/>
                        <a:pt x="65" y="181"/>
                      </a:cubicBezTo>
                      <a:cubicBezTo>
                        <a:pt x="69" y="184"/>
                        <a:pt x="74" y="186"/>
                        <a:pt x="79" y="187"/>
                      </a:cubicBezTo>
                      <a:cubicBezTo>
                        <a:pt x="83" y="188"/>
                        <a:pt x="87" y="189"/>
                        <a:pt x="90" y="189"/>
                      </a:cubicBezTo>
                      <a:cubicBezTo>
                        <a:pt x="85" y="189"/>
                        <a:pt x="79" y="189"/>
                        <a:pt x="73" y="187"/>
                      </a:cubicBezTo>
                      <a:cubicBezTo>
                        <a:pt x="74" y="189"/>
                        <a:pt x="75" y="189"/>
                        <a:pt x="76" y="189"/>
                      </a:cubicBezTo>
                      <a:cubicBezTo>
                        <a:pt x="81" y="191"/>
                        <a:pt x="86" y="191"/>
                        <a:pt x="91" y="191"/>
                      </a:cubicBezTo>
                      <a:cubicBezTo>
                        <a:pt x="96" y="191"/>
                        <a:pt x="100" y="191"/>
                        <a:pt x="104" y="190"/>
                      </a:cubicBezTo>
                      <a:cubicBezTo>
                        <a:pt x="108" y="189"/>
                        <a:pt x="111" y="189"/>
                        <a:pt x="115" y="189"/>
                      </a:cubicBezTo>
                      <a:cubicBezTo>
                        <a:pt x="122" y="189"/>
                        <a:pt x="128" y="187"/>
                        <a:pt x="134" y="183"/>
                      </a:cubicBezTo>
                      <a:cubicBezTo>
                        <a:pt x="136" y="182"/>
                        <a:pt x="137" y="181"/>
                        <a:pt x="138" y="179"/>
                      </a:cubicBezTo>
                      <a:cubicBezTo>
                        <a:pt x="144" y="183"/>
                        <a:pt x="149" y="187"/>
                        <a:pt x="156" y="191"/>
                      </a:cubicBezTo>
                      <a:cubicBezTo>
                        <a:pt x="155" y="191"/>
                        <a:pt x="155" y="191"/>
                        <a:pt x="155" y="193"/>
                      </a:cubicBezTo>
                      <a:cubicBezTo>
                        <a:pt x="155" y="193"/>
                        <a:pt x="156" y="193"/>
                        <a:pt x="157" y="193"/>
                      </a:cubicBezTo>
                      <a:cubicBezTo>
                        <a:pt x="157" y="193"/>
                        <a:pt x="157" y="193"/>
                        <a:pt x="158" y="193"/>
                      </a:cubicBezTo>
                      <a:cubicBezTo>
                        <a:pt x="158" y="193"/>
                        <a:pt x="158" y="193"/>
                        <a:pt x="158" y="193"/>
                      </a:cubicBezTo>
                      <a:cubicBezTo>
                        <a:pt x="159" y="193"/>
                        <a:pt x="160" y="193"/>
                        <a:pt x="160" y="193"/>
                      </a:cubicBezTo>
                      <a:cubicBezTo>
                        <a:pt x="161" y="193"/>
                        <a:pt x="161" y="193"/>
                        <a:pt x="161" y="193"/>
                      </a:cubicBezTo>
                      <a:cubicBezTo>
                        <a:pt x="162" y="193"/>
                        <a:pt x="162" y="192"/>
                        <a:pt x="162" y="192"/>
                      </a:cubicBezTo>
                      <a:cubicBezTo>
                        <a:pt x="164" y="193"/>
                        <a:pt x="164" y="194"/>
                        <a:pt x="166" y="195"/>
                      </a:cubicBezTo>
                      <a:cubicBezTo>
                        <a:pt x="166" y="197"/>
                        <a:pt x="168" y="199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200"/>
                        <a:pt x="168" y="200"/>
                        <a:pt x="168" y="201"/>
                      </a:cubicBezTo>
                      <a:cubicBezTo>
                        <a:pt x="169" y="201"/>
                        <a:pt x="170" y="201"/>
                        <a:pt x="170" y="202"/>
                      </a:cubicBezTo>
                      <a:cubicBezTo>
                        <a:pt x="171" y="203"/>
                        <a:pt x="172" y="203"/>
                        <a:pt x="172" y="204"/>
                      </a:cubicBezTo>
                      <a:cubicBezTo>
                        <a:pt x="173" y="206"/>
                        <a:pt x="175" y="207"/>
                        <a:pt x="176" y="209"/>
                      </a:cubicBezTo>
                      <a:cubicBezTo>
                        <a:pt x="186" y="219"/>
                        <a:pt x="195" y="229"/>
                        <a:pt x="204" y="241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210" y="251"/>
                        <a:pt x="217" y="260"/>
                        <a:pt x="226" y="267"/>
                      </a:cubicBezTo>
                      <a:cubicBezTo>
                        <a:pt x="232" y="274"/>
                        <a:pt x="238" y="281"/>
                        <a:pt x="244" y="287"/>
                      </a:cubicBezTo>
                      <a:cubicBezTo>
                        <a:pt x="246" y="289"/>
                        <a:pt x="248" y="291"/>
                        <a:pt x="251" y="294"/>
                      </a:cubicBezTo>
                      <a:cubicBezTo>
                        <a:pt x="250" y="295"/>
                        <a:pt x="250" y="295"/>
                        <a:pt x="251" y="297"/>
                      </a:cubicBezTo>
                      <a:cubicBezTo>
                        <a:pt x="249" y="295"/>
                        <a:pt x="247" y="293"/>
                        <a:pt x="246" y="291"/>
                      </a:cubicBezTo>
                      <a:cubicBezTo>
                        <a:pt x="245" y="291"/>
                        <a:pt x="245" y="291"/>
                        <a:pt x="245" y="291"/>
                      </a:cubicBezTo>
                      <a:cubicBezTo>
                        <a:pt x="246" y="294"/>
                        <a:pt x="248" y="296"/>
                        <a:pt x="251" y="298"/>
                      </a:cubicBezTo>
                      <a:cubicBezTo>
                        <a:pt x="251" y="299"/>
                        <a:pt x="252" y="299"/>
                        <a:pt x="252" y="299"/>
                      </a:cubicBezTo>
                      <a:cubicBezTo>
                        <a:pt x="257" y="305"/>
                        <a:pt x="264" y="308"/>
                        <a:pt x="271" y="309"/>
                      </a:cubicBezTo>
                      <a:cubicBezTo>
                        <a:pt x="271" y="309"/>
                        <a:pt x="271" y="310"/>
                        <a:pt x="272" y="310"/>
                      </a:cubicBezTo>
                      <a:cubicBezTo>
                        <a:pt x="272" y="310"/>
                        <a:pt x="272" y="310"/>
                        <a:pt x="272" y="309"/>
                      </a:cubicBezTo>
                      <a:cubicBezTo>
                        <a:pt x="272" y="309"/>
                        <a:pt x="272" y="309"/>
                        <a:pt x="272" y="309"/>
                      </a:cubicBezTo>
                      <a:cubicBezTo>
                        <a:pt x="274" y="309"/>
                        <a:pt x="276" y="309"/>
                        <a:pt x="278" y="309"/>
                      </a:cubicBezTo>
                      <a:cubicBezTo>
                        <a:pt x="278" y="309"/>
                        <a:pt x="279" y="309"/>
                        <a:pt x="279" y="308"/>
                      </a:cubicBezTo>
                      <a:cubicBezTo>
                        <a:pt x="280" y="308"/>
                        <a:pt x="280" y="308"/>
                        <a:pt x="280" y="308"/>
                      </a:cubicBezTo>
                      <a:cubicBezTo>
                        <a:pt x="282" y="307"/>
                        <a:pt x="283" y="306"/>
                        <a:pt x="284" y="305"/>
                      </a:cubicBezTo>
                      <a:cubicBezTo>
                        <a:pt x="284" y="305"/>
                        <a:pt x="284" y="305"/>
                        <a:pt x="284" y="305"/>
                      </a:cubicBezTo>
                      <a:cubicBezTo>
                        <a:pt x="285" y="305"/>
                        <a:pt x="285" y="305"/>
                        <a:pt x="286" y="304"/>
                      </a:cubicBezTo>
                      <a:cubicBezTo>
                        <a:pt x="286" y="304"/>
                        <a:pt x="286" y="304"/>
                        <a:pt x="286" y="303"/>
                      </a:cubicBezTo>
                      <a:cubicBezTo>
                        <a:pt x="286" y="301"/>
                        <a:pt x="286" y="299"/>
                        <a:pt x="286" y="296"/>
                      </a:cubicBezTo>
                      <a:cubicBezTo>
                        <a:pt x="286" y="296"/>
                        <a:pt x="286" y="296"/>
                        <a:pt x="286" y="296"/>
                      </a:cubicBezTo>
                      <a:cubicBezTo>
                        <a:pt x="285" y="295"/>
                        <a:pt x="285" y="293"/>
                        <a:pt x="285" y="293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1"/>
                        <a:pt x="285" y="291"/>
                        <a:pt x="285" y="290"/>
                      </a:cubicBezTo>
                      <a:cubicBezTo>
                        <a:pt x="283" y="287"/>
                        <a:pt x="280" y="284"/>
                        <a:pt x="278" y="281"/>
                      </a:cubicBezTo>
                      <a:cubicBezTo>
                        <a:pt x="276" y="279"/>
                        <a:pt x="276" y="278"/>
                        <a:pt x="274" y="276"/>
                      </a:cubicBezTo>
                      <a:cubicBezTo>
                        <a:pt x="274" y="276"/>
                        <a:pt x="274" y="276"/>
                        <a:pt x="274" y="276"/>
                      </a:cubicBezTo>
                      <a:cubicBezTo>
                        <a:pt x="271" y="272"/>
                        <a:pt x="268" y="269"/>
                        <a:pt x="264" y="265"/>
                      </a:cubicBezTo>
                      <a:cubicBezTo>
                        <a:pt x="258" y="260"/>
                        <a:pt x="253" y="254"/>
                        <a:pt x="247" y="248"/>
                      </a:cubicBezTo>
                      <a:cubicBezTo>
                        <a:pt x="246" y="247"/>
                        <a:pt x="246" y="245"/>
                        <a:pt x="245" y="245"/>
                      </a:cubicBezTo>
                      <a:cubicBezTo>
                        <a:pt x="234" y="231"/>
                        <a:pt x="224" y="218"/>
                        <a:pt x="213" y="205"/>
                      </a:cubicBezTo>
                      <a:cubicBezTo>
                        <a:pt x="204" y="193"/>
                        <a:pt x="194" y="182"/>
                        <a:pt x="183" y="171"/>
                      </a:cubicBezTo>
                      <a:cubicBezTo>
                        <a:pt x="183" y="171"/>
                        <a:pt x="184" y="171"/>
                        <a:pt x="184" y="171"/>
                      </a:cubicBezTo>
                      <a:cubicBezTo>
                        <a:pt x="184" y="170"/>
                        <a:pt x="184" y="169"/>
                        <a:pt x="184" y="169"/>
                      </a:cubicBezTo>
                      <a:cubicBezTo>
                        <a:pt x="184" y="169"/>
                        <a:pt x="183" y="168"/>
                        <a:pt x="183" y="167"/>
                      </a:cubicBezTo>
                      <a:cubicBezTo>
                        <a:pt x="184" y="167"/>
                        <a:pt x="184" y="167"/>
                        <a:pt x="184" y="167"/>
                      </a:cubicBezTo>
                      <a:cubicBezTo>
                        <a:pt x="185" y="167"/>
                        <a:pt x="185" y="167"/>
                        <a:pt x="185" y="167"/>
                      </a:cubicBezTo>
                      <a:cubicBezTo>
                        <a:pt x="182" y="163"/>
                        <a:pt x="180" y="159"/>
                        <a:pt x="177" y="155"/>
                      </a:cubicBezTo>
                      <a:cubicBezTo>
                        <a:pt x="177" y="155"/>
                        <a:pt x="177" y="155"/>
                        <a:pt x="177" y="155"/>
                      </a:cubicBezTo>
                      <a:cubicBezTo>
                        <a:pt x="176" y="153"/>
                        <a:pt x="175" y="151"/>
                        <a:pt x="174" y="150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4" y="149"/>
                        <a:pt x="174" y="149"/>
                        <a:pt x="174" y="148"/>
                      </a:cubicBezTo>
                      <a:cubicBezTo>
                        <a:pt x="174" y="148"/>
                        <a:pt x="173" y="147"/>
                        <a:pt x="173" y="147"/>
                      </a:cubicBezTo>
                      <a:cubicBezTo>
                        <a:pt x="173" y="147"/>
                        <a:pt x="172" y="147"/>
                        <a:pt x="172" y="147"/>
                      </a:cubicBezTo>
                      <a:cubicBezTo>
                        <a:pt x="180" y="135"/>
                        <a:pt x="184" y="123"/>
                        <a:pt x="186" y="109"/>
                      </a:cubicBezTo>
                      <a:cubicBezTo>
                        <a:pt x="186" y="110"/>
                        <a:pt x="185" y="111"/>
                        <a:pt x="185" y="113"/>
                      </a:cubicBezTo>
                      <a:cubicBezTo>
                        <a:pt x="186" y="107"/>
                        <a:pt x="187" y="102"/>
                        <a:pt x="187" y="97"/>
                      </a:cubicBezTo>
                      <a:cubicBezTo>
                        <a:pt x="187" y="97"/>
                        <a:pt x="186" y="98"/>
                        <a:pt x="186" y="99"/>
                      </a:cubicBezTo>
                      <a:cubicBezTo>
                        <a:pt x="186" y="96"/>
                        <a:pt x="186" y="93"/>
                        <a:pt x="186" y="91"/>
                      </a:cubicBezTo>
                      <a:cubicBezTo>
                        <a:pt x="187" y="84"/>
                        <a:pt x="186" y="77"/>
                        <a:pt x="184" y="70"/>
                      </a:cubicBezTo>
                      <a:cubicBezTo>
                        <a:pt x="182" y="64"/>
                        <a:pt x="180" y="58"/>
                        <a:pt x="177" y="53"/>
                      </a:cubicBezTo>
                      <a:close/>
                      <a:moveTo>
                        <a:pt x="152" y="28"/>
                      </a:moveTo>
                      <a:cubicBezTo>
                        <a:pt x="151" y="27"/>
                        <a:pt x="150" y="26"/>
                        <a:pt x="149" y="25"/>
                      </a:cubicBezTo>
                      <a:cubicBezTo>
                        <a:pt x="151" y="27"/>
                        <a:pt x="154" y="28"/>
                        <a:pt x="156" y="30"/>
                      </a:cubicBezTo>
                      <a:cubicBezTo>
                        <a:pt x="156" y="29"/>
                        <a:pt x="155" y="29"/>
                        <a:pt x="154" y="28"/>
                      </a:cubicBezTo>
                      <a:cubicBezTo>
                        <a:pt x="154" y="28"/>
                        <a:pt x="153" y="27"/>
                        <a:pt x="153" y="26"/>
                      </a:cubicBezTo>
                      <a:cubicBezTo>
                        <a:pt x="153" y="26"/>
                        <a:pt x="153" y="26"/>
                        <a:pt x="153" y="26"/>
                      </a:cubicBezTo>
                      <a:cubicBezTo>
                        <a:pt x="149" y="22"/>
                        <a:pt x="145" y="19"/>
                        <a:pt x="140" y="17"/>
                      </a:cubicBezTo>
                      <a:cubicBezTo>
                        <a:pt x="139" y="16"/>
                        <a:pt x="138" y="16"/>
                        <a:pt x="138" y="15"/>
                      </a:cubicBezTo>
                      <a:cubicBezTo>
                        <a:pt x="135" y="13"/>
                        <a:pt x="132" y="12"/>
                        <a:pt x="129" y="11"/>
                      </a:cubicBezTo>
                      <a:cubicBezTo>
                        <a:pt x="135" y="13"/>
                        <a:pt x="141" y="16"/>
                        <a:pt x="147" y="19"/>
                      </a:cubicBezTo>
                      <a:cubicBezTo>
                        <a:pt x="148" y="20"/>
                        <a:pt x="149" y="21"/>
                        <a:pt x="151" y="22"/>
                      </a:cubicBezTo>
                      <a:cubicBezTo>
                        <a:pt x="154" y="25"/>
                        <a:pt x="158" y="28"/>
                        <a:pt x="160" y="30"/>
                      </a:cubicBezTo>
                      <a:cubicBezTo>
                        <a:pt x="162" y="31"/>
                        <a:pt x="162" y="33"/>
                        <a:pt x="164" y="34"/>
                      </a:cubicBezTo>
                      <a:cubicBezTo>
                        <a:pt x="166" y="38"/>
                        <a:pt x="168" y="43"/>
                        <a:pt x="170" y="47"/>
                      </a:cubicBezTo>
                      <a:cubicBezTo>
                        <a:pt x="170" y="46"/>
                        <a:pt x="170" y="45"/>
                        <a:pt x="169" y="44"/>
                      </a:cubicBezTo>
                      <a:cubicBezTo>
                        <a:pt x="172" y="49"/>
                        <a:pt x="173" y="55"/>
                        <a:pt x="175" y="61"/>
                      </a:cubicBezTo>
                      <a:cubicBezTo>
                        <a:pt x="173" y="58"/>
                        <a:pt x="172" y="54"/>
                        <a:pt x="169" y="51"/>
                      </a:cubicBezTo>
                      <a:cubicBezTo>
                        <a:pt x="167" y="47"/>
                        <a:pt x="164" y="43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2" y="41"/>
                        <a:pt x="163" y="43"/>
                        <a:pt x="164" y="45"/>
                      </a:cubicBezTo>
                      <a:cubicBezTo>
                        <a:pt x="164" y="45"/>
                        <a:pt x="164" y="45"/>
                        <a:pt x="164" y="45"/>
                      </a:cubicBezTo>
                      <a:cubicBezTo>
                        <a:pt x="164" y="45"/>
                        <a:pt x="164" y="46"/>
                        <a:pt x="164" y="46"/>
                      </a:cubicBezTo>
                      <a:cubicBezTo>
                        <a:pt x="165" y="48"/>
                        <a:pt x="167" y="50"/>
                        <a:pt x="168" y="52"/>
                      </a:cubicBezTo>
                      <a:cubicBezTo>
                        <a:pt x="170" y="57"/>
                        <a:pt x="172" y="62"/>
                        <a:pt x="173" y="67"/>
                      </a:cubicBezTo>
                      <a:cubicBezTo>
                        <a:pt x="173" y="66"/>
                        <a:pt x="172" y="65"/>
                        <a:pt x="172" y="64"/>
                      </a:cubicBezTo>
                      <a:cubicBezTo>
                        <a:pt x="172" y="64"/>
                        <a:pt x="172" y="64"/>
                        <a:pt x="172" y="63"/>
                      </a:cubicBezTo>
                      <a:cubicBezTo>
                        <a:pt x="171" y="62"/>
                        <a:pt x="171" y="61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0" y="60"/>
                        <a:pt x="170" y="61"/>
                        <a:pt x="170" y="62"/>
                      </a:cubicBezTo>
                      <a:cubicBezTo>
                        <a:pt x="170" y="62"/>
                        <a:pt x="170" y="62"/>
                        <a:pt x="170" y="62"/>
                      </a:cubicBezTo>
                      <a:cubicBezTo>
                        <a:pt x="168" y="58"/>
                        <a:pt x="168" y="55"/>
                        <a:pt x="166" y="51"/>
                      </a:cubicBezTo>
                      <a:cubicBezTo>
                        <a:pt x="166" y="51"/>
                        <a:pt x="166" y="52"/>
                        <a:pt x="166" y="52"/>
                      </a:cubicBezTo>
                      <a:cubicBezTo>
                        <a:pt x="166" y="54"/>
                        <a:pt x="166" y="55"/>
                        <a:pt x="167" y="56"/>
                      </a:cubicBezTo>
                      <a:cubicBezTo>
                        <a:pt x="164" y="49"/>
                        <a:pt x="160" y="43"/>
                        <a:pt x="155" y="37"/>
                      </a:cubicBezTo>
                      <a:cubicBezTo>
                        <a:pt x="154" y="37"/>
                        <a:pt x="154" y="37"/>
                        <a:pt x="154" y="37"/>
                      </a:cubicBezTo>
                      <a:cubicBezTo>
                        <a:pt x="158" y="42"/>
                        <a:pt x="161" y="47"/>
                        <a:pt x="164" y="52"/>
                      </a:cubicBezTo>
                      <a:cubicBezTo>
                        <a:pt x="166" y="56"/>
                        <a:pt x="167" y="60"/>
                        <a:pt x="168" y="64"/>
                      </a:cubicBezTo>
                      <a:cubicBezTo>
                        <a:pt x="168" y="64"/>
                        <a:pt x="168" y="65"/>
                        <a:pt x="169" y="65"/>
                      </a:cubicBezTo>
                      <a:cubicBezTo>
                        <a:pt x="169" y="66"/>
                        <a:pt x="169" y="66"/>
                        <a:pt x="169" y="67"/>
                      </a:cubicBezTo>
                      <a:cubicBezTo>
                        <a:pt x="168" y="63"/>
                        <a:pt x="166" y="61"/>
                        <a:pt x="164" y="57"/>
                      </a:cubicBezTo>
                      <a:cubicBezTo>
                        <a:pt x="161" y="50"/>
                        <a:pt x="157" y="43"/>
                        <a:pt x="151" y="36"/>
                      </a:cubicBezTo>
                      <a:cubicBezTo>
                        <a:pt x="147" y="31"/>
                        <a:pt x="142" y="27"/>
                        <a:pt x="136" y="23"/>
                      </a:cubicBezTo>
                      <a:cubicBezTo>
                        <a:pt x="134" y="21"/>
                        <a:pt x="130" y="19"/>
                        <a:pt x="127" y="17"/>
                      </a:cubicBezTo>
                      <a:cubicBezTo>
                        <a:pt x="119" y="15"/>
                        <a:pt x="110" y="13"/>
                        <a:pt x="102" y="13"/>
                      </a:cubicBezTo>
                      <a:cubicBezTo>
                        <a:pt x="98" y="13"/>
                        <a:pt x="94" y="13"/>
                        <a:pt x="89" y="13"/>
                      </a:cubicBezTo>
                      <a:cubicBezTo>
                        <a:pt x="81" y="13"/>
                        <a:pt x="73" y="15"/>
                        <a:pt x="66" y="18"/>
                      </a:cubicBezTo>
                      <a:cubicBezTo>
                        <a:pt x="65" y="19"/>
                        <a:pt x="64" y="19"/>
                        <a:pt x="63" y="20"/>
                      </a:cubicBezTo>
                      <a:cubicBezTo>
                        <a:pt x="60" y="21"/>
                        <a:pt x="58" y="22"/>
                        <a:pt x="56" y="23"/>
                      </a:cubicBezTo>
                      <a:cubicBezTo>
                        <a:pt x="57" y="23"/>
                        <a:pt x="58" y="22"/>
                        <a:pt x="59" y="21"/>
                      </a:cubicBezTo>
                      <a:cubicBezTo>
                        <a:pt x="58" y="21"/>
                        <a:pt x="58" y="21"/>
                        <a:pt x="57" y="21"/>
                      </a:cubicBezTo>
                      <a:cubicBezTo>
                        <a:pt x="54" y="23"/>
                        <a:pt x="51" y="25"/>
                        <a:pt x="49" y="27"/>
                      </a:cubicBezTo>
                      <a:cubicBezTo>
                        <a:pt x="46" y="29"/>
                        <a:pt x="43" y="30"/>
                        <a:pt x="41" y="33"/>
                      </a:cubicBezTo>
                      <a:cubicBezTo>
                        <a:pt x="42" y="32"/>
                        <a:pt x="43" y="31"/>
                        <a:pt x="44" y="31"/>
                      </a:cubicBezTo>
                      <a:cubicBezTo>
                        <a:pt x="41" y="33"/>
                        <a:pt x="38" y="36"/>
                        <a:pt x="36" y="39"/>
                      </a:cubicBezTo>
                      <a:cubicBezTo>
                        <a:pt x="32" y="43"/>
                        <a:pt x="30" y="46"/>
                        <a:pt x="27" y="49"/>
                      </a:cubicBezTo>
                      <a:cubicBezTo>
                        <a:pt x="24" y="53"/>
                        <a:pt x="23" y="56"/>
                        <a:pt x="23" y="60"/>
                      </a:cubicBezTo>
                      <a:cubicBezTo>
                        <a:pt x="22" y="62"/>
                        <a:pt x="21" y="64"/>
                        <a:pt x="20" y="67"/>
                      </a:cubicBezTo>
                      <a:cubicBezTo>
                        <a:pt x="18" y="70"/>
                        <a:pt x="17" y="74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6" y="73"/>
                        <a:pt x="17" y="68"/>
                        <a:pt x="19" y="63"/>
                      </a:cubicBezTo>
                      <a:cubicBezTo>
                        <a:pt x="18" y="64"/>
                        <a:pt x="16" y="66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4" y="69"/>
                        <a:pt x="13" y="71"/>
                        <a:pt x="14" y="73"/>
                      </a:cubicBezTo>
                      <a:cubicBezTo>
                        <a:pt x="12" y="75"/>
                        <a:pt x="11" y="79"/>
                        <a:pt x="11" y="82"/>
                      </a:cubicBezTo>
                      <a:cubicBezTo>
                        <a:pt x="10" y="85"/>
                        <a:pt x="10" y="88"/>
                        <a:pt x="10" y="91"/>
                      </a:cubicBezTo>
                      <a:cubicBezTo>
                        <a:pt x="10" y="91"/>
                        <a:pt x="10" y="91"/>
                        <a:pt x="10" y="91"/>
                      </a:cubicBezTo>
                      <a:cubicBezTo>
                        <a:pt x="10" y="89"/>
                        <a:pt x="10" y="88"/>
                        <a:pt x="10" y="87"/>
                      </a:cubicBezTo>
                      <a:cubicBezTo>
                        <a:pt x="10" y="87"/>
                        <a:pt x="10" y="87"/>
                        <a:pt x="9" y="88"/>
                      </a:cubicBezTo>
                      <a:cubicBezTo>
                        <a:pt x="9" y="88"/>
                        <a:pt x="9" y="87"/>
                        <a:pt x="9" y="87"/>
                      </a:cubicBezTo>
                      <a:cubicBezTo>
                        <a:pt x="10" y="84"/>
                        <a:pt x="10" y="82"/>
                        <a:pt x="11" y="79"/>
                      </a:cubicBezTo>
                      <a:cubicBezTo>
                        <a:pt x="15" y="62"/>
                        <a:pt x="23" y="47"/>
                        <a:pt x="34" y="34"/>
                      </a:cubicBezTo>
                      <a:cubicBezTo>
                        <a:pt x="23" y="43"/>
                        <a:pt x="16" y="55"/>
                        <a:pt x="11" y="69"/>
                      </a:cubicBezTo>
                      <a:cubicBezTo>
                        <a:pt x="10" y="73"/>
                        <a:pt x="9" y="77"/>
                        <a:pt x="8" y="80"/>
                      </a:cubicBezTo>
                      <a:cubicBezTo>
                        <a:pt x="9" y="75"/>
                        <a:pt x="10" y="71"/>
                        <a:pt x="12" y="66"/>
                      </a:cubicBezTo>
                      <a:cubicBezTo>
                        <a:pt x="11" y="66"/>
                        <a:pt x="10" y="66"/>
                        <a:pt x="10" y="67"/>
                      </a:cubicBezTo>
                      <a:cubicBezTo>
                        <a:pt x="8" y="75"/>
                        <a:pt x="6" y="82"/>
                        <a:pt x="6" y="89"/>
                      </a:cubicBezTo>
                      <a:cubicBezTo>
                        <a:pt x="5" y="89"/>
                        <a:pt x="5" y="90"/>
                        <a:pt x="5" y="91"/>
                      </a:cubicBezTo>
                      <a:cubicBezTo>
                        <a:pt x="5" y="89"/>
                        <a:pt x="5" y="88"/>
                        <a:pt x="5" y="87"/>
                      </a:cubicBezTo>
                      <a:cubicBezTo>
                        <a:pt x="5" y="85"/>
                        <a:pt x="5" y="83"/>
                        <a:pt x="5" y="81"/>
                      </a:cubicBezTo>
                      <a:cubicBezTo>
                        <a:pt x="8" y="71"/>
                        <a:pt x="12" y="60"/>
                        <a:pt x="19" y="51"/>
                      </a:cubicBezTo>
                      <a:cubicBezTo>
                        <a:pt x="14" y="56"/>
                        <a:pt x="10" y="61"/>
                        <a:pt x="8" y="68"/>
                      </a:cubicBezTo>
                      <a:cubicBezTo>
                        <a:pt x="9" y="64"/>
                        <a:pt x="10" y="60"/>
                        <a:pt x="12" y="56"/>
                      </a:cubicBezTo>
                      <a:cubicBezTo>
                        <a:pt x="14" y="53"/>
                        <a:pt x="15" y="51"/>
                        <a:pt x="17" y="48"/>
                      </a:cubicBezTo>
                      <a:cubicBezTo>
                        <a:pt x="28" y="34"/>
                        <a:pt x="41" y="24"/>
                        <a:pt x="57" y="17"/>
                      </a:cubicBezTo>
                      <a:cubicBezTo>
                        <a:pt x="48" y="19"/>
                        <a:pt x="41" y="23"/>
                        <a:pt x="34" y="28"/>
                      </a:cubicBezTo>
                      <a:cubicBezTo>
                        <a:pt x="38" y="24"/>
                        <a:pt x="42" y="20"/>
                        <a:pt x="47" y="17"/>
                      </a:cubicBezTo>
                      <a:cubicBezTo>
                        <a:pt x="54" y="13"/>
                        <a:pt x="62" y="10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7"/>
                        <a:pt x="71" y="7"/>
                        <a:pt x="72" y="7"/>
                      </a:cubicBezTo>
                      <a:cubicBezTo>
                        <a:pt x="73" y="7"/>
                        <a:pt x="73" y="7"/>
                        <a:pt x="74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8" y="5"/>
                        <a:pt x="81" y="5"/>
                        <a:pt x="83" y="5"/>
                      </a:cubicBezTo>
                      <a:cubicBezTo>
                        <a:pt x="83" y="6"/>
                        <a:pt x="82" y="6"/>
                        <a:pt x="82" y="6"/>
                      </a:cubicBezTo>
                      <a:cubicBezTo>
                        <a:pt x="85" y="6"/>
                        <a:pt x="88" y="5"/>
                        <a:pt x="90" y="5"/>
                      </a:cubicBezTo>
                      <a:cubicBezTo>
                        <a:pt x="90" y="6"/>
                        <a:pt x="90" y="6"/>
                        <a:pt x="89" y="6"/>
                      </a:cubicBezTo>
                      <a:cubicBezTo>
                        <a:pt x="91" y="6"/>
                        <a:pt x="92" y="6"/>
                        <a:pt x="94" y="5"/>
                      </a:cubicBezTo>
                      <a:cubicBezTo>
                        <a:pt x="96" y="5"/>
                        <a:pt x="98" y="6"/>
                        <a:pt x="100" y="6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1" y="6"/>
                        <a:pt x="102" y="6"/>
                        <a:pt x="103" y="6"/>
                      </a:cubicBezTo>
                      <a:cubicBezTo>
                        <a:pt x="108" y="7"/>
                        <a:pt x="112" y="8"/>
                        <a:pt x="117" y="9"/>
                      </a:cubicBezTo>
                      <a:cubicBezTo>
                        <a:pt x="123" y="11"/>
                        <a:pt x="128" y="13"/>
                        <a:pt x="134" y="16"/>
                      </a:cubicBezTo>
                      <a:cubicBezTo>
                        <a:pt x="137" y="18"/>
                        <a:pt x="140" y="19"/>
                        <a:pt x="142" y="22"/>
                      </a:cubicBezTo>
                      <a:cubicBezTo>
                        <a:pt x="146" y="24"/>
                        <a:pt x="149" y="27"/>
                        <a:pt x="152" y="28"/>
                      </a:cubicBezTo>
                      <a:close/>
                      <a:moveTo>
                        <a:pt x="152" y="18"/>
                      </a:moveTo>
                      <a:cubicBezTo>
                        <a:pt x="154" y="19"/>
                        <a:pt x="155" y="21"/>
                        <a:pt x="157" y="23"/>
                      </a:cubicBezTo>
                      <a:cubicBezTo>
                        <a:pt x="156" y="22"/>
                        <a:pt x="155" y="21"/>
                        <a:pt x="154" y="21"/>
                      </a:cubicBezTo>
                      <a:cubicBezTo>
                        <a:pt x="145" y="12"/>
                        <a:pt x="134" y="7"/>
                        <a:pt x="123" y="5"/>
                      </a:cubicBezTo>
                      <a:cubicBezTo>
                        <a:pt x="124" y="5"/>
                        <a:pt x="125" y="5"/>
                        <a:pt x="126" y="5"/>
                      </a:cubicBezTo>
                      <a:cubicBezTo>
                        <a:pt x="132" y="5"/>
                        <a:pt x="138" y="8"/>
                        <a:pt x="143" y="12"/>
                      </a:cubicBezTo>
                      <a:cubicBezTo>
                        <a:pt x="143" y="12"/>
                        <a:pt x="143" y="12"/>
                        <a:pt x="144" y="12"/>
                      </a:cubicBezTo>
                      <a:cubicBezTo>
                        <a:pt x="146" y="13"/>
                        <a:pt x="149" y="16"/>
                        <a:pt x="152" y="18"/>
                      </a:cubicBezTo>
                      <a:close/>
                      <a:moveTo>
                        <a:pt x="175" y="63"/>
                      </a:moveTo>
                      <a:cubicBezTo>
                        <a:pt x="175" y="61"/>
                        <a:pt x="175" y="59"/>
                        <a:pt x="175" y="58"/>
                      </a:cubicBezTo>
                      <a:cubicBezTo>
                        <a:pt x="176" y="61"/>
                        <a:pt x="176" y="63"/>
                        <a:pt x="177" y="66"/>
                      </a:cubicBezTo>
                      <a:cubicBezTo>
                        <a:pt x="176" y="65"/>
                        <a:pt x="176" y="63"/>
                        <a:pt x="175" y="63"/>
                      </a:cubicBezTo>
                      <a:close/>
                      <a:moveTo>
                        <a:pt x="154" y="45"/>
                      </a:moveTo>
                      <a:cubicBezTo>
                        <a:pt x="153" y="44"/>
                        <a:pt x="153" y="43"/>
                        <a:pt x="153" y="43"/>
                      </a:cubicBezTo>
                      <a:cubicBezTo>
                        <a:pt x="150" y="40"/>
                        <a:pt x="147" y="37"/>
                        <a:pt x="144" y="34"/>
                      </a:cubicBezTo>
                      <a:cubicBezTo>
                        <a:pt x="141" y="33"/>
                        <a:pt x="139" y="31"/>
                        <a:pt x="136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8"/>
                        <a:pt x="134" y="27"/>
                        <a:pt x="132" y="26"/>
                      </a:cubicBezTo>
                      <a:cubicBezTo>
                        <a:pt x="139" y="30"/>
                        <a:pt x="145" y="35"/>
                        <a:pt x="150" y="40"/>
                      </a:cubicBezTo>
                      <a:cubicBezTo>
                        <a:pt x="151" y="41"/>
                        <a:pt x="152" y="43"/>
                        <a:pt x="154" y="45"/>
                      </a:cubicBezTo>
                      <a:close/>
                      <a:moveTo>
                        <a:pt x="153" y="42"/>
                      </a:moveTo>
                      <a:cubicBezTo>
                        <a:pt x="154" y="43"/>
                        <a:pt x="154" y="44"/>
                        <a:pt x="155" y="45"/>
                      </a:cubicBezTo>
                      <a:cubicBezTo>
                        <a:pt x="150" y="39"/>
                        <a:pt x="145" y="33"/>
                        <a:pt x="139" y="29"/>
                      </a:cubicBezTo>
                      <a:cubicBezTo>
                        <a:pt x="139" y="29"/>
                        <a:pt x="139" y="29"/>
                        <a:pt x="139" y="28"/>
                      </a:cubicBezTo>
                      <a:cubicBezTo>
                        <a:pt x="139" y="28"/>
                        <a:pt x="139" y="28"/>
                        <a:pt x="139" y="28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44" y="31"/>
                        <a:pt x="149" y="36"/>
                        <a:pt x="153" y="42"/>
                      </a:cubicBezTo>
                      <a:close/>
                      <a:moveTo>
                        <a:pt x="157" y="50"/>
                      </a:moveTo>
                      <a:cubicBezTo>
                        <a:pt x="157" y="50"/>
                        <a:pt x="158" y="51"/>
                        <a:pt x="158" y="51"/>
                      </a:cubicBezTo>
                      <a:cubicBezTo>
                        <a:pt x="159" y="52"/>
                        <a:pt x="160" y="54"/>
                        <a:pt x="160" y="56"/>
                      </a:cubicBezTo>
                      <a:cubicBezTo>
                        <a:pt x="160" y="55"/>
                        <a:pt x="160" y="54"/>
                        <a:pt x="159" y="53"/>
                      </a:cubicBezTo>
                      <a:cubicBezTo>
                        <a:pt x="158" y="52"/>
                        <a:pt x="158" y="51"/>
                        <a:pt x="157" y="50"/>
                      </a:cubicBezTo>
                      <a:close/>
                      <a:moveTo>
                        <a:pt x="160" y="59"/>
                      </a:moveTo>
                      <a:cubicBezTo>
                        <a:pt x="160" y="59"/>
                        <a:pt x="161" y="59"/>
                        <a:pt x="161" y="60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3"/>
                        <a:pt x="164" y="65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8"/>
                        <a:pt x="165" y="69"/>
                        <a:pt x="166" y="72"/>
                      </a:cubicBezTo>
                      <a:cubicBezTo>
                        <a:pt x="167" y="79"/>
                        <a:pt x="169" y="85"/>
                        <a:pt x="170" y="92"/>
                      </a:cubicBezTo>
                      <a:cubicBezTo>
                        <a:pt x="170" y="89"/>
                        <a:pt x="170" y="87"/>
                        <a:pt x="170" y="85"/>
                      </a:cubicBezTo>
                      <a:cubicBezTo>
                        <a:pt x="171" y="86"/>
                        <a:pt x="171" y="87"/>
                        <a:pt x="171" y="89"/>
                      </a:cubicBezTo>
                      <a:cubicBezTo>
                        <a:pt x="172" y="93"/>
                        <a:pt x="172" y="97"/>
                        <a:pt x="171" y="102"/>
                      </a:cubicBezTo>
                      <a:cubicBezTo>
                        <a:pt x="171" y="105"/>
                        <a:pt x="170" y="107"/>
                        <a:pt x="170" y="109"/>
                      </a:cubicBezTo>
                      <a:cubicBezTo>
                        <a:pt x="169" y="112"/>
                        <a:pt x="168" y="115"/>
                        <a:pt x="168" y="117"/>
                      </a:cubicBezTo>
                      <a:cubicBezTo>
                        <a:pt x="167" y="119"/>
                        <a:pt x="167" y="119"/>
                        <a:pt x="167" y="119"/>
                      </a:cubicBezTo>
                      <a:cubicBezTo>
                        <a:pt x="164" y="126"/>
                        <a:pt x="160" y="133"/>
                        <a:pt x="156" y="139"/>
                      </a:cubicBezTo>
                      <a:cubicBezTo>
                        <a:pt x="147" y="149"/>
                        <a:pt x="136" y="157"/>
                        <a:pt x="123" y="163"/>
                      </a:cubicBezTo>
                      <a:cubicBezTo>
                        <a:pt x="123" y="163"/>
                        <a:pt x="123" y="162"/>
                        <a:pt x="124" y="162"/>
                      </a:cubicBezTo>
                      <a:cubicBezTo>
                        <a:pt x="122" y="163"/>
                        <a:pt x="121" y="163"/>
                        <a:pt x="120" y="164"/>
                      </a:cubicBezTo>
                      <a:cubicBezTo>
                        <a:pt x="116" y="165"/>
                        <a:pt x="111" y="167"/>
                        <a:pt x="106" y="167"/>
                      </a:cubicBezTo>
                      <a:cubicBezTo>
                        <a:pt x="107" y="167"/>
                        <a:pt x="107" y="167"/>
                        <a:pt x="108" y="168"/>
                      </a:cubicBezTo>
                      <a:cubicBezTo>
                        <a:pt x="107" y="168"/>
                        <a:pt x="106" y="168"/>
                        <a:pt x="105" y="169"/>
                      </a:cubicBezTo>
                      <a:cubicBezTo>
                        <a:pt x="102" y="169"/>
                        <a:pt x="98" y="169"/>
                        <a:pt x="95" y="170"/>
                      </a:cubicBezTo>
                      <a:cubicBezTo>
                        <a:pt x="92" y="170"/>
                        <a:pt x="89" y="170"/>
                        <a:pt x="86" y="169"/>
                      </a:cubicBezTo>
                      <a:cubicBezTo>
                        <a:pt x="87" y="170"/>
                        <a:pt x="88" y="170"/>
                        <a:pt x="88" y="171"/>
                      </a:cubicBezTo>
                      <a:cubicBezTo>
                        <a:pt x="80" y="169"/>
                        <a:pt x="73" y="167"/>
                        <a:pt x="65" y="164"/>
                      </a:cubicBezTo>
                      <a:cubicBezTo>
                        <a:pt x="64" y="163"/>
                        <a:pt x="63" y="163"/>
                        <a:pt x="62" y="163"/>
                      </a:cubicBezTo>
                      <a:cubicBezTo>
                        <a:pt x="62" y="163"/>
                        <a:pt x="62" y="163"/>
                        <a:pt x="63" y="163"/>
                      </a:cubicBezTo>
                      <a:cubicBezTo>
                        <a:pt x="59" y="160"/>
                        <a:pt x="55" y="158"/>
                        <a:pt x="52" y="155"/>
                      </a:cubicBezTo>
                      <a:cubicBezTo>
                        <a:pt x="52" y="155"/>
                        <a:pt x="52" y="155"/>
                        <a:pt x="53" y="155"/>
                      </a:cubicBezTo>
                      <a:cubicBezTo>
                        <a:pt x="52" y="155"/>
                        <a:pt x="52" y="155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9" y="153"/>
                        <a:pt x="48" y="152"/>
                        <a:pt x="46" y="151"/>
                      </a:cubicBezTo>
                      <a:cubicBezTo>
                        <a:pt x="44" y="149"/>
                        <a:pt x="42" y="147"/>
                        <a:pt x="40" y="143"/>
                      </a:cubicBezTo>
                      <a:cubicBezTo>
                        <a:pt x="42" y="145"/>
                        <a:pt x="43" y="145"/>
                        <a:pt x="44" y="146"/>
                      </a:cubicBezTo>
                      <a:cubicBezTo>
                        <a:pt x="44" y="146"/>
                        <a:pt x="44" y="146"/>
                        <a:pt x="44" y="145"/>
                      </a:cubicBezTo>
                      <a:cubicBezTo>
                        <a:pt x="42" y="144"/>
                        <a:pt x="40" y="143"/>
                        <a:pt x="38" y="141"/>
                      </a:cubicBezTo>
                      <a:cubicBezTo>
                        <a:pt x="36" y="138"/>
                        <a:pt x="34" y="135"/>
                        <a:pt x="32" y="131"/>
                      </a:cubicBezTo>
                      <a:cubicBezTo>
                        <a:pt x="30" y="123"/>
                        <a:pt x="27" y="117"/>
                        <a:pt x="24" y="110"/>
                      </a:cubicBezTo>
                      <a:cubicBezTo>
                        <a:pt x="24" y="109"/>
                        <a:pt x="24" y="107"/>
                        <a:pt x="23" y="105"/>
                      </a:cubicBezTo>
                      <a:cubicBezTo>
                        <a:pt x="23" y="101"/>
                        <a:pt x="23" y="98"/>
                        <a:pt x="22" y="95"/>
                      </a:cubicBezTo>
                      <a:cubicBezTo>
                        <a:pt x="22" y="89"/>
                        <a:pt x="22" y="83"/>
                        <a:pt x="23" y="78"/>
                      </a:cubicBezTo>
                      <a:cubicBezTo>
                        <a:pt x="23" y="78"/>
                        <a:pt x="23" y="78"/>
                        <a:pt x="23" y="77"/>
                      </a:cubicBezTo>
                      <a:cubicBezTo>
                        <a:pt x="24" y="75"/>
                        <a:pt x="25" y="72"/>
                        <a:pt x="26" y="69"/>
                      </a:cubicBezTo>
                      <a:cubicBezTo>
                        <a:pt x="31" y="61"/>
                        <a:pt x="36" y="53"/>
                        <a:pt x="42" y="46"/>
                      </a:cubicBezTo>
                      <a:cubicBezTo>
                        <a:pt x="38" y="49"/>
                        <a:pt x="34" y="52"/>
                        <a:pt x="32" y="56"/>
                      </a:cubicBezTo>
                      <a:cubicBezTo>
                        <a:pt x="36" y="47"/>
                        <a:pt x="43" y="40"/>
                        <a:pt x="51" y="33"/>
                      </a:cubicBezTo>
                      <a:cubicBezTo>
                        <a:pt x="52" y="33"/>
                        <a:pt x="53" y="32"/>
                        <a:pt x="54" y="31"/>
                      </a:cubicBezTo>
                      <a:cubicBezTo>
                        <a:pt x="55" y="31"/>
                        <a:pt x="56" y="30"/>
                        <a:pt x="57" y="30"/>
                      </a:cubicBezTo>
                      <a:cubicBezTo>
                        <a:pt x="70" y="26"/>
                        <a:pt x="83" y="25"/>
                        <a:pt x="97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2" y="23"/>
                        <a:pt x="87" y="23"/>
                        <a:pt x="82" y="23"/>
                      </a:cubicBezTo>
                      <a:cubicBezTo>
                        <a:pt x="80" y="24"/>
                        <a:pt x="77" y="24"/>
                        <a:pt x="74" y="24"/>
                      </a:cubicBezTo>
                      <a:cubicBezTo>
                        <a:pt x="76" y="24"/>
                        <a:pt x="77" y="24"/>
                        <a:pt x="79" y="23"/>
                      </a:cubicBezTo>
                      <a:cubicBezTo>
                        <a:pt x="86" y="23"/>
                        <a:pt x="92" y="23"/>
                        <a:pt x="99" y="24"/>
                      </a:cubicBezTo>
                      <a:cubicBezTo>
                        <a:pt x="112" y="25"/>
                        <a:pt x="124" y="29"/>
                        <a:pt x="136" y="34"/>
                      </a:cubicBezTo>
                      <a:cubicBezTo>
                        <a:pt x="136" y="34"/>
                        <a:pt x="136" y="34"/>
                        <a:pt x="137" y="34"/>
                      </a:cubicBezTo>
                      <a:cubicBezTo>
                        <a:pt x="137" y="34"/>
                        <a:pt x="137" y="33"/>
                        <a:pt x="137" y="33"/>
                      </a:cubicBezTo>
                      <a:cubicBezTo>
                        <a:pt x="137" y="33"/>
                        <a:pt x="136" y="32"/>
                        <a:pt x="136" y="32"/>
                      </a:cubicBezTo>
                      <a:cubicBezTo>
                        <a:pt x="142" y="36"/>
                        <a:pt x="147" y="41"/>
                        <a:pt x="151" y="49"/>
                      </a:cubicBezTo>
                      <a:cubicBezTo>
                        <a:pt x="151" y="47"/>
                        <a:pt x="150" y="45"/>
                        <a:pt x="149" y="43"/>
                      </a:cubicBezTo>
                      <a:cubicBezTo>
                        <a:pt x="154" y="47"/>
                        <a:pt x="158" y="53"/>
                        <a:pt x="160" y="59"/>
                      </a:cubicBezTo>
                      <a:close/>
                      <a:moveTo>
                        <a:pt x="165" y="62"/>
                      </a:move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7" y="65"/>
                        <a:pt x="169" y="69"/>
                        <a:pt x="170" y="73"/>
                      </a:cubicBezTo>
                      <a:cubicBezTo>
                        <a:pt x="170" y="73"/>
                        <a:pt x="171" y="75"/>
                        <a:pt x="171" y="76"/>
                      </a:cubicBezTo>
                      <a:cubicBezTo>
                        <a:pt x="170" y="73"/>
                        <a:pt x="169" y="71"/>
                        <a:pt x="168" y="68"/>
                      </a:cubicBezTo>
                      <a:cubicBezTo>
                        <a:pt x="168" y="67"/>
                        <a:pt x="168" y="68"/>
                        <a:pt x="168" y="68"/>
                      </a:cubicBezTo>
                      <a:cubicBezTo>
                        <a:pt x="167" y="66"/>
                        <a:pt x="166" y="64"/>
                        <a:pt x="165" y="62"/>
                      </a:cubicBezTo>
                      <a:close/>
                      <a:moveTo>
                        <a:pt x="183" y="75"/>
                      </a:moveTo>
                      <a:cubicBezTo>
                        <a:pt x="183" y="73"/>
                        <a:pt x="182" y="71"/>
                        <a:pt x="182" y="70"/>
                      </a:cubicBezTo>
                      <a:cubicBezTo>
                        <a:pt x="182" y="69"/>
                        <a:pt x="181" y="67"/>
                        <a:pt x="181" y="66"/>
                      </a:cubicBezTo>
                      <a:cubicBezTo>
                        <a:pt x="182" y="69"/>
                        <a:pt x="183" y="72"/>
                        <a:pt x="183" y="75"/>
                      </a:cubicBezTo>
                      <a:close/>
                      <a:moveTo>
                        <a:pt x="171" y="81"/>
                      </a:moveTo>
                      <a:cubicBezTo>
                        <a:pt x="170" y="80"/>
                        <a:pt x="170" y="79"/>
                        <a:pt x="170" y="79"/>
                      </a:cubicBezTo>
                      <a:cubicBezTo>
                        <a:pt x="170" y="76"/>
                        <a:pt x="169" y="73"/>
                        <a:pt x="168" y="71"/>
                      </a:cubicBezTo>
                      <a:cubicBezTo>
                        <a:pt x="169" y="74"/>
                        <a:pt x="170" y="78"/>
                        <a:pt x="171" y="81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13"/>
                        <a:pt x="180" y="117"/>
                        <a:pt x="180" y="120"/>
                      </a:cubicBezTo>
                      <a:cubicBezTo>
                        <a:pt x="180" y="117"/>
                        <a:pt x="181" y="113"/>
                        <a:pt x="182" y="109"/>
                      </a:cubicBezTo>
                      <a:close/>
                      <a:moveTo>
                        <a:pt x="178" y="110"/>
                      </a:moveTo>
                      <a:cubicBezTo>
                        <a:pt x="178" y="110"/>
                        <a:pt x="178" y="110"/>
                        <a:pt x="178" y="111"/>
                      </a:cubicBezTo>
                      <a:cubicBezTo>
                        <a:pt x="178" y="109"/>
                        <a:pt x="178" y="109"/>
                        <a:pt x="178" y="109"/>
                      </a:cubicBezTo>
                      <a:cubicBezTo>
                        <a:pt x="178" y="109"/>
                        <a:pt x="178" y="109"/>
                        <a:pt x="178" y="110"/>
                      </a:cubicBezTo>
                      <a:close/>
                      <a:moveTo>
                        <a:pt x="173" y="112"/>
                      </a:moveTo>
                      <a:cubicBezTo>
                        <a:pt x="173" y="111"/>
                        <a:pt x="174" y="111"/>
                        <a:pt x="174" y="109"/>
                      </a:cubicBezTo>
                      <a:cubicBezTo>
                        <a:pt x="174" y="111"/>
                        <a:pt x="174" y="113"/>
                        <a:pt x="174" y="114"/>
                      </a:cubicBezTo>
                      <a:cubicBezTo>
                        <a:pt x="173" y="117"/>
                        <a:pt x="172" y="119"/>
                        <a:pt x="172" y="122"/>
                      </a:cubicBezTo>
                      <a:cubicBezTo>
                        <a:pt x="171" y="125"/>
                        <a:pt x="169" y="129"/>
                        <a:pt x="168" y="133"/>
                      </a:cubicBezTo>
                      <a:cubicBezTo>
                        <a:pt x="168" y="133"/>
                        <a:pt x="168" y="133"/>
                        <a:pt x="168" y="134"/>
                      </a:cubicBezTo>
                      <a:cubicBezTo>
                        <a:pt x="168" y="135"/>
                        <a:pt x="168" y="135"/>
                        <a:pt x="168" y="137"/>
                      </a:cubicBezTo>
                      <a:cubicBezTo>
                        <a:pt x="168" y="135"/>
                        <a:pt x="169" y="134"/>
                        <a:pt x="170" y="132"/>
                      </a:cubicBezTo>
                      <a:cubicBezTo>
                        <a:pt x="170" y="133"/>
                        <a:pt x="170" y="135"/>
                        <a:pt x="171" y="136"/>
                      </a:cubicBezTo>
                      <a:cubicBezTo>
                        <a:pt x="172" y="134"/>
                        <a:pt x="172" y="132"/>
                        <a:pt x="173" y="131"/>
                      </a:cubicBezTo>
                      <a:cubicBezTo>
                        <a:pt x="173" y="130"/>
                        <a:pt x="174" y="130"/>
                        <a:pt x="174" y="130"/>
                      </a:cubicBezTo>
                      <a:cubicBezTo>
                        <a:pt x="174" y="130"/>
                        <a:pt x="174" y="129"/>
                        <a:pt x="173" y="129"/>
                      </a:cubicBezTo>
                      <a:cubicBezTo>
                        <a:pt x="174" y="127"/>
                        <a:pt x="175" y="126"/>
                        <a:pt x="175" y="124"/>
                      </a:cubicBezTo>
                      <a:cubicBezTo>
                        <a:pt x="175" y="127"/>
                        <a:pt x="174" y="131"/>
                        <a:pt x="174" y="134"/>
                      </a:cubicBezTo>
                      <a:cubicBezTo>
                        <a:pt x="173" y="136"/>
                        <a:pt x="172" y="139"/>
                        <a:pt x="171" y="141"/>
                      </a:cubicBezTo>
                      <a:cubicBezTo>
                        <a:pt x="169" y="144"/>
                        <a:pt x="167" y="147"/>
                        <a:pt x="165" y="150"/>
                      </a:cubicBezTo>
                      <a:cubicBezTo>
                        <a:pt x="166" y="150"/>
                        <a:pt x="166" y="150"/>
                        <a:pt x="166" y="150"/>
                      </a:cubicBezTo>
                      <a:cubicBezTo>
                        <a:pt x="165" y="151"/>
                        <a:pt x="165" y="152"/>
                        <a:pt x="164" y="153"/>
                      </a:cubicBezTo>
                      <a:cubicBezTo>
                        <a:pt x="165" y="153"/>
                        <a:pt x="166" y="152"/>
                        <a:pt x="166" y="151"/>
                      </a:cubicBezTo>
                      <a:cubicBezTo>
                        <a:pt x="165" y="153"/>
                        <a:pt x="164" y="154"/>
                        <a:pt x="163" y="155"/>
                      </a:cubicBezTo>
                      <a:cubicBezTo>
                        <a:pt x="164" y="156"/>
                        <a:pt x="164" y="156"/>
                        <a:pt x="165" y="155"/>
                      </a:cubicBezTo>
                      <a:cubicBezTo>
                        <a:pt x="167" y="153"/>
                        <a:pt x="168" y="151"/>
                        <a:pt x="170" y="149"/>
                      </a:cubicBezTo>
                      <a:cubicBezTo>
                        <a:pt x="170" y="150"/>
                        <a:pt x="170" y="151"/>
                        <a:pt x="171" y="151"/>
                      </a:cubicBezTo>
                      <a:cubicBezTo>
                        <a:pt x="168" y="153"/>
                        <a:pt x="166" y="154"/>
                        <a:pt x="164" y="156"/>
                      </a:cubicBezTo>
                      <a:cubicBezTo>
                        <a:pt x="165" y="156"/>
                        <a:pt x="165" y="156"/>
                        <a:pt x="165" y="156"/>
                      </a:cubicBezTo>
                      <a:cubicBezTo>
                        <a:pt x="167" y="156"/>
                        <a:pt x="169" y="155"/>
                        <a:pt x="170" y="155"/>
                      </a:cubicBezTo>
                      <a:cubicBezTo>
                        <a:pt x="171" y="155"/>
                        <a:pt x="171" y="155"/>
                        <a:pt x="172" y="156"/>
                      </a:cubicBezTo>
                      <a:cubicBezTo>
                        <a:pt x="170" y="157"/>
                        <a:pt x="168" y="159"/>
                        <a:pt x="167" y="161"/>
                      </a:cubicBezTo>
                      <a:cubicBezTo>
                        <a:pt x="169" y="160"/>
                        <a:pt x="171" y="158"/>
                        <a:pt x="174" y="157"/>
                      </a:cubicBezTo>
                      <a:cubicBezTo>
                        <a:pt x="174" y="157"/>
                        <a:pt x="174" y="157"/>
                        <a:pt x="174" y="157"/>
                      </a:cubicBezTo>
                      <a:cubicBezTo>
                        <a:pt x="174" y="157"/>
                        <a:pt x="174" y="157"/>
                        <a:pt x="174" y="158"/>
                      </a:cubicBezTo>
                      <a:cubicBezTo>
                        <a:pt x="171" y="161"/>
                        <a:pt x="169" y="165"/>
                        <a:pt x="166" y="167"/>
                      </a:cubicBezTo>
                      <a:cubicBezTo>
                        <a:pt x="166" y="167"/>
                        <a:pt x="166" y="167"/>
                        <a:pt x="167" y="168"/>
                      </a:cubicBezTo>
                      <a:cubicBezTo>
                        <a:pt x="167" y="168"/>
                        <a:pt x="168" y="168"/>
                        <a:pt x="168" y="168"/>
                      </a:cubicBezTo>
                      <a:cubicBezTo>
                        <a:pt x="167" y="169"/>
                        <a:pt x="166" y="171"/>
                        <a:pt x="165" y="173"/>
                      </a:cubicBezTo>
                      <a:cubicBezTo>
                        <a:pt x="166" y="175"/>
                        <a:pt x="168" y="175"/>
                        <a:pt x="170" y="173"/>
                      </a:cubicBezTo>
                      <a:cubicBezTo>
                        <a:pt x="170" y="173"/>
                        <a:pt x="170" y="173"/>
                        <a:pt x="170" y="174"/>
                      </a:cubicBezTo>
                      <a:cubicBezTo>
                        <a:pt x="170" y="174"/>
                        <a:pt x="170" y="174"/>
                        <a:pt x="170" y="174"/>
                      </a:cubicBezTo>
                      <a:cubicBezTo>
                        <a:pt x="170" y="175"/>
                        <a:pt x="168" y="176"/>
                        <a:pt x="168" y="177"/>
                      </a:cubicBezTo>
                      <a:cubicBezTo>
                        <a:pt x="166" y="179"/>
                        <a:pt x="163" y="182"/>
                        <a:pt x="160" y="183"/>
                      </a:cubicBezTo>
                      <a:cubicBezTo>
                        <a:pt x="158" y="184"/>
                        <a:pt x="156" y="185"/>
                        <a:pt x="154" y="185"/>
                      </a:cubicBezTo>
                      <a:cubicBezTo>
                        <a:pt x="154" y="185"/>
                        <a:pt x="155" y="186"/>
                        <a:pt x="156" y="186"/>
                      </a:cubicBezTo>
                      <a:cubicBezTo>
                        <a:pt x="156" y="186"/>
                        <a:pt x="155" y="186"/>
                        <a:pt x="155" y="186"/>
                      </a:cubicBezTo>
                      <a:cubicBezTo>
                        <a:pt x="155" y="187"/>
                        <a:pt x="156" y="187"/>
                        <a:pt x="156" y="187"/>
                      </a:cubicBezTo>
                      <a:cubicBezTo>
                        <a:pt x="155" y="187"/>
                        <a:pt x="155" y="187"/>
                        <a:pt x="154" y="187"/>
                      </a:cubicBezTo>
                      <a:cubicBezTo>
                        <a:pt x="154" y="187"/>
                        <a:pt x="154" y="187"/>
                        <a:pt x="154" y="186"/>
                      </a:cubicBezTo>
                      <a:cubicBezTo>
                        <a:pt x="154" y="186"/>
                        <a:pt x="154" y="186"/>
                        <a:pt x="154" y="186"/>
                      </a:cubicBezTo>
                      <a:cubicBezTo>
                        <a:pt x="154" y="185"/>
                        <a:pt x="154" y="185"/>
                        <a:pt x="154" y="185"/>
                      </a:cubicBezTo>
                      <a:cubicBezTo>
                        <a:pt x="153" y="185"/>
                        <a:pt x="153" y="185"/>
                        <a:pt x="152" y="185"/>
                      </a:cubicBezTo>
                      <a:cubicBezTo>
                        <a:pt x="152" y="185"/>
                        <a:pt x="152" y="185"/>
                        <a:pt x="152" y="185"/>
                      </a:cubicBezTo>
                      <a:cubicBezTo>
                        <a:pt x="154" y="183"/>
                        <a:pt x="156" y="181"/>
                        <a:pt x="158" y="179"/>
                      </a:cubicBezTo>
                      <a:cubicBezTo>
                        <a:pt x="157" y="179"/>
                        <a:pt x="156" y="179"/>
                        <a:pt x="155" y="179"/>
                      </a:cubicBezTo>
                      <a:cubicBezTo>
                        <a:pt x="156" y="178"/>
                        <a:pt x="157" y="177"/>
                        <a:pt x="158" y="176"/>
                      </a:cubicBezTo>
                      <a:cubicBezTo>
                        <a:pt x="158" y="175"/>
                        <a:pt x="158" y="175"/>
                        <a:pt x="157" y="175"/>
                      </a:cubicBezTo>
                      <a:cubicBezTo>
                        <a:pt x="157" y="175"/>
                        <a:pt x="156" y="175"/>
                        <a:pt x="156" y="176"/>
                      </a:cubicBezTo>
                      <a:cubicBezTo>
                        <a:pt x="156" y="175"/>
                        <a:pt x="156" y="175"/>
                        <a:pt x="156" y="175"/>
                      </a:cubicBezTo>
                      <a:cubicBezTo>
                        <a:pt x="156" y="175"/>
                        <a:pt x="156" y="174"/>
                        <a:pt x="156" y="173"/>
                      </a:cubicBezTo>
                      <a:cubicBezTo>
                        <a:pt x="156" y="173"/>
                        <a:pt x="156" y="173"/>
                        <a:pt x="156" y="173"/>
                      </a:cubicBezTo>
                      <a:cubicBezTo>
                        <a:pt x="156" y="173"/>
                        <a:pt x="155" y="173"/>
                        <a:pt x="155" y="173"/>
                      </a:cubicBezTo>
                      <a:cubicBezTo>
                        <a:pt x="155" y="173"/>
                        <a:pt x="155" y="173"/>
                        <a:pt x="155" y="173"/>
                      </a:cubicBezTo>
                      <a:cubicBezTo>
                        <a:pt x="153" y="174"/>
                        <a:pt x="151" y="175"/>
                        <a:pt x="149" y="177"/>
                      </a:cubicBezTo>
                      <a:cubicBezTo>
                        <a:pt x="150" y="175"/>
                        <a:pt x="150" y="175"/>
                        <a:pt x="151" y="173"/>
                      </a:cubicBezTo>
                      <a:cubicBezTo>
                        <a:pt x="151" y="173"/>
                        <a:pt x="151" y="173"/>
                        <a:pt x="151" y="173"/>
                      </a:cubicBezTo>
                      <a:cubicBezTo>
                        <a:pt x="150" y="173"/>
                        <a:pt x="149" y="174"/>
                        <a:pt x="148" y="174"/>
                      </a:cubicBezTo>
                      <a:cubicBezTo>
                        <a:pt x="146" y="175"/>
                        <a:pt x="145" y="177"/>
                        <a:pt x="143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4" y="176"/>
                        <a:pt x="146" y="174"/>
                        <a:pt x="147" y="171"/>
                      </a:cubicBezTo>
                      <a:cubicBezTo>
                        <a:pt x="146" y="171"/>
                        <a:pt x="146" y="171"/>
                        <a:pt x="146" y="171"/>
                      </a:cubicBezTo>
                      <a:cubicBezTo>
                        <a:pt x="146" y="171"/>
                        <a:pt x="146" y="171"/>
                        <a:pt x="145" y="171"/>
                      </a:cubicBezTo>
                      <a:cubicBezTo>
                        <a:pt x="145" y="171"/>
                        <a:pt x="145" y="171"/>
                        <a:pt x="145" y="171"/>
                      </a:cubicBezTo>
                      <a:cubicBezTo>
                        <a:pt x="144" y="172"/>
                        <a:pt x="143" y="173"/>
                        <a:pt x="142" y="175"/>
                      </a:cubicBezTo>
                      <a:cubicBezTo>
                        <a:pt x="142" y="175"/>
                        <a:pt x="142" y="175"/>
                        <a:pt x="141" y="175"/>
                      </a:cubicBezTo>
                      <a:cubicBezTo>
                        <a:pt x="141" y="175"/>
                        <a:pt x="141" y="175"/>
                        <a:pt x="142" y="175"/>
                      </a:cubicBezTo>
                      <a:cubicBezTo>
                        <a:pt x="140" y="175"/>
                        <a:pt x="139" y="177"/>
                        <a:pt x="138" y="177"/>
                      </a:cubicBezTo>
                      <a:cubicBezTo>
                        <a:pt x="138" y="177"/>
                        <a:pt x="137" y="177"/>
                        <a:pt x="137" y="177"/>
                      </a:cubicBezTo>
                      <a:cubicBezTo>
                        <a:pt x="137" y="177"/>
                        <a:pt x="137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8"/>
                        <a:pt x="136" y="178"/>
                        <a:pt x="136" y="178"/>
                      </a:cubicBezTo>
                      <a:cubicBezTo>
                        <a:pt x="136" y="179"/>
                        <a:pt x="136" y="179"/>
                        <a:pt x="135" y="179"/>
                      </a:cubicBezTo>
                      <a:cubicBezTo>
                        <a:pt x="133" y="180"/>
                        <a:pt x="131" y="180"/>
                        <a:pt x="129" y="181"/>
                      </a:cubicBezTo>
                      <a:cubicBezTo>
                        <a:pt x="130" y="180"/>
                        <a:pt x="132" y="179"/>
                        <a:pt x="133" y="178"/>
                      </a:cubicBezTo>
                      <a:cubicBezTo>
                        <a:pt x="130" y="179"/>
                        <a:pt x="128" y="180"/>
                        <a:pt x="127" y="181"/>
                      </a:cubicBezTo>
                      <a:cubicBezTo>
                        <a:pt x="126" y="181"/>
                        <a:pt x="125" y="181"/>
                        <a:pt x="124" y="182"/>
                      </a:cubicBezTo>
                      <a:cubicBezTo>
                        <a:pt x="124" y="182"/>
                        <a:pt x="123" y="182"/>
                        <a:pt x="122" y="182"/>
                      </a:cubicBezTo>
                      <a:cubicBezTo>
                        <a:pt x="120" y="183"/>
                        <a:pt x="118" y="183"/>
                        <a:pt x="115" y="183"/>
                      </a:cubicBezTo>
                      <a:cubicBezTo>
                        <a:pt x="115" y="183"/>
                        <a:pt x="115" y="183"/>
                        <a:pt x="116" y="183"/>
                      </a:cubicBezTo>
                      <a:cubicBezTo>
                        <a:pt x="116" y="183"/>
                        <a:pt x="116" y="182"/>
                        <a:pt x="117" y="182"/>
                      </a:cubicBezTo>
                      <a:cubicBezTo>
                        <a:pt x="110" y="185"/>
                        <a:pt x="103" y="185"/>
                        <a:pt x="96" y="184"/>
                      </a:cubicBezTo>
                      <a:cubicBezTo>
                        <a:pt x="105" y="184"/>
                        <a:pt x="113" y="183"/>
                        <a:pt x="122" y="181"/>
                      </a:cubicBezTo>
                      <a:cubicBezTo>
                        <a:pt x="120" y="180"/>
                        <a:pt x="117" y="180"/>
                        <a:pt x="114" y="181"/>
                      </a:cubicBezTo>
                      <a:cubicBezTo>
                        <a:pt x="106" y="182"/>
                        <a:pt x="99" y="183"/>
                        <a:pt x="91" y="183"/>
                      </a:cubicBezTo>
                      <a:cubicBezTo>
                        <a:pt x="86" y="183"/>
                        <a:pt x="81" y="181"/>
                        <a:pt x="76" y="180"/>
                      </a:cubicBezTo>
                      <a:cubicBezTo>
                        <a:pt x="73" y="179"/>
                        <a:pt x="71" y="179"/>
                        <a:pt x="68" y="178"/>
                      </a:cubicBezTo>
                      <a:cubicBezTo>
                        <a:pt x="68" y="178"/>
                        <a:pt x="68" y="178"/>
                        <a:pt x="69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4" y="177"/>
                        <a:pt x="60" y="175"/>
                        <a:pt x="56" y="174"/>
                      </a:cubicBezTo>
                      <a:cubicBezTo>
                        <a:pt x="56" y="173"/>
                        <a:pt x="56" y="173"/>
                        <a:pt x="55" y="173"/>
                      </a:cubicBezTo>
                      <a:cubicBezTo>
                        <a:pt x="53" y="173"/>
                        <a:pt x="51" y="171"/>
                        <a:pt x="49" y="170"/>
                      </a:cubicBezTo>
                      <a:cubicBezTo>
                        <a:pt x="48" y="169"/>
                        <a:pt x="48" y="169"/>
                        <a:pt x="48" y="169"/>
                      </a:cubicBezTo>
                      <a:cubicBezTo>
                        <a:pt x="44" y="167"/>
                        <a:pt x="40" y="165"/>
                        <a:pt x="36" y="162"/>
                      </a:cubicBezTo>
                      <a:cubicBezTo>
                        <a:pt x="36" y="162"/>
                        <a:pt x="36" y="162"/>
                        <a:pt x="36" y="162"/>
                      </a:cubicBezTo>
                      <a:cubicBezTo>
                        <a:pt x="36" y="163"/>
                        <a:pt x="37" y="163"/>
                        <a:pt x="38" y="163"/>
                      </a:cubicBezTo>
                      <a:cubicBezTo>
                        <a:pt x="34" y="161"/>
                        <a:pt x="31" y="159"/>
                        <a:pt x="28" y="157"/>
                      </a:cubicBezTo>
                      <a:cubicBezTo>
                        <a:pt x="28" y="157"/>
                        <a:pt x="28" y="157"/>
                        <a:pt x="28" y="157"/>
                      </a:cubicBezTo>
                      <a:cubicBezTo>
                        <a:pt x="24" y="153"/>
                        <a:pt x="21" y="149"/>
                        <a:pt x="19" y="145"/>
                      </a:cubicBezTo>
                      <a:cubicBezTo>
                        <a:pt x="20" y="147"/>
                        <a:pt x="23" y="149"/>
                        <a:pt x="25" y="151"/>
                      </a:cubicBezTo>
                      <a:cubicBezTo>
                        <a:pt x="31" y="158"/>
                        <a:pt x="38" y="163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0" y="161"/>
                        <a:pt x="33" y="157"/>
                        <a:pt x="28" y="151"/>
                      </a:cubicBezTo>
                      <a:cubicBezTo>
                        <a:pt x="28" y="151"/>
                        <a:pt x="28" y="151"/>
                        <a:pt x="28" y="151"/>
                      </a:cubicBezTo>
                      <a:cubicBezTo>
                        <a:pt x="26" y="149"/>
                        <a:pt x="24" y="147"/>
                        <a:pt x="23" y="143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4"/>
                        <a:pt x="24" y="145"/>
                        <a:pt x="24" y="145"/>
                      </a:cubicBezTo>
                      <a:cubicBezTo>
                        <a:pt x="26" y="147"/>
                        <a:pt x="28" y="149"/>
                        <a:pt x="30" y="151"/>
                      </a:cubicBezTo>
                      <a:cubicBezTo>
                        <a:pt x="36" y="157"/>
                        <a:pt x="43" y="162"/>
                        <a:pt x="51" y="166"/>
                      </a:cubicBezTo>
                      <a:cubicBezTo>
                        <a:pt x="47" y="163"/>
                        <a:pt x="44" y="160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1" y="157"/>
                        <a:pt x="41" y="157"/>
                        <a:pt x="41" y="158"/>
                      </a:cubicBezTo>
                      <a:cubicBezTo>
                        <a:pt x="45" y="161"/>
                        <a:pt x="49" y="164"/>
                        <a:pt x="53" y="167"/>
                      </a:cubicBezTo>
                      <a:cubicBezTo>
                        <a:pt x="56" y="169"/>
                        <a:pt x="60" y="170"/>
                        <a:pt x="63" y="170"/>
                      </a:cubicBezTo>
                      <a:cubicBezTo>
                        <a:pt x="66" y="172"/>
                        <a:pt x="70" y="173"/>
                        <a:pt x="75" y="175"/>
                      </a:cubicBezTo>
                      <a:cubicBezTo>
                        <a:pt x="82" y="177"/>
                        <a:pt x="90" y="177"/>
                        <a:pt x="96" y="175"/>
                      </a:cubicBezTo>
                      <a:cubicBezTo>
                        <a:pt x="97" y="175"/>
                        <a:pt x="98" y="175"/>
                        <a:pt x="98" y="175"/>
                      </a:cubicBezTo>
                      <a:cubicBezTo>
                        <a:pt x="99" y="175"/>
                        <a:pt x="99" y="175"/>
                        <a:pt x="99" y="175"/>
                      </a:cubicBezTo>
                      <a:cubicBezTo>
                        <a:pt x="102" y="175"/>
                        <a:pt x="104" y="175"/>
                        <a:pt x="107" y="174"/>
                      </a:cubicBezTo>
                      <a:cubicBezTo>
                        <a:pt x="106" y="173"/>
                        <a:pt x="104" y="173"/>
                        <a:pt x="102" y="173"/>
                      </a:cubicBezTo>
                      <a:cubicBezTo>
                        <a:pt x="102" y="173"/>
                        <a:pt x="101" y="173"/>
                        <a:pt x="101" y="173"/>
                      </a:cubicBezTo>
                      <a:cubicBezTo>
                        <a:pt x="101" y="173"/>
                        <a:pt x="101" y="173"/>
                        <a:pt x="101" y="173"/>
                      </a:cubicBezTo>
                      <a:cubicBezTo>
                        <a:pt x="102" y="173"/>
                        <a:pt x="103" y="173"/>
                        <a:pt x="104" y="173"/>
                      </a:cubicBezTo>
                      <a:cubicBezTo>
                        <a:pt x="114" y="172"/>
                        <a:pt x="124" y="169"/>
                        <a:pt x="132" y="163"/>
                      </a:cubicBezTo>
                      <a:cubicBezTo>
                        <a:pt x="137" y="161"/>
                        <a:pt x="142" y="158"/>
                        <a:pt x="146" y="155"/>
                      </a:cubicBezTo>
                      <a:cubicBezTo>
                        <a:pt x="151" y="151"/>
                        <a:pt x="156" y="147"/>
                        <a:pt x="160" y="142"/>
                      </a:cubicBezTo>
                      <a:cubicBezTo>
                        <a:pt x="162" y="141"/>
                        <a:pt x="163" y="139"/>
                        <a:pt x="164" y="137"/>
                      </a:cubicBezTo>
                      <a:cubicBezTo>
                        <a:pt x="164" y="136"/>
                        <a:pt x="165" y="135"/>
                        <a:pt x="165" y="135"/>
                      </a:cubicBezTo>
                      <a:cubicBezTo>
                        <a:pt x="165" y="135"/>
                        <a:pt x="166" y="135"/>
                        <a:pt x="166" y="136"/>
                      </a:cubicBezTo>
                      <a:cubicBezTo>
                        <a:pt x="167" y="133"/>
                        <a:pt x="168" y="129"/>
                        <a:pt x="170" y="125"/>
                      </a:cubicBezTo>
                      <a:cubicBezTo>
                        <a:pt x="171" y="121"/>
                        <a:pt x="172" y="117"/>
                        <a:pt x="173" y="112"/>
                      </a:cubicBezTo>
                      <a:close/>
                      <a:moveTo>
                        <a:pt x="178" y="111"/>
                      </a:moveTo>
                      <a:cubicBezTo>
                        <a:pt x="178" y="112"/>
                        <a:pt x="178" y="113"/>
                        <a:pt x="177" y="113"/>
                      </a:cubicBezTo>
                      <a:cubicBezTo>
                        <a:pt x="178" y="113"/>
                        <a:pt x="178" y="112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lose/>
                      <a:moveTo>
                        <a:pt x="165" y="132"/>
                      </a:moveTo>
                      <a:cubicBezTo>
                        <a:pt x="164" y="133"/>
                        <a:pt x="163" y="134"/>
                        <a:pt x="162" y="135"/>
                      </a:cubicBezTo>
                      <a:cubicBezTo>
                        <a:pt x="161" y="136"/>
                        <a:pt x="160" y="137"/>
                        <a:pt x="160" y="137"/>
                      </a:cubicBezTo>
                      <a:cubicBezTo>
                        <a:pt x="161" y="136"/>
                        <a:pt x="162" y="135"/>
                        <a:pt x="162" y="133"/>
                      </a:cubicBezTo>
                      <a:cubicBezTo>
                        <a:pt x="165" y="129"/>
                        <a:pt x="167" y="124"/>
                        <a:pt x="169" y="120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8" y="125"/>
                        <a:pt x="166" y="129"/>
                        <a:pt x="165" y="132"/>
                      </a:cubicBezTo>
                      <a:close/>
                      <a:moveTo>
                        <a:pt x="245" y="251"/>
                      </a:moveTo>
                      <a:cubicBezTo>
                        <a:pt x="246" y="251"/>
                        <a:pt x="247" y="253"/>
                        <a:pt x="248" y="253"/>
                      </a:cubicBezTo>
                      <a:cubicBezTo>
                        <a:pt x="255" y="262"/>
                        <a:pt x="263" y="270"/>
                        <a:pt x="271" y="278"/>
                      </a:cubicBezTo>
                      <a:cubicBezTo>
                        <a:pt x="272" y="279"/>
                        <a:pt x="272" y="280"/>
                        <a:pt x="274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2" y="281"/>
                        <a:pt x="272" y="281"/>
                        <a:pt x="272" y="281"/>
                      </a:cubicBezTo>
                      <a:cubicBezTo>
                        <a:pt x="271" y="280"/>
                        <a:pt x="270" y="279"/>
                        <a:pt x="269" y="279"/>
                      </a:cubicBezTo>
                      <a:cubicBezTo>
                        <a:pt x="268" y="279"/>
                        <a:pt x="268" y="279"/>
                        <a:pt x="268" y="279"/>
                      </a:cubicBezTo>
                      <a:cubicBezTo>
                        <a:pt x="272" y="281"/>
                        <a:pt x="276" y="285"/>
                        <a:pt x="278" y="289"/>
                      </a:cubicBezTo>
                      <a:cubicBezTo>
                        <a:pt x="279" y="291"/>
                        <a:pt x="280" y="293"/>
                        <a:pt x="280" y="295"/>
                      </a:cubicBezTo>
                      <a:cubicBezTo>
                        <a:pt x="280" y="296"/>
                        <a:pt x="280" y="297"/>
                        <a:pt x="280" y="298"/>
                      </a:cubicBezTo>
                      <a:cubicBezTo>
                        <a:pt x="278" y="300"/>
                        <a:pt x="278" y="301"/>
                        <a:pt x="276" y="303"/>
                      </a:cubicBezTo>
                      <a:cubicBezTo>
                        <a:pt x="276" y="303"/>
                        <a:pt x="276" y="303"/>
                        <a:pt x="276" y="303"/>
                      </a:cubicBezTo>
                      <a:cubicBezTo>
                        <a:pt x="275" y="303"/>
                        <a:pt x="275" y="303"/>
                        <a:pt x="275" y="303"/>
                      </a:cubicBezTo>
                      <a:cubicBezTo>
                        <a:pt x="274" y="303"/>
                        <a:pt x="274" y="303"/>
                        <a:pt x="274" y="302"/>
                      </a:cubicBezTo>
                      <a:cubicBezTo>
                        <a:pt x="274" y="301"/>
                        <a:pt x="274" y="301"/>
                        <a:pt x="274" y="301"/>
                      </a:cubicBezTo>
                      <a:cubicBezTo>
                        <a:pt x="274" y="300"/>
                        <a:pt x="274" y="300"/>
                        <a:pt x="274" y="300"/>
                      </a:cubicBezTo>
                      <a:cubicBezTo>
                        <a:pt x="273" y="299"/>
                        <a:pt x="272" y="298"/>
                        <a:pt x="272" y="297"/>
                      </a:cubicBezTo>
                      <a:cubicBezTo>
                        <a:pt x="272" y="297"/>
                        <a:pt x="272" y="296"/>
                        <a:pt x="272" y="296"/>
                      </a:cubicBezTo>
                      <a:cubicBezTo>
                        <a:pt x="271" y="296"/>
                        <a:pt x="270" y="296"/>
                        <a:pt x="270" y="297"/>
                      </a:cubicBezTo>
                      <a:cubicBezTo>
                        <a:pt x="270" y="296"/>
                        <a:pt x="270" y="296"/>
                        <a:pt x="270" y="295"/>
                      </a:cubicBezTo>
                      <a:cubicBezTo>
                        <a:pt x="269" y="297"/>
                        <a:pt x="270" y="299"/>
                        <a:pt x="270" y="301"/>
                      </a:cubicBezTo>
                      <a:cubicBezTo>
                        <a:pt x="270" y="301"/>
                        <a:pt x="270" y="301"/>
                        <a:pt x="269" y="301"/>
                      </a:cubicBezTo>
                      <a:cubicBezTo>
                        <a:pt x="268" y="297"/>
                        <a:pt x="267" y="295"/>
                        <a:pt x="266" y="291"/>
                      </a:cubicBezTo>
                      <a:cubicBezTo>
                        <a:pt x="266" y="294"/>
                        <a:pt x="266" y="297"/>
                        <a:pt x="267" y="300"/>
                      </a:cubicBezTo>
                      <a:cubicBezTo>
                        <a:pt x="266" y="300"/>
                        <a:pt x="266" y="300"/>
                        <a:pt x="266" y="299"/>
                      </a:cubicBezTo>
                      <a:cubicBezTo>
                        <a:pt x="265" y="296"/>
                        <a:pt x="264" y="292"/>
                        <a:pt x="262" y="289"/>
                      </a:cubicBezTo>
                      <a:cubicBezTo>
                        <a:pt x="262" y="289"/>
                        <a:pt x="261" y="290"/>
                        <a:pt x="262" y="292"/>
                      </a:cubicBezTo>
                      <a:cubicBezTo>
                        <a:pt x="262" y="294"/>
                        <a:pt x="263" y="297"/>
                        <a:pt x="264" y="299"/>
                      </a:cubicBezTo>
                      <a:cubicBezTo>
                        <a:pt x="263" y="299"/>
                        <a:pt x="262" y="299"/>
                        <a:pt x="262" y="298"/>
                      </a:cubicBezTo>
                      <a:cubicBezTo>
                        <a:pt x="261" y="294"/>
                        <a:pt x="260" y="290"/>
                        <a:pt x="257" y="286"/>
                      </a:cubicBezTo>
                      <a:cubicBezTo>
                        <a:pt x="257" y="286"/>
                        <a:pt x="257" y="286"/>
                        <a:pt x="257" y="286"/>
                      </a:cubicBezTo>
                      <a:cubicBezTo>
                        <a:pt x="257" y="285"/>
                        <a:pt x="257" y="284"/>
                        <a:pt x="257" y="283"/>
                      </a:cubicBezTo>
                      <a:cubicBezTo>
                        <a:pt x="256" y="283"/>
                        <a:pt x="256" y="283"/>
                        <a:pt x="256" y="283"/>
                      </a:cubicBezTo>
                      <a:cubicBezTo>
                        <a:pt x="257" y="288"/>
                        <a:pt x="258" y="293"/>
                        <a:pt x="261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6"/>
                      </a:cubicBezTo>
                      <a:cubicBezTo>
                        <a:pt x="258" y="291"/>
                        <a:pt x="256" y="286"/>
                        <a:pt x="253" y="281"/>
                      </a:cubicBezTo>
                      <a:cubicBezTo>
                        <a:pt x="253" y="281"/>
                        <a:pt x="252" y="281"/>
                        <a:pt x="253" y="282"/>
                      </a:cubicBezTo>
                      <a:cubicBezTo>
                        <a:pt x="254" y="286"/>
                        <a:pt x="256" y="290"/>
                        <a:pt x="258" y="293"/>
                      </a:cubicBezTo>
                      <a:cubicBezTo>
                        <a:pt x="257" y="291"/>
                        <a:pt x="255" y="289"/>
                        <a:pt x="254" y="287"/>
                      </a:cubicBezTo>
                      <a:cubicBezTo>
                        <a:pt x="254" y="287"/>
                        <a:pt x="253" y="287"/>
                        <a:pt x="254" y="287"/>
                      </a:cubicBezTo>
                      <a:cubicBezTo>
                        <a:pt x="254" y="289"/>
                        <a:pt x="254" y="290"/>
                        <a:pt x="255" y="291"/>
                      </a:cubicBezTo>
                      <a:cubicBezTo>
                        <a:pt x="254" y="290"/>
                        <a:pt x="253" y="289"/>
                        <a:pt x="252" y="289"/>
                      </a:cubicBezTo>
                      <a:cubicBezTo>
                        <a:pt x="252" y="288"/>
                        <a:pt x="252" y="287"/>
                        <a:pt x="251" y="286"/>
                      </a:cubicBezTo>
                      <a:cubicBezTo>
                        <a:pt x="252" y="286"/>
                        <a:pt x="252" y="286"/>
                        <a:pt x="253" y="286"/>
                      </a:cubicBezTo>
                      <a:cubicBezTo>
                        <a:pt x="252" y="285"/>
                        <a:pt x="251" y="284"/>
                        <a:pt x="250" y="283"/>
                      </a:cubicBezTo>
                      <a:cubicBezTo>
                        <a:pt x="249" y="281"/>
                        <a:pt x="248" y="279"/>
                        <a:pt x="247" y="277"/>
                      </a:cubicBezTo>
                      <a:cubicBezTo>
                        <a:pt x="246" y="278"/>
                        <a:pt x="246" y="279"/>
                        <a:pt x="247" y="281"/>
                      </a:cubicBezTo>
                      <a:cubicBezTo>
                        <a:pt x="244" y="274"/>
                        <a:pt x="240" y="267"/>
                        <a:pt x="238" y="260"/>
                      </a:cubicBezTo>
                      <a:cubicBezTo>
                        <a:pt x="238" y="260"/>
                        <a:pt x="238" y="260"/>
                        <a:pt x="238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8" y="265"/>
                        <a:pt x="240" y="269"/>
                        <a:pt x="240" y="273"/>
                      </a:cubicBezTo>
                      <a:cubicBezTo>
                        <a:pt x="238" y="268"/>
                        <a:pt x="236" y="263"/>
                        <a:pt x="235" y="257"/>
                      </a:cubicBezTo>
                      <a:cubicBezTo>
                        <a:pt x="234" y="258"/>
                        <a:pt x="234" y="259"/>
                        <a:pt x="234" y="261"/>
                      </a:cubicBezTo>
                      <a:cubicBezTo>
                        <a:pt x="234" y="260"/>
                        <a:pt x="233" y="259"/>
                        <a:pt x="233" y="258"/>
                      </a:cubicBezTo>
                      <a:cubicBezTo>
                        <a:pt x="233" y="258"/>
                        <a:pt x="233" y="258"/>
                        <a:pt x="233" y="258"/>
                      </a:cubicBezTo>
                      <a:cubicBezTo>
                        <a:pt x="233" y="261"/>
                        <a:pt x="234" y="264"/>
                        <a:pt x="235" y="267"/>
                      </a:cubicBezTo>
                      <a:cubicBezTo>
                        <a:pt x="233" y="264"/>
                        <a:pt x="232" y="260"/>
                        <a:pt x="230" y="255"/>
                      </a:cubicBezTo>
                      <a:cubicBezTo>
                        <a:pt x="230" y="255"/>
                        <a:pt x="230" y="255"/>
                        <a:pt x="230" y="255"/>
                      </a:cubicBezTo>
                      <a:cubicBezTo>
                        <a:pt x="230" y="259"/>
                        <a:pt x="231" y="263"/>
                        <a:pt x="232" y="266"/>
                      </a:cubicBezTo>
                      <a:cubicBezTo>
                        <a:pt x="232" y="265"/>
                        <a:pt x="231" y="265"/>
                        <a:pt x="231" y="264"/>
                      </a:cubicBezTo>
                      <a:cubicBezTo>
                        <a:pt x="230" y="260"/>
                        <a:pt x="228" y="257"/>
                        <a:pt x="226" y="254"/>
                      </a:cubicBezTo>
                      <a:cubicBezTo>
                        <a:pt x="226" y="254"/>
                        <a:pt x="226" y="254"/>
                        <a:pt x="226" y="253"/>
                      </a:cubicBezTo>
                      <a:cubicBezTo>
                        <a:pt x="226" y="250"/>
                        <a:pt x="224" y="247"/>
                        <a:pt x="223" y="243"/>
                      </a:cubicBezTo>
                      <a:cubicBezTo>
                        <a:pt x="222" y="243"/>
                        <a:pt x="222" y="243"/>
                        <a:pt x="222" y="243"/>
                      </a:cubicBezTo>
                      <a:cubicBezTo>
                        <a:pt x="223" y="247"/>
                        <a:pt x="224" y="250"/>
                        <a:pt x="225" y="253"/>
                      </a:cubicBezTo>
                      <a:cubicBezTo>
                        <a:pt x="223" y="249"/>
                        <a:pt x="221" y="244"/>
                        <a:pt x="220" y="239"/>
                      </a:cubicBezTo>
                      <a:cubicBezTo>
                        <a:pt x="218" y="239"/>
                        <a:pt x="218" y="241"/>
                        <a:pt x="219" y="242"/>
                      </a:cubicBezTo>
                      <a:cubicBezTo>
                        <a:pt x="220" y="245"/>
                        <a:pt x="221" y="249"/>
                        <a:pt x="222" y="252"/>
                      </a:cubicBezTo>
                      <a:cubicBezTo>
                        <a:pt x="220" y="250"/>
                        <a:pt x="219" y="247"/>
                        <a:pt x="218" y="245"/>
                      </a:cubicBezTo>
                      <a:cubicBezTo>
                        <a:pt x="218" y="245"/>
                        <a:pt x="218" y="245"/>
                        <a:pt x="218" y="245"/>
                      </a:cubicBezTo>
                      <a:cubicBezTo>
                        <a:pt x="218" y="247"/>
                        <a:pt x="219" y="249"/>
                        <a:pt x="220" y="250"/>
                      </a:cubicBezTo>
                      <a:cubicBezTo>
                        <a:pt x="220" y="250"/>
                        <a:pt x="219" y="249"/>
                        <a:pt x="219" y="249"/>
                      </a:cubicBezTo>
                      <a:cubicBezTo>
                        <a:pt x="218" y="247"/>
                        <a:pt x="217" y="245"/>
                        <a:pt x="216" y="243"/>
                      </a:cubicBezTo>
                      <a:cubicBezTo>
                        <a:pt x="214" y="239"/>
                        <a:pt x="213" y="235"/>
                        <a:pt x="212" y="232"/>
                      </a:cubicBezTo>
                      <a:cubicBezTo>
                        <a:pt x="212" y="232"/>
                        <a:pt x="212" y="232"/>
                        <a:pt x="212" y="232"/>
                      </a:cubicBezTo>
                      <a:cubicBezTo>
                        <a:pt x="212" y="233"/>
                        <a:pt x="212" y="234"/>
                        <a:pt x="212" y="235"/>
                      </a:cubicBezTo>
                      <a:cubicBezTo>
                        <a:pt x="210" y="231"/>
                        <a:pt x="209" y="227"/>
                        <a:pt x="207" y="223"/>
                      </a:cubicBezTo>
                      <a:cubicBezTo>
                        <a:pt x="206" y="223"/>
                        <a:pt x="206" y="223"/>
                        <a:pt x="206" y="223"/>
                      </a:cubicBezTo>
                      <a:cubicBezTo>
                        <a:pt x="208" y="230"/>
                        <a:pt x="210" y="236"/>
                        <a:pt x="213" y="242"/>
                      </a:cubicBezTo>
                      <a:cubicBezTo>
                        <a:pt x="212" y="241"/>
                        <a:pt x="212" y="241"/>
                        <a:pt x="211" y="240"/>
                      </a:cubicBezTo>
                      <a:cubicBezTo>
                        <a:pt x="209" y="236"/>
                        <a:pt x="208" y="232"/>
                        <a:pt x="206" y="228"/>
                      </a:cubicBezTo>
                      <a:cubicBezTo>
                        <a:pt x="206" y="227"/>
                        <a:pt x="205" y="228"/>
                        <a:pt x="206" y="228"/>
                      </a:cubicBezTo>
                      <a:cubicBezTo>
                        <a:pt x="207" y="231"/>
                        <a:pt x="208" y="235"/>
                        <a:pt x="210" y="238"/>
                      </a:cubicBezTo>
                      <a:cubicBezTo>
                        <a:pt x="209" y="237"/>
                        <a:pt x="208" y="237"/>
                        <a:pt x="208" y="236"/>
                      </a:cubicBezTo>
                      <a:cubicBezTo>
                        <a:pt x="206" y="229"/>
                        <a:pt x="203" y="221"/>
                        <a:pt x="200" y="213"/>
                      </a:cubicBezTo>
                      <a:cubicBezTo>
                        <a:pt x="200" y="215"/>
                        <a:pt x="200" y="216"/>
                        <a:pt x="200" y="218"/>
                      </a:cubicBezTo>
                      <a:cubicBezTo>
                        <a:pt x="199" y="215"/>
                        <a:pt x="197" y="213"/>
                        <a:pt x="196" y="210"/>
                      </a:cubicBezTo>
                      <a:cubicBezTo>
                        <a:pt x="196" y="210"/>
                        <a:pt x="196" y="210"/>
                        <a:pt x="196" y="210"/>
                      </a:cubicBezTo>
                      <a:cubicBezTo>
                        <a:pt x="196" y="213"/>
                        <a:pt x="198" y="216"/>
                        <a:pt x="198" y="219"/>
                      </a:cubicBezTo>
                      <a:cubicBezTo>
                        <a:pt x="197" y="217"/>
                        <a:pt x="196" y="216"/>
                        <a:pt x="195" y="215"/>
                      </a:cubicBezTo>
                      <a:cubicBezTo>
                        <a:pt x="194" y="214"/>
                        <a:pt x="194" y="213"/>
                        <a:pt x="194" y="212"/>
                      </a:cubicBezTo>
                      <a:cubicBezTo>
                        <a:pt x="194" y="211"/>
                        <a:pt x="193" y="211"/>
                        <a:pt x="193" y="210"/>
                      </a:cubicBezTo>
                      <a:cubicBezTo>
                        <a:pt x="192" y="209"/>
                        <a:pt x="191" y="207"/>
                        <a:pt x="190" y="205"/>
                      </a:cubicBezTo>
                      <a:cubicBezTo>
                        <a:pt x="190" y="205"/>
                        <a:pt x="190" y="205"/>
                        <a:pt x="190" y="205"/>
                      </a:cubicBezTo>
                      <a:cubicBezTo>
                        <a:pt x="191" y="208"/>
                        <a:pt x="192" y="210"/>
                        <a:pt x="193" y="213"/>
                      </a:cubicBezTo>
                      <a:cubicBezTo>
                        <a:pt x="192" y="212"/>
                        <a:pt x="192" y="211"/>
                        <a:pt x="191" y="211"/>
                      </a:cubicBezTo>
                      <a:cubicBezTo>
                        <a:pt x="189" y="206"/>
                        <a:pt x="187" y="202"/>
                        <a:pt x="185" y="197"/>
                      </a:cubicBezTo>
                      <a:cubicBezTo>
                        <a:pt x="184" y="197"/>
                        <a:pt x="184" y="197"/>
                        <a:pt x="184" y="199"/>
                      </a:cubicBezTo>
                      <a:cubicBezTo>
                        <a:pt x="185" y="201"/>
                        <a:pt x="186" y="204"/>
                        <a:pt x="188" y="207"/>
                      </a:cubicBezTo>
                      <a:cubicBezTo>
                        <a:pt x="187" y="207"/>
                        <a:pt x="186" y="206"/>
                        <a:pt x="186" y="205"/>
                      </a:cubicBezTo>
                      <a:cubicBezTo>
                        <a:pt x="185" y="204"/>
                        <a:pt x="184" y="203"/>
                        <a:pt x="183" y="201"/>
                      </a:cubicBezTo>
                      <a:cubicBezTo>
                        <a:pt x="183" y="201"/>
                        <a:pt x="182" y="201"/>
                        <a:pt x="182" y="201"/>
                      </a:cubicBezTo>
                      <a:cubicBezTo>
                        <a:pt x="183" y="202"/>
                        <a:pt x="184" y="203"/>
                        <a:pt x="184" y="204"/>
                      </a:cubicBezTo>
                      <a:cubicBezTo>
                        <a:pt x="183" y="203"/>
                        <a:pt x="182" y="202"/>
                        <a:pt x="180" y="201"/>
                      </a:cubicBezTo>
                      <a:cubicBezTo>
                        <a:pt x="178" y="195"/>
                        <a:pt x="176" y="190"/>
                        <a:pt x="175" y="185"/>
                      </a:cubicBezTo>
                      <a:cubicBezTo>
                        <a:pt x="175" y="185"/>
                        <a:pt x="175" y="185"/>
                        <a:pt x="175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5" y="189"/>
                        <a:pt x="176" y="194"/>
                        <a:pt x="178" y="198"/>
                      </a:cubicBezTo>
                      <a:cubicBezTo>
                        <a:pt x="177" y="197"/>
                        <a:pt x="176" y="197"/>
                        <a:pt x="175" y="195"/>
                      </a:cubicBezTo>
                      <a:cubicBezTo>
                        <a:pt x="174" y="192"/>
                        <a:pt x="172" y="189"/>
                        <a:pt x="171" y="185"/>
                      </a:cubicBezTo>
                      <a:cubicBezTo>
                        <a:pt x="173" y="183"/>
                        <a:pt x="174" y="181"/>
                        <a:pt x="176" y="179"/>
                      </a:cubicBezTo>
                      <a:cubicBezTo>
                        <a:pt x="177" y="184"/>
                        <a:pt x="178" y="189"/>
                        <a:pt x="181" y="194"/>
                      </a:cubicBezTo>
                      <a:cubicBezTo>
                        <a:pt x="182" y="194"/>
                        <a:pt x="182" y="195"/>
                        <a:pt x="182" y="195"/>
                      </a:cubicBezTo>
                      <a:cubicBezTo>
                        <a:pt x="183" y="195"/>
                        <a:pt x="183" y="194"/>
                        <a:pt x="184" y="194"/>
                      </a:cubicBezTo>
                      <a:cubicBezTo>
                        <a:pt x="184" y="193"/>
                        <a:pt x="184" y="193"/>
                        <a:pt x="183" y="193"/>
                      </a:cubicBezTo>
                      <a:cubicBezTo>
                        <a:pt x="183" y="192"/>
                        <a:pt x="182" y="191"/>
                        <a:pt x="182" y="190"/>
                      </a:cubicBezTo>
                      <a:cubicBezTo>
                        <a:pt x="182" y="190"/>
                        <a:pt x="183" y="190"/>
                        <a:pt x="184" y="190"/>
                      </a:cubicBezTo>
                      <a:cubicBezTo>
                        <a:pt x="184" y="190"/>
                        <a:pt x="184" y="189"/>
                        <a:pt x="184" y="189"/>
                      </a:cubicBezTo>
                      <a:cubicBezTo>
                        <a:pt x="182" y="185"/>
                        <a:pt x="180" y="180"/>
                        <a:pt x="179" y="175"/>
                      </a:cubicBezTo>
                      <a:cubicBezTo>
                        <a:pt x="179" y="175"/>
                        <a:pt x="180" y="174"/>
                        <a:pt x="180" y="173"/>
                      </a:cubicBezTo>
                      <a:cubicBezTo>
                        <a:pt x="180" y="174"/>
                        <a:pt x="180" y="175"/>
                        <a:pt x="180" y="175"/>
                      </a:cubicBezTo>
                      <a:cubicBezTo>
                        <a:pt x="182" y="179"/>
                        <a:pt x="186" y="183"/>
                        <a:pt x="189" y="186"/>
                      </a:cubicBezTo>
                      <a:cubicBezTo>
                        <a:pt x="192" y="189"/>
                        <a:pt x="196" y="193"/>
                        <a:pt x="199" y="195"/>
                      </a:cubicBezTo>
                      <a:cubicBezTo>
                        <a:pt x="202" y="199"/>
                        <a:pt x="204" y="202"/>
                        <a:pt x="207" y="205"/>
                      </a:cubicBezTo>
                      <a:cubicBezTo>
                        <a:pt x="213" y="212"/>
                        <a:pt x="218" y="218"/>
                        <a:pt x="223" y="225"/>
                      </a:cubicBezTo>
                      <a:cubicBezTo>
                        <a:pt x="222" y="223"/>
                        <a:pt x="220" y="221"/>
                        <a:pt x="218" y="219"/>
                      </a:cubicBezTo>
                      <a:cubicBezTo>
                        <a:pt x="218" y="219"/>
                        <a:pt x="218" y="219"/>
                        <a:pt x="218" y="219"/>
                      </a:cubicBezTo>
                      <a:cubicBezTo>
                        <a:pt x="221" y="223"/>
                        <a:pt x="224" y="227"/>
                        <a:pt x="227" y="231"/>
                      </a:cubicBezTo>
                      <a:cubicBezTo>
                        <a:pt x="228" y="232"/>
                        <a:pt x="229" y="233"/>
                        <a:pt x="230" y="234"/>
                      </a:cubicBezTo>
                      <a:cubicBezTo>
                        <a:pt x="234" y="241"/>
                        <a:pt x="239" y="246"/>
                        <a:pt x="245" y="251"/>
                      </a:cubicBezTo>
                      <a:close/>
                      <a:moveTo>
                        <a:pt x="172" y="163"/>
                      </a:moveTo>
                      <a:cubicBezTo>
                        <a:pt x="172" y="163"/>
                        <a:pt x="172" y="163"/>
                        <a:pt x="172" y="163"/>
                      </a:cubicBezTo>
                      <a:cubicBezTo>
                        <a:pt x="172" y="163"/>
                        <a:pt x="172" y="163"/>
                        <a:pt x="172" y="163"/>
                      </a:cubicBezTo>
                      <a:close/>
                      <a:moveTo>
                        <a:pt x="175" y="163"/>
                      </a:moveTo>
                      <a:cubicBezTo>
                        <a:pt x="175" y="162"/>
                        <a:pt x="174" y="162"/>
                        <a:pt x="174" y="162"/>
                      </a:cubicBezTo>
                      <a:cubicBezTo>
                        <a:pt x="174" y="161"/>
                        <a:pt x="174" y="161"/>
                        <a:pt x="173" y="162"/>
                      </a:cubicBezTo>
                      <a:cubicBezTo>
                        <a:pt x="173" y="162"/>
                        <a:pt x="173" y="162"/>
                        <a:pt x="173" y="162"/>
                      </a:cubicBezTo>
                      <a:cubicBezTo>
                        <a:pt x="173" y="162"/>
                        <a:pt x="173" y="162"/>
                        <a:pt x="173" y="161"/>
                      </a:cubicBezTo>
                      <a:cubicBezTo>
                        <a:pt x="173" y="161"/>
                        <a:pt x="173" y="161"/>
                        <a:pt x="173" y="161"/>
                      </a:cubicBezTo>
                      <a:cubicBezTo>
                        <a:pt x="174" y="161"/>
                        <a:pt x="174" y="161"/>
                        <a:pt x="174" y="160"/>
                      </a:cubicBezTo>
                      <a:cubicBezTo>
                        <a:pt x="175" y="163"/>
                        <a:pt x="176" y="165"/>
                        <a:pt x="177" y="167"/>
                      </a:cubicBezTo>
                      <a:cubicBezTo>
                        <a:pt x="178" y="167"/>
                        <a:pt x="178" y="167"/>
                        <a:pt x="179" y="167"/>
                      </a:cubicBezTo>
                      <a:cubicBezTo>
                        <a:pt x="178" y="168"/>
                        <a:pt x="177" y="169"/>
                        <a:pt x="176" y="169"/>
                      </a:cubicBezTo>
                      <a:cubicBezTo>
                        <a:pt x="176" y="169"/>
                        <a:pt x="176" y="169"/>
                        <a:pt x="176" y="169"/>
                      </a:cubicBezTo>
                      <a:cubicBezTo>
                        <a:pt x="176" y="168"/>
                        <a:pt x="176" y="168"/>
                        <a:pt x="175" y="167"/>
                      </a:cubicBezTo>
                      <a:cubicBezTo>
                        <a:pt x="175" y="168"/>
                        <a:pt x="175" y="168"/>
                        <a:pt x="174" y="169"/>
                      </a:cubicBezTo>
                      <a:cubicBezTo>
                        <a:pt x="174" y="167"/>
                        <a:pt x="174" y="165"/>
                        <a:pt x="174" y="164"/>
                      </a:cubicBezTo>
                      <a:cubicBezTo>
                        <a:pt x="174" y="163"/>
                        <a:pt x="174" y="163"/>
                        <a:pt x="175" y="163"/>
                      </a:cubicBezTo>
                      <a:close/>
                      <a:moveTo>
                        <a:pt x="173" y="165"/>
                      </a:moveTo>
                      <a:cubicBezTo>
                        <a:pt x="173" y="167"/>
                        <a:pt x="173" y="167"/>
                        <a:pt x="174" y="169"/>
                      </a:cubicBezTo>
                      <a:cubicBezTo>
                        <a:pt x="172" y="170"/>
                        <a:pt x="170" y="171"/>
                        <a:pt x="168" y="171"/>
                      </a:cubicBezTo>
                      <a:cubicBezTo>
                        <a:pt x="168" y="171"/>
                        <a:pt x="168" y="171"/>
                        <a:pt x="168" y="171"/>
                      </a:cubicBezTo>
                      <a:cubicBezTo>
                        <a:pt x="170" y="169"/>
                        <a:pt x="171" y="167"/>
                        <a:pt x="173" y="165"/>
                      </a:cubicBezTo>
                      <a:close/>
                      <a:moveTo>
                        <a:pt x="177" y="177"/>
                      </a:moveTo>
                      <a:cubicBezTo>
                        <a:pt x="177" y="177"/>
                        <a:pt x="178" y="177"/>
                        <a:pt x="178" y="177"/>
                      </a:cubicBezTo>
                      <a:cubicBezTo>
                        <a:pt x="178" y="179"/>
                        <a:pt x="178" y="181"/>
                        <a:pt x="179" y="183"/>
                      </a:cubicBezTo>
                      <a:cubicBezTo>
                        <a:pt x="178" y="181"/>
                        <a:pt x="178" y="179"/>
                        <a:pt x="177" y="177"/>
                      </a:cubicBezTo>
                      <a:close/>
                      <a:moveTo>
                        <a:pt x="180" y="173"/>
                      </a:moveTo>
                      <a:cubicBezTo>
                        <a:pt x="180" y="172"/>
                        <a:pt x="180" y="172"/>
                        <a:pt x="181" y="172"/>
                      </a:cubicBezTo>
                      <a:cubicBezTo>
                        <a:pt x="181" y="172"/>
                        <a:pt x="181" y="172"/>
                        <a:pt x="181" y="173"/>
                      </a:cubicBezTo>
                      <a:cubicBezTo>
                        <a:pt x="182" y="173"/>
                        <a:pt x="182" y="173"/>
                        <a:pt x="183" y="174"/>
                      </a:cubicBezTo>
                      <a:cubicBezTo>
                        <a:pt x="182" y="173"/>
                        <a:pt x="181" y="173"/>
                        <a:pt x="180" y="173"/>
                      </a:cubicBezTo>
                      <a:close/>
                      <a:moveTo>
                        <a:pt x="148" y="181"/>
                      </a:moveTo>
                      <a:cubicBezTo>
                        <a:pt x="148" y="181"/>
                        <a:pt x="148" y="181"/>
                        <a:pt x="148" y="181"/>
                      </a:cubicBezTo>
                      <a:cubicBezTo>
                        <a:pt x="149" y="179"/>
                        <a:pt x="152" y="177"/>
                        <a:pt x="154" y="176"/>
                      </a:cubicBezTo>
                      <a:cubicBezTo>
                        <a:pt x="152" y="178"/>
                        <a:pt x="150" y="180"/>
                        <a:pt x="148" y="181"/>
                      </a:cubicBezTo>
                      <a:close/>
                      <a:moveTo>
                        <a:pt x="165" y="191"/>
                      </a:moveTo>
                      <a:cubicBezTo>
                        <a:pt x="165" y="191"/>
                        <a:pt x="164" y="191"/>
                        <a:pt x="164" y="191"/>
                      </a:cubicBezTo>
                      <a:cubicBezTo>
                        <a:pt x="164" y="191"/>
                        <a:pt x="164" y="191"/>
                        <a:pt x="165" y="190"/>
                      </a:cubicBezTo>
                      <a:cubicBezTo>
                        <a:pt x="165" y="191"/>
                        <a:pt x="165" y="191"/>
                        <a:pt x="165" y="191"/>
                      </a:cubicBezTo>
                      <a:close/>
                      <a:moveTo>
                        <a:pt x="165" y="190"/>
                      </a:moveTo>
                      <a:cubicBezTo>
                        <a:pt x="166" y="189"/>
                        <a:pt x="167" y="189"/>
                        <a:pt x="168" y="188"/>
                      </a:cubicBezTo>
                      <a:cubicBezTo>
                        <a:pt x="168" y="190"/>
                        <a:pt x="168" y="192"/>
                        <a:pt x="169" y="194"/>
                      </a:cubicBezTo>
                      <a:cubicBezTo>
                        <a:pt x="168" y="193"/>
                        <a:pt x="166" y="191"/>
                        <a:pt x="165" y="190"/>
                      </a:cubicBezTo>
                      <a:close/>
                      <a:moveTo>
                        <a:pt x="170" y="191"/>
                      </a:moveTo>
                      <a:cubicBezTo>
                        <a:pt x="170" y="191"/>
                        <a:pt x="170" y="191"/>
                        <a:pt x="170" y="191"/>
                      </a:cubicBezTo>
                      <a:cubicBezTo>
                        <a:pt x="170" y="189"/>
                        <a:pt x="169" y="188"/>
                        <a:pt x="169" y="187"/>
                      </a:cubicBezTo>
                      <a:cubicBezTo>
                        <a:pt x="169" y="187"/>
                        <a:pt x="170" y="186"/>
                        <a:pt x="170" y="186"/>
                      </a:cubicBezTo>
                      <a:cubicBezTo>
                        <a:pt x="170" y="187"/>
                        <a:pt x="170" y="189"/>
                        <a:pt x="170" y="191"/>
                      </a:cubicBezTo>
                      <a:cubicBezTo>
                        <a:pt x="170" y="191"/>
                        <a:pt x="170" y="191"/>
                        <a:pt x="170" y="191"/>
                      </a:cubicBezTo>
                      <a:close/>
                      <a:moveTo>
                        <a:pt x="174" y="199"/>
                      </a:moveTo>
                      <a:cubicBezTo>
                        <a:pt x="174" y="199"/>
                        <a:pt x="173" y="199"/>
                        <a:pt x="173" y="198"/>
                      </a:cubicBezTo>
                      <a:cubicBezTo>
                        <a:pt x="172" y="196"/>
                        <a:pt x="171" y="195"/>
                        <a:pt x="171" y="193"/>
                      </a:cubicBezTo>
                      <a:cubicBezTo>
                        <a:pt x="171" y="193"/>
                        <a:pt x="172" y="194"/>
                        <a:pt x="172" y="195"/>
                      </a:cubicBezTo>
                      <a:cubicBezTo>
                        <a:pt x="173" y="197"/>
                        <a:pt x="174" y="198"/>
                        <a:pt x="174" y="199"/>
                      </a:cubicBezTo>
                      <a:close/>
                      <a:moveTo>
                        <a:pt x="179" y="203"/>
                      </a:moveTo>
                      <a:cubicBezTo>
                        <a:pt x="180" y="204"/>
                        <a:pt x="180" y="205"/>
                        <a:pt x="181" y="207"/>
                      </a:cubicBezTo>
                      <a:cubicBezTo>
                        <a:pt x="180" y="206"/>
                        <a:pt x="180" y="205"/>
                        <a:pt x="179" y="205"/>
                      </a:cubicBezTo>
                      <a:cubicBezTo>
                        <a:pt x="178" y="203"/>
                        <a:pt x="178" y="202"/>
                        <a:pt x="177" y="201"/>
                      </a:cubicBezTo>
                      <a:cubicBezTo>
                        <a:pt x="178" y="201"/>
                        <a:pt x="179" y="202"/>
                        <a:pt x="179" y="203"/>
                      </a:cubicBezTo>
                      <a:close/>
                      <a:moveTo>
                        <a:pt x="182" y="206"/>
                      </a:moveTo>
                      <a:cubicBezTo>
                        <a:pt x="183" y="206"/>
                        <a:pt x="183" y="206"/>
                        <a:pt x="183" y="206"/>
                      </a:cubicBezTo>
                      <a:cubicBezTo>
                        <a:pt x="184" y="207"/>
                        <a:pt x="185" y="208"/>
                        <a:pt x="186" y="209"/>
                      </a:cubicBezTo>
                      <a:cubicBezTo>
                        <a:pt x="188" y="211"/>
                        <a:pt x="189" y="213"/>
                        <a:pt x="190" y="216"/>
                      </a:cubicBezTo>
                      <a:cubicBezTo>
                        <a:pt x="189" y="215"/>
                        <a:pt x="188" y="214"/>
                        <a:pt x="187" y="213"/>
                      </a:cubicBezTo>
                      <a:cubicBezTo>
                        <a:pt x="187" y="213"/>
                        <a:pt x="187" y="213"/>
                        <a:pt x="188" y="213"/>
                      </a:cubicBezTo>
                      <a:cubicBezTo>
                        <a:pt x="186" y="212"/>
                        <a:pt x="185" y="210"/>
                        <a:pt x="184" y="209"/>
                      </a:cubicBezTo>
                      <a:cubicBezTo>
                        <a:pt x="184" y="209"/>
                        <a:pt x="184" y="209"/>
                        <a:pt x="184" y="209"/>
                      </a:cubicBezTo>
                      <a:cubicBezTo>
                        <a:pt x="184" y="208"/>
                        <a:pt x="183" y="207"/>
                        <a:pt x="182" y="206"/>
                      </a:cubicBezTo>
                      <a:close/>
                      <a:moveTo>
                        <a:pt x="192" y="213"/>
                      </a:moveTo>
                      <a:cubicBezTo>
                        <a:pt x="192" y="214"/>
                        <a:pt x="193" y="214"/>
                        <a:pt x="194" y="215"/>
                      </a:cubicBezTo>
                      <a:cubicBezTo>
                        <a:pt x="194" y="217"/>
                        <a:pt x="195" y="219"/>
                        <a:pt x="196" y="221"/>
                      </a:cubicBezTo>
                      <a:cubicBezTo>
                        <a:pt x="196" y="222"/>
                        <a:pt x="196" y="223"/>
                        <a:pt x="196" y="223"/>
                      </a:cubicBezTo>
                      <a:cubicBezTo>
                        <a:pt x="196" y="222"/>
                        <a:pt x="195" y="222"/>
                        <a:pt x="195" y="221"/>
                      </a:cubicBezTo>
                      <a:cubicBezTo>
                        <a:pt x="194" y="221"/>
                        <a:pt x="194" y="221"/>
                        <a:pt x="194" y="221"/>
                      </a:cubicBezTo>
                      <a:cubicBezTo>
                        <a:pt x="194" y="218"/>
                        <a:pt x="193" y="215"/>
                        <a:pt x="192" y="213"/>
                      </a:cubicBezTo>
                      <a:close/>
                      <a:moveTo>
                        <a:pt x="188" y="211"/>
                      </a:moveTo>
                      <a:cubicBezTo>
                        <a:pt x="189" y="211"/>
                        <a:pt x="189" y="212"/>
                        <a:pt x="189" y="213"/>
                      </a:cubicBezTo>
                      <a:cubicBezTo>
                        <a:pt x="189" y="212"/>
                        <a:pt x="188" y="211"/>
                        <a:pt x="188" y="210"/>
                      </a:cubicBezTo>
                      <a:cubicBezTo>
                        <a:pt x="188" y="210"/>
                        <a:pt x="188" y="210"/>
                        <a:pt x="188" y="211"/>
                      </a:cubicBezTo>
                      <a:close/>
                      <a:moveTo>
                        <a:pt x="203" y="230"/>
                      </a:moveTo>
                      <a:cubicBezTo>
                        <a:pt x="202" y="230"/>
                        <a:pt x="202" y="229"/>
                        <a:pt x="202" y="229"/>
                      </a:cubicBezTo>
                      <a:cubicBezTo>
                        <a:pt x="200" y="225"/>
                        <a:pt x="198" y="221"/>
                        <a:pt x="196" y="217"/>
                      </a:cubicBezTo>
                      <a:cubicBezTo>
                        <a:pt x="197" y="218"/>
                        <a:pt x="198" y="219"/>
                        <a:pt x="199" y="220"/>
                      </a:cubicBezTo>
                      <a:cubicBezTo>
                        <a:pt x="200" y="223"/>
                        <a:pt x="201" y="227"/>
                        <a:pt x="203" y="230"/>
                      </a:cubicBezTo>
                      <a:close/>
                      <a:moveTo>
                        <a:pt x="272" y="302"/>
                      </a:moveTo>
                      <a:cubicBezTo>
                        <a:pt x="272" y="303"/>
                        <a:pt x="272" y="303"/>
                        <a:pt x="272" y="303"/>
                      </a:cubicBezTo>
                      <a:cubicBezTo>
                        <a:pt x="272" y="303"/>
                        <a:pt x="272" y="303"/>
                        <a:pt x="271" y="302"/>
                      </a:cubicBezTo>
                      <a:cubicBezTo>
                        <a:pt x="272" y="302"/>
                        <a:pt x="272" y="302"/>
                        <a:pt x="272" y="302"/>
                      </a:cubicBezTo>
                      <a:close/>
                      <a:moveTo>
                        <a:pt x="271" y="307"/>
                      </a:moveTo>
                      <a:cubicBezTo>
                        <a:pt x="271" y="307"/>
                        <a:pt x="271" y="307"/>
                        <a:pt x="271" y="306"/>
                      </a:cubicBezTo>
                      <a:cubicBezTo>
                        <a:pt x="272" y="307"/>
                        <a:pt x="272" y="307"/>
                        <a:pt x="273" y="307"/>
                      </a:cubicBezTo>
                      <a:cubicBezTo>
                        <a:pt x="273" y="307"/>
                        <a:pt x="273" y="307"/>
                        <a:pt x="273" y="307"/>
                      </a:cubicBezTo>
                      <a:cubicBezTo>
                        <a:pt x="273" y="307"/>
                        <a:pt x="273" y="307"/>
                        <a:pt x="274" y="307"/>
                      </a:cubicBezTo>
                      <a:cubicBezTo>
                        <a:pt x="273" y="307"/>
                        <a:pt x="272" y="307"/>
                        <a:pt x="271" y="307"/>
                      </a:cubicBezTo>
                      <a:close/>
                      <a:moveTo>
                        <a:pt x="269" y="306"/>
                      </a:moveTo>
                      <a:cubicBezTo>
                        <a:pt x="270" y="306"/>
                        <a:pt x="270" y="306"/>
                        <a:pt x="270" y="307"/>
                      </a:cubicBezTo>
                      <a:cubicBezTo>
                        <a:pt x="263" y="305"/>
                        <a:pt x="257" y="302"/>
                        <a:pt x="252" y="297"/>
                      </a:cubicBezTo>
                      <a:cubicBezTo>
                        <a:pt x="252" y="296"/>
                        <a:pt x="252" y="296"/>
                        <a:pt x="252" y="296"/>
                      </a:cubicBezTo>
                      <a:cubicBezTo>
                        <a:pt x="252" y="296"/>
                        <a:pt x="252" y="295"/>
                        <a:pt x="252" y="295"/>
                      </a:cubicBezTo>
                      <a:cubicBezTo>
                        <a:pt x="252" y="295"/>
                        <a:pt x="252" y="295"/>
                        <a:pt x="253" y="295"/>
                      </a:cubicBezTo>
                      <a:cubicBezTo>
                        <a:pt x="255" y="298"/>
                        <a:pt x="258" y="300"/>
                        <a:pt x="262" y="302"/>
                      </a:cubicBezTo>
                      <a:cubicBezTo>
                        <a:pt x="262" y="303"/>
                        <a:pt x="262" y="303"/>
                        <a:pt x="263" y="303"/>
                      </a:cubicBezTo>
                      <a:cubicBezTo>
                        <a:pt x="264" y="304"/>
                        <a:pt x="266" y="305"/>
                        <a:pt x="268" y="305"/>
                      </a:cubicBezTo>
                      <a:cubicBezTo>
                        <a:pt x="269" y="306"/>
                        <a:pt x="269" y="306"/>
                        <a:pt x="269" y="306"/>
                      </a:cubicBezTo>
                      <a:close/>
                      <a:moveTo>
                        <a:pt x="279" y="305"/>
                      </a:moveTo>
                      <a:cubicBezTo>
                        <a:pt x="279" y="306"/>
                        <a:pt x="278" y="306"/>
                        <a:pt x="278" y="307"/>
                      </a:cubicBezTo>
                      <a:cubicBezTo>
                        <a:pt x="277" y="307"/>
                        <a:pt x="276" y="307"/>
                        <a:pt x="276" y="307"/>
                      </a:cubicBezTo>
                      <a:cubicBezTo>
                        <a:pt x="276" y="307"/>
                        <a:pt x="277" y="306"/>
                        <a:pt x="278" y="306"/>
                      </a:cubicBezTo>
                      <a:cubicBezTo>
                        <a:pt x="278" y="305"/>
                        <a:pt x="278" y="305"/>
                        <a:pt x="279" y="305"/>
                      </a:cubicBezTo>
                      <a:close/>
                      <a:moveTo>
                        <a:pt x="281" y="305"/>
                      </a:moveTo>
                      <a:cubicBezTo>
                        <a:pt x="281" y="305"/>
                        <a:pt x="281" y="305"/>
                        <a:pt x="281" y="304"/>
                      </a:cubicBezTo>
                      <a:cubicBezTo>
                        <a:pt x="282" y="304"/>
                        <a:pt x="282" y="304"/>
                        <a:pt x="282" y="304"/>
                      </a:cubicBezTo>
                      <a:cubicBezTo>
                        <a:pt x="281" y="305"/>
                        <a:pt x="281" y="305"/>
                        <a:pt x="280" y="305"/>
                      </a:cubicBezTo>
                      <a:cubicBezTo>
                        <a:pt x="280" y="305"/>
                        <a:pt x="280" y="305"/>
                        <a:pt x="281" y="305"/>
                      </a:cubicBezTo>
                      <a:close/>
                      <a:moveTo>
                        <a:pt x="259" y="297"/>
                      </a:moveTo>
                      <a:cubicBezTo>
                        <a:pt x="258" y="296"/>
                        <a:pt x="258" y="296"/>
                        <a:pt x="257" y="296"/>
                      </a:cubicBezTo>
                      <a:cubicBezTo>
                        <a:pt x="257" y="295"/>
                        <a:pt x="256" y="295"/>
                        <a:pt x="256" y="294"/>
                      </a:cubicBezTo>
                      <a:cubicBezTo>
                        <a:pt x="255" y="293"/>
                        <a:pt x="255" y="293"/>
                        <a:pt x="254" y="292"/>
                      </a:cubicBezTo>
                      <a:cubicBezTo>
                        <a:pt x="255" y="293"/>
                        <a:pt x="256" y="294"/>
                        <a:pt x="257" y="295"/>
                      </a:cubicBezTo>
                      <a:cubicBezTo>
                        <a:pt x="258" y="295"/>
                        <a:pt x="258" y="296"/>
                        <a:pt x="259" y="297"/>
                      </a:cubicBezTo>
                      <a:close/>
                      <a:moveTo>
                        <a:pt x="47" y="31"/>
                      </a:moveTo>
                      <a:cubicBezTo>
                        <a:pt x="49" y="29"/>
                        <a:pt x="50" y="28"/>
                        <a:pt x="52" y="27"/>
                      </a:cubicBezTo>
                      <a:cubicBezTo>
                        <a:pt x="54" y="26"/>
                        <a:pt x="56" y="26"/>
                        <a:pt x="59" y="25"/>
                      </a:cubicBezTo>
                      <a:cubicBezTo>
                        <a:pt x="57" y="26"/>
                        <a:pt x="56" y="27"/>
                        <a:pt x="54" y="28"/>
                      </a:cubicBezTo>
                      <a:cubicBezTo>
                        <a:pt x="52" y="29"/>
                        <a:pt x="50" y="30"/>
                        <a:pt x="49" y="31"/>
                      </a:cubicBezTo>
                      <a:cubicBezTo>
                        <a:pt x="47" y="33"/>
                        <a:pt x="45" y="33"/>
                        <a:pt x="44" y="35"/>
                      </a:cubicBezTo>
                      <a:cubicBezTo>
                        <a:pt x="43" y="35"/>
                        <a:pt x="42" y="36"/>
                        <a:pt x="42" y="36"/>
                      </a:cubicBezTo>
                      <a:cubicBezTo>
                        <a:pt x="44" y="34"/>
                        <a:pt x="45" y="33"/>
                        <a:pt x="47" y="31"/>
                      </a:cubicBezTo>
                      <a:close/>
                      <a:moveTo>
                        <a:pt x="62" y="22"/>
                      </a:moveTo>
                      <a:cubicBezTo>
                        <a:pt x="64" y="21"/>
                        <a:pt x="65" y="21"/>
                        <a:pt x="66" y="20"/>
                      </a:cubicBezTo>
                      <a:cubicBezTo>
                        <a:pt x="69" y="19"/>
                        <a:pt x="71" y="19"/>
                        <a:pt x="74" y="18"/>
                      </a:cubicBezTo>
                      <a:cubicBezTo>
                        <a:pt x="75" y="18"/>
                        <a:pt x="76" y="18"/>
                        <a:pt x="78" y="17"/>
                      </a:cubicBezTo>
                      <a:cubicBezTo>
                        <a:pt x="74" y="19"/>
                        <a:pt x="70" y="20"/>
                        <a:pt x="67" y="21"/>
                      </a:cubicBezTo>
                      <a:cubicBezTo>
                        <a:pt x="65" y="22"/>
                        <a:pt x="64" y="22"/>
                        <a:pt x="62" y="22"/>
                      </a:cubicBezTo>
                      <a:close/>
                      <a:moveTo>
                        <a:pt x="60" y="23"/>
                      </a:moveTo>
                      <a:cubicBezTo>
                        <a:pt x="60" y="23"/>
                        <a:pt x="60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66" y="25"/>
                      </a:moveTo>
                      <a:cubicBezTo>
                        <a:pt x="64" y="26"/>
                        <a:pt x="63" y="26"/>
                        <a:pt x="61" y="27"/>
                      </a:cubicBezTo>
                      <a:cubicBezTo>
                        <a:pt x="64" y="25"/>
                        <a:pt x="67" y="24"/>
                        <a:pt x="70" y="23"/>
                      </a:cubicBezTo>
                      <a:cubicBezTo>
                        <a:pt x="73" y="22"/>
                        <a:pt x="76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4" y="22"/>
                        <a:pt x="70" y="23"/>
                        <a:pt x="66" y="25"/>
                      </a:cubicBezTo>
                      <a:close/>
                      <a:moveTo>
                        <a:pt x="86" y="19"/>
                      </a:moveTo>
                      <a:cubicBezTo>
                        <a:pt x="87" y="19"/>
                        <a:pt x="88" y="19"/>
                        <a:pt x="88" y="19"/>
                      </a:cubicBezTo>
                      <a:cubicBezTo>
                        <a:pt x="92" y="18"/>
                        <a:pt x="96" y="18"/>
                        <a:pt x="100" y="19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9" y="18"/>
                        <a:pt x="99" y="18"/>
                        <a:pt x="99" y="18"/>
                      </a:cubicBezTo>
                      <a:cubicBezTo>
                        <a:pt x="105" y="19"/>
                        <a:pt x="112" y="21"/>
                        <a:pt x="118" y="23"/>
                      </a:cubicBezTo>
                      <a:cubicBezTo>
                        <a:pt x="125" y="25"/>
                        <a:pt x="132" y="29"/>
                        <a:pt x="138" y="33"/>
                      </a:cubicBezTo>
                      <a:cubicBezTo>
                        <a:pt x="127" y="26"/>
                        <a:pt x="114" y="22"/>
                        <a:pt x="100" y="20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8" y="19"/>
                        <a:pt x="97" y="19"/>
                        <a:pt x="96" y="19"/>
                      </a:cubicBezTo>
                      <a:cubicBezTo>
                        <a:pt x="93" y="19"/>
                        <a:pt x="90" y="19"/>
                        <a:pt x="88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6" y="19"/>
                        <a:pt x="86" y="19"/>
                      </a:cubicBezTo>
                      <a:close/>
                      <a:moveTo>
                        <a:pt x="80" y="21"/>
                      </a:moveTo>
                      <a:cubicBezTo>
                        <a:pt x="83" y="21"/>
                        <a:pt x="86" y="21"/>
                        <a:pt x="90" y="21"/>
                      </a:cubicBezTo>
                      <a:cubicBezTo>
                        <a:pt x="97" y="21"/>
                        <a:pt x="105" y="23"/>
                        <a:pt x="113" y="24"/>
                      </a:cubicBezTo>
                      <a:cubicBezTo>
                        <a:pt x="116" y="25"/>
                        <a:pt x="119" y="26"/>
                        <a:pt x="122" y="26"/>
                      </a:cubicBezTo>
                      <a:cubicBezTo>
                        <a:pt x="125" y="27"/>
                        <a:pt x="128" y="28"/>
                        <a:pt x="132" y="30"/>
                      </a:cubicBezTo>
                      <a:cubicBezTo>
                        <a:pt x="131" y="29"/>
                        <a:pt x="130" y="29"/>
                        <a:pt x="129" y="29"/>
                      </a:cubicBezTo>
                      <a:cubicBezTo>
                        <a:pt x="113" y="24"/>
                        <a:pt x="97" y="21"/>
                        <a:pt x="80" y="21"/>
                      </a:cubicBezTo>
                      <a:close/>
                      <a:moveTo>
                        <a:pt x="98" y="2"/>
                      </a:moveTo>
                      <a:cubicBezTo>
                        <a:pt x="97" y="2"/>
                        <a:pt x="97" y="2"/>
                        <a:pt x="96" y="2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2"/>
                        <a:pt x="95" y="2"/>
                        <a:pt x="95" y="2"/>
                      </a:cubicBezTo>
                      <a:cubicBezTo>
                        <a:pt x="98" y="2"/>
                        <a:pt x="101" y="2"/>
                        <a:pt x="104" y="2"/>
                      </a:cubicBezTo>
                      <a:cubicBezTo>
                        <a:pt x="102" y="2"/>
                        <a:pt x="100" y="2"/>
                        <a:pt x="98" y="2"/>
                      </a:cubicBezTo>
                      <a:close/>
                      <a:moveTo>
                        <a:pt x="103" y="17"/>
                      </a:moveTo>
                      <a:cubicBezTo>
                        <a:pt x="104" y="17"/>
                        <a:pt x="105" y="17"/>
                        <a:pt x="106" y="17"/>
                      </a:cubicBezTo>
                      <a:cubicBezTo>
                        <a:pt x="112" y="18"/>
                        <a:pt x="118" y="20"/>
                        <a:pt x="124" y="23"/>
                      </a:cubicBezTo>
                      <a:cubicBezTo>
                        <a:pt x="117" y="20"/>
                        <a:pt x="110" y="18"/>
                        <a:pt x="103" y="17"/>
                      </a:cubicBezTo>
                      <a:close/>
                      <a:moveTo>
                        <a:pt x="122" y="19"/>
                      </a:moveTo>
                      <a:cubicBezTo>
                        <a:pt x="122" y="19"/>
                        <a:pt x="121" y="19"/>
                        <a:pt x="121" y="19"/>
                      </a:cubicBezTo>
                      <a:cubicBezTo>
                        <a:pt x="126" y="20"/>
                        <a:pt x="130" y="22"/>
                        <a:pt x="134" y="24"/>
                      </a:cubicBezTo>
                      <a:cubicBezTo>
                        <a:pt x="136" y="25"/>
                        <a:pt x="136" y="26"/>
                        <a:pt x="138" y="27"/>
                      </a:cubicBezTo>
                      <a:cubicBezTo>
                        <a:pt x="138" y="27"/>
                        <a:pt x="138" y="27"/>
                        <a:pt x="138" y="28"/>
                      </a:cubicBezTo>
                      <a:cubicBezTo>
                        <a:pt x="138" y="28"/>
                        <a:pt x="138" y="28"/>
                        <a:pt x="138" y="28"/>
                      </a:cubicBezTo>
                      <a:cubicBezTo>
                        <a:pt x="133" y="24"/>
                        <a:pt x="128" y="21"/>
                        <a:pt x="122" y="19"/>
                      </a:cubicBezTo>
                      <a:close/>
                      <a:moveTo>
                        <a:pt x="34" y="25"/>
                      </a:moveTo>
                      <a:cubicBezTo>
                        <a:pt x="33" y="26"/>
                        <a:pt x="32" y="28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29" y="31"/>
                        <a:pt x="26" y="34"/>
                        <a:pt x="23" y="37"/>
                      </a:cubicBezTo>
                      <a:cubicBezTo>
                        <a:pt x="26" y="33"/>
                        <a:pt x="29" y="30"/>
                        <a:pt x="32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3" y="26"/>
                        <a:pt x="34" y="25"/>
                      </a:cubicBezTo>
                      <a:close/>
                      <a:moveTo>
                        <a:pt x="35" y="46"/>
                      </a:move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6" y="43"/>
                        <a:pt x="40" y="39"/>
                        <a:pt x="44" y="36"/>
                      </a:cubicBezTo>
                      <a:cubicBezTo>
                        <a:pt x="43" y="37"/>
                        <a:pt x="42" y="39"/>
                        <a:pt x="41" y="41"/>
                      </a:cubicBezTo>
                      <a:cubicBezTo>
                        <a:pt x="37" y="45"/>
                        <a:pt x="34" y="49"/>
                        <a:pt x="30" y="54"/>
                      </a:cubicBezTo>
                      <a:cubicBezTo>
                        <a:pt x="32" y="51"/>
                        <a:pt x="34" y="49"/>
                        <a:pt x="35" y="46"/>
                      </a:cubicBezTo>
                      <a:close/>
                      <a:moveTo>
                        <a:pt x="28" y="58"/>
                      </a:moveTo>
                      <a:cubicBezTo>
                        <a:pt x="28" y="58"/>
                        <a:pt x="28" y="59"/>
                        <a:pt x="28" y="59"/>
                      </a:cubicBezTo>
                      <a:cubicBezTo>
                        <a:pt x="28" y="59"/>
                        <a:pt x="28" y="57"/>
                        <a:pt x="29" y="57"/>
                      </a:cubicBezTo>
                      <a:cubicBezTo>
                        <a:pt x="29" y="57"/>
                        <a:pt x="28" y="57"/>
                        <a:pt x="28" y="58"/>
                      </a:cubicBezTo>
                      <a:close/>
                      <a:moveTo>
                        <a:pt x="33" y="49"/>
                      </a:moveTo>
                      <a:cubicBezTo>
                        <a:pt x="32" y="49"/>
                        <a:pt x="32" y="49"/>
                        <a:pt x="31" y="50"/>
                      </a:cubicBezTo>
                      <a:cubicBezTo>
                        <a:pt x="32" y="49"/>
                        <a:pt x="33" y="47"/>
                        <a:pt x="34" y="47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lose/>
                      <a:moveTo>
                        <a:pt x="16" y="79"/>
                      </a:move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80"/>
                        <a:pt x="15" y="80"/>
                      </a:cubicBezTo>
                      <a:cubicBezTo>
                        <a:pt x="15" y="81"/>
                        <a:pt x="15" y="81"/>
                        <a:pt x="15" y="82"/>
                      </a:cubicBezTo>
                      <a:cubicBezTo>
                        <a:pt x="15" y="81"/>
                        <a:pt x="15" y="80"/>
                        <a:pt x="16" y="79"/>
                      </a:cubicBezTo>
                      <a:close/>
                      <a:moveTo>
                        <a:pt x="18" y="89"/>
                      </a:moveTo>
                      <a:cubicBezTo>
                        <a:pt x="18" y="89"/>
                        <a:pt x="18" y="90"/>
                        <a:pt x="18" y="90"/>
                      </a:cubicBezTo>
                      <a:cubicBezTo>
                        <a:pt x="18" y="87"/>
                        <a:pt x="18" y="85"/>
                        <a:pt x="18" y="82"/>
                      </a:cubicBezTo>
                      <a:cubicBezTo>
                        <a:pt x="19" y="82"/>
                        <a:pt x="19" y="81"/>
                        <a:pt x="19" y="80"/>
                      </a:cubicBezTo>
                      <a:cubicBezTo>
                        <a:pt x="18" y="83"/>
                        <a:pt x="18" y="86"/>
                        <a:pt x="18" y="89"/>
                      </a:cubicBezTo>
                      <a:close/>
                      <a:moveTo>
                        <a:pt x="16" y="105"/>
                      </a:moveTo>
                      <a:cubicBezTo>
                        <a:pt x="16" y="105"/>
                        <a:pt x="16" y="105"/>
                        <a:pt x="16" y="106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lose/>
                      <a:moveTo>
                        <a:pt x="7" y="101"/>
                      </a:moveTo>
                      <a:cubicBezTo>
                        <a:pt x="7" y="101"/>
                        <a:pt x="7" y="102"/>
                        <a:pt x="7" y="102"/>
                      </a:cubicBezTo>
                      <a:cubicBezTo>
                        <a:pt x="7" y="101"/>
                        <a:pt x="7" y="101"/>
                        <a:pt x="6" y="100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6" y="96"/>
                        <a:pt x="6" y="94"/>
                        <a:pt x="7" y="91"/>
                      </a:cubicBezTo>
                      <a:cubicBezTo>
                        <a:pt x="6" y="95"/>
                        <a:pt x="7" y="98"/>
                        <a:pt x="7" y="101"/>
                      </a:cubicBezTo>
                      <a:close/>
                      <a:moveTo>
                        <a:pt x="18" y="140"/>
                      </a:moveTo>
                      <a:cubicBezTo>
                        <a:pt x="18" y="140"/>
                        <a:pt x="18" y="140"/>
                        <a:pt x="18" y="140"/>
                      </a:cubicBezTo>
                      <a:cubicBezTo>
                        <a:pt x="18" y="141"/>
                        <a:pt x="18" y="141"/>
                        <a:pt x="19" y="142"/>
                      </a:cubicBezTo>
                      <a:cubicBezTo>
                        <a:pt x="19" y="142"/>
                        <a:pt x="19" y="142"/>
                        <a:pt x="18" y="142"/>
                      </a:cubicBezTo>
                      <a:cubicBezTo>
                        <a:pt x="18" y="141"/>
                        <a:pt x="18" y="141"/>
                        <a:pt x="18" y="140"/>
                      </a:cubicBezTo>
                      <a:close/>
                      <a:moveTo>
                        <a:pt x="26" y="131"/>
                      </a:moveTo>
                      <a:cubicBezTo>
                        <a:pt x="26" y="131"/>
                        <a:pt x="26" y="131"/>
                        <a:pt x="26" y="132"/>
                      </a:cubicBezTo>
                      <a:cubicBezTo>
                        <a:pt x="26" y="133"/>
                        <a:pt x="27" y="133"/>
                        <a:pt x="27" y="134"/>
                      </a:cubicBezTo>
                      <a:cubicBezTo>
                        <a:pt x="28" y="135"/>
                        <a:pt x="28" y="135"/>
                        <a:pt x="29" y="137"/>
                      </a:cubicBezTo>
                      <a:cubicBezTo>
                        <a:pt x="30" y="138"/>
                        <a:pt x="32" y="140"/>
                        <a:pt x="33" y="142"/>
                      </a:cubicBezTo>
                      <a:cubicBezTo>
                        <a:pt x="34" y="143"/>
                        <a:pt x="34" y="143"/>
                        <a:pt x="34" y="143"/>
                      </a:cubicBezTo>
                      <a:cubicBezTo>
                        <a:pt x="34" y="143"/>
                        <a:pt x="35" y="144"/>
                        <a:pt x="36" y="145"/>
                      </a:cubicBezTo>
                      <a:cubicBezTo>
                        <a:pt x="34" y="143"/>
                        <a:pt x="33" y="143"/>
                        <a:pt x="31" y="141"/>
                      </a:cubicBezTo>
                      <a:cubicBezTo>
                        <a:pt x="31" y="141"/>
                        <a:pt x="31" y="141"/>
                        <a:pt x="31" y="141"/>
                      </a:cubicBezTo>
                      <a:cubicBezTo>
                        <a:pt x="29" y="138"/>
                        <a:pt x="27" y="135"/>
                        <a:pt x="26" y="131"/>
                      </a:cubicBezTo>
                      <a:close/>
                      <a:moveTo>
                        <a:pt x="34" y="145"/>
                      </a:moveTo>
                      <a:cubicBezTo>
                        <a:pt x="35" y="146"/>
                        <a:pt x="36" y="147"/>
                        <a:pt x="36" y="147"/>
                      </a:cubicBezTo>
                      <a:cubicBezTo>
                        <a:pt x="37" y="147"/>
                        <a:pt x="38" y="148"/>
                        <a:pt x="38" y="149"/>
                      </a:cubicBezTo>
                      <a:cubicBezTo>
                        <a:pt x="40" y="150"/>
                        <a:pt x="41" y="151"/>
                        <a:pt x="43" y="152"/>
                      </a:cubicBezTo>
                      <a:cubicBezTo>
                        <a:pt x="46" y="155"/>
                        <a:pt x="50" y="159"/>
                        <a:pt x="54" y="162"/>
                      </a:cubicBezTo>
                      <a:cubicBezTo>
                        <a:pt x="50" y="159"/>
                        <a:pt x="46" y="157"/>
                        <a:pt x="43" y="154"/>
                      </a:cubicBezTo>
                      <a:cubicBezTo>
                        <a:pt x="41" y="152"/>
                        <a:pt x="39" y="151"/>
                        <a:pt x="38" y="149"/>
                      </a:cubicBezTo>
                      <a:cubicBezTo>
                        <a:pt x="36" y="147"/>
                        <a:pt x="35" y="147"/>
                        <a:pt x="34" y="145"/>
                      </a:cubicBezTo>
                      <a:close/>
                      <a:moveTo>
                        <a:pt x="33" y="137"/>
                      </a:moveTo>
                      <a:cubicBezTo>
                        <a:pt x="32" y="136"/>
                        <a:pt x="32" y="135"/>
                        <a:pt x="31" y="134"/>
                      </a:cubicBezTo>
                      <a:cubicBezTo>
                        <a:pt x="28" y="129"/>
                        <a:pt x="26" y="123"/>
                        <a:pt x="25" y="117"/>
                      </a:cubicBezTo>
                      <a:cubicBezTo>
                        <a:pt x="27" y="124"/>
                        <a:pt x="29" y="131"/>
                        <a:pt x="33" y="137"/>
                      </a:cubicBezTo>
                      <a:close/>
                      <a:moveTo>
                        <a:pt x="76" y="170"/>
                      </a:moveTo>
                      <a:cubicBezTo>
                        <a:pt x="76" y="170"/>
                        <a:pt x="76" y="170"/>
                        <a:pt x="76" y="170"/>
                      </a:cubicBezTo>
                      <a:cubicBezTo>
                        <a:pt x="76" y="170"/>
                        <a:pt x="76" y="170"/>
                        <a:pt x="77" y="171"/>
                      </a:cubicBezTo>
                      <a:cubicBezTo>
                        <a:pt x="77" y="170"/>
                        <a:pt x="76" y="170"/>
                        <a:pt x="76" y="170"/>
                      </a:cubicBezTo>
                      <a:close/>
                      <a:moveTo>
                        <a:pt x="74" y="185"/>
                      </a:moveTo>
                      <a:cubicBezTo>
                        <a:pt x="76" y="185"/>
                        <a:pt x="77" y="185"/>
                        <a:pt x="78" y="185"/>
                      </a:cubicBezTo>
                      <a:cubicBezTo>
                        <a:pt x="84" y="187"/>
                        <a:pt x="88" y="187"/>
                        <a:pt x="94" y="188"/>
                      </a:cubicBezTo>
                      <a:cubicBezTo>
                        <a:pt x="84" y="187"/>
                        <a:pt x="75" y="185"/>
                        <a:pt x="66" y="182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8" y="182"/>
                        <a:pt x="69" y="183"/>
                        <a:pt x="70" y="183"/>
                      </a:cubicBezTo>
                      <a:cubicBezTo>
                        <a:pt x="70" y="183"/>
                        <a:pt x="71" y="183"/>
                        <a:pt x="71" y="183"/>
                      </a:cubicBezTo>
                      <a:cubicBezTo>
                        <a:pt x="73" y="184"/>
                        <a:pt x="75" y="184"/>
                        <a:pt x="77" y="185"/>
                      </a:cubicBezTo>
                      <a:cubicBezTo>
                        <a:pt x="76" y="185"/>
                        <a:pt x="75" y="185"/>
                        <a:pt x="74" y="185"/>
                      </a:cubicBezTo>
                      <a:close/>
                      <a:moveTo>
                        <a:pt x="86" y="173"/>
                      </a:moveTo>
                      <a:cubicBezTo>
                        <a:pt x="86" y="173"/>
                        <a:pt x="84" y="173"/>
                        <a:pt x="84" y="173"/>
                      </a:cubicBezTo>
                      <a:cubicBezTo>
                        <a:pt x="86" y="173"/>
                        <a:pt x="90" y="173"/>
                        <a:pt x="92" y="173"/>
                      </a:cubicBezTo>
                      <a:cubicBezTo>
                        <a:pt x="93" y="173"/>
                        <a:pt x="94" y="173"/>
                        <a:pt x="95" y="173"/>
                      </a:cubicBezTo>
                      <a:cubicBezTo>
                        <a:pt x="94" y="173"/>
                        <a:pt x="94" y="173"/>
                        <a:pt x="93" y="173"/>
                      </a:cubicBezTo>
                      <a:cubicBezTo>
                        <a:pt x="91" y="173"/>
                        <a:pt x="90" y="173"/>
                        <a:pt x="88" y="173"/>
                      </a:cubicBezTo>
                      <a:cubicBezTo>
                        <a:pt x="88" y="173"/>
                        <a:pt x="87" y="173"/>
                        <a:pt x="86" y="1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9" name="Freeform 30">
                  <a:extLst>
                    <a:ext uri="{FF2B5EF4-FFF2-40B4-BE49-F238E27FC236}">
                      <a16:creationId xmlns:a16="http://schemas.microsoft.com/office/drawing/2014/main" id="{5018AD98-BD51-5987-82F6-B0D56C6FBB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" y="4356"/>
                  <a:ext cx="54" cy="83"/>
                </a:xfrm>
                <a:custGeom>
                  <a:avLst/>
                  <a:gdLst>
                    <a:gd name="T0" fmla="*/ 0 w 38"/>
                    <a:gd name="T1" fmla="*/ 24 h 58"/>
                    <a:gd name="T2" fmla="*/ 5 w 38"/>
                    <a:gd name="T3" fmla="*/ 43 h 58"/>
                    <a:gd name="T4" fmla="*/ 19 w 38"/>
                    <a:gd name="T5" fmla="*/ 58 h 58"/>
                    <a:gd name="T6" fmla="*/ 26 w 38"/>
                    <a:gd name="T7" fmla="*/ 58 h 58"/>
                    <a:gd name="T8" fmla="*/ 29 w 38"/>
                    <a:gd name="T9" fmla="*/ 56 h 58"/>
                    <a:gd name="T10" fmla="*/ 35 w 38"/>
                    <a:gd name="T11" fmla="*/ 39 h 58"/>
                    <a:gd name="T12" fmla="*/ 37 w 38"/>
                    <a:gd name="T13" fmla="*/ 20 h 58"/>
                    <a:gd name="T14" fmla="*/ 23 w 38"/>
                    <a:gd name="T15" fmla="*/ 0 h 58"/>
                    <a:gd name="T16" fmla="*/ 18 w 38"/>
                    <a:gd name="T17" fmla="*/ 0 h 58"/>
                    <a:gd name="T18" fmla="*/ 12 w 38"/>
                    <a:gd name="T19" fmla="*/ 5 h 58"/>
                    <a:gd name="T20" fmla="*/ 3 w 38"/>
                    <a:gd name="T21" fmla="*/ 22 h 58"/>
                    <a:gd name="T22" fmla="*/ 9 w 38"/>
                    <a:gd name="T23" fmla="*/ 10 h 58"/>
                    <a:gd name="T24" fmla="*/ 22 w 38"/>
                    <a:gd name="T25" fmla="*/ 1 h 58"/>
                    <a:gd name="T26" fmla="*/ 29 w 38"/>
                    <a:gd name="T27" fmla="*/ 4 h 58"/>
                    <a:gd name="T28" fmla="*/ 33 w 38"/>
                    <a:gd name="T29" fmla="*/ 8 h 58"/>
                    <a:gd name="T30" fmla="*/ 36 w 38"/>
                    <a:gd name="T31" fmla="*/ 27 h 58"/>
                    <a:gd name="T32" fmla="*/ 33 w 38"/>
                    <a:gd name="T33" fmla="*/ 46 h 58"/>
                    <a:gd name="T34" fmla="*/ 26 w 38"/>
                    <a:gd name="T35" fmla="*/ 56 h 58"/>
                    <a:gd name="T36" fmla="*/ 18 w 38"/>
                    <a:gd name="T37" fmla="*/ 56 h 58"/>
                    <a:gd name="T38" fmla="*/ 0 w 38"/>
                    <a:gd name="T39" fmla="*/ 2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8" h="58">
                      <a:moveTo>
                        <a:pt x="0" y="24"/>
                      </a:moveTo>
                      <a:cubicBezTo>
                        <a:pt x="0" y="30"/>
                        <a:pt x="2" y="37"/>
                        <a:pt x="5" y="43"/>
                      </a:cubicBezTo>
                      <a:cubicBezTo>
                        <a:pt x="8" y="50"/>
                        <a:pt x="13" y="55"/>
                        <a:pt x="19" y="58"/>
                      </a:cubicBezTo>
                      <a:cubicBezTo>
                        <a:pt x="22" y="58"/>
                        <a:pt x="24" y="58"/>
                        <a:pt x="26" y="58"/>
                      </a:cubicBezTo>
                      <a:cubicBezTo>
                        <a:pt x="27" y="58"/>
                        <a:pt x="28" y="56"/>
                        <a:pt x="29" y="56"/>
                      </a:cubicBezTo>
                      <a:cubicBezTo>
                        <a:pt x="32" y="51"/>
                        <a:pt x="34" y="45"/>
                        <a:pt x="35" y="39"/>
                      </a:cubicBezTo>
                      <a:cubicBezTo>
                        <a:pt x="36" y="33"/>
                        <a:pt x="37" y="26"/>
                        <a:pt x="37" y="20"/>
                      </a:cubicBezTo>
                      <a:cubicBezTo>
                        <a:pt x="38" y="9"/>
                        <a:pt x="34" y="2"/>
                        <a:pt x="23" y="0"/>
                      </a:cubicBezTo>
                      <a:cubicBezTo>
                        <a:pt x="21" y="0"/>
                        <a:pt x="20" y="0"/>
                        <a:pt x="18" y="0"/>
                      </a:cubicBezTo>
                      <a:cubicBezTo>
                        <a:pt x="16" y="1"/>
                        <a:pt x="14" y="3"/>
                        <a:pt x="12" y="5"/>
                      </a:cubicBezTo>
                      <a:cubicBezTo>
                        <a:pt x="8" y="10"/>
                        <a:pt x="5" y="16"/>
                        <a:pt x="3" y="22"/>
                      </a:cubicBezTo>
                      <a:cubicBezTo>
                        <a:pt x="5" y="18"/>
                        <a:pt x="7" y="14"/>
                        <a:pt x="9" y="10"/>
                      </a:cubicBezTo>
                      <a:cubicBezTo>
                        <a:pt x="12" y="4"/>
                        <a:pt x="16" y="1"/>
                        <a:pt x="22" y="1"/>
                      </a:cubicBezTo>
                      <a:cubicBezTo>
                        <a:pt x="25" y="2"/>
                        <a:pt x="27" y="3"/>
                        <a:pt x="29" y="4"/>
                      </a:cubicBezTo>
                      <a:cubicBezTo>
                        <a:pt x="31" y="5"/>
                        <a:pt x="32" y="6"/>
                        <a:pt x="33" y="8"/>
                      </a:cubicBezTo>
                      <a:cubicBezTo>
                        <a:pt x="36" y="14"/>
                        <a:pt x="37" y="20"/>
                        <a:pt x="36" y="27"/>
                      </a:cubicBezTo>
                      <a:cubicBezTo>
                        <a:pt x="35" y="33"/>
                        <a:pt x="34" y="40"/>
                        <a:pt x="33" y="46"/>
                      </a:cubicBezTo>
                      <a:cubicBezTo>
                        <a:pt x="32" y="50"/>
                        <a:pt x="30" y="54"/>
                        <a:pt x="26" y="56"/>
                      </a:cubicBezTo>
                      <a:cubicBezTo>
                        <a:pt x="24" y="58"/>
                        <a:pt x="20" y="58"/>
                        <a:pt x="18" y="56"/>
                      </a:cubicBezTo>
                      <a:cubicBezTo>
                        <a:pt x="8" y="48"/>
                        <a:pt x="2" y="37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0" name="Freeform 31">
                  <a:extLst>
                    <a:ext uri="{FF2B5EF4-FFF2-40B4-BE49-F238E27FC236}">
                      <a16:creationId xmlns:a16="http://schemas.microsoft.com/office/drawing/2014/main" id="{BEB23968-A9CA-AD0B-2D74-3744934E11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" y="4450"/>
                  <a:ext cx="13" cy="4"/>
                </a:xfrm>
                <a:custGeom>
                  <a:avLst/>
                  <a:gdLst>
                    <a:gd name="T0" fmla="*/ 8 w 9"/>
                    <a:gd name="T1" fmla="*/ 0 h 3"/>
                    <a:gd name="T2" fmla="*/ 5 w 9"/>
                    <a:gd name="T3" fmla="*/ 0 h 3"/>
                    <a:gd name="T4" fmla="*/ 0 w 9"/>
                    <a:gd name="T5" fmla="*/ 3 h 3"/>
                    <a:gd name="T6" fmla="*/ 4 w 9"/>
                    <a:gd name="T7" fmla="*/ 0 h 3"/>
                    <a:gd name="T8" fmla="*/ 9 w 9"/>
                    <a:gd name="T9" fmla="*/ 0 h 3"/>
                    <a:gd name="T10" fmla="*/ 8 w 9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3">
                      <a:moveTo>
                        <a:pt x="8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2" y="1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1" name="Freeform 32">
                  <a:extLst>
                    <a:ext uri="{FF2B5EF4-FFF2-40B4-BE49-F238E27FC236}">
                      <a16:creationId xmlns:a16="http://schemas.microsoft.com/office/drawing/2014/main" id="{37805EE1-758A-D366-4CD0-3E33E11EC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" y="4456"/>
                  <a:ext cx="18" cy="11"/>
                </a:xfrm>
                <a:custGeom>
                  <a:avLst/>
                  <a:gdLst>
                    <a:gd name="T0" fmla="*/ 6 w 13"/>
                    <a:gd name="T1" fmla="*/ 8 h 8"/>
                    <a:gd name="T2" fmla="*/ 0 w 13"/>
                    <a:gd name="T3" fmla="*/ 4 h 8"/>
                    <a:gd name="T4" fmla="*/ 9 w 13"/>
                    <a:gd name="T5" fmla="*/ 8 h 8"/>
                    <a:gd name="T6" fmla="*/ 9 w 13"/>
                    <a:gd name="T7" fmla="*/ 8 h 8"/>
                    <a:gd name="T8" fmla="*/ 12 w 13"/>
                    <a:gd name="T9" fmla="*/ 0 h 8"/>
                    <a:gd name="T10" fmla="*/ 12 w 13"/>
                    <a:gd name="T11" fmla="*/ 0 h 8"/>
                    <a:gd name="T12" fmla="*/ 9 w 13"/>
                    <a:gd name="T13" fmla="*/ 7 h 8"/>
                    <a:gd name="T14" fmla="*/ 6 w 13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8">
                      <a:moveTo>
                        <a:pt x="6" y="8"/>
                      </a:moveTo>
                      <a:cubicBezTo>
                        <a:pt x="4" y="6"/>
                        <a:pt x="2" y="5"/>
                        <a:pt x="0" y="4"/>
                      </a:cubicBezTo>
                      <a:cubicBezTo>
                        <a:pt x="2" y="7"/>
                        <a:pt x="5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2" y="6"/>
                        <a:pt x="13" y="4"/>
                        <a:pt x="12" y="0"/>
                      </a:cubicBezTo>
                      <a:cubicBezTo>
                        <a:pt x="12" y="0"/>
                        <a:pt x="11" y="0"/>
                        <a:pt x="12" y="0"/>
                      </a:cubicBezTo>
                      <a:cubicBezTo>
                        <a:pt x="12" y="3"/>
                        <a:pt x="11" y="6"/>
                        <a:pt x="9" y="7"/>
                      </a:cubicBezTo>
                      <a:cubicBezTo>
                        <a:pt x="8" y="7"/>
                        <a:pt x="7" y="7"/>
                        <a:pt x="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2" name="Freeform 33">
                  <a:extLst>
                    <a:ext uri="{FF2B5EF4-FFF2-40B4-BE49-F238E27FC236}">
                      <a16:creationId xmlns:a16="http://schemas.microsoft.com/office/drawing/2014/main" id="{64FCCFBD-4497-9D85-8A8E-C4D34FB9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" y="4478"/>
                  <a:ext cx="47" cy="33"/>
                </a:xfrm>
                <a:custGeom>
                  <a:avLst/>
                  <a:gdLst>
                    <a:gd name="T0" fmla="*/ 26 w 33"/>
                    <a:gd name="T1" fmla="*/ 9 h 23"/>
                    <a:gd name="T2" fmla="*/ 33 w 33"/>
                    <a:gd name="T3" fmla="*/ 0 h 23"/>
                    <a:gd name="T4" fmla="*/ 33 w 33"/>
                    <a:gd name="T5" fmla="*/ 0 h 23"/>
                    <a:gd name="T6" fmla="*/ 4 w 33"/>
                    <a:gd name="T7" fmla="*/ 22 h 23"/>
                    <a:gd name="T8" fmla="*/ 0 w 33"/>
                    <a:gd name="T9" fmla="*/ 22 h 23"/>
                    <a:gd name="T10" fmla="*/ 7 w 33"/>
                    <a:gd name="T11" fmla="*/ 22 h 23"/>
                    <a:gd name="T12" fmla="*/ 8 w 33"/>
                    <a:gd name="T13" fmla="*/ 23 h 23"/>
                    <a:gd name="T14" fmla="*/ 9 w 33"/>
                    <a:gd name="T15" fmla="*/ 22 h 23"/>
                    <a:gd name="T16" fmla="*/ 26 w 33"/>
                    <a:gd name="T17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3">
                      <a:moveTo>
                        <a:pt x="26" y="9"/>
                      </a:moveTo>
                      <a:cubicBezTo>
                        <a:pt x="30" y="6"/>
                        <a:pt x="32" y="3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4" y="7"/>
                        <a:pt x="14" y="14"/>
                        <a:pt x="4" y="22"/>
                      </a:cubicBezTo>
                      <a:cubicBezTo>
                        <a:pt x="3" y="22"/>
                        <a:pt x="2" y="22"/>
                        <a:pt x="0" y="22"/>
                      </a:cubicBezTo>
                      <a:cubicBezTo>
                        <a:pt x="2" y="23"/>
                        <a:pt x="4" y="23"/>
                        <a:pt x="7" y="22"/>
                      </a:cubicBezTo>
                      <a:cubicBezTo>
                        <a:pt x="7" y="22"/>
                        <a:pt x="8" y="22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16" y="18"/>
                        <a:pt x="21" y="14"/>
                        <a:pt x="26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3" name="Freeform 34">
                  <a:extLst>
                    <a:ext uri="{FF2B5EF4-FFF2-40B4-BE49-F238E27FC236}">
                      <a16:creationId xmlns:a16="http://schemas.microsoft.com/office/drawing/2014/main" id="{911FA0F1-97A2-8E25-E97C-5FF74F8555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" y="4495"/>
                  <a:ext cx="18" cy="20"/>
                </a:xfrm>
                <a:custGeom>
                  <a:avLst/>
                  <a:gdLst>
                    <a:gd name="T0" fmla="*/ 13 w 13"/>
                    <a:gd name="T1" fmla="*/ 0 h 14"/>
                    <a:gd name="T2" fmla="*/ 13 w 13"/>
                    <a:gd name="T3" fmla="*/ 0 h 14"/>
                    <a:gd name="T4" fmla="*/ 12 w 13"/>
                    <a:gd name="T5" fmla="*/ 0 h 14"/>
                    <a:gd name="T6" fmla="*/ 12 w 13"/>
                    <a:gd name="T7" fmla="*/ 1 h 14"/>
                    <a:gd name="T8" fmla="*/ 0 w 13"/>
                    <a:gd name="T9" fmla="*/ 14 h 14"/>
                    <a:gd name="T10" fmla="*/ 0 w 13"/>
                    <a:gd name="T11" fmla="*/ 14 h 14"/>
                    <a:gd name="T12" fmla="*/ 0 w 13"/>
                    <a:gd name="T13" fmla="*/ 14 h 14"/>
                    <a:gd name="T14" fmla="*/ 1 w 13"/>
                    <a:gd name="T15" fmla="*/ 14 h 14"/>
                    <a:gd name="T16" fmla="*/ 13 w 13"/>
                    <a:gd name="T17" fmla="*/ 1 h 14"/>
                    <a:gd name="T18" fmla="*/ 13 w 13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7" y="4"/>
                        <a:pt x="3" y="8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5" y="10"/>
                        <a:pt x="10" y="6"/>
                        <a:pt x="13" y="1"/>
                      </a:cubicBezTo>
                      <a:cubicBezTo>
                        <a:pt x="13" y="1"/>
                        <a:pt x="13" y="1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4" name="Freeform 35">
                  <a:extLst>
                    <a:ext uri="{FF2B5EF4-FFF2-40B4-BE49-F238E27FC236}">
                      <a16:creationId xmlns:a16="http://schemas.microsoft.com/office/drawing/2014/main" id="{C5FB1340-83EA-8F9E-AFD4-EC32C1ECC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" y="4521"/>
                  <a:ext cx="3" cy="4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1 w 2"/>
                    <a:gd name="T5" fmla="*/ 0 h 3"/>
                    <a:gd name="T6" fmla="*/ 0 w 2"/>
                    <a:gd name="T7" fmla="*/ 3 h 3"/>
                    <a:gd name="T8" fmla="*/ 2 w 2"/>
                    <a:gd name="T9" fmla="*/ 2 h 3"/>
                    <a:gd name="T10" fmla="*/ 2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5" name="Freeform 36">
                  <a:extLst>
                    <a:ext uri="{FF2B5EF4-FFF2-40B4-BE49-F238E27FC236}">
                      <a16:creationId xmlns:a16="http://schemas.microsoft.com/office/drawing/2014/main" id="{68C00658-66E6-C6D4-7F21-1B25C3652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" y="4541"/>
                  <a:ext cx="10" cy="20"/>
                </a:xfrm>
                <a:custGeom>
                  <a:avLst/>
                  <a:gdLst>
                    <a:gd name="T0" fmla="*/ 6 w 7"/>
                    <a:gd name="T1" fmla="*/ 10 h 14"/>
                    <a:gd name="T2" fmla="*/ 6 w 7"/>
                    <a:gd name="T3" fmla="*/ 10 h 14"/>
                    <a:gd name="T4" fmla="*/ 5 w 7"/>
                    <a:gd name="T5" fmla="*/ 12 h 14"/>
                    <a:gd name="T6" fmla="*/ 5 w 7"/>
                    <a:gd name="T7" fmla="*/ 12 h 14"/>
                    <a:gd name="T8" fmla="*/ 0 w 7"/>
                    <a:gd name="T9" fmla="*/ 0 h 14"/>
                    <a:gd name="T10" fmla="*/ 0 w 7"/>
                    <a:gd name="T11" fmla="*/ 0 h 14"/>
                    <a:gd name="T12" fmla="*/ 5 w 7"/>
                    <a:gd name="T13" fmla="*/ 14 h 14"/>
                    <a:gd name="T14" fmla="*/ 7 w 7"/>
                    <a:gd name="T15" fmla="*/ 13 h 14"/>
                    <a:gd name="T16" fmla="*/ 7 w 7"/>
                    <a:gd name="T17" fmla="*/ 12 h 14"/>
                    <a:gd name="T18" fmla="*/ 6 w 7"/>
                    <a:gd name="T1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4">
                      <a:moveTo>
                        <a:pt x="6" y="10"/>
                      </a:move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3" y="7"/>
                        <a:pt x="2" y="4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3" y="9"/>
                        <a:pt x="5" y="14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0"/>
                        <a:pt x="6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6" name="Freeform 37">
                  <a:extLst>
                    <a:ext uri="{FF2B5EF4-FFF2-40B4-BE49-F238E27FC236}">
                      <a16:creationId xmlns:a16="http://schemas.microsoft.com/office/drawing/2014/main" id="{29E5D7AA-03B4-B17E-5650-43FC32532C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" y="4700"/>
                  <a:ext cx="40" cy="21"/>
                </a:xfrm>
                <a:custGeom>
                  <a:avLst/>
                  <a:gdLst>
                    <a:gd name="T0" fmla="*/ 28 w 28"/>
                    <a:gd name="T1" fmla="*/ 0 h 15"/>
                    <a:gd name="T2" fmla="*/ 27 w 28"/>
                    <a:gd name="T3" fmla="*/ 0 h 15"/>
                    <a:gd name="T4" fmla="*/ 0 w 28"/>
                    <a:gd name="T5" fmla="*/ 12 h 15"/>
                    <a:gd name="T6" fmla="*/ 12 w 28"/>
                    <a:gd name="T7" fmla="*/ 12 h 15"/>
                    <a:gd name="T8" fmla="*/ 13 w 28"/>
                    <a:gd name="T9" fmla="*/ 12 h 15"/>
                    <a:gd name="T10" fmla="*/ 28 w 2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cubicBezTo>
                        <a:pt x="28" y="0"/>
                        <a:pt x="27" y="0"/>
                        <a:pt x="27" y="0"/>
                      </a:cubicBezTo>
                      <a:cubicBezTo>
                        <a:pt x="19" y="6"/>
                        <a:pt x="10" y="10"/>
                        <a:pt x="0" y="12"/>
                      </a:cubicBezTo>
                      <a:cubicBezTo>
                        <a:pt x="2" y="15"/>
                        <a:pt x="6" y="15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9" y="8"/>
                        <a:pt x="24" y="4"/>
                        <a:pt x="2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7" name="Freeform 38">
                  <a:extLst>
                    <a:ext uri="{FF2B5EF4-FFF2-40B4-BE49-F238E27FC236}">
                      <a16:creationId xmlns:a16="http://schemas.microsoft.com/office/drawing/2014/main" id="{BEF6A45C-A184-ADFC-1BB6-EF862ACC76D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5" y="4694"/>
                  <a:ext cx="51" cy="23"/>
                </a:xfrm>
                <a:custGeom>
                  <a:avLst/>
                  <a:gdLst>
                    <a:gd name="T0" fmla="*/ 34 w 36"/>
                    <a:gd name="T1" fmla="*/ 0 h 16"/>
                    <a:gd name="T2" fmla="*/ 32 w 36"/>
                    <a:gd name="T3" fmla="*/ 2 h 16"/>
                    <a:gd name="T4" fmla="*/ 27 w 36"/>
                    <a:gd name="T5" fmla="*/ 4 h 16"/>
                    <a:gd name="T6" fmla="*/ 26 w 36"/>
                    <a:gd name="T7" fmla="*/ 4 h 16"/>
                    <a:gd name="T8" fmla="*/ 28 w 36"/>
                    <a:gd name="T9" fmla="*/ 2 h 16"/>
                    <a:gd name="T10" fmla="*/ 26 w 36"/>
                    <a:gd name="T11" fmla="*/ 2 h 16"/>
                    <a:gd name="T12" fmla="*/ 20 w 36"/>
                    <a:gd name="T13" fmla="*/ 8 h 16"/>
                    <a:gd name="T14" fmla="*/ 0 w 36"/>
                    <a:gd name="T15" fmla="*/ 12 h 16"/>
                    <a:gd name="T16" fmla="*/ 0 w 36"/>
                    <a:gd name="T17" fmla="*/ 12 h 16"/>
                    <a:gd name="T18" fmla="*/ 5 w 36"/>
                    <a:gd name="T19" fmla="*/ 15 h 16"/>
                    <a:gd name="T20" fmla="*/ 6 w 36"/>
                    <a:gd name="T21" fmla="*/ 14 h 16"/>
                    <a:gd name="T22" fmla="*/ 8 w 36"/>
                    <a:gd name="T23" fmla="*/ 14 h 16"/>
                    <a:gd name="T24" fmla="*/ 15 w 36"/>
                    <a:gd name="T25" fmla="*/ 14 h 16"/>
                    <a:gd name="T26" fmla="*/ 16 w 36"/>
                    <a:gd name="T27" fmla="*/ 14 h 16"/>
                    <a:gd name="T28" fmla="*/ 24 w 36"/>
                    <a:gd name="T29" fmla="*/ 7 h 16"/>
                    <a:gd name="T30" fmla="*/ 29 w 36"/>
                    <a:gd name="T31" fmla="*/ 4 h 16"/>
                    <a:gd name="T32" fmla="*/ 15 w 36"/>
                    <a:gd name="T33" fmla="*/ 14 h 16"/>
                    <a:gd name="T34" fmla="*/ 19 w 36"/>
                    <a:gd name="T35" fmla="*/ 14 h 16"/>
                    <a:gd name="T36" fmla="*/ 19 w 36"/>
                    <a:gd name="T37" fmla="*/ 14 h 16"/>
                    <a:gd name="T38" fmla="*/ 36 w 36"/>
                    <a:gd name="T39" fmla="*/ 0 h 16"/>
                    <a:gd name="T40" fmla="*/ 34 w 36"/>
                    <a:gd name="T41" fmla="*/ 0 h 16"/>
                    <a:gd name="T42" fmla="*/ 15 w 36"/>
                    <a:gd name="T43" fmla="*/ 12 h 16"/>
                    <a:gd name="T44" fmla="*/ 10 w 36"/>
                    <a:gd name="T45" fmla="*/ 13 h 16"/>
                    <a:gd name="T46" fmla="*/ 17 w 36"/>
                    <a:gd name="T47" fmla="*/ 10 h 16"/>
                    <a:gd name="T48" fmla="*/ 15 w 36"/>
                    <a:gd name="T4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6">
                      <a:moveTo>
                        <a:pt x="34" y="0"/>
                      </a:moveTo>
                      <a:cubicBezTo>
                        <a:pt x="33" y="1"/>
                        <a:pt x="33" y="1"/>
                        <a:pt x="32" y="2"/>
                      </a:cubicBezTo>
                      <a:cubicBezTo>
                        <a:pt x="30" y="2"/>
                        <a:pt x="28" y="3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7" y="4"/>
                        <a:pt x="27" y="3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4" y="4"/>
                        <a:pt x="22" y="6"/>
                        <a:pt x="20" y="8"/>
                      </a:cubicBezTo>
                      <a:cubicBezTo>
                        <a:pt x="13" y="10"/>
                        <a:pt x="7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5"/>
                        <a:pt x="5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9" y="16"/>
                        <a:pt x="12" y="16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9" y="11"/>
                        <a:pt x="22" y="9"/>
                        <a:pt x="24" y="7"/>
                      </a:cubicBezTo>
                      <a:cubicBezTo>
                        <a:pt x="26" y="6"/>
                        <a:pt x="27" y="5"/>
                        <a:pt x="29" y="4"/>
                      </a:cubicBezTo>
                      <a:cubicBezTo>
                        <a:pt x="24" y="8"/>
                        <a:pt x="19" y="11"/>
                        <a:pt x="15" y="14"/>
                      </a:cubicBezTo>
                      <a:cubicBezTo>
                        <a:pt x="17" y="14"/>
                        <a:pt x="17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6" y="10"/>
                        <a:pt x="31" y="5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lose/>
                      <a:moveTo>
                        <a:pt x="15" y="12"/>
                      </a:moveTo>
                      <a:cubicBezTo>
                        <a:pt x="13" y="12"/>
                        <a:pt x="12" y="13"/>
                        <a:pt x="10" y="13"/>
                      </a:cubicBezTo>
                      <a:cubicBezTo>
                        <a:pt x="12" y="12"/>
                        <a:pt x="15" y="11"/>
                        <a:pt x="17" y="10"/>
                      </a:cubicBezTo>
                      <a:cubicBezTo>
                        <a:pt x="16" y="11"/>
                        <a:pt x="15" y="11"/>
                        <a:pt x="1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8" name="Freeform 39">
                  <a:extLst>
                    <a:ext uri="{FF2B5EF4-FFF2-40B4-BE49-F238E27FC236}">
                      <a16:creationId xmlns:a16="http://schemas.microsoft.com/office/drawing/2014/main" id="{6EFCC9C1-6C6F-8F63-662E-D3E3C4583A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" y="4683"/>
                  <a:ext cx="71" cy="24"/>
                </a:xfrm>
                <a:custGeom>
                  <a:avLst/>
                  <a:gdLst>
                    <a:gd name="T0" fmla="*/ 50 w 50"/>
                    <a:gd name="T1" fmla="*/ 3 h 17"/>
                    <a:gd name="T2" fmla="*/ 50 w 50"/>
                    <a:gd name="T3" fmla="*/ 3 h 17"/>
                    <a:gd name="T4" fmla="*/ 39 w 50"/>
                    <a:gd name="T5" fmla="*/ 2 h 17"/>
                    <a:gd name="T6" fmla="*/ 35 w 50"/>
                    <a:gd name="T7" fmla="*/ 4 h 17"/>
                    <a:gd name="T8" fmla="*/ 38 w 50"/>
                    <a:gd name="T9" fmla="*/ 0 h 17"/>
                    <a:gd name="T10" fmla="*/ 37 w 50"/>
                    <a:gd name="T11" fmla="*/ 1 h 17"/>
                    <a:gd name="T12" fmla="*/ 30 w 50"/>
                    <a:gd name="T13" fmla="*/ 7 h 17"/>
                    <a:gd name="T14" fmla="*/ 28 w 50"/>
                    <a:gd name="T15" fmla="*/ 8 h 17"/>
                    <a:gd name="T16" fmla="*/ 29 w 50"/>
                    <a:gd name="T17" fmla="*/ 4 h 17"/>
                    <a:gd name="T18" fmla="*/ 28 w 50"/>
                    <a:gd name="T19" fmla="*/ 3 h 17"/>
                    <a:gd name="T20" fmla="*/ 28 w 50"/>
                    <a:gd name="T21" fmla="*/ 2 h 17"/>
                    <a:gd name="T22" fmla="*/ 28 w 50"/>
                    <a:gd name="T23" fmla="*/ 2 h 17"/>
                    <a:gd name="T24" fmla="*/ 26 w 50"/>
                    <a:gd name="T25" fmla="*/ 2 h 17"/>
                    <a:gd name="T26" fmla="*/ 26 w 50"/>
                    <a:gd name="T27" fmla="*/ 2 h 17"/>
                    <a:gd name="T28" fmla="*/ 0 w 50"/>
                    <a:gd name="T29" fmla="*/ 10 h 17"/>
                    <a:gd name="T30" fmla="*/ 11 w 50"/>
                    <a:gd name="T31" fmla="*/ 9 h 17"/>
                    <a:gd name="T32" fmla="*/ 4 w 50"/>
                    <a:gd name="T33" fmla="*/ 13 h 17"/>
                    <a:gd name="T34" fmla="*/ 7 w 50"/>
                    <a:gd name="T35" fmla="*/ 13 h 17"/>
                    <a:gd name="T36" fmla="*/ 8 w 50"/>
                    <a:gd name="T37" fmla="*/ 13 h 17"/>
                    <a:gd name="T38" fmla="*/ 23 w 50"/>
                    <a:gd name="T39" fmla="*/ 6 h 17"/>
                    <a:gd name="T40" fmla="*/ 27 w 50"/>
                    <a:gd name="T41" fmla="*/ 5 h 17"/>
                    <a:gd name="T42" fmla="*/ 24 w 50"/>
                    <a:gd name="T43" fmla="*/ 8 h 17"/>
                    <a:gd name="T44" fmla="*/ 18 w 50"/>
                    <a:gd name="T45" fmla="*/ 10 h 17"/>
                    <a:gd name="T46" fmla="*/ 27 w 50"/>
                    <a:gd name="T47" fmla="*/ 8 h 17"/>
                    <a:gd name="T48" fmla="*/ 15 w 50"/>
                    <a:gd name="T49" fmla="*/ 17 h 17"/>
                    <a:gd name="T50" fmla="*/ 18 w 50"/>
                    <a:gd name="T51" fmla="*/ 16 h 17"/>
                    <a:gd name="T52" fmla="*/ 22 w 50"/>
                    <a:gd name="T53" fmla="*/ 14 h 17"/>
                    <a:gd name="T54" fmla="*/ 19 w 50"/>
                    <a:gd name="T55" fmla="*/ 17 h 17"/>
                    <a:gd name="T56" fmla="*/ 22 w 50"/>
                    <a:gd name="T57" fmla="*/ 17 h 17"/>
                    <a:gd name="T58" fmla="*/ 24 w 50"/>
                    <a:gd name="T59" fmla="*/ 15 h 17"/>
                    <a:gd name="T60" fmla="*/ 34 w 50"/>
                    <a:gd name="T61" fmla="*/ 8 h 17"/>
                    <a:gd name="T62" fmla="*/ 32 w 50"/>
                    <a:gd name="T63" fmla="*/ 8 h 17"/>
                    <a:gd name="T64" fmla="*/ 30 w 50"/>
                    <a:gd name="T65" fmla="*/ 9 h 17"/>
                    <a:gd name="T66" fmla="*/ 32 w 50"/>
                    <a:gd name="T67" fmla="*/ 8 h 17"/>
                    <a:gd name="T68" fmla="*/ 50 w 50"/>
                    <a:gd name="T6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0" h="17"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6" y="2"/>
                        <a:pt x="42" y="2"/>
                        <a:pt x="39" y="2"/>
                      </a:cubicBezTo>
                      <a:cubicBezTo>
                        <a:pt x="38" y="2"/>
                        <a:pt x="37" y="3"/>
                        <a:pt x="35" y="4"/>
                      </a:cubicBezTo>
                      <a:cubicBezTo>
                        <a:pt x="36" y="3"/>
                        <a:pt x="37" y="1"/>
                        <a:pt x="38" y="0"/>
                      </a:cubicBezTo>
                      <a:cubicBezTo>
                        <a:pt x="37" y="0"/>
                        <a:pt x="37" y="1"/>
                        <a:pt x="37" y="1"/>
                      </a:cubicBezTo>
                      <a:cubicBezTo>
                        <a:pt x="34" y="3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17" y="4"/>
                        <a:pt x="8" y="7"/>
                        <a:pt x="0" y="10"/>
                      </a:cubicBezTo>
                      <a:cubicBezTo>
                        <a:pt x="4" y="10"/>
                        <a:pt x="7" y="10"/>
                        <a:pt x="11" y="9"/>
                      </a:cubicBezTo>
                      <a:cubicBezTo>
                        <a:pt x="8" y="10"/>
                        <a:pt x="6" y="12"/>
                        <a:pt x="4" y="13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13" y="12"/>
                        <a:pt x="18" y="10"/>
                        <a:pt x="23" y="6"/>
                      </a:cubicBezTo>
                      <a:cubicBezTo>
                        <a:pt x="24" y="6"/>
                        <a:pt x="26" y="6"/>
                        <a:pt x="27" y="5"/>
                      </a:cubicBezTo>
                      <a:cubicBezTo>
                        <a:pt x="24" y="6"/>
                        <a:pt x="24" y="8"/>
                        <a:pt x="24" y="8"/>
                      </a:cubicBezTo>
                      <a:cubicBezTo>
                        <a:pt x="22" y="9"/>
                        <a:pt x="20" y="9"/>
                        <a:pt x="18" y="10"/>
                      </a:cubicBezTo>
                      <a:cubicBezTo>
                        <a:pt x="21" y="9"/>
                        <a:pt x="24" y="9"/>
                        <a:pt x="27" y="8"/>
                      </a:cubicBezTo>
                      <a:cubicBezTo>
                        <a:pt x="24" y="12"/>
                        <a:pt x="20" y="14"/>
                        <a:pt x="15" y="17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9" y="16"/>
                        <a:pt x="20" y="15"/>
                        <a:pt x="22" y="14"/>
                      </a:cubicBezTo>
                      <a:cubicBezTo>
                        <a:pt x="21" y="15"/>
                        <a:pt x="20" y="16"/>
                        <a:pt x="19" y="17"/>
                      </a:cubicBezTo>
                      <a:cubicBezTo>
                        <a:pt x="20" y="17"/>
                        <a:pt x="21" y="17"/>
                        <a:pt x="22" y="17"/>
                      </a:cubicBezTo>
                      <a:cubicBezTo>
                        <a:pt x="23" y="16"/>
                        <a:pt x="24" y="16"/>
                        <a:pt x="24" y="15"/>
                      </a:cubicBezTo>
                      <a:cubicBezTo>
                        <a:pt x="28" y="13"/>
                        <a:pt x="31" y="10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9"/>
                        <a:pt x="30" y="9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8" y="7"/>
                        <a:pt x="44" y="5"/>
                        <a:pt x="5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9" name="Freeform 40">
                  <a:extLst>
                    <a:ext uri="{FF2B5EF4-FFF2-40B4-BE49-F238E27FC236}">
                      <a16:creationId xmlns:a16="http://schemas.microsoft.com/office/drawing/2014/main" id="{DA81D171-6CFA-E5AD-E616-82439F32A1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9" y="4668"/>
                  <a:ext cx="144" cy="29"/>
                </a:xfrm>
                <a:custGeom>
                  <a:avLst/>
                  <a:gdLst>
                    <a:gd name="T0" fmla="*/ 102 w 102"/>
                    <a:gd name="T1" fmla="*/ 5 h 20"/>
                    <a:gd name="T2" fmla="*/ 98 w 102"/>
                    <a:gd name="T3" fmla="*/ 4 h 20"/>
                    <a:gd name="T4" fmla="*/ 82 w 102"/>
                    <a:gd name="T5" fmla="*/ 10 h 20"/>
                    <a:gd name="T6" fmla="*/ 83 w 102"/>
                    <a:gd name="T7" fmla="*/ 9 h 20"/>
                    <a:gd name="T8" fmla="*/ 83 w 102"/>
                    <a:gd name="T9" fmla="*/ 8 h 20"/>
                    <a:gd name="T10" fmla="*/ 82 w 102"/>
                    <a:gd name="T11" fmla="*/ 7 h 20"/>
                    <a:gd name="T12" fmla="*/ 78 w 102"/>
                    <a:gd name="T13" fmla="*/ 6 h 20"/>
                    <a:gd name="T14" fmla="*/ 73 w 102"/>
                    <a:gd name="T15" fmla="*/ 10 h 20"/>
                    <a:gd name="T16" fmla="*/ 73 w 102"/>
                    <a:gd name="T17" fmla="*/ 6 h 20"/>
                    <a:gd name="T18" fmla="*/ 65 w 102"/>
                    <a:gd name="T19" fmla="*/ 4 h 20"/>
                    <a:gd name="T20" fmla="*/ 65 w 102"/>
                    <a:gd name="T21" fmla="*/ 4 h 20"/>
                    <a:gd name="T22" fmla="*/ 64 w 102"/>
                    <a:gd name="T23" fmla="*/ 5 h 20"/>
                    <a:gd name="T24" fmla="*/ 60 w 102"/>
                    <a:gd name="T25" fmla="*/ 6 h 20"/>
                    <a:gd name="T26" fmla="*/ 60 w 102"/>
                    <a:gd name="T27" fmla="*/ 7 h 20"/>
                    <a:gd name="T28" fmla="*/ 38 w 102"/>
                    <a:gd name="T29" fmla="*/ 14 h 20"/>
                    <a:gd name="T30" fmla="*/ 40 w 102"/>
                    <a:gd name="T31" fmla="*/ 14 h 20"/>
                    <a:gd name="T32" fmla="*/ 59 w 102"/>
                    <a:gd name="T33" fmla="*/ 4 h 20"/>
                    <a:gd name="T34" fmla="*/ 66 w 102"/>
                    <a:gd name="T35" fmla="*/ 2 h 20"/>
                    <a:gd name="T36" fmla="*/ 65 w 102"/>
                    <a:gd name="T37" fmla="*/ 1 h 20"/>
                    <a:gd name="T38" fmla="*/ 61 w 102"/>
                    <a:gd name="T39" fmla="*/ 0 h 20"/>
                    <a:gd name="T40" fmla="*/ 60 w 102"/>
                    <a:gd name="T41" fmla="*/ 1 h 20"/>
                    <a:gd name="T42" fmla="*/ 55 w 102"/>
                    <a:gd name="T43" fmla="*/ 0 h 20"/>
                    <a:gd name="T44" fmla="*/ 54 w 102"/>
                    <a:gd name="T45" fmla="*/ 1 h 20"/>
                    <a:gd name="T46" fmla="*/ 44 w 102"/>
                    <a:gd name="T47" fmla="*/ 5 h 20"/>
                    <a:gd name="T48" fmla="*/ 22 w 102"/>
                    <a:gd name="T49" fmla="*/ 6 h 20"/>
                    <a:gd name="T50" fmla="*/ 38 w 102"/>
                    <a:gd name="T51" fmla="*/ 8 h 20"/>
                    <a:gd name="T52" fmla="*/ 0 w 102"/>
                    <a:gd name="T53" fmla="*/ 14 h 20"/>
                    <a:gd name="T54" fmla="*/ 11 w 102"/>
                    <a:gd name="T55" fmla="*/ 17 h 20"/>
                    <a:gd name="T56" fmla="*/ 42 w 102"/>
                    <a:gd name="T57" fmla="*/ 8 h 20"/>
                    <a:gd name="T58" fmla="*/ 47 w 102"/>
                    <a:gd name="T59" fmla="*/ 7 h 20"/>
                    <a:gd name="T60" fmla="*/ 29 w 102"/>
                    <a:gd name="T61" fmla="*/ 17 h 20"/>
                    <a:gd name="T62" fmla="*/ 72 w 102"/>
                    <a:gd name="T63" fmla="*/ 8 h 20"/>
                    <a:gd name="T64" fmla="*/ 68 w 102"/>
                    <a:gd name="T65" fmla="*/ 10 h 20"/>
                    <a:gd name="T66" fmla="*/ 65 w 102"/>
                    <a:gd name="T67" fmla="*/ 13 h 20"/>
                    <a:gd name="T68" fmla="*/ 48 w 102"/>
                    <a:gd name="T69" fmla="*/ 14 h 20"/>
                    <a:gd name="T70" fmla="*/ 60 w 102"/>
                    <a:gd name="T71" fmla="*/ 15 h 20"/>
                    <a:gd name="T72" fmla="*/ 59 w 102"/>
                    <a:gd name="T73" fmla="*/ 16 h 20"/>
                    <a:gd name="T74" fmla="*/ 58 w 102"/>
                    <a:gd name="T75" fmla="*/ 16 h 20"/>
                    <a:gd name="T76" fmla="*/ 56 w 102"/>
                    <a:gd name="T77" fmla="*/ 16 h 20"/>
                    <a:gd name="T78" fmla="*/ 50 w 102"/>
                    <a:gd name="T79" fmla="*/ 18 h 20"/>
                    <a:gd name="T80" fmla="*/ 51 w 102"/>
                    <a:gd name="T81" fmla="*/ 18 h 20"/>
                    <a:gd name="T82" fmla="*/ 56 w 102"/>
                    <a:gd name="T83" fmla="*/ 18 h 20"/>
                    <a:gd name="T84" fmla="*/ 56 w 102"/>
                    <a:gd name="T85" fmla="*/ 19 h 20"/>
                    <a:gd name="T86" fmla="*/ 56 w 102"/>
                    <a:gd name="T87" fmla="*/ 20 h 20"/>
                    <a:gd name="T88" fmla="*/ 76 w 102"/>
                    <a:gd name="T89" fmla="*/ 12 h 20"/>
                    <a:gd name="T90" fmla="*/ 76 w 102"/>
                    <a:gd name="T91" fmla="*/ 13 h 20"/>
                    <a:gd name="T92" fmla="*/ 78 w 102"/>
                    <a:gd name="T93" fmla="*/ 14 h 20"/>
                    <a:gd name="T94" fmla="*/ 79 w 102"/>
                    <a:gd name="T95" fmla="*/ 13 h 20"/>
                    <a:gd name="T96" fmla="*/ 102 w 102"/>
                    <a:gd name="T97" fmla="*/ 6 h 20"/>
                    <a:gd name="T98" fmla="*/ 102 w 102"/>
                    <a:gd name="T99" fmla="*/ 5 h 20"/>
                    <a:gd name="T100" fmla="*/ 81 w 102"/>
                    <a:gd name="T101" fmla="*/ 10 h 20"/>
                    <a:gd name="T102" fmla="*/ 81 w 102"/>
                    <a:gd name="T103" fmla="*/ 10 h 20"/>
                    <a:gd name="T104" fmla="*/ 77 w 102"/>
                    <a:gd name="T105" fmla="*/ 11 h 20"/>
                    <a:gd name="T106" fmla="*/ 78 w 102"/>
                    <a:gd name="T107" fmla="*/ 11 h 20"/>
                    <a:gd name="T108" fmla="*/ 81 w 102"/>
                    <a:gd name="T109" fmla="*/ 9 h 20"/>
                    <a:gd name="T110" fmla="*/ 81 w 102"/>
                    <a:gd name="T111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2" h="20">
                      <a:moveTo>
                        <a:pt x="102" y="5"/>
                      </a:moveTo>
                      <a:cubicBezTo>
                        <a:pt x="100" y="4"/>
                        <a:pt x="99" y="4"/>
                        <a:pt x="98" y="4"/>
                      </a:cubicBezTo>
                      <a:cubicBezTo>
                        <a:pt x="92" y="6"/>
                        <a:pt x="88" y="8"/>
                        <a:pt x="82" y="10"/>
                      </a:cubicBezTo>
                      <a:cubicBezTo>
                        <a:pt x="82" y="10"/>
                        <a:pt x="82" y="9"/>
                        <a:pt x="83" y="9"/>
                      </a:cubicBezTo>
                      <a:cubicBezTo>
                        <a:pt x="83" y="9"/>
                        <a:pt x="83" y="8"/>
                        <a:pt x="83" y="8"/>
                      </a:cubicBezTo>
                      <a:cubicBezTo>
                        <a:pt x="83" y="8"/>
                        <a:pt x="83" y="7"/>
                        <a:pt x="82" y="7"/>
                      </a:cubicBezTo>
                      <a:cubicBezTo>
                        <a:pt x="81" y="6"/>
                        <a:pt x="80" y="6"/>
                        <a:pt x="78" y="6"/>
                      </a:cubicBezTo>
                      <a:cubicBezTo>
                        <a:pt x="77" y="8"/>
                        <a:pt x="75" y="9"/>
                        <a:pt x="73" y="10"/>
                      </a:cubicBezTo>
                      <a:cubicBezTo>
                        <a:pt x="74" y="9"/>
                        <a:pt x="74" y="8"/>
                        <a:pt x="73" y="6"/>
                      </a:cubicBezTo>
                      <a:cubicBezTo>
                        <a:pt x="71" y="4"/>
                        <a:pt x="68" y="3"/>
                        <a:pt x="65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5"/>
                        <a:pt x="64" y="5"/>
                        <a:pt x="64" y="5"/>
                      </a:cubicBezTo>
                      <a:cubicBezTo>
                        <a:pt x="63" y="6"/>
                        <a:pt x="61" y="6"/>
                        <a:pt x="60" y="6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51" y="10"/>
                        <a:pt x="44" y="13"/>
                        <a:pt x="38" y="14"/>
                      </a:cubicBezTo>
                      <a:cubicBezTo>
                        <a:pt x="39" y="14"/>
                        <a:pt x="39" y="14"/>
                        <a:pt x="40" y="14"/>
                      </a:cubicBezTo>
                      <a:cubicBezTo>
                        <a:pt x="48" y="11"/>
                        <a:pt x="54" y="8"/>
                        <a:pt x="59" y="4"/>
                      </a:cubicBezTo>
                      <a:cubicBezTo>
                        <a:pt x="62" y="4"/>
                        <a:pt x="64" y="2"/>
                        <a:pt x="66" y="2"/>
                      </a:cubicBezTo>
                      <a:cubicBezTo>
                        <a:pt x="66" y="2"/>
                        <a:pt x="66" y="1"/>
                        <a:pt x="65" y="1"/>
                      </a:cubicBezTo>
                      <a:cubicBezTo>
                        <a:pt x="64" y="1"/>
                        <a:pt x="62" y="0"/>
                        <a:pt x="61" y="0"/>
                      </a:cubicBezTo>
                      <a:cubicBezTo>
                        <a:pt x="61" y="0"/>
                        <a:pt x="60" y="0"/>
                        <a:pt x="60" y="1"/>
                      </a:cubicBezTo>
                      <a:cubicBezTo>
                        <a:pt x="58" y="0"/>
                        <a:pt x="57" y="0"/>
                        <a:pt x="55" y="0"/>
                      </a:cubicBezTo>
                      <a:cubicBezTo>
                        <a:pt x="55" y="0"/>
                        <a:pt x="54" y="0"/>
                        <a:pt x="54" y="1"/>
                      </a:cubicBezTo>
                      <a:cubicBezTo>
                        <a:pt x="51" y="2"/>
                        <a:pt x="47" y="4"/>
                        <a:pt x="44" y="5"/>
                      </a:cubicBezTo>
                      <a:cubicBezTo>
                        <a:pt x="37" y="6"/>
                        <a:pt x="29" y="7"/>
                        <a:pt x="22" y="6"/>
                      </a:cubicBezTo>
                      <a:cubicBezTo>
                        <a:pt x="27" y="8"/>
                        <a:pt x="32" y="8"/>
                        <a:pt x="38" y="8"/>
                      </a:cubicBezTo>
                      <a:cubicBezTo>
                        <a:pt x="26" y="12"/>
                        <a:pt x="13" y="14"/>
                        <a:pt x="0" y="14"/>
                      </a:cubicBezTo>
                      <a:cubicBezTo>
                        <a:pt x="3" y="17"/>
                        <a:pt x="6" y="18"/>
                        <a:pt x="11" y="17"/>
                      </a:cubicBezTo>
                      <a:cubicBezTo>
                        <a:pt x="21" y="14"/>
                        <a:pt x="31" y="10"/>
                        <a:pt x="42" y="8"/>
                      </a:cubicBezTo>
                      <a:cubicBezTo>
                        <a:pt x="44" y="7"/>
                        <a:pt x="46" y="7"/>
                        <a:pt x="47" y="7"/>
                      </a:cubicBezTo>
                      <a:cubicBezTo>
                        <a:pt x="41" y="10"/>
                        <a:pt x="35" y="13"/>
                        <a:pt x="29" y="17"/>
                      </a:cubicBezTo>
                      <a:cubicBezTo>
                        <a:pt x="44" y="14"/>
                        <a:pt x="58" y="11"/>
                        <a:pt x="72" y="8"/>
                      </a:cubicBezTo>
                      <a:cubicBezTo>
                        <a:pt x="70" y="8"/>
                        <a:pt x="69" y="9"/>
                        <a:pt x="68" y="10"/>
                      </a:cubicBezTo>
                      <a:cubicBezTo>
                        <a:pt x="67" y="11"/>
                        <a:pt x="66" y="12"/>
                        <a:pt x="65" y="13"/>
                      </a:cubicBezTo>
                      <a:cubicBezTo>
                        <a:pt x="60" y="14"/>
                        <a:pt x="54" y="15"/>
                        <a:pt x="48" y="14"/>
                      </a:cubicBezTo>
                      <a:cubicBezTo>
                        <a:pt x="52" y="15"/>
                        <a:pt x="56" y="16"/>
                        <a:pt x="60" y="15"/>
                      </a:cubicBezTo>
                      <a:cubicBezTo>
                        <a:pt x="60" y="16"/>
                        <a:pt x="60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7" y="16"/>
                        <a:pt x="56" y="16"/>
                      </a:cubicBezTo>
                      <a:cubicBezTo>
                        <a:pt x="54" y="17"/>
                        <a:pt x="52" y="18"/>
                        <a:pt x="50" y="18"/>
                      </a:cubicBezTo>
                      <a:cubicBezTo>
                        <a:pt x="50" y="18"/>
                        <a:pt x="50" y="18"/>
                        <a:pt x="51" y="18"/>
                      </a:cubicBezTo>
                      <a:cubicBezTo>
                        <a:pt x="53" y="19"/>
                        <a:pt x="54" y="19"/>
                        <a:pt x="56" y="18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64" y="19"/>
                        <a:pt x="70" y="16"/>
                        <a:pt x="76" y="12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7" y="13"/>
                        <a:pt x="77" y="13"/>
                        <a:pt x="78" y="14"/>
                      </a:cubicBezTo>
                      <a:cubicBezTo>
                        <a:pt x="78" y="13"/>
                        <a:pt x="79" y="13"/>
                        <a:pt x="79" y="13"/>
                      </a:cubicBezTo>
                      <a:cubicBezTo>
                        <a:pt x="87" y="11"/>
                        <a:pt x="95" y="8"/>
                        <a:pt x="102" y="6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lose/>
                      <a:moveTo>
                        <a:pt x="81" y="10"/>
                      </a:move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0" y="11"/>
                        <a:pt x="78" y="11"/>
                        <a:pt x="77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9" y="10"/>
                        <a:pt x="80" y="9"/>
                        <a:pt x="81" y="9"/>
                      </a:cubicBezTo>
                      <a:cubicBezTo>
                        <a:pt x="81" y="9"/>
                        <a:pt x="81" y="10"/>
                        <a:pt x="8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0" name="Freeform 41">
                  <a:extLst>
                    <a:ext uri="{FF2B5EF4-FFF2-40B4-BE49-F238E27FC236}">
                      <a16:creationId xmlns:a16="http://schemas.microsoft.com/office/drawing/2014/main" id="{D5874B2F-ED91-EE5E-7654-EEEC7D11F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" y="4695"/>
                  <a:ext cx="19" cy="7"/>
                </a:xfrm>
                <a:custGeom>
                  <a:avLst/>
                  <a:gdLst>
                    <a:gd name="T0" fmla="*/ 13 w 13"/>
                    <a:gd name="T1" fmla="*/ 1 h 5"/>
                    <a:gd name="T2" fmla="*/ 10 w 13"/>
                    <a:gd name="T3" fmla="*/ 0 h 5"/>
                    <a:gd name="T4" fmla="*/ 0 w 13"/>
                    <a:gd name="T5" fmla="*/ 3 h 5"/>
                    <a:gd name="T6" fmla="*/ 13 w 13"/>
                    <a:gd name="T7" fmla="*/ 2 h 5"/>
                    <a:gd name="T8" fmla="*/ 13 w 1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13" y="1"/>
                      </a:move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7" y="2"/>
                        <a:pt x="4" y="3"/>
                        <a:pt x="0" y="3"/>
                      </a:cubicBezTo>
                      <a:cubicBezTo>
                        <a:pt x="4" y="5"/>
                        <a:pt x="8" y="5"/>
                        <a:pt x="13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1" name="Freeform 42">
                  <a:extLst>
                    <a:ext uri="{FF2B5EF4-FFF2-40B4-BE49-F238E27FC236}">
                      <a16:creationId xmlns:a16="http://schemas.microsoft.com/office/drawing/2014/main" id="{1E6FE846-7123-AC9E-7987-471B59FB29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" y="4700"/>
                  <a:ext cx="31" cy="19"/>
                </a:xfrm>
                <a:custGeom>
                  <a:avLst/>
                  <a:gdLst>
                    <a:gd name="T0" fmla="*/ 0 w 22"/>
                    <a:gd name="T1" fmla="*/ 14 h 14"/>
                    <a:gd name="T2" fmla="*/ 2 w 22"/>
                    <a:gd name="T3" fmla="*/ 14 h 14"/>
                    <a:gd name="T4" fmla="*/ 22 w 22"/>
                    <a:gd name="T5" fmla="*/ 0 h 14"/>
                    <a:gd name="T6" fmla="*/ 20 w 22"/>
                    <a:gd name="T7" fmla="*/ 0 h 14"/>
                    <a:gd name="T8" fmla="*/ 0 w 22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4">
                      <a:moveTo>
                        <a:pt x="0" y="14"/>
                      </a:moveTo>
                      <a:cubicBezTo>
                        <a:pt x="0" y="14"/>
                        <a:pt x="1" y="14"/>
                        <a:pt x="2" y="14"/>
                      </a:cubicBezTo>
                      <a:cubicBezTo>
                        <a:pt x="10" y="10"/>
                        <a:pt x="17" y="6"/>
                        <a:pt x="22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3" y="5"/>
                        <a:pt x="6" y="10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2" name="Freeform 43">
                  <a:extLst>
                    <a:ext uri="{FF2B5EF4-FFF2-40B4-BE49-F238E27FC236}">
                      <a16:creationId xmlns:a16="http://schemas.microsoft.com/office/drawing/2014/main" id="{3D79424F-2844-7FA7-D1D2-338423C3B9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" y="4664"/>
                  <a:ext cx="85" cy="17"/>
                </a:xfrm>
                <a:custGeom>
                  <a:avLst/>
                  <a:gdLst>
                    <a:gd name="T0" fmla="*/ 40 w 60"/>
                    <a:gd name="T1" fmla="*/ 1 h 12"/>
                    <a:gd name="T2" fmla="*/ 40 w 60"/>
                    <a:gd name="T3" fmla="*/ 1 h 12"/>
                    <a:gd name="T4" fmla="*/ 12 w 60"/>
                    <a:gd name="T5" fmla="*/ 7 h 12"/>
                    <a:gd name="T6" fmla="*/ 19 w 60"/>
                    <a:gd name="T7" fmla="*/ 8 h 12"/>
                    <a:gd name="T8" fmla="*/ 0 w 60"/>
                    <a:gd name="T9" fmla="*/ 9 h 12"/>
                    <a:gd name="T10" fmla="*/ 0 w 60"/>
                    <a:gd name="T11" fmla="*/ 10 h 12"/>
                    <a:gd name="T12" fmla="*/ 60 w 60"/>
                    <a:gd name="T13" fmla="*/ 0 h 12"/>
                    <a:gd name="T14" fmla="*/ 58 w 60"/>
                    <a:gd name="T15" fmla="*/ 0 h 12"/>
                    <a:gd name="T16" fmla="*/ 40 w 60"/>
                    <a:gd name="T17" fmla="*/ 5 h 12"/>
                    <a:gd name="T18" fmla="*/ 45 w 60"/>
                    <a:gd name="T19" fmla="*/ 3 h 12"/>
                    <a:gd name="T20" fmla="*/ 44 w 60"/>
                    <a:gd name="T21" fmla="*/ 2 h 12"/>
                    <a:gd name="T22" fmla="*/ 40 w 60"/>
                    <a:gd name="T23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12">
                      <a:moveTo>
                        <a:pt x="40" y="1"/>
                      </a:move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1" y="5"/>
                        <a:pt x="22" y="7"/>
                        <a:pt x="12" y="7"/>
                      </a:cubicBezTo>
                      <a:cubicBezTo>
                        <a:pt x="14" y="8"/>
                        <a:pt x="16" y="8"/>
                        <a:pt x="19" y="8"/>
                      </a:cubicBezTo>
                      <a:cubicBezTo>
                        <a:pt x="12" y="9"/>
                        <a:pt x="6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2" y="12"/>
                        <a:pt x="42" y="8"/>
                        <a:pt x="60" y="0"/>
                      </a:cubicBezTo>
                      <a:cubicBezTo>
                        <a:pt x="59" y="0"/>
                        <a:pt x="58" y="0"/>
                        <a:pt x="58" y="0"/>
                      </a:cubicBezTo>
                      <a:cubicBezTo>
                        <a:pt x="52" y="2"/>
                        <a:pt x="46" y="3"/>
                        <a:pt x="40" y="5"/>
                      </a:cubicBezTo>
                      <a:cubicBezTo>
                        <a:pt x="42" y="4"/>
                        <a:pt x="43" y="3"/>
                        <a:pt x="45" y="3"/>
                      </a:cubicBezTo>
                      <a:cubicBezTo>
                        <a:pt x="44" y="3"/>
                        <a:pt x="44" y="2"/>
                        <a:pt x="44" y="2"/>
                      </a:cubicBezTo>
                      <a:cubicBezTo>
                        <a:pt x="43" y="2"/>
                        <a:pt x="41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3" name="Freeform 44">
                  <a:extLst>
                    <a:ext uri="{FF2B5EF4-FFF2-40B4-BE49-F238E27FC236}">
                      <a16:creationId xmlns:a16="http://schemas.microsoft.com/office/drawing/2014/main" id="{3442D9CF-1A5B-4972-5FF0-B71ECA444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" y="4661"/>
                  <a:ext cx="38" cy="16"/>
                </a:xfrm>
                <a:custGeom>
                  <a:avLst/>
                  <a:gdLst>
                    <a:gd name="T0" fmla="*/ 27 w 27"/>
                    <a:gd name="T1" fmla="*/ 0 h 11"/>
                    <a:gd name="T2" fmla="*/ 26 w 27"/>
                    <a:gd name="T3" fmla="*/ 0 h 11"/>
                    <a:gd name="T4" fmla="*/ 0 w 27"/>
                    <a:gd name="T5" fmla="*/ 9 h 11"/>
                    <a:gd name="T6" fmla="*/ 0 w 27"/>
                    <a:gd name="T7" fmla="*/ 10 h 11"/>
                    <a:gd name="T8" fmla="*/ 27 w 2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1">
                      <a:moveTo>
                        <a:pt x="27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8" y="6"/>
                        <a:pt x="1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1" y="11"/>
                        <a:pt x="20" y="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4" name="Freeform 45">
                  <a:extLst>
                    <a:ext uri="{FF2B5EF4-FFF2-40B4-BE49-F238E27FC236}">
                      <a16:creationId xmlns:a16="http://schemas.microsoft.com/office/drawing/2014/main" id="{952E2392-1334-60CC-E10D-1DF68EB48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8" y="4647"/>
                  <a:ext cx="76" cy="16"/>
                </a:xfrm>
                <a:custGeom>
                  <a:avLst/>
                  <a:gdLst>
                    <a:gd name="T0" fmla="*/ 0 w 54"/>
                    <a:gd name="T1" fmla="*/ 10 h 11"/>
                    <a:gd name="T2" fmla="*/ 5 w 54"/>
                    <a:gd name="T3" fmla="*/ 11 h 11"/>
                    <a:gd name="T4" fmla="*/ 54 w 54"/>
                    <a:gd name="T5" fmla="*/ 1 h 11"/>
                    <a:gd name="T6" fmla="*/ 53 w 54"/>
                    <a:gd name="T7" fmla="*/ 1 h 11"/>
                    <a:gd name="T8" fmla="*/ 45 w 54"/>
                    <a:gd name="T9" fmla="*/ 0 h 11"/>
                    <a:gd name="T10" fmla="*/ 30 w 54"/>
                    <a:gd name="T11" fmla="*/ 3 h 11"/>
                    <a:gd name="T12" fmla="*/ 0 w 54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11">
                      <a:moveTo>
                        <a:pt x="0" y="10"/>
                      </a:moveTo>
                      <a:cubicBezTo>
                        <a:pt x="1" y="11"/>
                        <a:pt x="3" y="11"/>
                        <a:pt x="5" y="11"/>
                      </a:cubicBezTo>
                      <a:cubicBezTo>
                        <a:pt x="21" y="6"/>
                        <a:pt x="37" y="3"/>
                        <a:pt x="54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0" y="0"/>
                        <a:pt x="48" y="0"/>
                        <a:pt x="45" y="0"/>
                      </a:cubicBezTo>
                      <a:cubicBezTo>
                        <a:pt x="41" y="1"/>
                        <a:pt x="35" y="2"/>
                        <a:pt x="30" y="3"/>
                      </a:cubicBezTo>
                      <a:cubicBezTo>
                        <a:pt x="20" y="5"/>
                        <a:pt x="10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5" name="Freeform 46">
                  <a:extLst>
                    <a:ext uri="{FF2B5EF4-FFF2-40B4-BE49-F238E27FC236}">
                      <a16:creationId xmlns:a16="http://schemas.microsoft.com/office/drawing/2014/main" id="{4B1E3D39-0695-960E-12D1-734C8FC76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" y="4656"/>
                  <a:ext cx="90" cy="38"/>
                </a:xfrm>
                <a:custGeom>
                  <a:avLst/>
                  <a:gdLst>
                    <a:gd name="T0" fmla="*/ 47 w 64"/>
                    <a:gd name="T1" fmla="*/ 7 h 27"/>
                    <a:gd name="T2" fmla="*/ 52 w 64"/>
                    <a:gd name="T3" fmla="*/ 2 h 27"/>
                    <a:gd name="T4" fmla="*/ 50 w 64"/>
                    <a:gd name="T5" fmla="*/ 3 h 27"/>
                    <a:gd name="T6" fmla="*/ 52 w 64"/>
                    <a:gd name="T7" fmla="*/ 0 h 27"/>
                    <a:gd name="T8" fmla="*/ 47 w 64"/>
                    <a:gd name="T9" fmla="*/ 4 h 27"/>
                    <a:gd name="T10" fmla="*/ 29 w 64"/>
                    <a:gd name="T11" fmla="*/ 17 h 27"/>
                    <a:gd name="T12" fmla="*/ 28 w 64"/>
                    <a:gd name="T13" fmla="*/ 18 h 27"/>
                    <a:gd name="T14" fmla="*/ 16 w 64"/>
                    <a:gd name="T15" fmla="*/ 21 h 27"/>
                    <a:gd name="T16" fmla="*/ 15 w 64"/>
                    <a:gd name="T17" fmla="*/ 21 h 27"/>
                    <a:gd name="T18" fmla="*/ 17 w 64"/>
                    <a:gd name="T19" fmla="*/ 18 h 27"/>
                    <a:gd name="T20" fmla="*/ 17 w 64"/>
                    <a:gd name="T21" fmla="*/ 18 h 27"/>
                    <a:gd name="T22" fmla="*/ 12 w 64"/>
                    <a:gd name="T23" fmla="*/ 22 h 27"/>
                    <a:gd name="T24" fmla="*/ 0 w 64"/>
                    <a:gd name="T25" fmla="*/ 25 h 27"/>
                    <a:gd name="T26" fmla="*/ 7 w 64"/>
                    <a:gd name="T27" fmla="*/ 27 h 27"/>
                    <a:gd name="T28" fmla="*/ 15 w 64"/>
                    <a:gd name="T29" fmla="*/ 24 h 27"/>
                    <a:gd name="T30" fmla="*/ 17 w 64"/>
                    <a:gd name="T31" fmla="*/ 25 h 27"/>
                    <a:gd name="T32" fmla="*/ 18 w 64"/>
                    <a:gd name="T33" fmla="*/ 24 h 27"/>
                    <a:gd name="T34" fmla="*/ 26 w 64"/>
                    <a:gd name="T35" fmla="*/ 21 h 27"/>
                    <a:gd name="T36" fmla="*/ 21 w 64"/>
                    <a:gd name="T37" fmla="*/ 26 h 27"/>
                    <a:gd name="T38" fmla="*/ 23 w 64"/>
                    <a:gd name="T39" fmla="*/ 25 h 27"/>
                    <a:gd name="T40" fmla="*/ 29 w 64"/>
                    <a:gd name="T41" fmla="*/ 20 h 27"/>
                    <a:gd name="T42" fmla="*/ 64 w 64"/>
                    <a:gd name="T43" fmla="*/ 11 h 27"/>
                    <a:gd name="T44" fmla="*/ 63 w 64"/>
                    <a:gd name="T45" fmla="*/ 10 h 27"/>
                    <a:gd name="T46" fmla="*/ 59 w 64"/>
                    <a:gd name="T47" fmla="*/ 9 h 27"/>
                    <a:gd name="T48" fmla="*/ 56 w 64"/>
                    <a:gd name="T49" fmla="*/ 10 h 27"/>
                    <a:gd name="T50" fmla="*/ 34 w 64"/>
                    <a:gd name="T51" fmla="*/ 16 h 27"/>
                    <a:gd name="T52" fmla="*/ 47 w 64"/>
                    <a:gd name="T53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27">
                      <a:moveTo>
                        <a:pt x="47" y="7"/>
                      </a:moveTo>
                      <a:cubicBezTo>
                        <a:pt x="48" y="5"/>
                        <a:pt x="50" y="3"/>
                        <a:pt x="52" y="2"/>
                      </a:cubicBezTo>
                      <a:cubicBezTo>
                        <a:pt x="51" y="2"/>
                        <a:pt x="51" y="2"/>
                        <a:pt x="50" y="3"/>
                      </a:cubicBezTo>
                      <a:cubicBezTo>
                        <a:pt x="51" y="2"/>
                        <a:pt x="51" y="1"/>
                        <a:pt x="52" y="0"/>
                      </a:cubicBezTo>
                      <a:cubicBezTo>
                        <a:pt x="50" y="1"/>
                        <a:pt x="49" y="3"/>
                        <a:pt x="47" y="4"/>
                      </a:cubicBezTo>
                      <a:cubicBezTo>
                        <a:pt x="41" y="8"/>
                        <a:pt x="35" y="12"/>
                        <a:pt x="29" y="17"/>
                      </a:cubicBezTo>
                      <a:cubicBezTo>
                        <a:pt x="29" y="17"/>
                        <a:pt x="28" y="18"/>
                        <a:pt x="28" y="18"/>
                      </a:cubicBezTo>
                      <a:cubicBezTo>
                        <a:pt x="24" y="19"/>
                        <a:pt x="20" y="20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20"/>
                        <a:pt x="17" y="19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5" y="18"/>
                        <a:pt x="13" y="20"/>
                        <a:pt x="12" y="22"/>
                      </a:cubicBezTo>
                      <a:cubicBezTo>
                        <a:pt x="8" y="23"/>
                        <a:pt x="4" y="24"/>
                        <a:pt x="0" y="25"/>
                      </a:cubicBezTo>
                      <a:cubicBezTo>
                        <a:pt x="2" y="27"/>
                        <a:pt x="3" y="27"/>
                        <a:pt x="7" y="27"/>
                      </a:cubicBezTo>
                      <a:cubicBezTo>
                        <a:pt x="9" y="25"/>
                        <a:pt x="13" y="25"/>
                        <a:pt x="15" y="24"/>
                      </a:cubicBezTo>
                      <a:cubicBezTo>
                        <a:pt x="16" y="24"/>
                        <a:pt x="16" y="24"/>
                        <a:pt x="17" y="25"/>
                      </a:cubicBezTo>
                      <a:cubicBezTo>
                        <a:pt x="17" y="24"/>
                        <a:pt x="17" y="24"/>
                        <a:pt x="18" y="24"/>
                      </a:cubicBezTo>
                      <a:cubicBezTo>
                        <a:pt x="21" y="23"/>
                        <a:pt x="23" y="22"/>
                        <a:pt x="26" y="21"/>
                      </a:cubicBezTo>
                      <a:cubicBezTo>
                        <a:pt x="24" y="23"/>
                        <a:pt x="22" y="24"/>
                        <a:pt x="21" y="26"/>
                      </a:cubicBezTo>
                      <a:cubicBezTo>
                        <a:pt x="21" y="26"/>
                        <a:pt x="22" y="25"/>
                        <a:pt x="23" y="25"/>
                      </a:cubicBezTo>
                      <a:cubicBezTo>
                        <a:pt x="25" y="23"/>
                        <a:pt x="27" y="21"/>
                        <a:pt x="29" y="20"/>
                      </a:cubicBezTo>
                      <a:cubicBezTo>
                        <a:pt x="41" y="17"/>
                        <a:pt x="52" y="13"/>
                        <a:pt x="64" y="11"/>
                      </a:cubicBezTo>
                      <a:cubicBezTo>
                        <a:pt x="64" y="11"/>
                        <a:pt x="64" y="10"/>
                        <a:pt x="63" y="10"/>
                      </a:cubicBezTo>
                      <a:cubicBezTo>
                        <a:pt x="62" y="10"/>
                        <a:pt x="61" y="9"/>
                        <a:pt x="59" y="9"/>
                      </a:cubicBezTo>
                      <a:cubicBezTo>
                        <a:pt x="58" y="9"/>
                        <a:pt x="57" y="10"/>
                        <a:pt x="56" y="10"/>
                      </a:cubicBezTo>
                      <a:cubicBezTo>
                        <a:pt x="49" y="12"/>
                        <a:pt x="42" y="14"/>
                        <a:pt x="34" y="16"/>
                      </a:cubicBezTo>
                      <a:cubicBezTo>
                        <a:pt x="39" y="13"/>
                        <a:pt x="43" y="10"/>
                        <a:pt x="4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6" name="Freeform 47">
                  <a:extLst>
                    <a:ext uri="{FF2B5EF4-FFF2-40B4-BE49-F238E27FC236}">
                      <a16:creationId xmlns:a16="http://schemas.microsoft.com/office/drawing/2014/main" id="{703DA0D6-2984-0B58-4915-F611918FE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" y="4694"/>
                  <a:ext cx="27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0 h 1"/>
                    <a:gd name="T4" fmla="*/ 19 w 19"/>
                    <a:gd name="T5" fmla="*/ 1 h 1"/>
                    <a:gd name="T6" fmla="*/ 18 w 19"/>
                    <a:gd name="T7" fmla="*/ 0 h 1"/>
                    <a:gd name="T8" fmla="*/ 0 w 19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12" y="1"/>
                        <a:pt x="19" y="1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2" y="0"/>
                        <a:pt x="6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7" name="Freeform 48">
                  <a:extLst>
                    <a:ext uri="{FF2B5EF4-FFF2-40B4-BE49-F238E27FC236}">
                      <a16:creationId xmlns:a16="http://schemas.microsoft.com/office/drawing/2014/main" id="{B40B9B2B-B1E5-B1A8-CF54-1FF2578C691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0" y="3399"/>
                  <a:ext cx="408" cy="393"/>
                </a:xfrm>
                <a:custGeom>
                  <a:avLst/>
                  <a:gdLst>
                    <a:gd name="T0" fmla="*/ 75 w 288"/>
                    <a:gd name="T1" fmla="*/ 39 h 277"/>
                    <a:gd name="T2" fmla="*/ 72 w 288"/>
                    <a:gd name="T3" fmla="*/ 44 h 277"/>
                    <a:gd name="T4" fmla="*/ 65 w 288"/>
                    <a:gd name="T5" fmla="*/ 51 h 277"/>
                    <a:gd name="T6" fmla="*/ 56 w 288"/>
                    <a:gd name="T7" fmla="*/ 9 h 277"/>
                    <a:gd name="T8" fmla="*/ 55 w 288"/>
                    <a:gd name="T9" fmla="*/ 46 h 277"/>
                    <a:gd name="T10" fmla="*/ 136 w 288"/>
                    <a:gd name="T11" fmla="*/ 115 h 277"/>
                    <a:gd name="T12" fmla="*/ 114 w 288"/>
                    <a:gd name="T13" fmla="*/ 127 h 277"/>
                    <a:gd name="T14" fmla="*/ 76 w 288"/>
                    <a:gd name="T15" fmla="*/ 168 h 277"/>
                    <a:gd name="T16" fmla="*/ 1 w 288"/>
                    <a:gd name="T17" fmla="*/ 257 h 277"/>
                    <a:gd name="T18" fmla="*/ 32 w 288"/>
                    <a:gd name="T19" fmla="*/ 273 h 277"/>
                    <a:gd name="T20" fmla="*/ 104 w 288"/>
                    <a:gd name="T21" fmla="*/ 213 h 277"/>
                    <a:gd name="T22" fmla="*/ 118 w 288"/>
                    <a:gd name="T23" fmla="*/ 195 h 277"/>
                    <a:gd name="T24" fmla="*/ 135 w 288"/>
                    <a:gd name="T25" fmla="*/ 164 h 277"/>
                    <a:gd name="T26" fmla="*/ 115 w 288"/>
                    <a:gd name="T27" fmla="*/ 188 h 277"/>
                    <a:gd name="T28" fmla="*/ 89 w 288"/>
                    <a:gd name="T29" fmla="*/ 217 h 277"/>
                    <a:gd name="T30" fmla="*/ 63 w 288"/>
                    <a:gd name="T31" fmla="*/ 243 h 277"/>
                    <a:gd name="T32" fmla="*/ 53 w 288"/>
                    <a:gd name="T33" fmla="*/ 244 h 277"/>
                    <a:gd name="T34" fmla="*/ 6 w 288"/>
                    <a:gd name="T35" fmla="*/ 254 h 277"/>
                    <a:gd name="T36" fmla="*/ 90 w 288"/>
                    <a:gd name="T37" fmla="*/ 163 h 277"/>
                    <a:gd name="T38" fmla="*/ 114 w 288"/>
                    <a:gd name="T39" fmla="*/ 138 h 277"/>
                    <a:gd name="T40" fmla="*/ 122 w 288"/>
                    <a:gd name="T41" fmla="*/ 132 h 277"/>
                    <a:gd name="T42" fmla="*/ 139 w 288"/>
                    <a:gd name="T43" fmla="*/ 151 h 277"/>
                    <a:gd name="T44" fmla="*/ 145 w 288"/>
                    <a:gd name="T45" fmla="*/ 167 h 277"/>
                    <a:gd name="T46" fmla="*/ 156 w 288"/>
                    <a:gd name="T47" fmla="*/ 156 h 277"/>
                    <a:gd name="T48" fmla="*/ 234 w 288"/>
                    <a:gd name="T49" fmla="*/ 251 h 277"/>
                    <a:gd name="T50" fmla="*/ 258 w 288"/>
                    <a:gd name="T51" fmla="*/ 227 h 277"/>
                    <a:gd name="T52" fmla="*/ 280 w 288"/>
                    <a:gd name="T53" fmla="*/ 247 h 277"/>
                    <a:gd name="T54" fmla="*/ 266 w 288"/>
                    <a:gd name="T55" fmla="*/ 212 h 277"/>
                    <a:gd name="T56" fmla="*/ 284 w 288"/>
                    <a:gd name="T57" fmla="*/ 227 h 277"/>
                    <a:gd name="T58" fmla="*/ 287 w 288"/>
                    <a:gd name="T59" fmla="*/ 229 h 277"/>
                    <a:gd name="T60" fmla="*/ 248 w 288"/>
                    <a:gd name="T61" fmla="*/ 197 h 277"/>
                    <a:gd name="T62" fmla="*/ 254 w 288"/>
                    <a:gd name="T63" fmla="*/ 43 h 277"/>
                    <a:gd name="T64" fmla="*/ 278 w 288"/>
                    <a:gd name="T65" fmla="*/ 9 h 277"/>
                    <a:gd name="T66" fmla="*/ 248 w 288"/>
                    <a:gd name="T67" fmla="*/ 24 h 277"/>
                    <a:gd name="T68" fmla="*/ 114 w 288"/>
                    <a:gd name="T69" fmla="*/ 54 h 277"/>
                    <a:gd name="T70" fmla="*/ 110 w 288"/>
                    <a:gd name="T71" fmla="*/ 55 h 277"/>
                    <a:gd name="T72" fmla="*/ 136 w 288"/>
                    <a:gd name="T73" fmla="*/ 88 h 277"/>
                    <a:gd name="T74" fmla="*/ 221 w 288"/>
                    <a:gd name="T75" fmla="*/ 177 h 277"/>
                    <a:gd name="T76" fmla="*/ 260 w 288"/>
                    <a:gd name="T77" fmla="*/ 209 h 277"/>
                    <a:gd name="T78" fmla="*/ 259 w 288"/>
                    <a:gd name="T79" fmla="*/ 220 h 277"/>
                    <a:gd name="T80" fmla="*/ 248 w 288"/>
                    <a:gd name="T81" fmla="*/ 229 h 277"/>
                    <a:gd name="T82" fmla="*/ 231 w 288"/>
                    <a:gd name="T83" fmla="*/ 228 h 277"/>
                    <a:gd name="T84" fmla="*/ 232 w 288"/>
                    <a:gd name="T85" fmla="*/ 217 h 277"/>
                    <a:gd name="T86" fmla="*/ 208 w 288"/>
                    <a:gd name="T87" fmla="*/ 182 h 277"/>
                    <a:gd name="T88" fmla="*/ 176 w 288"/>
                    <a:gd name="T89" fmla="*/ 145 h 277"/>
                    <a:gd name="T90" fmla="*/ 120 w 288"/>
                    <a:gd name="T91" fmla="*/ 88 h 277"/>
                    <a:gd name="T92" fmla="*/ 102 w 288"/>
                    <a:gd name="T93" fmla="*/ 69 h 277"/>
                    <a:gd name="T94" fmla="*/ 90 w 288"/>
                    <a:gd name="T95" fmla="*/ 58 h 277"/>
                    <a:gd name="T96" fmla="*/ 97 w 288"/>
                    <a:gd name="T97" fmla="*/ 39 h 277"/>
                    <a:gd name="T98" fmla="*/ 113 w 288"/>
                    <a:gd name="T99" fmla="*/ 35 h 277"/>
                    <a:gd name="T100" fmla="*/ 81 w 288"/>
                    <a:gd name="T101" fmla="*/ 3 h 277"/>
                    <a:gd name="T102" fmla="*/ 78 w 288"/>
                    <a:gd name="T103" fmla="*/ 35 h 277"/>
                    <a:gd name="T104" fmla="*/ 87 w 288"/>
                    <a:gd name="T105" fmla="*/ 6 h 277"/>
                    <a:gd name="T106" fmla="*/ 90 w 288"/>
                    <a:gd name="T107" fmla="*/ 30 h 277"/>
                    <a:gd name="T108" fmla="*/ 242 w 288"/>
                    <a:gd name="T109" fmla="*/ 45 h 277"/>
                    <a:gd name="T110" fmla="*/ 277 w 288"/>
                    <a:gd name="T111" fmla="*/ 10 h 277"/>
                    <a:gd name="T112" fmla="*/ 142 w 288"/>
                    <a:gd name="T113" fmla="*/ 137 h 277"/>
                    <a:gd name="T114" fmla="*/ 250 w 288"/>
                    <a:gd name="T115" fmla="*/ 199 h 277"/>
                    <a:gd name="T116" fmla="*/ 246 w 288"/>
                    <a:gd name="T117" fmla="*/ 199 h 277"/>
                    <a:gd name="T118" fmla="*/ 236 w 288"/>
                    <a:gd name="T119" fmla="*/ 249 h 277"/>
                    <a:gd name="T120" fmla="*/ 91 w 288"/>
                    <a:gd name="T121" fmla="*/ 216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8" h="277">
                      <a:moveTo>
                        <a:pt x="58" y="14"/>
                      </a:moveTo>
                      <a:cubicBezTo>
                        <a:pt x="58" y="14"/>
                        <a:pt x="58" y="15"/>
                        <a:pt x="58" y="16"/>
                      </a:cubicBezTo>
                      <a:cubicBezTo>
                        <a:pt x="57" y="14"/>
                        <a:pt x="57" y="13"/>
                        <a:pt x="57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7"/>
                        <a:pt x="56" y="21"/>
                        <a:pt x="59" y="26"/>
                      </a:cubicBezTo>
                      <a:cubicBezTo>
                        <a:pt x="60" y="31"/>
                        <a:pt x="62" y="34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6" y="36"/>
                      </a:cubicBezTo>
                      <a:cubicBezTo>
                        <a:pt x="66" y="36"/>
                        <a:pt x="66" y="36"/>
                        <a:pt x="65" y="36"/>
                      </a:cubicBezTo>
                      <a:cubicBezTo>
                        <a:pt x="65" y="36"/>
                        <a:pt x="64" y="37"/>
                        <a:pt x="64" y="37"/>
                      </a:cubicBezTo>
                      <a:cubicBezTo>
                        <a:pt x="64" y="38"/>
                        <a:pt x="65" y="38"/>
                        <a:pt x="66" y="39"/>
                      </a:cubicBezTo>
                      <a:cubicBezTo>
                        <a:pt x="69" y="39"/>
                        <a:pt x="72" y="40"/>
                        <a:pt x="75" y="39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8" y="46"/>
                        <a:pt x="81" y="53"/>
                        <a:pt x="84" y="59"/>
                      </a:cubicBezTo>
                      <a:cubicBezTo>
                        <a:pt x="83" y="59"/>
                        <a:pt x="82" y="59"/>
                        <a:pt x="82" y="59"/>
                      </a:cubicBezTo>
                      <a:cubicBezTo>
                        <a:pt x="82" y="59"/>
                        <a:pt x="81" y="58"/>
                        <a:pt x="80" y="58"/>
                      </a:cubicBezTo>
                      <a:cubicBezTo>
                        <a:pt x="79" y="58"/>
                        <a:pt x="78" y="57"/>
                        <a:pt x="78" y="57"/>
                      </a:cubicBezTo>
                      <a:cubicBezTo>
                        <a:pt x="78" y="57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9" y="57"/>
                        <a:pt x="80" y="57"/>
                        <a:pt x="80" y="57"/>
                      </a:cubicBezTo>
                      <a:cubicBezTo>
                        <a:pt x="82" y="57"/>
                        <a:pt x="81" y="56"/>
                        <a:pt x="79" y="55"/>
                      </a:cubicBezTo>
                      <a:cubicBezTo>
                        <a:pt x="77" y="51"/>
                        <a:pt x="74" y="47"/>
                        <a:pt x="72" y="43"/>
                      </a:cubicBezTo>
                      <a:cubicBezTo>
                        <a:pt x="72" y="43"/>
                        <a:pt x="72" y="43"/>
                        <a:pt x="71" y="43"/>
                      </a:cubicBezTo>
                      <a:cubicBezTo>
                        <a:pt x="71" y="43"/>
                        <a:pt x="71" y="43"/>
                        <a:pt x="72" y="43"/>
                      </a:cubicBezTo>
                      <a:cubicBezTo>
                        <a:pt x="72" y="43"/>
                        <a:pt x="72" y="44"/>
                        <a:pt x="72" y="44"/>
                      </a:cubicBezTo>
                      <a:cubicBezTo>
                        <a:pt x="73" y="47"/>
                        <a:pt x="74" y="50"/>
                        <a:pt x="76" y="53"/>
                      </a:cubicBezTo>
                      <a:cubicBezTo>
                        <a:pt x="76" y="53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2" y="49"/>
                        <a:pt x="68" y="44"/>
                        <a:pt x="64" y="39"/>
                      </a:cubicBezTo>
                      <a:cubicBezTo>
                        <a:pt x="64" y="38"/>
                        <a:pt x="64" y="38"/>
                        <a:pt x="63" y="38"/>
                      </a:cubicBezTo>
                      <a:cubicBezTo>
                        <a:pt x="64" y="42"/>
                        <a:pt x="66" y="46"/>
                        <a:pt x="69" y="49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69" y="51"/>
                        <a:pt x="69" y="50"/>
                        <a:pt x="68" y="50"/>
                      </a:cubicBezTo>
                      <a:cubicBezTo>
                        <a:pt x="68" y="49"/>
                        <a:pt x="68" y="49"/>
                        <a:pt x="67" y="49"/>
                      </a:cubicBezTo>
                      <a:cubicBezTo>
                        <a:pt x="67" y="51"/>
                        <a:pt x="67" y="51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7" y="52"/>
                        <a:pt x="66" y="52"/>
                        <a:pt x="65" y="51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2"/>
                        <a:pt x="65" y="51"/>
                      </a:cubicBezTo>
                      <a:cubicBezTo>
                        <a:pt x="65" y="51"/>
                        <a:pt x="64" y="51"/>
                        <a:pt x="64" y="51"/>
                      </a:cubicBezTo>
                      <a:cubicBezTo>
                        <a:pt x="63" y="49"/>
                        <a:pt x="62" y="48"/>
                        <a:pt x="62" y="47"/>
                      </a:cubicBezTo>
                      <a:cubicBezTo>
                        <a:pt x="60" y="44"/>
                        <a:pt x="58" y="41"/>
                        <a:pt x="55" y="39"/>
                      </a:cubicBezTo>
                      <a:cubicBezTo>
                        <a:pt x="55" y="39"/>
                        <a:pt x="55" y="39"/>
                        <a:pt x="56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6" y="41"/>
                        <a:pt x="55" y="41"/>
                        <a:pt x="55" y="40"/>
                      </a:cubicBezTo>
                      <a:cubicBezTo>
                        <a:pt x="55" y="40"/>
                        <a:pt x="55" y="39"/>
                        <a:pt x="54" y="39"/>
                      </a:cubicBezTo>
                      <a:cubicBezTo>
                        <a:pt x="52" y="32"/>
                        <a:pt x="52" y="25"/>
                        <a:pt x="52" y="19"/>
                      </a:cubicBezTo>
                      <a:cubicBezTo>
                        <a:pt x="53" y="16"/>
                        <a:pt x="54" y="13"/>
                        <a:pt x="55" y="11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10"/>
                        <a:pt x="54" y="11"/>
                      </a:cubicBezTo>
                      <a:cubicBezTo>
                        <a:pt x="54" y="11"/>
                        <a:pt x="54" y="12"/>
                        <a:pt x="53" y="13"/>
                      </a:cubicBezTo>
                      <a:cubicBezTo>
                        <a:pt x="54" y="12"/>
                        <a:pt x="54" y="11"/>
                        <a:pt x="54" y="10"/>
                      </a:cubicBezTo>
                      <a:cubicBezTo>
                        <a:pt x="54" y="10"/>
                        <a:pt x="54" y="10"/>
                        <a:pt x="53" y="10"/>
                      </a:cubicBezTo>
                      <a:cubicBezTo>
                        <a:pt x="52" y="13"/>
                        <a:pt x="50" y="17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2"/>
                      </a:cubicBezTo>
                      <a:cubicBezTo>
                        <a:pt x="48" y="23"/>
                        <a:pt x="48" y="25"/>
                        <a:pt x="48" y="27"/>
                      </a:cubicBezTo>
                      <a:cubicBezTo>
                        <a:pt x="48" y="26"/>
                        <a:pt x="47" y="25"/>
                        <a:pt x="47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7" y="27"/>
                        <a:pt x="47" y="29"/>
                        <a:pt x="48" y="32"/>
                      </a:cubicBezTo>
                      <a:cubicBezTo>
                        <a:pt x="49" y="36"/>
                        <a:pt x="50" y="39"/>
                        <a:pt x="52" y="43"/>
                      </a:cubicBezTo>
                      <a:cubicBezTo>
                        <a:pt x="52" y="45"/>
                        <a:pt x="54" y="46"/>
                        <a:pt x="55" y="46"/>
                      </a:cubicBez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5"/>
                        <a:pt x="55" y="46"/>
                      </a:cubicBezTo>
                      <a:cubicBezTo>
                        <a:pt x="56" y="47"/>
                        <a:pt x="57" y="49"/>
                        <a:pt x="58" y="50"/>
                      </a:cubicBezTo>
                      <a:cubicBezTo>
                        <a:pt x="64" y="55"/>
                        <a:pt x="70" y="59"/>
                        <a:pt x="78" y="62"/>
                      </a:cubicBezTo>
                      <a:cubicBezTo>
                        <a:pt x="79" y="63"/>
                        <a:pt x="80" y="63"/>
                        <a:pt x="81" y="63"/>
                      </a:cubicBezTo>
                      <a:cubicBezTo>
                        <a:pt x="85" y="65"/>
                        <a:pt x="90" y="67"/>
                        <a:pt x="94" y="67"/>
                      </a:cubicBezTo>
                      <a:cubicBezTo>
                        <a:pt x="96" y="68"/>
                        <a:pt x="96" y="68"/>
                        <a:pt x="97" y="67"/>
                      </a:cubicBezTo>
                      <a:cubicBezTo>
                        <a:pt x="98" y="68"/>
                        <a:pt x="98" y="69"/>
                        <a:pt x="99" y="70"/>
                      </a:cubicBezTo>
                      <a:cubicBezTo>
                        <a:pt x="101" y="72"/>
                        <a:pt x="103" y="75"/>
                        <a:pt x="106" y="77"/>
                      </a:cubicBezTo>
                      <a:cubicBezTo>
                        <a:pt x="108" y="81"/>
                        <a:pt x="112" y="84"/>
                        <a:pt x="114" y="88"/>
                      </a:cubicBezTo>
                      <a:cubicBezTo>
                        <a:pt x="111" y="84"/>
                        <a:pt x="108" y="81"/>
                        <a:pt x="105" y="77"/>
                      </a:cubicBezTo>
                      <a:cubicBezTo>
                        <a:pt x="102" y="75"/>
                        <a:pt x="100" y="73"/>
                        <a:pt x="97" y="72"/>
                      </a:cubicBezTo>
                      <a:cubicBezTo>
                        <a:pt x="110" y="86"/>
                        <a:pt x="123" y="101"/>
                        <a:pt x="136" y="115"/>
                      </a:cubicBezTo>
                      <a:cubicBezTo>
                        <a:pt x="136" y="116"/>
                        <a:pt x="137" y="116"/>
                        <a:pt x="137" y="116"/>
                      </a:cubicBezTo>
                      <a:cubicBezTo>
                        <a:pt x="140" y="120"/>
                        <a:pt x="142" y="123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4" y="127"/>
                      </a:cubicBezTo>
                      <a:cubicBezTo>
                        <a:pt x="143" y="129"/>
                        <a:pt x="142" y="130"/>
                        <a:pt x="141" y="132"/>
                      </a:cubicBezTo>
                      <a:cubicBezTo>
                        <a:pt x="140" y="133"/>
                        <a:pt x="140" y="133"/>
                        <a:pt x="140" y="133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34" y="129"/>
                        <a:pt x="128" y="127"/>
                        <a:pt x="120" y="127"/>
                      </a:cubicBezTo>
                      <a:cubicBezTo>
                        <a:pt x="119" y="127"/>
                        <a:pt x="118" y="127"/>
                        <a:pt x="117" y="127"/>
                      </a:cubicBezTo>
                      <a:cubicBezTo>
                        <a:pt x="117" y="127"/>
                        <a:pt x="117" y="127"/>
                        <a:pt x="117" y="127"/>
                      </a:cubicBezTo>
                      <a:cubicBezTo>
                        <a:pt x="116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4" y="127"/>
                      </a:cubicBezTo>
                      <a:cubicBezTo>
                        <a:pt x="114" y="127"/>
                        <a:pt x="114" y="127"/>
                        <a:pt x="114" y="127"/>
                      </a:cubicBezTo>
                      <a:cubicBezTo>
                        <a:pt x="114" y="128"/>
                        <a:pt x="113" y="128"/>
                        <a:pt x="113" y="128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30"/>
                        <a:pt x="112" y="130"/>
                      </a:cubicBezTo>
                      <a:cubicBezTo>
                        <a:pt x="112" y="130"/>
                        <a:pt x="112" y="130"/>
                        <a:pt x="112" y="131"/>
                      </a:cubicBezTo>
                      <a:cubicBezTo>
                        <a:pt x="112" y="131"/>
                        <a:pt x="112" y="131"/>
                        <a:pt x="112" y="132"/>
                      </a:cubicBezTo>
                      <a:cubicBezTo>
                        <a:pt x="112" y="133"/>
                        <a:pt x="112" y="133"/>
                        <a:pt x="112" y="134"/>
                      </a:cubicBezTo>
                      <a:cubicBezTo>
                        <a:pt x="112" y="134"/>
                        <a:pt x="112" y="134"/>
                        <a:pt x="112" y="134"/>
                      </a:cubicBezTo>
                      <a:cubicBezTo>
                        <a:pt x="109" y="138"/>
                        <a:pt x="107" y="143"/>
                        <a:pt x="106" y="149"/>
                      </a:cubicBezTo>
                      <a:cubicBezTo>
                        <a:pt x="104" y="151"/>
                        <a:pt x="102" y="153"/>
                        <a:pt x="99" y="155"/>
                      </a:cubicBezTo>
                      <a:cubicBezTo>
                        <a:pt x="90" y="157"/>
                        <a:pt x="82" y="162"/>
                        <a:pt x="75" y="169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4" y="170"/>
                        <a:pt x="70" y="172"/>
                        <a:pt x="68" y="175"/>
                      </a:cubicBezTo>
                      <a:cubicBezTo>
                        <a:pt x="62" y="181"/>
                        <a:pt x="56" y="186"/>
                        <a:pt x="50" y="192"/>
                      </a:cubicBezTo>
                      <a:cubicBezTo>
                        <a:pt x="44" y="198"/>
                        <a:pt x="39" y="204"/>
                        <a:pt x="34" y="210"/>
                      </a:cubicBezTo>
                      <a:cubicBezTo>
                        <a:pt x="24" y="219"/>
                        <a:pt x="16" y="229"/>
                        <a:pt x="7" y="240"/>
                      </a:cubicBezTo>
                      <a:cubicBezTo>
                        <a:pt x="5" y="241"/>
                        <a:pt x="3" y="243"/>
                        <a:pt x="2" y="246"/>
                      </a:cubicBezTo>
                      <a:cubicBezTo>
                        <a:pt x="1" y="247"/>
                        <a:pt x="1" y="249"/>
                        <a:pt x="1" y="250"/>
                      </a:cubicBezTo>
                      <a:cubicBezTo>
                        <a:pt x="1" y="251"/>
                        <a:pt x="0" y="252"/>
                        <a:pt x="0" y="253"/>
                      </a:cubicBezTo>
                      <a:cubicBezTo>
                        <a:pt x="0" y="253"/>
                        <a:pt x="0" y="254"/>
                        <a:pt x="0" y="254"/>
                      </a:cubicBezTo>
                      <a:cubicBezTo>
                        <a:pt x="0" y="256"/>
                        <a:pt x="0" y="256"/>
                        <a:pt x="1" y="257"/>
                      </a:cubicBezTo>
                      <a:cubicBezTo>
                        <a:pt x="1" y="256"/>
                        <a:pt x="1" y="255"/>
                        <a:pt x="2" y="254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5"/>
                        <a:pt x="1" y="255"/>
                        <a:pt x="1" y="255"/>
                      </a:cubicBezTo>
                      <a:cubicBezTo>
                        <a:pt x="1" y="255"/>
                        <a:pt x="1" y="256"/>
                        <a:pt x="1" y="257"/>
                      </a:cubicBezTo>
                      <a:cubicBezTo>
                        <a:pt x="1" y="257"/>
                        <a:pt x="1" y="258"/>
                        <a:pt x="1" y="259"/>
                      </a:cubicBezTo>
                      <a:cubicBezTo>
                        <a:pt x="2" y="263"/>
                        <a:pt x="4" y="266"/>
                        <a:pt x="7" y="269"/>
                      </a:cubicBezTo>
                      <a:cubicBezTo>
                        <a:pt x="13" y="275"/>
                        <a:pt x="19" y="277"/>
                        <a:pt x="26" y="277"/>
                      </a:cubicBezTo>
                      <a:cubicBezTo>
                        <a:pt x="26" y="277"/>
                        <a:pt x="26" y="277"/>
                        <a:pt x="26" y="277"/>
                      </a:cubicBezTo>
                      <a:cubicBezTo>
                        <a:pt x="20" y="275"/>
                        <a:pt x="14" y="273"/>
                        <a:pt x="10" y="269"/>
                      </a:cubicBezTo>
                      <a:cubicBezTo>
                        <a:pt x="11" y="269"/>
                        <a:pt x="12" y="269"/>
                        <a:pt x="13" y="269"/>
                      </a:cubicBezTo>
                      <a:cubicBezTo>
                        <a:pt x="15" y="270"/>
                        <a:pt x="17" y="271"/>
                        <a:pt x="20" y="272"/>
                      </a:cubicBezTo>
                      <a:cubicBezTo>
                        <a:pt x="20" y="272"/>
                        <a:pt x="21" y="273"/>
                        <a:pt x="22" y="273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2" y="273"/>
                        <a:pt x="21" y="273"/>
                        <a:pt x="21" y="273"/>
                      </a:cubicBezTo>
                      <a:cubicBezTo>
                        <a:pt x="21" y="273"/>
                        <a:pt x="21" y="274"/>
                        <a:pt x="21" y="274"/>
                      </a:cubicBezTo>
                      <a:cubicBezTo>
                        <a:pt x="23" y="274"/>
                        <a:pt x="25" y="274"/>
                        <a:pt x="27" y="274"/>
                      </a:cubicBezTo>
                      <a:cubicBezTo>
                        <a:pt x="29" y="274"/>
                        <a:pt x="30" y="273"/>
                        <a:pt x="32" y="273"/>
                      </a:cubicBezTo>
                      <a:cubicBezTo>
                        <a:pt x="32" y="273"/>
                        <a:pt x="31" y="273"/>
                        <a:pt x="31" y="273"/>
                      </a:cubicBezTo>
                      <a:cubicBezTo>
                        <a:pt x="33" y="272"/>
                        <a:pt x="35" y="271"/>
                        <a:pt x="37" y="270"/>
                      </a:cubicBezTo>
                      <a:cubicBezTo>
                        <a:pt x="42" y="269"/>
                        <a:pt x="46" y="267"/>
                        <a:pt x="50" y="263"/>
                      </a:cubicBezTo>
                      <a:cubicBezTo>
                        <a:pt x="50" y="263"/>
                        <a:pt x="50" y="263"/>
                        <a:pt x="50" y="263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49" y="262"/>
                        <a:pt x="49" y="262"/>
                        <a:pt x="48" y="262"/>
                      </a:cubicBezTo>
                      <a:cubicBezTo>
                        <a:pt x="48" y="263"/>
                        <a:pt x="47" y="263"/>
                        <a:pt x="46" y="263"/>
                      </a:cubicBezTo>
                      <a:cubicBezTo>
                        <a:pt x="47" y="263"/>
                        <a:pt x="47" y="262"/>
                        <a:pt x="48" y="262"/>
                      </a:cubicBezTo>
                      <a:cubicBezTo>
                        <a:pt x="49" y="261"/>
                        <a:pt x="50" y="260"/>
                        <a:pt x="50" y="259"/>
                      </a:cubicBezTo>
                      <a:cubicBezTo>
                        <a:pt x="66" y="249"/>
                        <a:pt x="81" y="237"/>
                        <a:pt x="95" y="224"/>
                      </a:cubicBezTo>
                      <a:cubicBezTo>
                        <a:pt x="99" y="220"/>
                        <a:pt x="102" y="217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6" y="211"/>
                        <a:pt x="108" y="209"/>
                        <a:pt x="110" y="206"/>
                      </a:cubicBezTo>
                      <a:cubicBezTo>
                        <a:pt x="110" y="207"/>
                        <a:pt x="110" y="207"/>
                        <a:pt x="110" y="208"/>
                      </a:cubicBezTo>
                      <a:cubicBezTo>
                        <a:pt x="110" y="208"/>
                        <a:pt x="111" y="208"/>
                        <a:pt x="111" y="207"/>
                      </a:cubicBezTo>
                      <a:cubicBezTo>
                        <a:pt x="112" y="207"/>
                        <a:pt x="112" y="207"/>
                        <a:pt x="112" y="207"/>
                      </a:cubicBezTo>
                      <a:cubicBezTo>
                        <a:pt x="112" y="207"/>
                        <a:pt x="112" y="206"/>
                        <a:pt x="112" y="206"/>
                      </a:cubicBezTo>
                      <a:cubicBezTo>
                        <a:pt x="113" y="204"/>
                        <a:pt x="114" y="202"/>
                        <a:pt x="115" y="200"/>
                      </a:cubicBezTo>
                      <a:cubicBezTo>
                        <a:pt x="115" y="199"/>
                        <a:pt x="116" y="198"/>
                        <a:pt x="116" y="197"/>
                      </a:cubicBezTo>
                      <a:cubicBezTo>
                        <a:pt x="117" y="197"/>
                        <a:pt x="118" y="197"/>
                        <a:pt x="118" y="197"/>
                      </a:cubicBezTo>
                      <a:cubicBezTo>
                        <a:pt x="118" y="197"/>
                        <a:pt x="118" y="196"/>
                        <a:pt x="119" y="196"/>
                      </a:cubicBezTo>
                      <a:cubicBezTo>
                        <a:pt x="118" y="195"/>
                        <a:pt x="118" y="195"/>
                        <a:pt x="118" y="195"/>
                      </a:cubicBezTo>
                      <a:cubicBezTo>
                        <a:pt x="120" y="193"/>
                        <a:pt x="121" y="190"/>
                        <a:pt x="122" y="188"/>
                      </a:cubicBezTo>
                      <a:cubicBezTo>
                        <a:pt x="122" y="188"/>
                        <a:pt x="121" y="187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4"/>
                        <a:pt x="121" y="182"/>
                        <a:pt x="122" y="179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4" y="177"/>
                        <a:pt x="126" y="175"/>
                        <a:pt x="127" y="173"/>
                      </a:cubicBezTo>
                      <a:cubicBezTo>
                        <a:pt x="129" y="171"/>
                        <a:pt x="131" y="169"/>
                        <a:pt x="134" y="167"/>
                      </a:cubicBezTo>
                      <a:cubicBezTo>
                        <a:pt x="134" y="167"/>
                        <a:pt x="134" y="167"/>
                        <a:pt x="134" y="166"/>
                      </a:cubicBezTo>
                      <a:cubicBezTo>
                        <a:pt x="134" y="165"/>
                        <a:pt x="135" y="165"/>
                        <a:pt x="135" y="164"/>
                      </a:cubicBezTo>
                      <a:cubicBezTo>
                        <a:pt x="135" y="164"/>
                        <a:pt x="135" y="164"/>
                        <a:pt x="135" y="164"/>
                      </a:cubicBezTo>
                      <a:cubicBezTo>
                        <a:pt x="134" y="165"/>
                        <a:pt x="133" y="165"/>
                        <a:pt x="132" y="165"/>
                      </a:cubicBezTo>
                      <a:cubicBezTo>
                        <a:pt x="132" y="165"/>
                        <a:pt x="132" y="165"/>
                        <a:pt x="132" y="165"/>
                      </a:cubicBezTo>
                      <a:cubicBezTo>
                        <a:pt x="132" y="165"/>
                        <a:pt x="131" y="165"/>
                        <a:pt x="131" y="166"/>
                      </a:cubicBezTo>
                      <a:cubicBezTo>
                        <a:pt x="130" y="167"/>
                        <a:pt x="129" y="167"/>
                        <a:pt x="128" y="169"/>
                      </a:cubicBezTo>
                      <a:cubicBezTo>
                        <a:pt x="127" y="169"/>
                        <a:pt x="127" y="169"/>
                        <a:pt x="127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70"/>
                        <a:pt x="126" y="170"/>
                        <a:pt x="126" y="170"/>
                      </a:cubicBezTo>
                      <a:cubicBezTo>
                        <a:pt x="124" y="172"/>
                        <a:pt x="122" y="174"/>
                        <a:pt x="120" y="177"/>
                      </a:cubicBezTo>
                      <a:cubicBezTo>
                        <a:pt x="120" y="177"/>
                        <a:pt x="120" y="177"/>
                        <a:pt x="120" y="177"/>
                      </a:cubicBezTo>
                      <a:cubicBezTo>
                        <a:pt x="120" y="176"/>
                        <a:pt x="119" y="176"/>
                        <a:pt x="119" y="176"/>
                      </a:cubicBezTo>
                      <a:cubicBezTo>
                        <a:pt x="117" y="177"/>
                        <a:pt x="116" y="179"/>
                        <a:pt x="116" y="183"/>
                      </a:cubicBezTo>
                      <a:cubicBezTo>
                        <a:pt x="116" y="185"/>
                        <a:pt x="116" y="186"/>
                        <a:pt x="115" y="188"/>
                      </a:cubicBezTo>
                      <a:cubicBezTo>
                        <a:pt x="113" y="192"/>
                        <a:pt x="111" y="196"/>
                        <a:pt x="111" y="199"/>
                      </a:cubicBezTo>
                      <a:cubicBezTo>
                        <a:pt x="110" y="200"/>
                        <a:pt x="110" y="200"/>
                        <a:pt x="110" y="201"/>
                      </a:cubicBezTo>
                      <a:cubicBezTo>
                        <a:pt x="106" y="204"/>
                        <a:pt x="102" y="207"/>
                        <a:pt x="98" y="211"/>
                      </a:cubicBezTo>
                      <a:cubicBezTo>
                        <a:pt x="98" y="211"/>
                        <a:pt x="98" y="211"/>
                        <a:pt x="98" y="211"/>
                      </a:cubicBezTo>
                      <a:cubicBezTo>
                        <a:pt x="97" y="211"/>
                        <a:pt x="96" y="210"/>
                        <a:pt x="96" y="210"/>
                      </a:cubicBezTo>
                      <a:cubicBezTo>
                        <a:pt x="95" y="211"/>
                        <a:pt x="93" y="211"/>
                        <a:pt x="92" y="212"/>
                      </a:cubicBezTo>
                      <a:cubicBezTo>
                        <a:pt x="86" y="214"/>
                        <a:pt x="82" y="217"/>
                        <a:pt x="79" y="221"/>
                      </a:cubicBezTo>
                      <a:cubicBezTo>
                        <a:pt x="79" y="222"/>
                        <a:pt x="79" y="222"/>
                        <a:pt x="80" y="222"/>
                      </a:cubicBezTo>
                      <a:cubicBezTo>
                        <a:pt x="80" y="221"/>
                        <a:pt x="81" y="221"/>
                        <a:pt x="82" y="221"/>
                      </a:cubicBezTo>
                      <a:cubicBezTo>
                        <a:pt x="84" y="219"/>
                        <a:pt x="86" y="217"/>
                        <a:pt x="89" y="216"/>
                      </a:cubicBezTo>
                      <a:cubicBezTo>
                        <a:pt x="89" y="216"/>
                        <a:pt x="89" y="216"/>
                        <a:pt x="90" y="215"/>
                      </a:cubicBezTo>
                      <a:cubicBezTo>
                        <a:pt x="89" y="216"/>
                        <a:pt x="89" y="216"/>
                        <a:pt x="89" y="217"/>
                      </a:cubicBezTo>
                      <a:cubicBezTo>
                        <a:pt x="89" y="217"/>
                        <a:pt x="89" y="217"/>
                        <a:pt x="89" y="217"/>
                      </a:cubicBezTo>
                      <a:cubicBezTo>
                        <a:pt x="89" y="218"/>
                        <a:pt x="88" y="219"/>
                        <a:pt x="88" y="220"/>
                      </a:cubicBezTo>
                      <a:cubicBezTo>
                        <a:pt x="87" y="221"/>
                        <a:pt x="85" y="223"/>
                        <a:pt x="84" y="225"/>
                      </a:cubicBezTo>
                      <a:cubicBezTo>
                        <a:pt x="84" y="223"/>
                        <a:pt x="85" y="221"/>
                        <a:pt x="86" y="220"/>
                      </a:cubicBezTo>
                      <a:cubicBezTo>
                        <a:pt x="86" y="220"/>
                        <a:pt x="85" y="220"/>
                        <a:pt x="85" y="220"/>
                      </a:cubicBezTo>
                      <a:cubicBezTo>
                        <a:pt x="83" y="223"/>
                        <a:pt x="82" y="225"/>
                        <a:pt x="80" y="227"/>
                      </a:cubicBezTo>
                      <a:cubicBezTo>
                        <a:pt x="78" y="229"/>
                        <a:pt x="76" y="231"/>
                        <a:pt x="74" y="233"/>
                      </a:cubicBezTo>
                      <a:cubicBezTo>
                        <a:pt x="74" y="232"/>
                        <a:pt x="74" y="232"/>
                        <a:pt x="74" y="232"/>
                      </a:cubicBezTo>
                      <a:cubicBezTo>
                        <a:pt x="74" y="232"/>
                        <a:pt x="73" y="232"/>
                        <a:pt x="73" y="233"/>
                      </a:cubicBezTo>
                      <a:cubicBezTo>
                        <a:pt x="73" y="233"/>
                        <a:pt x="72" y="233"/>
                        <a:pt x="72" y="234"/>
                      </a:cubicBezTo>
                      <a:cubicBezTo>
                        <a:pt x="71" y="235"/>
                        <a:pt x="70" y="236"/>
                        <a:pt x="69" y="237"/>
                      </a:cubicBezTo>
                      <a:cubicBezTo>
                        <a:pt x="70" y="237"/>
                        <a:pt x="70" y="237"/>
                        <a:pt x="70" y="237"/>
                      </a:cubicBezTo>
                      <a:cubicBezTo>
                        <a:pt x="70" y="237"/>
                        <a:pt x="69" y="238"/>
                        <a:pt x="68" y="239"/>
                      </a:cubicBezTo>
                      <a:cubicBezTo>
                        <a:pt x="66" y="240"/>
                        <a:pt x="65" y="241"/>
                        <a:pt x="63" y="243"/>
                      </a:cubicBezTo>
                      <a:cubicBezTo>
                        <a:pt x="66" y="239"/>
                        <a:pt x="68" y="235"/>
                        <a:pt x="70" y="230"/>
                      </a:cubicBezTo>
                      <a:cubicBezTo>
                        <a:pt x="70" y="230"/>
                        <a:pt x="70" y="230"/>
                        <a:pt x="70" y="230"/>
                      </a:cubicBezTo>
                      <a:cubicBezTo>
                        <a:pt x="67" y="235"/>
                        <a:pt x="64" y="239"/>
                        <a:pt x="62" y="243"/>
                      </a:cubicBezTo>
                      <a:cubicBezTo>
                        <a:pt x="62" y="243"/>
                        <a:pt x="62" y="243"/>
                        <a:pt x="62" y="243"/>
                      </a:cubicBezTo>
                      <a:cubicBezTo>
                        <a:pt x="62" y="244"/>
                        <a:pt x="62" y="244"/>
                        <a:pt x="62" y="244"/>
                      </a:cubicBezTo>
                      <a:cubicBezTo>
                        <a:pt x="61" y="245"/>
                        <a:pt x="59" y="246"/>
                        <a:pt x="58" y="247"/>
                      </a:cubicBezTo>
                      <a:cubicBezTo>
                        <a:pt x="56" y="249"/>
                        <a:pt x="53" y="251"/>
                        <a:pt x="51" y="253"/>
                      </a:cubicBezTo>
                      <a:cubicBezTo>
                        <a:pt x="54" y="249"/>
                        <a:pt x="57" y="244"/>
                        <a:pt x="60" y="239"/>
                      </a:cubicBezTo>
                      <a:cubicBezTo>
                        <a:pt x="60" y="239"/>
                        <a:pt x="59" y="239"/>
                        <a:pt x="59" y="239"/>
                      </a:cubicBezTo>
                      <a:cubicBezTo>
                        <a:pt x="55" y="244"/>
                        <a:pt x="52" y="249"/>
                        <a:pt x="50" y="254"/>
                      </a:cubicBezTo>
                      <a:cubicBezTo>
                        <a:pt x="48" y="256"/>
                        <a:pt x="46" y="257"/>
                        <a:pt x="45" y="259"/>
                      </a:cubicBezTo>
                      <a:cubicBezTo>
                        <a:pt x="47" y="253"/>
                        <a:pt x="50" y="249"/>
                        <a:pt x="53" y="244"/>
                      </a:cubicBezTo>
                      <a:cubicBezTo>
                        <a:pt x="53" y="244"/>
                        <a:pt x="53" y="244"/>
                        <a:pt x="53" y="244"/>
                      </a:cubicBezTo>
                      <a:cubicBezTo>
                        <a:pt x="49" y="247"/>
                        <a:pt x="46" y="250"/>
                        <a:pt x="45" y="253"/>
                      </a:cubicBezTo>
                      <a:cubicBezTo>
                        <a:pt x="43" y="256"/>
                        <a:pt x="42" y="259"/>
                        <a:pt x="42" y="262"/>
                      </a:cubicBezTo>
                      <a:cubicBezTo>
                        <a:pt x="41" y="262"/>
                        <a:pt x="40" y="263"/>
                        <a:pt x="39" y="263"/>
                      </a:cubicBezTo>
                      <a:cubicBezTo>
                        <a:pt x="39" y="263"/>
                        <a:pt x="38" y="264"/>
                        <a:pt x="38" y="264"/>
                      </a:cubicBezTo>
                      <a:cubicBezTo>
                        <a:pt x="40" y="261"/>
                        <a:pt x="42" y="257"/>
                        <a:pt x="44" y="253"/>
                      </a:cubicBezTo>
                      <a:cubicBezTo>
                        <a:pt x="44" y="253"/>
                        <a:pt x="44" y="253"/>
                        <a:pt x="44" y="253"/>
                      </a:cubicBezTo>
                      <a:cubicBezTo>
                        <a:pt x="40" y="257"/>
                        <a:pt x="36" y="261"/>
                        <a:pt x="34" y="265"/>
                      </a:cubicBezTo>
                      <a:cubicBezTo>
                        <a:pt x="29" y="267"/>
                        <a:pt x="25" y="267"/>
                        <a:pt x="20" y="268"/>
                      </a:cubicBezTo>
                      <a:cubicBezTo>
                        <a:pt x="20" y="267"/>
                        <a:pt x="20" y="267"/>
                        <a:pt x="20" y="267"/>
                      </a:cubicBezTo>
                      <a:cubicBezTo>
                        <a:pt x="20" y="267"/>
                        <a:pt x="19" y="267"/>
                        <a:pt x="19" y="267"/>
                      </a:cubicBezTo>
                      <a:cubicBezTo>
                        <a:pt x="19" y="267"/>
                        <a:pt x="18" y="267"/>
                        <a:pt x="18" y="267"/>
                      </a:cubicBezTo>
                      <a:cubicBezTo>
                        <a:pt x="18" y="267"/>
                        <a:pt x="18" y="267"/>
                        <a:pt x="18" y="267"/>
                      </a:cubicBezTo>
                      <a:cubicBezTo>
                        <a:pt x="13" y="264"/>
                        <a:pt x="9" y="260"/>
                        <a:pt x="6" y="254"/>
                      </a:cubicBezTo>
                      <a:cubicBezTo>
                        <a:pt x="6" y="254"/>
                        <a:pt x="6" y="254"/>
                        <a:pt x="6" y="253"/>
                      </a:cubicBezTo>
                      <a:cubicBezTo>
                        <a:pt x="6" y="253"/>
                        <a:pt x="6" y="251"/>
                        <a:pt x="5" y="251"/>
                      </a:cubicBezTo>
                      <a:cubicBezTo>
                        <a:pt x="5" y="251"/>
                        <a:pt x="5" y="251"/>
                        <a:pt x="5" y="251"/>
                      </a:cubicBezTo>
                      <a:cubicBezTo>
                        <a:pt x="4" y="251"/>
                        <a:pt x="4" y="251"/>
                        <a:pt x="4" y="251"/>
                      </a:cubicBezTo>
                      <a:cubicBezTo>
                        <a:pt x="4" y="251"/>
                        <a:pt x="4" y="250"/>
                        <a:pt x="4" y="250"/>
                      </a:cubicBezTo>
                      <a:cubicBezTo>
                        <a:pt x="4" y="249"/>
                        <a:pt x="4" y="249"/>
                        <a:pt x="5" y="248"/>
                      </a:cubicBezTo>
                      <a:cubicBezTo>
                        <a:pt x="10" y="243"/>
                        <a:pt x="14" y="237"/>
                        <a:pt x="18" y="232"/>
                      </a:cubicBezTo>
                      <a:cubicBezTo>
                        <a:pt x="19" y="232"/>
                        <a:pt x="19" y="232"/>
                        <a:pt x="19" y="231"/>
                      </a:cubicBezTo>
                      <a:cubicBezTo>
                        <a:pt x="24" y="226"/>
                        <a:pt x="28" y="221"/>
                        <a:pt x="33" y="216"/>
                      </a:cubicBezTo>
                      <a:cubicBezTo>
                        <a:pt x="46" y="203"/>
                        <a:pt x="58" y="191"/>
                        <a:pt x="72" y="181"/>
                      </a:cubicBezTo>
                      <a:cubicBezTo>
                        <a:pt x="70" y="181"/>
                        <a:pt x="68" y="182"/>
                        <a:pt x="67" y="183"/>
                      </a:cubicBezTo>
                      <a:cubicBezTo>
                        <a:pt x="63" y="185"/>
                        <a:pt x="59" y="188"/>
                        <a:pt x="56" y="191"/>
                      </a:cubicBezTo>
                      <a:cubicBezTo>
                        <a:pt x="66" y="180"/>
                        <a:pt x="78" y="171"/>
                        <a:pt x="90" y="163"/>
                      </a:cubicBezTo>
                      <a:cubicBezTo>
                        <a:pt x="92" y="162"/>
                        <a:pt x="93" y="161"/>
                        <a:pt x="95" y="161"/>
                      </a:cubicBezTo>
                      <a:cubicBezTo>
                        <a:pt x="100" y="159"/>
                        <a:pt x="104" y="157"/>
                        <a:pt x="107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2"/>
                        <a:pt x="109" y="151"/>
                        <a:pt x="110" y="150"/>
                      </a:cubicBezTo>
                      <a:cubicBezTo>
                        <a:pt x="112" y="147"/>
                        <a:pt x="115" y="143"/>
                        <a:pt x="116" y="139"/>
                      </a:cubicBezTo>
                      <a:cubicBezTo>
                        <a:pt x="116" y="139"/>
                        <a:pt x="116" y="139"/>
                        <a:pt x="116" y="139"/>
                      </a:cubicBezTo>
                      <a:cubicBezTo>
                        <a:pt x="115" y="140"/>
                        <a:pt x="115" y="140"/>
                        <a:pt x="115" y="140"/>
                      </a:cubicBezTo>
                      <a:cubicBezTo>
                        <a:pt x="113" y="141"/>
                        <a:pt x="112" y="143"/>
                        <a:pt x="110" y="145"/>
                      </a:cubicBezTo>
                      <a:cubicBezTo>
                        <a:pt x="110" y="142"/>
                        <a:pt x="111" y="139"/>
                        <a:pt x="112" y="136"/>
                      </a:cubicBezTo>
                      <a:cubicBezTo>
                        <a:pt x="112" y="136"/>
                        <a:pt x="113" y="136"/>
                        <a:pt x="113" y="136"/>
                      </a:cubicBezTo>
                      <a:cubicBezTo>
                        <a:pt x="113" y="136"/>
                        <a:pt x="113" y="136"/>
                        <a:pt x="113" y="137"/>
                      </a:cubicBezTo>
                      <a:cubicBezTo>
                        <a:pt x="114" y="137"/>
                        <a:pt x="114" y="137"/>
                        <a:pt x="114" y="138"/>
                      </a:cubicBezTo>
                      <a:cubicBezTo>
                        <a:pt x="114" y="138"/>
                        <a:pt x="115" y="138"/>
                        <a:pt x="115" y="137"/>
                      </a:cubicBezTo>
                      <a:cubicBezTo>
                        <a:pt x="115" y="137"/>
                        <a:pt x="115" y="137"/>
                        <a:pt x="115" y="137"/>
                      </a:cubicBezTo>
                      <a:cubicBezTo>
                        <a:pt x="115" y="137"/>
                        <a:pt x="115" y="136"/>
                        <a:pt x="115" y="135"/>
                      </a:cubicBezTo>
                      <a:cubicBezTo>
                        <a:pt x="115" y="135"/>
                        <a:pt x="115" y="134"/>
                        <a:pt x="115" y="133"/>
                      </a:cubicBezTo>
                      <a:cubicBezTo>
                        <a:pt x="116" y="132"/>
                        <a:pt x="117" y="132"/>
                        <a:pt x="119" y="132"/>
                      </a:cubicBezTo>
                      <a:cubicBezTo>
                        <a:pt x="119" y="133"/>
                        <a:pt x="120" y="133"/>
                        <a:pt x="120" y="134"/>
                      </a:cubicBezTo>
                      <a:cubicBezTo>
                        <a:pt x="120" y="135"/>
                        <a:pt x="121" y="135"/>
                        <a:pt x="121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4"/>
                        <a:pt x="123" y="133"/>
                        <a:pt x="123" y="133"/>
                      </a:cubicBezTo>
                      <a:cubicBezTo>
                        <a:pt x="123" y="133"/>
                        <a:pt x="122" y="133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6" y="133"/>
                        <a:pt x="128" y="134"/>
                        <a:pt x="131" y="135"/>
                      </a:cubicBezTo>
                      <a:cubicBezTo>
                        <a:pt x="132" y="136"/>
                        <a:pt x="133" y="137"/>
                        <a:pt x="134" y="138"/>
                      </a:cubicBezTo>
                      <a:cubicBezTo>
                        <a:pt x="134" y="139"/>
                        <a:pt x="134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6" y="139"/>
                        <a:pt x="137" y="140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9" y="143"/>
                        <a:pt x="141" y="143"/>
                        <a:pt x="142" y="144"/>
                      </a:cubicBezTo>
                      <a:cubicBezTo>
                        <a:pt x="142" y="144"/>
                        <a:pt x="142" y="144"/>
                        <a:pt x="142" y="145"/>
                      </a:cubicBezTo>
                      <a:cubicBezTo>
                        <a:pt x="141" y="146"/>
                        <a:pt x="139" y="148"/>
                        <a:pt x="138" y="150"/>
                      </a:cubicBezTo>
                      <a:cubicBezTo>
                        <a:pt x="138" y="150"/>
                        <a:pt x="138" y="151"/>
                        <a:pt x="138" y="151"/>
                      </a:cubicBezTo>
                      <a:cubicBezTo>
                        <a:pt x="138" y="151"/>
                        <a:pt x="139" y="151"/>
                        <a:pt x="139" y="151"/>
                      </a:cubicBezTo>
                      <a:cubicBezTo>
                        <a:pt x="140" y="149"/>
                        <a:pt x="142" y="148"/>
                        <a:pt x="143" y="147"/>
                      </a:cubicBezTo>
                      <a:cubicBezTo>
                        <a:pt x="144" y="147"/>
                        <a:pt x="144" y="147"/>
                        <a:pt x="144" y="147"/>
                      </a:cubicBezTo>
                      <a:cubicBezTo>
                        <a:pt x="144" y="148"/>
                        <a:pt x="144" y="148"/>
                        <a:pt x="145" y="148"/>
                      </a:cubicBezTo>
                      <a:cubicBezTo>
                        <a:pt x="145" y="148"/>
                        <a:pt x="145" y="148"/>
                        <a:pt x="145" y="147"/>
                      </a:cubicBezTo>
                      <a:cubicBezTo>
                        <a:pt x="146" y="147"/>
                        <a:pt x="146" y="147"/>
                        <a:pt x="146" y="147"/>
                      </a:cubicBezTo>
                      <a:cubicBezTo>
                        <a:pt x="146" y="148"/>
                        <a:pt x="146" y="148"/>
                        <a:pt x="146" y="148"/>
                      </a:cubicBezTo>
                      <a:cubicBezTo>
                        <a:pt x="147" y="151"/>
                        <a:pt x="148" y="153"/>
                        <a:pt x="149" y="156"/>
                      </a:cubicBezTo>
                      <a:cubicBezTo>
                        <a:pt x="149" y="156"/>
                        <a:pt x="149" y="156"/>
                        <a:pt x="149" y="157"/>
                      </a:cubicBezTo>
                      <a:cubicBezTo>
                        <a:pt x="148" y="159"/>
                        <a:pt x="148" y="161"/>
                        <a:pt x="147" y="164"/>
                      </a:cubicBezTo>
                      <a:cubicBezTo>
                        <a:pt x="147" y="164"/>
                        <a:pt x="146" y="165"/>
                        <a:pt x="146" y="165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6" y="166"/>
                        <a:pt x="146" y="167"/>
                        <a:pt x="146" y="167"/>
                      </a:cubicBezTo>
                      <a:cubicBezTo>
                        <a:pt x="145" y="167"/>
                        <a:pt x="145" y="167"/>
                        <a:pt x="145" y="167"/>
                      </a:cubicBezTo>
                      <a:cubicBezTo>
                        <a:pt x="143" y="167"/>
                        <a:pt x="142" y="167"/>
                        <a:pt x="141" y="167"/>
                      </a:cubicBezTo>
                      <a:cubicBezTo>
                        <a:pt x="140" y="167"/>
                        <a:pt x="140" y="167"/>
                        <a:pt x="140" y="167"/>
                      </a:cubicBezTo>
                      <a:cubicBezTo>
                        <a:pt x="140" y="168"/>
                        <a:pt x="140" y="168"/>
                        <a:pt x="139" y="169"/>
                      </a:cubicBezTo>
                      <a:cubicBezTo>
                        <a:pt x="140" y="169"/>
                        <a:pt x="142" y="170"/>
                        <a:pt x="143" y="171"/>
                      </a:cubicBezTo>
                      <a:cubicBezTo>
                        <a:pt x="145" y="171"/>
                        <a:pt x="148" y="171"/>
                        <a:pt x="150" y="171"/>
                      </a:cubicBezTo>
                      <a:cubicBezTo>
                        <a:pt x="150" y="170"/>
                        <a:pt x="151" y="170"/>
                        <a:pt x="151" y="170"/>
                      </a:cubicBezTo>
                      <a:cubicBezTo>
                        <a:pt x="152" y="170"/>
                        <a:pt x="154" y="170"/>
                        <a:pt x="155" y="169"/>
                      </a:cubicBezTo>
                      <a:cubicBezTo>
                        <a:pt x="155" y="166"/>
                        <a:pt x="156" y="163"/>
                        <a:pt x="156" y="161"/>
                      </a:cubicBezTo>
                      <a:cubicBezTo>
                        <a:pt x="156" y="160"/>
                        <a:pt x="155" y="160"/>
                        <a:pt x="155" y="159"/>
                      </a:cubicBezTo>
                      <a:cubicBezTo>
                        <a:pt x="155" y="159"/>
                        <a:pt x="155" y="159"/>
                        <a:pt x="155" y="159"/>
                      </a:cubicBezTo>
                      <a:cubicBezTo>
                        <a:pt x="155" y="158"/>
                        <a:pt x="155" y="157"/>
                        <a:pt x="155" y="157"/>
                      </a:cubicBezTo>
                      <a:cubicBezTo>
                        <a:pt x="155" y="157"/>
                        <a:pt x="155" y="157"/>
                        <a:pt x="156" y="157"/>
                      </a:cubicBezTo>
                      <a:cubicBezTo>
                        <a:pt x="156" y="157"/>
                        <a:pt x="156" y="157"/>
                        <a:pt x="156" y="156"/>
                      </a:cubicBezTo>
                      <a:cubicBezTo>
                        <a:pt x="156" y="156"/>
                        <a:pt x="156" y="156"/>
                        <a:pt x="156" y="155"/>
                      </a:cubicBezTo>
                      <a:cubicBezTo>
                        <a:pt x="155" y="155"/>
                        <a:pt x="155" y="155"/>
                        <a:pt x="155" y="155"/>
                      </a:cubicBezTo>
                      <a:cubicBezTo>
                        <a:pt x="155" y="153"/>
                        <a:pt x="154" y="151"/>
                        <a:pt x="152" y="150"/>
                      </a:cubicBezTo>
                      <a:cubicBezTo>
                        <a:pt x="151" y="149"/>
                        <a:pt x="151" y="149"/>
                        <a:pt x="150" y="149"/>
                      </a:cubicBezTo>
                      <a:cubicBezTo>
                        <a:pt x="150" y="147"/>
                        <a:pt x="149" y="147"/>
                        <a:pt x="148" y="145"/>
                      </a:cubicBezTo>
                      <a:cubicBezTo>
                        <a:pt x="148" y="145"/>
                        <a:pt x="148" y="145"/>
                        <a:pt x="148" y="145"/>
                      </a:cubicBezTo>
                      <a:cubicBezTo>
                        <a:pt x="149" y="143"/>
                        <a:pt x="151" y="141"/>
                        <a:pt x="153" y="139"/>
                      </a:cubicBezTo>
                      <a:cubicBezTo>
                        <a:pt x="154" y="139"/>
                        <a:pt x="154" y="139"/>
                        <a:pt x="154" y="139"/>
                      </a:cubicBezTo>
                      <a:cubicBezTo>
                        <a:pt x="158" y="145"/>
                        <a:pt x="161" y="149"/>
                        <a:pt x="165" y="154"/>
                      </a:cubicBezTo>
                      <a:cubicBezTo>
                        <a:pt x="175" y="169"/>
                        <a:pt x="187" y="183"/>
                        <a:pt x="201" y="197"/>
                      </a:cubicBezTo>
                      <a:cubicBezTo>
                        <a:pt x="209" y="205"/>
                        <a:pt x="217" y="213"/>
                        <a:pt x="225" y="222"/>
                      </a:cubicBezTo>
                      <a:cubicBezTo>
                        <a:pt x="224" y="229"/>
                        <a:pt x="226" y="235"/>
                        <a:pt x="229" y="241"/>
                      </a:cubicBezTo>
                      <a:cubicBezTo>
                        <a:pt x="230" y="244"/>
                        <a:pt x="232" y="247"/>
                        <a:pt x="234" y="251"/>
                      </a:cubicBezTo>
                      <a:cubicBezTo>
                        <a:pt x="236" y="253"/>
                        <a:pt x="237" y="255"/>
                        <a:pt x="238" y="257"/>
                      </a:cubicBezTo>
                      <a:cubicBezTo>
                        <a:pt x="239" y="257"/>
                        <a:pt x="240" y="257"/>
                        <a:pt x="242" y="258"/>
                      </a:cubicBezTo>
                      <a:cubicBezTo>
                        <a:pt x="243" y="258"/>
                        <a:pt x="244" y="258"/>
                        <a:pt x="244" y="257"/>
                      </a:cubicBezTo>
                      <a:cubicBezTo>
                        <a:pt x="244" y="256"/>
                        <a:pt x="245" y="255"/>
                        <a:pt x="247" y="255"/>
                      </a:cubicBezTo>
                      <a:cubicBezTo>
                        <a:pt x="247" y="254"/>
                        <a:pt x="246" y="254"/>
                        <a:pt x="246" y="253"/>
                      </a:cubicBezTo>
                      <a:cubicBezTo>
                        <a:pt x="248" y="253"/>
                        <a:pt x="250" y="253"/>
                        <a:pt x="252" y="253"/>
                      </a:cubicBezTo>
                      <a:cubicBezTo>
                        <a:pt x="253" y="253"/>
                        <a:pt x="254" y="254"/>
                        <a:pt x="254" y="255"/>
                      </a:cubicBezTo>
                      <a:cubicBezTo>
                        <a:pt x="256" y="255"/>
                        <a:pt x="257" y="255"/>
                        <a:pt x="259" y="255"/>
                      </a:cubicBezTo>
                      <a:cubicBezTo>
                        <a:pt x="259" y="255"/>
                        <a:pt x="259" y="255"/>
                        <a:pt x="259" y="255"/>
                      </a:cubicBezTo>
                      <a:cubicBezTo>
                        <a:pt x="259" y="255"/>
                        <a:pt x="259" y="255"/>
                        <a:pt x="258" y="255"/>
                      </a:cubicBezTo>
                      <a:cubicBezTo>
                        <a:pt x="258" y="254"/>
                        <a:pt x="258" y="253"/>
                        <a:pt x="257" y="253"/>
                      </a:cubicBezTo>
                      <a:cubicBezTo>
                        <a:pt x="252" y="249"/>
                        <a:pt x="249" y="243"/>
                        <a:pt x="249" y="236"/>
                      </a:cubicBezTo>
                      <a:cubicBezTo>
                        <a:pt x="251" y="232"/>
                        <a:pt x="254" y="229"/>
                        <a:pt x="258" y="227"/>
                      </a:cubicBezTo>
                      <a:cubicBezTo>
                        <a:pt x="259" y="227"/>
                        <a:pt x="261" y="226"/>
                        <a:pt x="262" y="227"/>
                      </a:cubicBezTo>
                      <a:cubicBezTo>
                        <a:pt x="263" y="227"/>
                        <a:pt x="264" y="227"/>
                        <a:pt x="264" y="227"/>
                      </a:cubicBezTo>
                      <a:cubicBezTo>
                        <a:pt x="265" y="228"/>
                        <a:pt x="266" y="229"/>
                        <a:pt x="268" y="229"/>
                      </a:cubicBezTo>
                      <a:cubicBezTo>
                        <a:pt x="268" y="230"/>
                        <a:pt x="269" y="231"/>
                        <a:pt x="270" y="232"/>
                      </a:cubicBezTo>
                      <a:cubicBezTo>
                        <a:pt x="270" y="233"/>
                        <a:pt x="270" y="233"/>
                        <a:pt x="270" y="234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6"/>
                        <a:pt x="270" y="236"/>
                        <a:pt x="270" y="236"/>
                      </a:cubicBezTo>
                      <a:cubicBezTo>
                        <a:pt x="270" y="236"/>
                        <a:pt x="271" y="236"/>
                        <a:pt x="271" y="236"/>
                      </a:cubicBezTo>
                      <a:cubicBezTo>
                        <a:pt x="272" y="235"/>
                        <a:pt x="272" y="234"/>
                        <a:pt x="272" y="233"/>
                      </a:cubicBezTo>
                      <a:cubicBezTo>
                        <a:pt x="274" y="235"/>
                        <a:pt x="275" y="238"/>
                        <a:pt x="277" y="241"/>
                      </a:cubicBezTo>
                      <a:cubicBezTo>
                        <a:pt x="278" y="243"/>
                        <a:pt x="278" y="245"/>
                        <a:pt x="279" y="247"/>
                      </a:cubicBezTo>
                      <a:cubicBezTo>
                        <a:pt x="280" y="247"/>
                        <a:pt x="280" y="247"/>
                        <a:pt x="280" y="247"/>
                      </a:cubicBezTo>
                      <a:cubicBezTo>
                        <a:pt x="280" y="246"/>
                        <a:pt x="280" y="246"/>
                        <a:pt x="281" y="246"/>
                      </a:cubicBezTo>
                      <a:cubicBezTo>
                        <a:pt x="281" y="246"/>
                        <a:pt x="281" y="245"/>
                        <a:pt x="281" y="245"/>
                      </a:cubicBezTo>
                      <a:cubicBezTo>
                        <a:pt x="281" y="245"/>
                        <a:pt x="281" y="245"/>
                        <a:pt x="281" y="245"/>
                      </a:cubicBezTo>
                      <a:cubicBezTo>
                        <a:pt x="280" y="244"/>
                        <a:pt x="280" y="244"/>
                        <a:pt x="280" y="244"/>
                      </a:cubicBezTo>
                      <a:cubicBezTo>
                        <a:pt x="280" y="243"/>
                        <a:pt x="280" y="243"/>
                        <a:pt x="280" y="243"/>
                      </a:cubicBezTo>
                      <a:cubicBezTo>
                        <a:pt x="280" y="243"/>
                        <a:pt x="280" y="242"/>
                        <a:pt x="280" y="242"/>
                      </a:cubicBezTo>
                      <a:cubicBezTo>
                        <a:pt x="280" y="241"/>
                        <a:pt x="280" y="241"/>
                        <a:pt x="280" y="241"/>
                      </a:cubicBezTo>
                      <a:cubicBezTo>
                        <a:pt x="279" y="238"/>
                        <a:pt x="277" y="236"/>
                        <a:pt x="276" y="233"/>
                      </a:cubicBezTo>
                      <a:cubicBezTo>
                        <a:pt x="275" y="233"/>
                        <a:pt x="275" y="233"/>
                        <a:pt x="275" y="233"/>
                      </a:cubicBezTo>
                      <a:cubicBezTo>
                        <a:pt x="274" y="232"/>
                        <a:pt x="274" y="231"/>
                        <a:pt x="273" y="230"/>
                      </a:cubicBezTo>
                      <a:cubicBezTo>
                        <a:pt x="271" y="228"/>
                        <a:pt x="269" y="226"/>
                        <a:pt x="267" y="225"/>
                      </a:cubicBezTo>
                      <a:cubicBezTo>
                        <a:pt x="265" y="220"/>
                        <a:pt x="263" y="215"/>
                        <a:pt x="260" y="211"/>
                      </a:cubicBezTo>
                      <a:cubicBezTo>
                        <a:pt x="262" y="211"/>
                        <a:pt x="264" y="211"/>
                        <a:pt x="266" y="212"/>
                      </a:cubicBezTo>
                      <a:cubicBezTo>
                        <a:pt x="269" y="219"/>
                        <a:pt x="272" y="225"/>
                        <a:pt x="275" y="233"/>
                      </a:cubicBezTo>
                      <a:cubicBezTo>
                        <a:pt x="276" y="233"/>
                        <a:pt x="276" y="233"/>
                        <a:pt x="276" y="233"/>
                      </a:cubicBezTo>
                      <a:cubicBezTo>
                        <a:pt x="276" y="229"/>
                        <a:pt x="275" y="226"/>
                        <a:pt x="273" y="222"/>
                      </a:cubicBezTo>
                      <a:cubicBezTo>
                        <a:pt x="271" y="218"/>
                        <a:pt x="269" y="215"/>
                        <a:pt x="267" y="212"/>
                      </a:cubicBezTo>
                      <a:cubicBezTo>
                        <a:pt x="269" y="213"/>
                        <a:pt x="272" y="213"/>
                        <a:pt x="274" y="215"/>
                      </a:cubicBezTo>
                      <a:cubicBezTo>
                        <a:pt x="274" y="215"/>
                        <a:pt x="274" y="215"/>
                        <a:pt x="275" y="215"/>
                      </a:cubicBezTo>
                      <a:cubicBezTo>
                        <a:pt x="275" y="215"/>
                        <a:pt x="275" y="215"/>
                        <a:pt x="275" y="215"/>
                      </a:cubicBezTo>
                      <a:cubicBezTo>
                        <a:pt x="276" y="216"/>
                        <a:pt x="278" y="217"/>
                        <a:pt x="279" y="218"/>
                      </a:cubicBezTo>
                      <a:cubicBezTo>
                        <a:pt x="280" y="219"/>
                        <a:pt x="280" y="219"/>
                        <a:pt x="281" y="220"/>
                      </a:cubicBezTo>
                      <a:cubicBezTo>
                        <a:pt x="282" y="221"/>
                        <a:pt x="282" y="221"/>
                        <a:pt x="282" y="222"/>
                      </a:cubicBezTo>
                      <a:cubicBezTo>
                        <a:pt x="282" y="222"/>
                        <a:pt x="282" y="222"/>
                        <a:pt x="283" y="222"/>
                      </a:cubicBezTo>
                      <a:cubicBezTo>
                        <a:pt x="283" y="222"/>
                        <a:pt x="283" y="222"/>
                        <a:pt x="283" y="223"/>
                      </a:cubicBezTo>
                      <a:cubicBezTo>
                        <a:pt x="283" y="224"/>
                        <a:pt x="283" y="225"/>
                        <a:pt x="284" y="227"/>
                      </a:cubicBezTo>
                      <a:cubicBezTo>
                        <a:pt x="283" y="229"/>
                        <a:pt x="283" y="231"/>
                        <a:pt x="282" y="233"/>
                      </a:cubicBezTo>
                      <a:cubicBezTo>
                        <a:pt x="282" y="233"/>
                        <a:pt x="282" y="233"/>
                        <a:pt x="282" y="234"/>
                      </a:cubicBezTo>
                      <a:cubicBezTo>
                        <a:pt x="283" y="234"/>
                        <a:pt x="283" y="234"/>
                        <a:pt x="283" y="234"/>
                      </a:cubicBezTo>
                      <a:cubicBezTo>
                        <a:pt x="283" y="234"/>
                        <a:pt x="283" y="233"/>
                        <a:pt x="283" y="233"/>
                      </a:cubicBezTo>
                      <a:cubicBezTo>
                        <a:pt x="283" y="233"/>
                        <a:pt x="283" y="233"/>
                        <a:pt x="283" y="233"/>
                      </a:cubicBezTo>
                      <a:cubicBezTo>
                        <a:pt x="284" y="232"/>
                        <a:pt x="284" y="232"/>
                        <a:pt x="284" y="232"/>
                      </a:cubicBezTo>
                      <a:cubicBezTo>
                        <a:pt x="284" y="233"/>
                        <a:pt x="284" y="233"/>
                        <a:pt x="284" y="233"/>
                      </a:cubicBezTo>
                      <a:cubicBezTo>
                        <a:pt x="284" y="236"/>
                        <a:pt x="283" y="238"/>
                        <a:pt x="282" y="241"/>
                      </a:cubicBezTo>
                      <a:cubicBezTo>
                        <a:pt x="282" y="241"/>
                        <a:pt x="282" y="241"/>
                        <a:pt x="282" y="242"/>
                      </a:cubicBezTo>
                      <a:cubicBezTo>
                        <a:pt x="283" y="242"/>
                        <a:pt x="283" y="243"/>
                        <a:pt x="284" y="243"/>
                      </a:cubicBezTo>
                      <a:cubicBezTo>
                        <a:pt x="284" y="243"/>
                        <a:pt x="284" y="243"/>
                        <a:pt x="285" y="242"/>
                      </a:cubicBezTo>
                      <a:cubicBezTo>
                        <a:pt x="286" y="239"/>
                        <a:pt x="287" y="235"/>
                        <a:pt x="287" y="231"/>
                      </a:cubicBezTo>
                      <a:cubicBezTo>
                        <a:pt x="287" y="231"/>
                        <a:pt x="287" y="230"/>
                        <a:pt x="287" y="229"/>
                      </a:cubicBezTo>
                      <a:cubicBezTo>
                        <a:pt x="287" y="227"/>
                        <a:pt x="287" y="226"/>
                        <a:pt x="288" y="225"/>
                      </a:cubicBezTo>
                      <a:cubicBezTo>
                        <a:pt x="288" y="225"/>
                        <a:pt x="288" y="224"/>
                        <a:pt x="288" y="224"/>
                      </a:cubicBezTo>
                      <a:cubicBezTo>
                        <a:pt x="286" y="221"/>
                        <a:pt x="285" y="218"/>
                        <a:pt x="283" y="215"/>
                      </a:cubicBezTo>
                      <a:cubicBezTo>
                        <a:pt x="282" y="214"/>
                        <a:pt x="282" y="213"/>
                        <a:pt x="281" y="212"/>
                      </a:cubicBezTo>
                      <a:cubicBezTo>
                        <a:pt x="280" y="212"/>
                        <a:pt x="280" y="211"/>
                        <a:pt x="280" y="211"/>
                      </a:cubicBezTo>
                      <a:cubicBezTo>
                        <a:pt x="280" y="211"/>
                        <a:pt x="281" y="212"/>
                        <a:pt x="281" y="212"/>
                      </a:cubicBezTo>
                      <a:cubicBezTo>
                        <a:pt x="282" y="213"/>
                        <a:pt x="283" y="214"/>
                        <a:pt x="284" y="215"/>
                      </a:cubicBezTo>
                      <a:cubicBezTo>
                        <a:pt x="285" y="216"/>
                        <a:pt x="286" y="217"/>
                        <a:pt x="286" y="218"/>
                      </a:cubicBezTo>
                      <a:cubicBezTo>
                        <a:pt x="286" y="218"/>
                        <a:pt x="287" y="218"/>
                        <a:pt x="287" y="218"/>
                      </a:cubicBezTo>
                      <a:cubicBezTo>
                        <a:pt x="286" y="214"/>
                        <a:pt x="284" y="211"/>
                        <a:pt x="280" y="208"/>
                      </a:cubicBezTo>
                      <a:cubicBezTo>
                        <a:pt x="277" y="206"/>
                        <a:pt x="273" y="204"/>
                        <a:pt x="270" y="203"/>
                      </a:cubicBezTo>
                      <a:cubicBezTo>
                        <a:pt x="266" y="200"/>
                        <a:pt x="261" y="198"/>
                        <a:pt x="257" y="196"/>
                      </a:cubicBezTo>
                      <a:cubicBezTo>
                        <a:pt x="254" y="196"/>
                        <a:pt x="251" y="197"/>
                        <a:pt x="248" y="197"/>
                      </a:cubicBezTo>
                      <a:cubicBezTo>
                        <a:pt x="246" y="195"/>
                        <a:pt x="243" y="192"/>
                        <a:pt x="241" y="189"/>
                      </a:cubicBezTo>
                      <a:cubicBezTo>
                        <a:pt x="240" y="189"/>
                        <a:pt x="240" y="189"/>
                        <a:pt x="240" y="189"/>
                      </a:cubicBezTo>
                      <a:cubicBezTo>
                        <a:pt x="240" y="188"/>
                        <a:pt x="239" y="187"/>
                        <a:pt x="239" y="187"/>
                      </a:cubicBezTo>
                      <a:cubicBezTo>
                        <a:pt x="238" y="187"/>
                        <a:pt x="238" y="187"/>
                        <a:pt x="238" y="186"/>
                      </a:cubicBezTo>
                      <a:cubicBezTo>
                        <a:pt x="227" y="176"/>
                        <a:pt x="216" y="165"/>
                        <a:pt x="205" y="154"/>
                      </a:cubicBezTo>
                      <a:cubicBezTo>
                        <a:pt x="201" y="150"/>
                        <a:pt x="197" y="145"/>
                        <a:pt x="192" y="141"/>
                      </a:cubicBezTo>
                      <a:cubicBezTo>
                        <a:pt x="190" y="138"/>
                        <a:pt x="188" y="135"/>
                        <a:pt x="185" y="133"/>
                      </a:cubicBezTo>
                      <a:cubicBezTo>
                        <a:pt x="180" y="129"/>
                        <a:pt x="176" y="124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81" y="111"/>
                        <a:pt x="190" y="103"/>
                        <a:pt x="200" y="94"/>
                      </a:cubicBezTo>
                      <a:cubicBezTo>
                        <a:pt x="215" y="81"/>
                        <a:pt x="230" y="68"/>
                        <a:pt x="244" y="55"/>
                      </a:cubicBezTo>
                      <a:cubicBezTo>
                        <a:pt x="242" y="56"/>
                        <a:pt x="241" y="57"/>
                        <a:pt x="239" y="58"/>
                      </a:cubicBezTo>
                      <a:cubicBezTo>
                        <a:pt x="244" y="53"/>
                        <a:pt x="249" y="48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3"/>
                        <a:pt x="256" y="43"/>
                        <a:pt x="256" y="43"/>
                      </a:cubicBezTo>
                      <a:cubicBezTo>
                        <a:pt x="260" y="42"/>
                        <a:pt x="264" y="41"/>
                        <a:pt x="268" y="40"/>
                      </a:cubicBezTo>
                      <a:cubicBezTo>
                        <a:pt x="267" y="41"/>
                        <a:pt x="267" y="42"/>
                        <a:pt x="267" y="43"/>
                      </a:cubicBezTo>
                      <a:cubicBezTo>
                        <a:pt x="267" y="43"/>
                        <a:pt x="267" y="43"/>
                        <a:pt x="267" y="43"/>
                      </a:cubicBezTo>
                      <a:cubicBezTo>
                        <a:pt x="268" y="42"/>
                        <a:pt x="268" y="41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74" y="32"/>
                        <a:pt x="278" y="24"/>
                        <a:pt x="282" y="15"/>
                      </a:cubicBezTo>
                      <a:cubicBezTo>
                        <a:pt x="282" y="15"/>
                        <a:pt x="282" y="15"/>
                        <a:pt x="283" y="15"/>
                      </a:cubicBezTo>
                      <a:cubicBezTo>
                        <a:pt x="282" y="13"/>
                        <a:pt x="280" y="12"/>
                        <a:pt x="280" y="11"/>
                      </a:cubicBezTo>
                      <a:cubicBezTo>
                        <a:pt x="279" y="10"/>
                        <a:pt x="278" y="9"/>
                        <a:pt x="278" y="9"/>
                      </a:cubicBezTo>
                      <a:cubicBezTo>
                        <a:pt x="273" y="11"/>
                        <a:pt x="267" y="14"/>
                        <a:pt x="262" y="16"/>
                      </a:cubicBezTo>
                      <a:cubicBezTo>
                        <a:pt x="258" y="17"/>
                        <a:pt x="256" y="18"/>
                        <a:pt x="253" y="19"/>
                      </a:cubicBezTo>
                      <a:cubicBezTo>
                        <a:pt x="252" y="19"/>
                        <a:pt x="252" y="19"/>
                        <a:pt x="252" y="20"/>
                      </a:cubicBezTo>
                      <a:cubicBezTo>
                        <a:pt x="252" y="20"/>
                        <a:pt x="252" y="20"/>
                        <a:pt x="252" y="20"/>
                      </a:cubicBezTo>
                      <a:cubicBezTo>
                        <a:pt x="251" y="20"/>
                        <a:pt x="250" y="20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49" y="22"/>
                        <a:pt x="248" y="22"/>
                        <a:pt x="248" y="23"/>
                      </a:cubicBezTo>
                      <a:cubicBezTo>
                        <a:pt x="248" y="23"/>
                        <a:pt x="248" y="23"/>
                        <a:pt x="248" y="23"/>
                      </a:cubicBezTo>
                      <a:cubicBezTo>
                        <a:pt x="248" y="23"/>
                        <a:pt x="248" y="23"/>
                        <a:pt x="248" y="24"/>
                      </a:cubicBezTo>
                      <a:cubicBezTo>
                        <a:pt x="248" y="24"/>
                        <a:pt x="248" y="24"/>
                        <a:pt x="248" y="24"/>
                      </a:cubicBezTo>
                      <a:cubicBezTo>
                        <a:pt x="248" y="27"/>
                        <a:pt x="248" y="30"/>
                        <a:pt x="248" y="33"/>
                      </a:cubicBezTo>
                      <a:cubicBezTo>
                        <a:pt x="248" y="34"/>
                        <a:pt x="248" y="35"/>
                        <a:pt x="248" y="35"/>
                      </a:cubicBezTo>
                      <a:cubicBezTo>
                        <a:pt x="247" y="36"/>
                        <a:pt x="247" y="36"/>
                        <a:pt x="247" y="36"/>
                      </a:cubicBezTo>
                      <a:cubicBezTo>
                        <a:pt x="244" y="39"/>
                        <a:pt x="242" y="41"/>
                        <a:pt x="240" y="43"/>
                      </a:cubicBezTo>
                      <a:cubicBezTo>
                        <a:pt x="237" y="45"/>
                        <a:pt x="234" y="48"/>
                        <a:pt x="231" y="51"/>
                      </a:cubicBezTo>
                      <a:cubicBezTo>
                        <a:pt x="230" y="51"/>
                        <a:pt x="230" y="52"/>
                        <a:pt x="229" y="53"/>
                      </a:cubicBezTo>
                      <a:cubicBezTo>
                        <a:pt x="222" y="59"/>
                        <a:pt x="215" y="66"/>
                        <a:pt x="208" y="73"/>
                      </a:cubicBezTo>
                      <a:cubicBezTo>
                        <a:pt x="194" y="87"/>
                        <a:pt x="179" y="99"/>
                        <a:pt x="164" y="112"/>
                      </a:cubicBezTo>
                      <a:cubicBezTo>
                        <a:pt x="161" y="108"/>
                        <a:pt x="157" y="105"/>
                        <a:pt x="154" y="101"/>
                      </a:cubicBezTo>
                      <a:cubicBezTo>
                        <a:pt x="151" y="99"/>
                        <a:pt x="149" y="96"/>
                        <a:pt x="147" y="94"/>
                      </a:cubicBezTo>
                      <a:cubicBezTo>
                        <a:pt x="142" y="87"/>
                        <a:pt x="136" y="79"/>
                        <a:pt x="130" y="72"/>
                      </a:cubicBezTo>
                      <a:cubicBezTo>
                        <a:pt x="126" y="68"/>
                        <a:pt x="121" y="63"/>
                        <a:pt x="116" y="58"/>
                      </a:cubicBezTo>
                      <a:cubicBezTo>
                        <a:pt x="116" y="57"/>
                        <a:pt x="115" y="55"/>
                        <a:pt x="114" y="54"/>
                      </a:cubicBezTo>
                      <a:cubicBezTo>
                        <a:pt x="112" y="52"/>
                        <a:pt x="112" y="49"/>
                        <a:pt x="112" y="47"/>
                      </a:cubicBezTo>
                      <a:cubicBezTo>
                        <a:pt x="112" y="47"/>
                        <a:pt x="112" y="46"/>
                        <a:pt x="112" y="46"/>
                      </a:cubicBezTo>
                      <a:cubicBezTo>
                        <a:pt x="111" y="45"/>
                        <a:pt x="111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09" y="46"/>
                      </a:cubicBezTo>
                      <a:cubicBezTo>
                        <a:pt x="109" y="47"/>
                        <a:pt x="109" y="49"/>
                        <a:pt x="109" y="50"/>
                      </a:cubicBezTo>
                      <a:cubicBezTo>
                        <a:pt x="109" y="50"/>
                        <a:pt x="109" y="51"/>
                        <a:pt x="109" y="51"/>
                      </a:cubicBezTo>
                      <a:cubicBezTo>
                        <a:pt x="110" y="51"/>
                        <a:pt x="110" y="51"/>
                        <a:pt x="110" y="52"/>
                      </a:cubicBezTo>
                      <a:cubicBezTo>
                        <a:pt x="109" y="51"/>
                        <a:pt x="109" y="51"/>
                        <a:pt x="108" y="51"/>
                      </a:cubicBezTo>
                      <a:cubicBezTo>
                        <a:pt x="108" y="51"/>
                        <a:pt x="109" y="52"/>
                        <a:pt x="109" y="53"/>
                      </a:cubicBezTo>
                      <a:cubicBezTo>
                        <a:pt x="110" y="53"/>
                        <a:pt x="110" y="53"/>
                        <a:pt x="110" y="54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2" y="57"/>
                        <a:pt x="113" y="58"/>
                        <a:pt x="114" y="60"/>
                      </a:cubicBezTo>
                      <a:cubicBezTo>
                        <a:pt x="113" y="58"/>
                        <a:pt x="111" y="57"/>
                        <a:pt x="110" y="55"/>
                      </a:cubicBezTo>
                      <a:cubicBezTo>
                        <a:pt x="110" y="55"/>
                        <a:pt x="109" y="55"/>
                        <a:pt x="109" y="54"/>
                      </a:cubicBezTo>
                      <a:cubicBezTo>
                        <a:pt x="106" y="52"/>
                        <a:pt x="104" y="50"/>
                        <a:pt x="102" y="49"/>
                      </a:cubicBezTo>
                      <a:cubicBezTo>
                        <a:pt x="105" y="52"/>
                        <a:pt x="108" y="56"/>
                        <a:pt x="111" y="59"/>
                      </a:cubicBezTo>
                      <a:cubicBezTo>
                        <a:pt x="117" y="67"/>
                        <a:pt x="123" y="74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29" y="81"/>
                      </a:cubicBezTo>
                      <a:cubicBezTo>
                        <a:pt x="131" y="89"/>
                        <a:pt x="134" y="97"/>
                        <a:pt x="136" y="105"/>
                      </a:cubicBezTo>
                      <a:cubicBezTo>
                        <a:pt x="137" y="105"/>
                        <a:pt x="137" y="106"/>
                        <a:pt x="137" y="106"/>
                      </a:cubicBezTo>
                      <a:cubicBezTo>
                        <a:pt x="137" y="106"/>
                        <a:pt x="138" y="106"/>
                        <a:pt x="138" y="106"/>
                      </a:cubicBezTo>
                      <a:cubicBezTo>
                        <a:pt x="136" y="98"/>
                        <a:pt x="133" y="89"/>
                        <a:pt x="130" y="81"/>
                      </a:cubicBezTo>
                      <a:cubicBezTo>
                        <a:pt x="132" y="83"/>
                        <a:pt x="134" y="85"/>
                        <a:pt x="136" y="88"/>
                      </a:cubicBezTo>
                      <a:cubicBezTo>
                        <a:pt x="138" y="96"/>
                        <a:pt x="140" y="104"/>
                        <a:pt x="143" y="112"/>
                      </a:cubicBezTo>
                      <a:cubicBezTo>
                        <a:pt x="143" y="112"/>
                        <a:pt x="143" y="112"/>
                        <a:pt x="144" y="112"/>
                      </a:cubicBezTo>
                      <a:cubicBezTo>
                        <a:pt x="142" y="105"/>
                        <a:pt x="140" y="97"/>
                        <a:pt x="137" y="89"/>
                      </a:cubicBezTo>
                      <a:cubicBezTo>
                        <a:pt x="138" y="91"/>
                        <a:pt x="140" y="92"/>
                        <a:pt x="141" y="93"/>
                      </a:cubicBezTo>
                      <a:cubicBezTo>
                        <a:pt x="142" y="95"/>
                        <a:pt x="143" y="95"/>
                        <a:pt x="144" y="96"/>
                      </a:cubicBezTo>
                      <a:cubicBezTo>
                        <a:pt x="145" y="105"/>
                        <a:pt x="147" y="113"/>
                        <a:pt x="149" y="122"/>
                      </a:cubicBezTo>
                      <a:cubicBezTo>
                        <a:pt x="149" y="122"/>
                        <a:pt x="150" y="123"/>
                        <a:pt x="150" y="123"/>
                      </a:cubicBezTo>
                      <a:cubicBezTo>
                        <a:pt x="150" y="123"/>
                        <a:pt x="150" y="123"/>
                        <a:pt x="151" y="123"/>
                      </a:cubicBezTo>
                      <a:cubicBezTo>
                        <a:pt x="148" y="115"/>
                        <a:pt x="146" y="107"/>
                        <a:pt x="145" y="98"/>
                      </a:cubicBezTo>
                      <a:cubicBezTo>
                        <a:pt x="155" y="109"/>
                        <a:pt x="166" y="120"/>
                        <a:pt x="176" y="131"/>
                      </a:cubicBezTo>
                      <a:cubicBezTo>
                        <a:pt x="180" y="135"/>
                        <a:pt x="184" y="138"/>
                        <a:pt x="188" y="140"/>
                      </a:cubicBezTo>
                      <a:cubicBezTo>
                        <a:pt x="192" y="145"/>
                        <a:pt x="196" y="149"/>
                        <a:pt x="200" y="153"/>
                      </a:cubicBezTo>
                      <a:cubicBezTo>
                        <a:pt x="207" y="161"/>
                        <a:pt x="214" y="169"/>
                        <a:pt x="221" y="177"/>
                      </a:cubicBezTo>
                      <a:cubicBezTo>
                        <a:pt x="228" y="185"/>
                        <a:pt x="236" y="194"/>
                        <a:pt x="244" y="202"/>
                      </a:cubicBezTo>
                      <a:cubicBezTo>
                        <a:pt x="244" y="202"/>
                        <a:pt x="244" y="202"/>
                        <a:pt x="245" y="202"/>
                      </a:cubicBezTo>
                      <a:cubicBezTo>
                        <a:pt x="244" y="202"/>
                        <a:pt x="244" y="202"/>
                        <a:pt x="244" y="202"/>
                      </a:cubicBezTo>
                      <a:cubicBezTo>
                        <a:pt x="243" y="203"/>
                        <a:pt x="242" y="203"/>
                        <a:pt x="241" y="204"/>
                      </a:cubicBezTo>
                      <a:cubicBezTo>
                        <a:pt x="242" y="203"/>
                        <a:pt x="244" y="203"/>
                        <a:pt x="245" y="203"/>
                      </a:cubicBezTo>
                      <a:cubicBezTo>
                        <a:pt x="245" y="203"/>
                        <a:pt x="244" y="204"/>
                        <a:pt x="244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48" y="204"/>
                        <a:pt x="252" y="203"/>
                        <a:pt x="256" y="203"/>
                      </a:cubicBezTo>
                      <a:cubicBezTo>
                        <a:pt x="260" y="205"/>
                        <a:pt x="264" y="207"/>
                        <a:pt x="268" y="209"/>
                      </a:cubicBezTo>
                      <a:cubicBezTo>
                        <a:pt x="269" y="209"/>
                        <a:pt x="270" y="210"/>
                        <a:pt x="270" y="211"/>
                      </a:cubicBezTo>
                      <a:cubicBezTo>
                        <a:pt x="270" y="210"/>
                        <a:pt x="269" y="210"/>
                        <a:pt x="268" y="210"/>
                      </a:cubicBezTo>
                      <a:cubicBezTo>
                        <a:pt x="266" y="210"/>
                        <a:pt x="264" y="209"/>
                        <a:pt x="262" y="209"/>
                      </a:cubicBezTo>
                      <a:cubicBezTo>
                        <a:pt x="261" y="209"/>
                        <a:pt x="260" y="209"/>
                        <a:pt x="260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9" y="209"/>
                        <a:pt x="259" y="209"/>
                        <a:pt x="258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7" y="209"/>
                        <a:pt x="256" y="210"/>
                        <a:pt x="254" y="210"/>
                      </a:cubicBezTo>
                      <a:cubicBezTo>
                        <a:pt x="254" y="210"/>
                        <a:pt x="254" y="210"/>
                        <a:pt x="254" y="210"/>
                      </a:cubicBezTo>
                      <a:cubicBezTo>
                        <a:pt x="256" y="210"/>
                        <a:pt x="258" y="210"/>
                        <a:pt x="259" y="211"/>
                      </a:cubicBezTo>
                      <a:cubicBezTo>
                        <a:pt x="261" y="215"/>
                        <a:pt x="263" y="219"/>
                        <a:pt x="265" y="224"/>
                      </a:cubicBezTo>
                      <a:cubicBezTo>
                        <a:pt x="264" y="223"/>
                        <a:pt x="262" y="223"/>
                        <a:pt x="261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1"/>
                        <a:pt x="260" y="221"/>
                      </a:cubicBezTo>
                      <a:cubicBezTo>
                        <a:pt x="260" y="221"/>
                        <a:pt x="260" y="221"/>
                        <a:pt x="259" y="221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56" y="217"/>
                        <a:pt x="254" y="213"/>
                        <a:pt x="252" y="210"/>
                      </a:cubicBezTo>
                      <a:cubicBezTo>
                        <a:pt x="251" y="210"/>
                        <a:pt x="251" y="210"/>
                        <a:pt x="251" y="210"/>
                      </a:cubicBezTo>
                      <a:cubicBezTo>
                        <a:pt x="253" y="214"/>
                        <a:pt x="255" y="219"/>
                        <a:pt x="258" y="222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6" y="223"/>
                        <a:pt x="255" y="223"/>
                        <a:pt x="254" y="223"/>
                      </a:cubicBezTo>
                      <a:cubicBezTo>
                        <a:pt x="254" y="223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2" y="225"/>
                        <a:pt x="251" y="226"/>
                        <a:pt x="250" y="227"/>
                      </a:cubicBezTo>
                      <a:cubicBezTo>
                        <a:pt x="250" y="228"/>
                        <a:pt x="249" y="228"/>
                        <a:pt x="249" y="229"/>
                      </a:cubicBezTo>
                      <a:cubicBezTo>
                        <a:pt x="248" y="229"/>
                        <a:pt x="248" y="229"/>
                        <a:pt x="248" y="229"/>
                      </a:cubicBezTo>
                      <a:cubicBezTo>
                        <a:pt x="247" y="231"/>
                        <a:pt x="247" y="233"/>
                        <a:pt x="246" y="234"/>
                      </a:cubicBezTo>
                      <a:cubicBezTo>
                        <a:pt x="246" y="239"/>
                        <a:pt x="246" y="244"/>
                        <a:pt x="248" y="249"/>
                      </a:cubicBezTo>
                      <a:cubicBezTo>
                        <a:pt x="247" y="249"/>
                        <a:pt x="246" y="249"/>
                        <a:pt x="244" y="249"/>
                      </a:cubicBezTo>
                      <a:cubicBezTo>
                        <a:pt x="244" y="246"/>
                        <a:pt x="243" y="244"/>
                        <a:pt x="242" y="242"/>
                      </a:cubicBezTo>
                      <a:cubicBezTo>
                        <a:pt x="242" y="241"/>
                        <a:pt x="241" y="240"/>
                        <a:pt x="241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1" y="241"/>
                        <a:pt x="241" y="241"/>
                        <a:pt x="241" y="241"/>
                      </a:cubicBezTo>
                      <a:cubicBezTo>
                        <a:pt x="241" y="243"/>
                        <a:pt x="242" y="245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38" y="245"/>
                        <a:pt x="235" y="243"/>
                        <a:pt x="233" y="239"/>
                      </a:cubicBezTo>
                      <a:cubicBezTo>
                        <a:pt x="231" y="236"/>
                        <a:pt x="230" y="232"/>
                        <a:pt x="231" y="228"/>
                      </a:cubicBezTo>
                      <a:cubicBezTo>
                        <a:pt x="231" y="228"/>
                        <a:pt x="232" y="228"/>
                        <a:pt x="232" y="228"/>
                      </a:cubicBezTo>
                      <a:cubicBezTo>
                        <a:pt x="232" y="228"/>
                        <a:pt x="231" y="227"/>
                        <a:pt x="231" y="227"/>
                      </a:cubicBezTo>
                      <a:cubicBezTo>
                        <a:pt x="231" y="226"/>
                        <a:pt x="231" y="225"/>
                        <a:pt x="232" y="225"/>
                      </a:cubicBezTo>
                      <a:cubicBezTo>
                        <a:pt x="232" y="225"/>
                        <a:pt x="232" y="225"/>
                        <a:pt x="232" y="225"/>
                      </a:cubicBezTo>
                      <a:cubicBezTo>
                        <a:pt x="232" y="225"/>
                        <a:pt x="232" y="225"/>
                        <a:pt x="232" y="226"/>
                      </a:cubicBezTo>
                      <a:cubicBezTo>
                        <a:pt x="232" y="226"/>
                        <a:pt x="233" y="226"/>
                        <a:pt x="234" y="226"/>
                      </a:cubicBezTo>
                      <a:cubicBezTo>
                        <a:pt x="234" y="224"/>
                        <a:pt x="233" y="223"/>
                        <a:pt x="233" y="222"/>
                      </a:cubicBezTo>
                      <a:cubicBezTo>
                        <a:pt x="233" y="221"/>
                        <a:pt x="234" y="221"/>
                        <a:pt x="234" y="221"/>
                      </a:cubicBezTo>
                      <a:cubicBezTo>
                        <a:pt x="234" y="221"/>
                        <a:pt x="234" y="221"/>
                        <a:pt x="234" y="221"/>
                      </a:cubicBezTo>
                      <a:cubicBezTo>
                        <a:pt x="233" y="220"/>
                        <a:pt x="233" y="220"/>
                        <a:pt x="232" y="220"/>
                      </a:cubicBezTo>
                      <a:cubicBezTo>
                        <a:pt x="233" y="219"/>
                        <a:pt x="233" y="218"/>
                        <a:pt x="233" y="218"/>
                      </a:cubicBezTo>
                      <a:cubicBezTo>
                        <a:pt x="233" y="217"/>
                        <a:pt x="233" y="217"/>
                        <a:pt x="232" y="217"/>
                      </a:cubicBezTo>
                      <a:cubicBezTo>
                        <a:pt x="232" y="217"/>
                        <a:pt x="232" y="217"/>
                        <a:pt x="232" y="217"/>
                      </a:cubicBezTo>
                      <a:cubicBezTo>
                        <a:pt x="232" y="217"/>
                        <a:pt x="232" y="217"/>
                        <a:pt x="231" y="217"/>
                      </a:cubicBezTo>
                      <a:cubicBezTo>
                        <a:pt x="230" y="212"/>
                        <a:pt x="228" y="207"/>
                        <a:pt x="226" y="202"/>
                      </a:cubicBezTo>
                      <a:cubicBezTo>
                        <a:pt x="226" y="201"/>
                        <a:pt x="225" y="200"/>
                        <a:pt x="224" y="200"/>
                      </a:cubicBezTo>
                      <a:cubicBezTo>
                        <a:pt x="224" y="200"/>
                        <a:pt x="224" y="200"/>
                        <a:pt x="224" y="200"/>
                      </a:cubicBezTo>
                      <a:cubicBezTo>
                        <a:pt x="226" y="206"/>
                        <a:pt x="227" y="213"/>
                        <a:pt x="229" y="219"/>
                      </a:cubicBezTo>
                      <a:cubicBezTo>
                        <a:pt x="229" y="219"/>
                        <a:pt x="228" y="219"/>
                        <a:pt x="228" y="219"/>
                      </a:cubicBezTo>
                      <a:cubicBezTo>
                        <a:pt x="227" y="217"/>
                        <a:pt x="226" y="216"/>
                        <a:pt x="224" y="215"/>
                      </a:cubicBezTo>
                      <a:cubicBezTo>
                        <a:pt x="223" y="208"/>
                        <a:pt x="222" y="201"/>
                        <a:pt x="219" y="195"/>
                      </a:cubicBezTo>
                      <a:cubicBezTo>
                        <a:pt x="218" y="195"/>
                        <a:pt x="218" y="195"/>
                        <a:pt x="218" y="195"/>
                      </a:cubicBezTo>
                      <a:cubicBezTo>
                        <a:pt x="219" y="201"/>
                        <a:pt x="221" y="207"/>
                        <a:pt x="223" y="213"/>
                      </a:cubicBezTo>
                      <a:cubicBezTo>
                        <a:pt x="221" y="211"/>
                        <a:pt x="218" y="208"/>
                        <a:pt x="216" y="205"/>
                      </a:cubicBezTo>
                      <a:cubicBezTo>
                        <a:pt x="216" y="197"/>
                        <a:pt x="213" y="190"/>
                        <a:pt x="209" y="183"/>
                      </a:cubicBezTo>
                      <a:cubicBezTo>
                        <a:pt x="209" y="182"/>
                        <a:pt x="209" y="182"/>
                        <a:pt x="208" y="182"/>
                      </a:cubicBezTo>
                      <a:cubicBezTo>
                        <a:pt x="210" y="189"/>
                        <a:pt x="212" y="196"/>
                        <a:pt x="214" y="203"/>
                      </a:cubicBezTo>
                      <a:cubicBezTo>
                        <a:pt x="212" y="201"/>
                        <a:pt x="210" y="198"/>
                        <a:pt x="208" y="195"/>
                      </a:cubicBezTo>
                      <a:cubicBezTo>
                        <a:pt x="208" y="195"/>
                        <a:pt x="208" y="195"/>
                        <a:pt x="208" y="195"/>
                      </a:cubicBezTo>
                      <a:cubicBezTo>
                        <a:pt x="204" y="192"/>
                        <a:pt x="201" y="188"/>
                        <a:pt x="198" y="185"/>
                      </a:cubicBezTo>
                      <a:cubicBezTo>
                        <a:pt x="196" y="179"/>
                        <a:pt x="194" y="173"/>
                        <a:pt x="192" y="167"/>
                      </a:cubicBezTo>
                      <a:cubicBezTo>
                        <a:pt x="192" y="167"/>
                        <a:pt x="192" y="167"/>
                        <a:pt x="191" y="167"/>
                      </a:cubicBezTo>
                      <a:cubicBezTo>
                        <a:pt x="192" y="172"/>
                        <a:pt x="193" y="177"/>
                        <a:pt x="196" y="182"/>
                      </a:cubicBezTo>
                      <a:cubicBezTo>
                        <a:pt x="194" y="180"/>
                        <a:pt x="192" y="178"/>
                        <a:pt x="190" y="176"/>
                      </a:cubicBezTo>
                      <a:cubicBezTo>
                        <a:pt x="189" y="175"/>
                        <a:pt x="189" y="175"/>
                        <a:pt x="188" y="174"/>
                      </a:cubicBezTo>
                      <a:cubicBezTo>
                        <a:pt x="188" y="174"/>
                        <a:pt x="187" y="173"/>
                        <a:pt x="187" y="173"/>
                      </a:cubicBezTo>
                      <a:cubicBezTo>
                        <a:pt x="187" y="170"/>
                        <a:pt x="186" y="167"/>
                        <a:pt x="184" y="164"/>
                      </a:cubicBezTo>
                      <a:cubicBezTo>
                        <a:pt x="182" y="159"/>
                        <a:pt x="180" y="154"/>
                        <a:pt x="179" y="149"/>
                      </a:cubicBezTo>
                      <a:cubicBezTo>
                        <a:pt x="178" y="148"/>
                        <a:pt x="177" y="146"/>
                        <a:pt x="176" y="145"/>
                      </a:cubicBezTo>
                      <a:cubicBezTo>
                        <a:pt x="175" y="145"/>
                        <a:pt x="175" y="145"/>
                        <a:pt x="175" y="145"/>
                      </a:cubicBezTo>
                      <a:cubicBezTo>
                        <a:pt x="178" y="152"/>
                        <a:pt x="180" y="159"/>
                        <a:pt x="182" y="167"/>
                      </a:cubicBezTo>
                      <a:cubicBezTo>
                        <a:pt x="179" y="163"/>
                        <a:pt x="176" y="159"/>
                        <a:pt x="174" y="156"/>
                      </a:cubicBezTo>
                      <a:cubicBezTo>
                        <a:pt x="171" y="147"/>
                        <a:pt x="169" y="139"/>
                        <a:pt x="166" y="131"/>
                      </a:cubicBezTo>
                      <a:cubicBezTo>
                        <a:pt x="166" y="131"/>
                        <a:pt x="166" y="131"/>
                        <a:pt x="165" y="131"/>
                      </a:cubicBezTo>
                      <a:cubicBezTo>
                        <a:pt x="167" y="138"/>
                        <a:pt x="168" y="145"/>
                        <a:pt x="171" y="153"/>
                      </a:cubicBezTo>
                      <a:cubicBezTo>
                        <a:pt x="165" y="146"/>
                        <a:pt x="160" y="139"/>
                        <a:pt x="154" y="132"/>
                      </a:cubicBezTo>
                      <a:cubicBezTo>
                        <a:pt x="154" y="132"/>
                        <a:pt x="154" y="132"/>
                        <a:pt x="154" y="131"/>
                      </a:cubicBezTo>
                      <a:cubicBezTo>
                        <a:pt x="151" y="127"/>
                        <a:pt x="147" y="123"/>
                        <a:pt x="144" y="119"/>
                      </a:cubicBezTo>
                      <a:cubicBezTo>
                        <a:pt x="138" y="111"/>
                        <a:pt x="132" y="104"/>
                        <a:pt x="127" y="97"/>
                      </a:cubicBezTo>
                      <a:cubicBezTo>
                        <a:pt x="126" y="97"/>
                        <a:pt x="126" y="96"/>
                        <a:pt x="126" y="96"/>
                      </a:cubicBezTo>
                      <a:cubicBezTo>
                        <a:pt x="125" y="95"/>
                        <a:pt x="124" y="93"/>
                        <a:pt x="123" y="92"/>
                      </a:cubicBezTo>
                      <a:cubicBezTo>
                        <a:pt x="122" y="91"/>
                        <a:pt x="121" y="89"/>
                        <a:pt x="120" y="88"/>
                      </a:cubicBezTo>
                      <a:cubicBezTo>
                        <a:pt x="117" y="79"/>
                        <a:pt x="114" y="69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0" y="60"/>
                        <a:pt x="110" y="61"/>
                        <a:pt x="110" y="61"/>
                      </a:cubicBezTo>
                      <a:cubicBezTo>
                        <a:pt x="110" y="61"/>
                        <a:pt x="110" y="62"/>
                        <a:pt x="110" y="62"/>
                      </a:cubicBezTo>
                      <a:cubicBezTo>
                        <a:pt x="113" y="69"/>
                        <a:pt x="115" y="77"/>
                        <a:pt x="117" y="85"/>
                      </a:cubicBezTo>
                      <a:cubicBezTo>
                        <a:pt x="115" y="83"/>
                        <a:pt x="113" y="81"/>
                        <a:pt x="111" y="78"/>
                      </a:cubicBezTo>
                      <a:cubicBezTo>
                        <a:pt x="108" y="70"/>
                        <a:pt x="105" y="62"/>
                        <a:pt x="102" y="53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2" y="57"/>
                        <a:pt x="103" y="61"/>
                        <a:pt x="105" y="65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6" y="69"/>
                        <a:pt x="107" y="73"/>
                        <a:pt x="109" y="76"/>
                      </a:cubicBezTo>
                      <a:cubicBezTo>
                        <a:pt x="107" y="74"/>
                        <a:pt x="105" y="72"/>
                        <a:pt x="104" y="70"/>
                      </a:cubicBezTo>
                      <a:cubicBezTo>
                        <a:pt x="103" y="70"/>
                        <a:pt x="103" y="69"/>
                        <a:pt x="102" y="69"/>
                      </a:cubicBezTo>
                      <a:cubicBezTo>
                        <a:pt x="103" y="69"/>
                        <a:pt x="104" y="69"/>
                        <a:pt x="104" y="69"/>
                      </a:cubicBezTo>
                      <a:cubicBezTo>
                        <a:pt x="104" y="68"/>
                        <a:pt x="104" y="67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3" y="65"/>
                        <a:pt x="103" y="66"/>
                        <a:pt x="103" y="67"/>
                      </a:cubicBezTo>
                      <a:cubicBezTo>
                        <a:pt x="103" y="67"/>
                        <a:pt x="103" y="67"/>
                        <a:pt x="103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97" y="61"/>
                        <a:pt x="94" y="53"/>
                        <a:pt x="92" y="45"/>
                      </a:cubicBezTo>
                      <a:cubicBezTo>
                        <a:pt x="91" y="45"/>
                        <a:pt x="91" y="45"/>
                        <a:pt x="91" y="45"/>
                      </a:cubicBezTo>
                      <a:cubicBezTo>
                        <a:pt x="92" y="54"/>
                        <a:pt x="96" y="62"/>
                        <a:pt x="102" y="68"/>
                      </a:cubicBezTo>
                      <a:cubicBezTo>
                        <a:pt x="99" y="65"/>
                        <a:pt x="96" y="63"/>
                        <a:pt x="94" y="60"/>
                      </a:cubicBezTo>
                      <a:cubicBezTo>
                        <a:pt x="93" y="59"/>
                        <a:pt x="92" y="59"/>
                        <a:pt x="91" y="58"/>
                      </a:cubicBezTo>
                      <a:cubicBezTo>
                        <a:pt x="91" y="58"/>
                        <a:pt x="91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88" y="58"/>
                        <a:pt x="88" y="58"/>
                      </a:cubicBezTo>
                      <a:cubicBezTo>
                        <a:pt x="87" y="58"/>
                        <a:pt x="86" y="58"/>
                        <a:pt x="86" y="58"/>
                      </a:cubicBezTo>
                      <a:cubicBezTo>
                        <a:pt x="83" y="52"/>
                        <a:pt x="80" y="46"/>
                        <a:pt x="77" y="40"/>
                      </a:cubicBezTo>
                      <a:cubicBezTo>
                        <a:pt x="79" y="40"/>
                        <a:pt x="80" y="39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5" y="37"/>
                        <a:pt x="87" y="37"/>
                        <a:pt x="89" y="36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7"/>
                        <a:pt x="89" y="37"/>
                        <a:pt x="88" y="38"/>
                      </a:cubicBezTo>
                      <a:cubicBezTo>
                        <a:pt x="86" y="39"/>
                        <a:pt x="83" y="40"/>
                        <a:pt x="80" y="41"/>
                      </a:cubicBezTo>
                      <a:cubicBezTo>
                        <a:pt x="88" y="43"/>
                        <a:pt x="93" y="40"/>
                        <a:pt x="95" y="33"/>
                      </a:cubicBezTo>
                      <a:cubicBezTo>
                        <a:pt x="95" y="35"/>
                        <a:pt x="95" y="37"/>
                        <a:pt x="95" y="39"/>
                      </a:cubicBezTo>
                      <a:cubicBezTo>
                        <a:pt x="96" y="39"/>
                        <a:pt x="96" y="39"/>
                        <a:pt x="97" y="39"/>
                      </a:cubicBezTo>
                      <a:cubicBezTo>
                        <a:pt x="98" y="35"/>
                        <a:pt x="98" y="31"/>
                        <a:pt x="98" y="28"/>
                      </a:cubicBezTo>
                      <a:cubicBezTo>
                        <a:pt x="99" y="26"/>
                        <a:pt x="99" y="23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7" y="17"/>
                        <a:pt x="97" y="16"/>
                      </a:cubicBezTo>
                      <a:cubicBezTo>
                        <a:pt x="96" y="13"/>
                        <a:pt x="96" y="11"/>
                        <a:pt x="96" y="9"/>
                      </a:cubicBezTo>
                      <a:cubicBezTo>
                        <a:pt x="100" y="12"/>
                        <a:pt x="104" y="16"/>
                        <a:pt x="107" y="21"/>
                      </a:cubicBezTo>
                      <a:cubicBezTo>
                        <a:pt x="109" y="24"/>
                        <a:pt x="110" y="27"/>
                        <a:pt x="111" y="31"/>
                      </a:cubicBezTo>
                      <a:cubicBezTo>
                        <a:pt x="111" y="32"/>
                        <a:pt x="111" y="33"/>
                        <a:pt x="112" y="34"/>
                      </a:cubicBezTo>
                      <a:cubicBezTo>
                        <a:pt x="111" y="35"/>
                        <a:pt x="111" y="37"/>
                        <a:pt x="111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1"/>
                        <a:pt x="108" y="43"/>
                        <a:pt x="108" y="45"/>
                      </a:cubicBezTo>
                      <a:cubicBezTo>
                        <a:pt x="110" y="43"/>
                        <a:pt x="111" y="41"/>
                        <a:pt x="112" y="39"/>
                      </a:cubicBezTo>
                      <a:cubicBezTo>
                        <a:pt x="113" y="38"/>
                        <a:pt x="113" y="37"/>
                        <a:pt x="113" y="35"/>
                      </a:cubicBezTo>
                      <a:cubicBezTo>
                        <a:pt x="114" y="32"/>
                        <a:pt x="114" y="29"/>
                        <a:pt x="113" y="26"/>
                      </a:cubicBezTo>
                      <a:cubicBezTo>
                        <a:pt x="114" y="22"/>
                        <a:pt x="113" y="18"/>
                        <a:pt x="110" y="13"/>
                      </a:cubicBezTo>
                      <a:cubicBezTo>
                        <a:pt x="107" y="9"/>
                        <a:pt x="104" y="6"/>
                        <a:pt x="102" y="2"/>
                      </a:cubicBezTo>
                      <a:cubicBezTo>
                        <a:pt x="101" y="1"/>
                        <a:pt x="100" y="1"/>
                        <a:pt x="99" y="0"/>
                      </a:cubicBezTo>
                      <a:cubicBezTo>
                        <a:pt x="101" y="3"/>
                        <a:pt x="103" y="6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2" y="7"/>
                        <a:pt x="100" y="4"/>
                        <a:pt x="98" y="2"/>
                      </a:cubicBezTo>
                      <a:cubicBezTo>
                        <a:pt x="98" y="2"/>
                        <a:pt x="97" y="1"/>
                        <a:pt x="96" y="1"/>
                      </a:cubicBezTo>
                      <a:cubicBezTo>
                        <a:pt x="97" y="3"/>
                        <a:pt x="98" y="4"/>
                        <a:pt x="100" y="6"/>
                      </a:cubicBezTo>
                      <a:cubicBezTo>
                        <a:pt x="96" y="4"/>
                        <a:pt x="92" y="2"/>
                        <a:pt x="88" y="1"/>
                      </a:cubicBezTo>
                      <a:cubicBezTo>
                        <a:pt x="86" y="1"/>
                        <a:pt x="84" y="1"/>
                        <a:pt x="82" y="1"/>
                      </a:cubicBezTo>
                      <a:cubicBezTo>
                        <a:pt x="82" y="1"/>
                        <a:pt x="81" y="2"/>
                        <a:pt x="81" y="2"/>
                      </a:cubicBezTo>
                      <a:cubicBezTo>
                        <a:pt x="81" y="2"/>
                        <a:pt x="81" y="3"/>
                        <a:pt x="81" y="3"/>
                      </a:cubicBezTo>
                      <a:cubicBezTo>
                        <a:pt x="80" y="3"/>
                        <a:pt x="80" y="4"/>
                        <a:pt x="80" y="5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1" y="6"/>
                        <a:pt x="81" y="5"/>
                        <a:pt x="81" y="5"/>
                      </a:cubicBezTo>
                      <a:cubicBezTo>
                        <a:pt x="82" y="5"/>
                        <a:pt x="82" y="4"/>
                        <a:pt x="82" y="4"/>
                      </a:cubicBezTo>
                      <a:cubicBezTo>
                        <a:pt x="82" y="4"/>
                        <a:pt x="83" y="4"/>
                        <a:pt x="84" y="4"/>
                      </a:cubicBezTo>
                      <a:cubicBezTo>
                        <a:pt x="85" y="5"/>
                        <a:pt x="86" y="7"/>
                        <a:pt x="87" y="8"/>
                      </a:cubicBezTo>
                      <a:cubicBezTo>
                        <a:pt x="89" y="12"/>
                        <a:pt x="91" y="15"/>
                        <a:pt x="92" y="19"/>
                      </a:cubicBezTo>
                      <a:cubicBezTo>
                        <a:pt x="92" y="20"/>
                        <a:pt x="92" y="21"/>
                        <a:pt x="91" y="23"/>
                      </a:cubicBezTo>
                      <a:cubicBezTo>
                        <a:pt x="89" y="27"/>
                        <a:pt x="87" y="31"/>
                        <a:pt x="84" y="33"/>
                      </a:cubicBezTo>
                      <a:cubicBezTo>
                        <a:pt x="82" y="34"/>
                        <a:pt x="79" y="35"/>
                        <a:pt x="77" y="35"/>
                      </a:cubicBezTo>
                      <a:cubicBezTo>
                        <a:pt x="78" y="35"/>
                        <a:pt x="78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ubicBezTo>
                        <a:pt x="73" y="35"/>
                        <a:pt x="70" y="34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5" y="31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8" y="33"/>
                        <a:pt x="70" y="32"/>
                        <a:pt x="72" y="31"/>
                      </a:cubicBezTo>
                      <a:cubicBezTo>
                        <a:pt x="70" y="30"/>
                        <a:pt x="68" y="30"/>
                        <a:pt x="66" y="29"/>
                      </a:cubicBezTo>
                      <a:cubicBezTo>
                        <a:pt x="62" y="25"/>
                        <a:pt x="60" y="20"/>
                        <a:pt x="59" y="14"/>
                      </a:cubicBezTo>
                      <a:lnTo>
                        <a:pt x="58" y="14"/>
                      </a:lnTo>
                      <a:close/>
                      <a:moveTo>
                        <a:pt x="93" y="9"/>
                      </a:moveTo>
                      <a:cubicBezTo>
                        <a:pt x="92" y="7"/>
                        <a:pt x="90" y="6"/>
                        <a:pt x="88" y="5"/>
                      </a:cubicBezTo>
                      <a:cubicBezTo>
                        <a:pt x="90" y="7"/>
                        <a:pt x="90" y="8"/>
                        <a:pt x="91" y="9"/>
                      </a:cubicBezTo>
                      <a:cubicBezTo>
                        <a:pt x="90" y="8"/>
                        <a:pt x="89" y="7"/>
                        <a:pt x="87" y="6"/>
                      </a:cubicBezTo>
                      <a:cubicBezTo>
                        <a:pt x="86" y="5"/>
                        <a:pt x="86" y="5"/>
                        <a:pt x="85" y="4"/>
                      </a:cubicBezTo>
                      <a:cubicBezTo>
                        <a:pt x="87" y="4"/>
                        <a:pt x="88" y="4"/>
                        <a:pt x="90" y="5"/>
                      </a:cubicBezTo>
                      <a:cubicBezTo>
                        <a:pt x="91" y="5"/>
                        <a:pt x="92" y="6"/>
                        <a:pt x="93" y="7"/>
                      </a:cubicBezTo>
                      <a:cubicBezTo>
                        <a:pt x="93" y="7"/>
                        <a:pt x="93" y="8"/>
                        <a:pt x="93" y="9"/>
                      </a:cubicBezTo>
                      <a:close/>
                      <a:moveTo>
                        <a:pt x="85" y="5"/>
                      </a:moveTo>
                      <a:cubicBezTo>
                        <a:pt x="85" y="5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5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lose/>
                      <a:moveTo>
                        <a:pt x="93" y="23"/>
                      </a:move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6"/>
                        <a:pt x="93" y="27"/>
                        <a:pt x="93" y="29"/>
                      </a:cubicBezTo>
                      <a:cubicBezTo>
                        <a:pt x="93" y="28"/>
                        <a:pt x="92" y="28"/>
                        <a:pt x="92" y="27"/>
                      </a:cubicBezTo>
                      <a:cubicBezTo>
                        <a:pt x="92" y="28"/>
                        <a:pt x="91" y="29"/>
                        <a:pt x="90" y="30"/>
                      </a:cubicBezTo>
                      <a:cubicBezTo>
                        <a:pt x="91" y="28"/>
                        <a:pt x="92" y="26"/>
                        <a:pt x="93" y="23"/>
                      </a:cubicBezTo>
                      <a:close/>
                      <a:moveTo>
                        <a:pt x="86" y="61"/>
                      </a:move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8" y="61"/>
                        <a:pt x="90" y="61"/>
                        <a:pt x="92" y="61"/>
                      </a:cubicBezTo>
                      <a:cubicBezTo>
                        <a:pt x="91" y="61"/>
                        <a:pt x="90" y="61"/>
                        <a:pt x="90" y="61"/>
                      </a:cubicBezTo>
                      <a:cubicBezTo>
                        <a:pt x="90" y="61"/>
                        <a:pt x="91" y="61"/>
                        <a:pt x="91" y="61"/>
                      </a:cubicBezTo>
                      <a:cubicBezTo>
                        <a:pt x="92" y="61"/>
                        <a:pt x="92" y="61"/>
                        <a:pt x="92" y="60"/>
                      </a:cubicBezTo>
                      <a:cubicBezTo>
                        <a:pt x="93" y="62"/>
                        <a:pt x="94" y="64"/>
                        <a:pt x="96" y="67"/>
                      </a:cubicBezTo>
                      <a:cubicBezTo>
                        <a:pt x="93" y="65"/>
                        <a:pt x="90" y="64"/>
                        <a:pt x="87" y="63"/>
                      </a:cubicBezTo>
                      <a:cubicBezTo>
                        <a:pt x="88" y="63"/>
                        <a:pt x="88" y="62"/>
                        <a:pt x="90" y="62"/>
                      </a:cubicBezTo>
                      <a:cubicBezTo>
                        <a:pt x="88" y="62"/>
                        <a:pt x="88" y="61"/>
                        <a:pt x="86" y="61"/>
                      </a:cubicBezTo>
                      <a:close/>
                      <a:moveTo>
                        <a:pt x="242" y="45"/>
                      </a:moveTo>
                      <a:cubicBezTo>
                        <a:pt x="242" y="45"/>
                        <a:pt x="242" y="45"/>
                        <a:pt x="242" y="45"/>
                      </a:cubicBezTo>
                      <a:cubicBezTo>
                        <a:pt x="242" y="45"/>
                        <a:pt x="242" y="44"/>
                        <a:pt x="243" y="44"/>
                      </a:cubicBezTo>
                      <a:cubicBezTo>
                        <a:pt x="242" y="44"/>
                        <a:pt x="242" y="45"/>
                        <a:pt x="242" y="45"/>
                      </a:cubicBezTo>
                      <a:close/>
                      <a:moveTo>
                        <a:pt x="252" y="41"/>
                      </a:moveTo>
                      <a:cubicBezTo>
                        <a:pt x="252" y="41"/>
                        <a:pt x="252" y="41"/>
                        <a:pt x="253" y="41"/>
                      </a:cubicBezTo>
                      <a:cubicBezTo>
                        <a:pt x="253" y="41"/>
                        <a:pt x="253" y="41"/>
                        <a:pt x="253" y="41"/>
                      </a:cubicBezTo>
                      <a:cubicBezTo>
                        <a:pt x="252" y="41"/>
                        <a:pt x="252" y="41"/>
                        <a:pt x="252" y="41"/>
                      </a:cubicBezTo>
                      <a:close/>
                      <a:moveTo>
                        <a:pt x="240" y="47"/>
                      </a:moveTo>
                      <a:cubicBezTo>
                        <a:pt x="240" y="47"/>
                        <a:pt x="240" y="47"/>
                        <a:pt x="240" y="47"/>
                      </a:cubicBezTo>
                      <a:cubicBezTo>
                        <a:pt x="238" y="48"/>
                        <a:pt x="237" y="49"/>
                        <a:pt x="236" y="50"/>
                      </a:cubicBezTo>
                      <a:cubicBezTo>
                        <a:pt x="237" y="49"/>
                        <a:pt x="238" y="48"/>
                        <a:pt x="240" y="47"/>
                      </a:cubicBezTo>
                      <a:close/>
                      <a:moveTo>
                        <a:pt x="277" y="10"/>
                      </a:moveTo>
                      <a:cubicBezTo>
                        <a:pt x="277" y="11"/>
                        <a:pt x="277" y="11"/>
                        <a:pt x="277" y="11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lose/>
                      <a:moveTo>
                        <a:pt x="278" y="210"/>
                      </a:moveTo>
                      <a:cubicBezTo>
                        <a:pt x="278" y="210"/>
                        <a:pt x="278" y="210"/>
                        <a:pt x="278" y="210"/>
                      </a:cubicBezTo>
                      <a:cubicBezTo>
                        <a:pt x="278" y="210"/>
                        <a:pt x="278" y="210"/>
                        <a:pt x="278" y="210"/>
                      </a:cubicBezTo>
                      <a:close/>
                      <a:moveTo>
                        <a:pt x="122" y="131"/>
                      </a:move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0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2" y="131"/>
                      </a:cubicBezTo>
                      <a:close/>
                      <a:moveTo>
                        <a:pt x="142" y="137"/>
                      </a:moveTo>
                      <a:cubicBezTo>
                        <a:pt x="142" y="136"/>
                        <a:pt x="142" y="136"/>
                        <a:pt x="143" y="136"/>
                      </a:cubicBezTo>
                      <a:cubicBezTo>
                        <a:pt x="142" y="136"/>
                        <a:pt x="142" y="137"/>
                        <a:pt x="142" y="137"/>
                      </a:cubicBezTo>
                      <a:close/>
                      <a:moveTo>
                        <a:pt x="150" y="163"/>
                      </a:moveTo>
                      <a:cubicBezTo>
                        <a:pt x="151" y="162"/>
                        <a:pt x="151" y="161"/>
                        <a:pt x="151" y="159"/>
                      </a:cubicBezTo>
                      <a:cubicBezTo>
                        <a:pt x="151" y="159"/>
                        <a:pt x="151" y="159"/>
                        <a:pt x="151" y="159"/>
                      </a:cubicBezTo>
                      <a:cubicBezTo>
                        <a:pt x="153" y="162"/>
                        <a:pt x="152" y="165"/>
                        <a:pt x="150" y="167"/>
                      </a:cubicBezTo>
                      <a:cubicBezTo>
                        <a:pt x="149" y="167"/>
                        <a:pt x="148" y="167"/>
                        <a:pt x="148" y="167"/>
                      </a:cubicBezTo>
                      <a:cubicBezTo>
                        <a:pt x="149" y="166"/>
                        <a:pt x="150" y="165"/>
                        <a:pt x="150" y="164"/>
                      </a:cubicBezTo>
                      <a:cubicBezTo>
                        <a:pt x="150" y="164"/>
                        <a:pt x="150" y="164"/>
                        <a:pt x="150" y="163"/>
                      </a:cubicBezTo>
                      <a:close/>
                      <a:moveTo>
                        <a:pt x="234" y="186"/>
                      </a:moveTo>
                      <a:cubicBezTo>
                        <a:pt x="236" y="187"/>
                        <a:pt x="237" y="188"/>
                        <a:pt x="238" y="190"/>
                      </a:cubicBezTo>
                      <a:cubicBezTo>
                        <a:pt x="239" y="191"/>
                        <a:pt x="240" y="193"/>
                        <a:pt x="242" y="194"/>
                      </a:cubicBezTo>
                      <a:cubicBezTo>
                        <a:pt x="241" y="193"/>
                        <a:pt x="240" y="193"/>
                        <a:pt x="239" y="191"/>
                      </a:cubicBezTo>
                      <a:cubicBezTo>
                        <a:pt x="238" y="190"/>
                        <a:pt x="236" y="188"/>
                        <a:pt x="234" y="186"/>
                      </a:cubicBezTo>
                      <a:close/>
                      <a:moveTo>
                        <a:pt x="250" y="199"/>
                      </a:moveTo>
                      <a:cubicBezTo>
                        <a:pt x="252" y="200"/>
                        <a:pt x="253" y="200"/>
                        <a:pt x="254" y="200"/>
                      </a:cubicBezTo>
                      <a:cubicBezTo>
                        <a:pt x="253" y="200"/>
                        <a:pt x="252" y="200"/>
                        <a:pt x="251" y="201"/>
                      </a:cubicBezTo>
                      <a:cubicBezTo>
                        <a:pt x="251" y="200"/>
                        <a:pt x="250" y="200"/>
                        <a:pt x="250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6" y="199"/>
                      </a:cubicBezTo>
                      <a:cubicBezTo>
                        <a:pt x="245" y="198"/>
                        <a:pt x="244" y="197"/>
                        <a:pt x="244" y="196"/>
                      </a:cubicBezTo>
                      <a:cubicBezTo>
                        <a:pt x="244" y="197"/>
                        <a:pt x="245" y="198"/>
                        <a:pt x="246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7" y="199"/>
                      </a:cubicBezTo>
                      <a:cubicBezTo>
                        <a:pt x="247" y="200"/>
                        <a:pt x="248" y="201"/>
                        <a:pt x="249" y="201"/>
                      </a:cubicBezTo>
                      <a:cubicBezTo>
                        <a:pt x="248" y="201"/>
                        <a:pt x="248" y="201"/>
                        <a:pt x="248" y="202"/>
                      </a:cubicBezTo>
                      <a:cubicBezTo>
                        <a:pt x="248" y="201"/>
                        <a:pt x="248" y="201"/>
                        <a:pt x="248" y="201"/>
                      </a:cubicBezTo>
                      <a:cubicBezTo>
                        <a:pt x="247" y="200"/>
                        <a:pt x="247" y="200"/>
                        <a:pt x="246" y="199"/>
                      </a:cubicBezTo>
                      <a:close/>
                      <a:moveTo>
                        <a:pt x="246" y="202"/>
                      </a:moveTo>
                      <a:cubicBezTo>
                        <a:pt x="246" y="202"/>
                        <a:pt x="246" y="202"/>
                        <a:pt x="246" y="202"/>
                      </a:cubicBezTo>
                      <a:cubicBezTo>
                        <a:pt x="245" y="202"/>
                        <a:pt x="245" y="201"/>
                        <a:pt x="245" y="201"/>
                      </a:cubicBezTo>
                      <a:cubicBezTo>
                        <a:pt x="245" y="201"/>
                        <a:pt x="245" y="201"/>
                        <a:pt x="246" y="202"/>
                      </a:cubicBezTo>
                      <a:close/>
                      <a:moveTo>
                        <a:pt x="229" y="222"/>
                      </a:moveTo>
                      <a:cubicBezTo>
                        <a:pt x="229" y="223"/>
                        <a:pt x="229" y="223"/>
                        <a:pt x="229" y="224"/>
                      </a:cubicBezTo>
                      <a:cubicBezTo>
                        <a:pt x="228" y="223"/>
                        <a:pt x="226" y="221"/>
                        <a:pt x="225" y="219"/>
                      </a:cubicBezTo>
                      <a:cubicBezTo>
                        <a:pt x="226" y="220"/>
                        <a:pt x="228" y="221"/>
                        <a:pt x="229" y="222"/>
                      </a:cubicBezTo>
                      <a:close/>
                      <a:moveTo>
                        <a:pt x="227" y="224"/>
                      </a:moveTo>
                      <a:cubicBezTo>
                        <a:pt x="227" y="225"/>
                        <a:pt x="228" y="225"/>
                        <a:pt x="228" y="226"/>
                      </a:cubicBezTo>
                      <a:cubicBezTo>
                        <a:pt x="228" y="226"/>
                        <a:pt x="228" y="227"/>
                        <a:pt x="228" y="227"/>
                      </a:cubicBezTo>
                      <a:cubicBezTo>
                        <a:pt x="227" y="226"/>
                        <a:pt x="227" y="225"/>
                        <a:pt x="227" y="224"/>
                      </a:cubicBezTo>
                      <a:close/>
                      <a:moveTo>
                        <a:pt x="236" y="249"/>
                      </a:moveTo>
                      <a:cubicBezTo>
                        <a:pt x="236" y="249"/>
                        <a:pt x="236" y="249"/>
                        <a:pt x="236" y="249"/>
                      </a:cubicBezTo>
                      <a:cubicBezTo>
                        <a:pt x="238" y="251"/>
                        <a:pt x="240" y="253"/>
                        <a:pt x="242" y="255"/>
                      </a:cubicBezTo>
                      <a:cubicBezTo>
                        <a:pt x="242" y="255"/>
                        <a:pt x="242" y="255"/>
                        <a:pt x="243" y="256"/>
                      </a:cubicBezTo>
                      <a:cubicBezTo>
                        <a:pt x="242" y="255"/>
                        <a:pt x="240" y="254"/>
                        <a:pt x="237" y="251"/>
                      </a:cubicBezTo>
                      <a:cubicBezTo>
                        <a:pt x="236" y="250"/>
                        <a:pt x="236" y="249"/>
                        <a:pt x="236" y="249"/>
                      </a:cubicBezTo>
                      <a:close/>
                      <a:moveTo>
                        <a:pt x="250" y="252"/>
                      </a:moveTo>
                      <a:cubicBezTo>
                        <a:pt x="250" y="252"/>
                        <a:pt x="251" y="252"/>
                        <a:pt x="251" y="252"/>
                      </a:cubicBezTo>
                      <a:cubicBezTo>
                        <a:pt x="250" y="252"/>
                        <a:pt x="250" y="252"/>
                        <a:pt x="249" y="252"/>
                      </a:cubicBezTo>
                      <a:cubicBezTo>
                        <a:pt x="249" y="252"/>
                        <a:pt x="250" y="252"/>
                        <a:pt x="250" y="252"/>
                      </a:cubicBezTo>
                      <a:cubicBezTo>
                        <a:pt x="250" y="252"/>
                        <a:pt x="250" y="252"/>
                        <a:pt x="250" y="252"/>
                      </a:cubicBezTo>
                      <a:close/>
                      <a:moveTo>
                        <a:pt x="91" y="217"/>
                      </a:moveTo>
                      <a:cubicBezTo>
                        <a:pt x="91" y="218"/>
                        <a:pt x="90" y="218"/>
                        <a:pt x="90" y="218"/>
                      </a:cubicBezTo>
                      <a:cubicBezTo>
                        <a:pt x="90" y="217"/>
                        <a:pt x="90" y="217"/>
                        <a:pt x="91" y="216"/>
                      </a:cubicBezTo>
                      <a:cubicBezTo>
                        <a:pt x="91" y="216"/>
                        <a:pt x="91" y="216"/>
                        <a:pt x="91" y="215"/>
                      </a:cubicBezTo>
                      <a:cubicBezTo>
                        <a:pt x="91" y="215"/>
                        <a:pt x="91" y="215"/>
                        <a:pt x="92" y="215"/>
                      </a:cubicBezTo>
                      <a:cubicBezTo>
                        <a:pt x="92" y="215"/>
                        <a:pt x="93" y="215"/>
                        <a:pt x="94" y="215"/>
                      </a:cubicBezTo>
                      <a:cubicBezTo>
                        <a:pt x="93" y="216"/>
                        <a:pt x="92" y="217"/>
                        <a:pt x="91" y="217"/>
                      </a:cubicBezTo>
                      <a:close/>
                      <a:moveTo>
                        <a:pt x="44" y="259"/>
                      </a:moveTo>
                      <a:cubicBezTo>
                        <a:pt x="44" y="259"/>
                        <a:pt x="44" y="259"/>
                        <a:pt x="45" y="259"/>
                      </a:cubicBezTo>
                      <a:cubicBezTo>
                        <a:pt x="44" y="260"/>
                        <a:pt x="44" y="260"/>
                        <a:pt x="44" y="260"/>
                      </a:cubicBezTo>
                      <a:cubicBezTo>
                        <a:pt x="44" y="260"/>
                        <a:pt x="44" y="260"/>
                        <a:pt x="44" y="2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8" name="Freeform 49">
                  <a:extLst>
                    <a:ext uri="{FF2B5EF4-FFF2-40B4-BE49-F238E27FC236}">
                      <a16:creationId xmlns:a16="http://schemas.microsoft.com/office/drawing/2014/main" id="{6EE7377D-B10B-9FB1-49EB-D00EB06AC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4" y="3650"/>
                  <a:ext cx="11" cy="26"/>
                </a:xfrm>
                <a:custGeom>
                  <a:avLst/>
                  <a:gdLst>
                    <a:gd name="T0" fmla="*/ 1 w 8"/>
                    <a:gd name="T1" fmla="*/ 0 h 18"/>
                    <a:gd name="T2" fmla="*/ 0 w 8"/>
                    <a:gd name="T3" fmla="*/ 0 h 18"/>
                    <a:gd name="T4" fmla="*/ 8 w 8"/>
                    <a:gd name="T5" fmla="*/ 18 h 18"/>
                    <a:gd name="T6" fmla="*/ 8 w 8"/>
                    <a:gd name="T7" fmla="*/ 18 h 18"/>
                    <a:gd name="T8" fmla="*/ 1 w 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8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6"/>
                        <a:pt x="4" y="12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6" y="12"/>
                        <a:pt x="4" y="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9" name="Freeform 50">
                  <a:extLst>
                    <a:ext uri="{FF2B5EF4-FFF2-40B4-BE49-F238E27FC236}">
                      <a16:creationId xmlns:a16="http://schemas.microsoft.com/office/drawing/2014/main" id="{58D6A28C-34E3-3E59-950C-53530D5C9C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9" y="3704"/>
                  <a:ext cx="11" cy="33"/>
                </a:xfrm>
                <a:custGeom>
                  <a:avLst/>
                  <a:gdLst>
                    <a:gd name="T0" fmla="*/ 0 w 8"/>
                    <a:gd name="T1" fmla="*/ 1 h 23"/>
                    <a:gd name="T2" fmla="*/ 0 w 8"/>
                    <a:gd name="T3" fmla="*/ 1 h 23"/>
                    <a:gd name="T4" fmla="*/ 5 w 8"/>
                    <a:gd name="T5" fmla="*/ 17 h 23"/>
                    <a:gd name="T6" fmla="*/ 5 w 8"/>
                    <a:gd name="T7" fmla="*/ 18 h 23"/>
                    <a:gd name="T8" fmla="*/ 6 w 8"/>
                    <a:gd name="T9" fmla="*/ 19 h 23"/>
                    <a:gd name="T10" fmla="*/ 6 w 8"/>
                    <a:gd name="T11" fmla="*/ 22 h 23"/>
                    <a:gd name="T12" fmla="*/ 6 w 8"/>
                    <a:gd name="T13" fmla="*/ 23 h 23"/>
                    <a:gd name="T14" fmla="*/ 0 w 8"/>
                    <a:gd name="T15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23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6"/>
                        <a:pt x="3" y="12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9"/>
                        <a:pt x="6" y="19"/>
                      </a:cubicBezTo>
                      <a:cubicBezTo>
                        <a:pt x="6" y="20"/>
                        <a:pt x="6" y="21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8" y="16"/>
                        <a:pt x="6" y="8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0" name="Freeform 51">
                  <a:extLst>
                    <a:ext uri="{FF2B5EF4-FFF2-40B4-BE49-F238E27FC236}">
                      <a16:creationId xmlns:a16="http://schemas.microsoft.com/office/drawing/2014/main" id="{6CF36B6E-5CDE-7579-605B-B38745697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6" y="3558"/>
                  <a:ext cx="8" cy="24"/>
                </a:xfrm>
                <a:custGeom>
                  <a:avLst/>
                  <a:gdLst>
                    <a:gd name="T0" fmla="*/ 3 w 6"/>
                    <a:gd name="T1" fmla="*/ 6 h 17"/>
                    <a:gd name="T2" fmla="*/ 2 w 6"/>
                    <a:gd name="T3" fmla="*/ 2 h 17"/>
                    <a:gd name="T4" fmla="*/ 0 w 6"/>
                    <a:gd name="T5" fmla="*/ 0 h 17"/>
                    <a:gd name="T6" fmla="*/ 5 w 6"/>
                    <a:gd name="T7" fmla="*/ 17 h 17"/>
                    <a:gd name="T8" fmla="*/ 6 w 6"/>
                    <a:gd name="T9" fmla="*/ 17 h 17"/>
                    <a:gd name="T10" fmla="*/ 3 w 6"/>
                    <a:gd name="T1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7">
                      <a:moveTo>
                        <a:pt x="3" y="6"/>
                      </a:moveTo>
                      <a:cubicBezTo>
                        <a:pt x="3" y="5"/>
                        <a:pt x="2" y="3"/>
                        <a:pt x="2" y="2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6"/>
                        <a:pt x="2" y="11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4"/>
                        <a:pt x="5" y="10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1" name="Freeform 52">
                  <a:extLst>
                    <a:ext uri="{FF2B5EF4-FFF2-40B4-BE49-F238E27FC236}">
                      <a16:creationId xmlns:a16="http://schemas.microsoft.com/office/drawing/2014/main" id="{84EF9148-ACEF-D0D4-9FC2-EE55413AB5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0" y="3501"/>
                  <a:ext cx="13" cy="34"/>
                </a:xfrm>
                <a:custGeom>
                  <a:avLst/>
                  <a:gdLst>
                    <a:gd name="T0" fmla="*/ 0 w 9"/>
                    <a:gd name="T1" fmla="*/ 0 h 24"/>
                    <a:gd name="T2" fmla="*/ 0 w 9"/>
                    <a:gd name="T3" fmla="*/ 0 h 24"/>
                    <a:gd name="T4" fmla="*/ 7 w 9"/>
                    <a:gd name="T5" fmla="*/ 23 h 24"/>
                    <a:gd name="T6" fmla="*/ 7 w 9"/>
                    <a:gd name="T7" fmla="*/ 24 h 24"/>
                    <a:gd name="T8" fmla="*/ 9 w 9"/>
                    <a:gd name="T9" fmla="*/ 24 h 24"/>
                    <a:gd name="T10" fmla="*/ 0 w 9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8"/>
                        <a:pt x="4" y="16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9" y="24"/>
                      </a:cubicBezTo>
                      <a:cubicBezTo>
                        <a:pt x="6" y="16"/>
                        <a:pt x="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2" name="Freeform 53">
                  <a:extLst>
                    <a:ext uri="{FF2B5EF4-FFF2-40B4-BE49-F238E27FC236}">
                      <a16:creationId xmlns:a16="http://schemas.microsoft.com/office/drawing/2014/main" id="{3E88EEB0-8AEE-1719-4EBA-001E837892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0" y="3601"/>
                  <a:ext cx="33" cy="32"/>
                </a:xfrm>
                <a:custGeom>
                  <a:avLst/>
                  <a:gdLst>
                    <a:gd name="T0" fmla="*/ 1 w 23"/>
                    <a:gd name="T1" fmla="*/ 0 h 23"/>
                    <a:gd name="T2" fmla="*/ 0 w 23"/>
                    <a:gd name="T3" fmla="*/ 1 h 23"/>
                    <a:gd name="T4" fmla="*/ 3 w 23"/>
                    <a:gd name="T5" fmla="*/ 6 h 23"/>
                    <a:gd name="T6" fmla="*/ 2 w 23"/>
                    <a:gd name="T7" fmla="*/ 6 h 23"/>
                    <a:gd name="T8" fmla="*/ 1 w 23"/>
                    <a:gd name="T9" fmla="*/ 6 h 23"/>
                    <a:gd name="T10" fmla="*/ 0 w 23"/>
                    <a:gd name="T11" fmla="*/ 7 h 23"/>
                    <a:gd name="T12" fmla="*/ 19 w 23"/>
                    <a:gd name="T13" fmla="*/ 23 h 23"/>
                    <a:gd name="T14" fmla="*/ 20 w 23"/>
                    <a:gd name="T15" fmla="*/ 23 h 23"/>
                    <a:gd name="T16" fmla="*/ 21 w 23"/>
                    <a:gd name="T17" fmla="*/ 23 h 23"/>
                    <a:gd name="T18" fmla="*/ 21 w 23"/>
                    <a:gd name="T19" fmla="*/ 23 h 23"/>
                    <a:gd name="T20" fmla="*/ 21 w 23"/>
                    <a:gd name="T21" fmla="*/ 23 h 23"/>
                    <a:gd name="T22" fmla="*/ 22 w 23"/>
                    <a:gd name="T23" fmla="*/ 22 h 23"/>
                    <a:gd name="T24" fmla="*/ 23 w 23"/>
                    <a:gd name="T25" fmla="*/ 22 h 23"/>
                    <a:gd name="T26" fmla="*/ 22 w 23"/>
                    <a:gd name="T27" fmla="*/ 20 h 23"/>
                    <a:gd name="T28" fmla="*/ 2 w 23"/>
                    <a:gd name="T29" fmla="*/ 0 h 23"/>
                    <a:gd name="T30" fmla="*/ 2 w 23"/>
                    <a:gd name="T31" fmla="*/ 0 h 23"/>
                    <a:gd name="T32" fmla="*/ 1 w 23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3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3"/>
                        <a:pt x="1" y="5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7" y="11"/>
                        <a:pt x="14" y="17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3" y="22"/>
                      </a:cubicBezTo>
                      <a:cubicBezTo>
                        <a:pt x="23" y="21"/>
                        <a:pt x="23" y="20"/>
                        <a:pt x="22" y="20"/>
                      </a:cubicBezTo>
                      <a:cubicBezTo>
                        <a:pt x="16" y="13"/>
                        <a:pt x="9" y="7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3" name="Freeform 54">
                  <a:extLst>
                    <a:ext uri="{FF2B5EF4-FFF2-40B4-BE49-F238E27FC236}">
                      <a16:creationId xmlns:a16="http://schemas.microsoft.com/office/drawing/2014/main" id="{F80681C8-86D3-74F9-04A4-F8D365527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3" y="3708"/>
                  <a:ext cx="9" cy="13"/>
                </a:xfrm>
                <a:custGeom>
                  <a:avLst/>
                  <a:gdLst>
                    <a:gd name="T0" fmla="*/ 2 w 6"/>
                    <a:gd name="T1" fmla="*/ 1 h 9"/>
                    <a:gd name="T2" fmla="*/ 2 w 6"/>
                    <a:gd name="T3" fmla="*/ 0 h 9"/>
                    <a:gd name="T4" fmla="*/ 0 w 6"/>
                    <a:gd name="T5" fmla="*/ 1 h 9"/>
                    <a:gd name="T6" fmla="*/ 4 w 6"/>
                    <a:gd name="T7" fmla="*/ 8 h 9"/>
                    <a:gd name="T8" fmla="*/ 5 w 6"/>
                    <a:gd name="T9" fmla="*/ 9 h 9"/>
                    <a:gd name="T10" fmla="*/ 6 w 6"/>
                    <a:gd name="T11" fmla="*/ 9 h 9"/>
                    <a:gd name="T12" fmla="*/ 2 w 6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2" y="3"/>
                        <a:pt x="3" y="6"/>
                        <a:pt x="4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4" y="7"/>
                        <a:pt x="3" y="4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4" name="Freeform 55">
                  <a:extLst>
                    <a:ext uri="{FF2B5EF4-FFF2-40B4-BE49-F238E27FC236}">
                      <a16:creationId xmlns:a16="http://schemas.microsoft.com/office/drawing/2014/main" id="{F67310CD-32A7-A612-D63D-D3E82AD6FD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7" y="3700"/>
                  <a:ext cx="12" cy="15"/>
                </a:xfrm>
                <a:custGeom>
                  <a:avLst/>
                  <a:gdLst>
                    <a:gd name="T0" fmla="*/ 6 w 8"/>
                    <a:gd name="T1" fmla="*/ 11 h 11"/>
                    <a:gd name="T2" fmla="*/ 8 w 8"/>
                    <a:gd name="T3" fmla="*/ 11 h 11"/>
                    <a:gd name="T4" fmla="*/ 0 w 8"/>
                    <a:gd name="T5" fmla="*/ 0 h 11"/>
                    <a:gd name="T6" fmla="*/ 6 w 8"/>
                    <a:gd name="T7" fmla="*/ 11 h 11"/>
                    <a:gd name="T8" fmla="*/ 6 w 8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1">
                      <a:moveTo>
                        <a:pt x="6" y="11"/>
                      </a:move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6" y="7"/>
                        <a:pt x="4" y="3"/>
                        <a:pt x="0" y="0"/>
                      </a:cubicBezTo>
                      <a:cubicBezTo>
                        <a:pt x="2" y="3"/>
                        <a:pt x="4" y="7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5" name="Freeform 56">
                  <a:extLst>
                    <a:ext uri="{FF2B5EF4-FFF2-40B4-BE49-F238E27FC236}">
                      <a16:creationId xmlns:a16="http://schemas.microsoft.com/office/drawing/2014/main" id="{08C844C6-4FB6-1F9F-78A5-E2BF493419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2" y="3715"/>
                  <a:ext cx="7" cy="16"/>
                </a:xfrm>
                <a:custGeom>
                  <a:avLst/>
                  <a:gdLst>
                    <a:gd name="T0" fmla="*/ 0 w 5"/>
                    <a:gd name="T1" fmla="*/ 1 h 11"/>
                    <a:gd name="T2" fmla="*/ 2 w 5"/>
                    <a:gd name="T3" fmla="*/ 10 h 11"/>
                    <a:gd name="T4" fmla="*/ 3 w 5"/>
                    <a:gd name="T5" fmla="*/ 10 h 11"/>
                    <a:gd name="T6" fmla="*/ 5 w 5"/>
                    <a:gd name="T7" fmla="*/ 11 h 11"/>
                    <a:gd name="T8" fmla="*/ 3 w 5"/>
                    <a:gd name="T9" fmla="*/ 10 h 11"/>
                    <a:gd name="T10" fmla="*/ 1 w 5"/>
                    <a:gd name="T11" fmla="*/ 1 h 11"/>
                    <a:gd name="T12" fmla="*/ 0 w 5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0" y="1"/>
                      </a:moveTo>
                      <a:cubicBezTo>
                        <a:pt x="1" y="4"/>
                        <a:pt x="1" y="6"/>
                        <a:pt x="2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4" y="11"/>
                        <a:pt x="5" y="11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7"/>
                        <a:pt x="2" y="4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6" name="Freeform 57">
                  <a:extLst>
                    <a:ext uri="{FF2B5EF4-FFF2-40B4-BE49-F238E27FC236}">
                      <a16:creationId xmlns:a16="http://schemas.microsoft.com/office/drawing/2014/main" id="{FC296D45-B246-07DD-6812-671EB21A9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9" y="3730"/>
                  <a:ext cx="7" cy="12"/>
                </a:xfrm>
                <a:custGeom>
                  <a:avLst/>
                  <a:gdLst>
                    <a:gd name="T0" fmla="*/ 3 w 5"/>
                    <a:gd name="T1" fmla="*/ 4 h 9"/>
                    <a:gd name="T2" fmla="*/ 2 w 5"/>
                    <a:gd name="T3" fmla="*/ 3 h 9"/>
                    <a:gd name="T4" fmla="*/ 1 w 5"/>
                    <a:gd name="T5" fmla="*/ 0 h 9"/>
                    <a:gd name="T6" fmla="*/ 0 w 5"/>
                    <a:gd name="T7" fmla="*/ 0 h 9"/>
                    <a:gd name="T8" fmla="*/ 2 w 5"/>
                    <a:gd name="T9" fmla="*/ 6 h 9"/>
                    <a:gd name="T10" fmla="*/ 3 w 5"/>
                    <a:gd name="T11" fmla="*/ 8 h 9"/>
                    <a:gd name="T12" fmla="*/ 3 w 5"/>
                    <a:gd name="T13" fmla="*/ 9 h 9"/>
                    <a:gd name="T14" fmla="*/ 3 w 5"/>
                    <a:gd name="T15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3" y="4"/>
                      </a:move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2"/>
                        <a:pt x="1" y="4"/>
                        <a:pt x="2" y="6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8"/>
                        <a:pt x="4" y="6"/>
                        <a:pt x="3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7" name="Freeform 58">
                  <a:extLst>
                    <a:ext uri="{FF2B5EF4-FFF2-40B4-BE49-F238E27FC236}">
                      <a16:creationId xmlns:a16="http://schemas.microsoft.com/office/drawing/2014/main" id="{FDCA56A1-7CCD-E6E4-80AE-799BB6C0C54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58" y="3654"/>
                  <a:ext cx="92" cy="104"/>
                </a:xfrm>
                <a:custGeom>
                  <a:avLst/>
                  <a:gdLst>
                    <a:gd name="T0" fmla="*/ 59 w 65"/>
                    <a:gd name="T1" fmla="*/ 0 h 73"/>
                    <a:gd name="T2" fmla="*/ 59 w 65"/>
                    <a:gd name="T3" fmla="*/ 0 h 73"/>
                    <a:gd name="T4" fmla="*/ 57 w 65"/>
                    <a:gd name="T5" fmla="*/ 0 h 73"/>
                    <a:gd name="T6" fmla="*/ 49 w 65"/>
                    <a:gd name="T7" fmla="*/ 5 h 73"/>
                    <a:gd name="T8" fmla="*/ 53 w 65"/>
                    <a:gd name="T9" fmla="*/ 3 h 73"/>
                    <a:gd name="T10" fmla="*/ 56 w 65"/>
                    <a:gd name="T11" fmla="*/ 3 h 73"/>
                    <a:gd name="T12" fmla="*/ 57 w 65"/>
                    <a:gd name="T13" fmla="*/ 3 h 73"/>
                    <a:gd name="T14" fmla="*/ 59 w 65"/>
                    <a:gd name="T15" fmla="*/ 3 h 73"/>
                    <a:gd name="T16" fmla="*/ 59 w 65"/>
                    <a:gd name="T17" fmla="*/ 4 h 73"/>
                    <a:gd name="T18" fmla="*/ 60 w 65"/>
                    <a:gd name="T19" fmla="*/ 8 h 73"/>
                    <a:gd name="T20" fmla="*/ 59 w 65"/>
                    <a:gd name="T21" fmla="*/ 7 h 73"/>
                    <a:gd name="T22" fmla="*/ 59 w 65"/>
                    <a:gd name="T23" fmla="*/ 7 h 73"/>
                    <a:gd name="T24" fmla="*/ 57 w 65"/>
                    <a:gd name="T25" fmla="*/ 7 h 73"/>
                    <a:gd name="T26" fmla="*/ 57 w 65"/>
                    <a:gd name="T27" fmla="*/ 8 h 73"/>
                    <a:gd name="T28" fmla="*/ 57 w 65"/>
                    <a:gd name="T29" fmla="*/ 13 h 73"/>
                    <a:gd name="T30" fmla="*/ 51 w 65"/>
                    <a:gd name="T31" fmla="*/ 21 h 73"/>
                    <a:gd name="T32" fmla="*/ 55 w 65"/>
                    <a:gd name="T33" fmla="*/ 9 h 73"/>
                    <a:gd name="T34" fmla="*/ 55 w 65"/>
                    <a:gd name="T35" fmla="*/ 9 h 73"/>
                    <a:gd name="T36" fmla="*/ 52 w 65"/>
                    <a:gd name="T37" fmla="*/ 15 h 73"/>
                    <a:gd name="T38" fmla="*/ 52 w 65"/>
                    <a:gd name="T39" fmla="*/ 12 h 73"/>
                    <a:gd name="T40" fmla="*/ 51 w 65"/>
                    <a:gd name="T41" fmla="*/ 12 h 73"/>
                    <a:gd name="T42" fmla="*/ 45 w 65"/>
                    <a:gd name="T43" fmla="*/ 23 h 73"/>
                    <a:gd name="T44" fmla="*/ 46 w 65"/>
                    <a:gd name="T45" fmla="*/ 13 h 73"/>
                    <a:gd name="T46" fmla="*/ 45 w 65"/>
                    <a:gd name="T47" fmla="*/ 13 h 73"/>
                    <a:gd name="T48" fmla="*/ 40 w 65"/>
                    <a:gd name="T49" fmla="*/ 35 h 73"/>
                    <a:gd name="T50" fmla="*/ 27 w 65"/>
                    <a:gd name="T51" fmla="*/ 46 h 73"/>
                    <a:gd name="T52" fmla="*/ 5 w 65"/>
                    <a:gd name="T53" fmla="*/ 65 h 73"/>
                    <a:gd name="T54" fmla="*/ 2 w 65"/>
                    <a:gd name="T55" fmla="*/ 68 h 73"/>
                    <a:gd name="T56" fmla="*/ 2 w 65"/>
                    <a:gd name="T57" fmla="*/ 69 h 73"/>
                    <a:gd name="T58" fmla="*/ 3 w 65"/>
                    <a:gd name="T59" fmla="*/ 71 h 73"/>
                    <a:gd name="T60" fmla="*/ 0 w 65"/>
                    <a:gd name="T61" fmla="*/ 73 h 73"/>
                    <a:gd name="T62" fmla="*/ 21 w 65"/>
                    <a:gd name="T63" fmla="*/ 57 h 73"/>
                    <a:gd name="T64" fmla="*/ 29 w 65"/>
                    <a:gd name="T65" fmla="*/ 49 h 73"/>
                    <a:gd name="T66" fmla="*/ 39 w 65"/>
                    <a:gd name="T67" fmla="*/ 41 h 73"/>
                    <a:gd name="T68" fmla="*/ 39 w 65"/>
                    <a:gd name="T69" fmla="*/ 41 h 73"/>
                    <a:gd name="T70" fmla="*/ 40 w 65"/>
                    <a:gd name="T71" fmla="*/ 40 h 73"/>
                    <a:gd name="T72" fmla="*/ 40 w 65"/>
                    <a:gd name="T73" fmla="*/ 40 h 73"/>
                    <a:gd name="T74" fmla="*/ 56 w 65"/>
                    <a:gd name="T75" fmla="*/ 23 h 73"/>
                    <a:gd name="T76" fmla="*/ 62 w 65"/>
                    <a:gd name="T77" fmla="*/ 15 h 73"/>
                    <a:gd name="T78" fmla="*/ 63 w 65"/>
                    <a:gd name="T79" fmla="*/ 15 h 73"/>
                    <a:gd name="T80" fmla="*/ 63 w 65"/>
                    <a:gd name="T81" fmla="*/ 14 h 73"/>
                    <a:gd name="T82" fmla="*/ 63 w 65"/>
                    <a:gd name="T83" fmla="*/ 15 h 73"/>
                    <a:gd name="T84" fmla="*/ 59 w 65"/>
                    <a:gd name="T85" fmla="*/ 0 h 73"/>
                    <a:gd name="T86" fmla="*/ 48 w 65"/>
                    <a:gd name="T87" fmla="*/ 24 h 73"/>
                    <a:gd name="T88" fmla="*/ 49 w 65"/>
                    <a:gd name="T89" fmla="*/ 25 h 73"/>
                    <a:gd name="T90" fmla="*/ 47 w 65"/>
                    <a:gd name="T91" fmla="*/ 29 h 73"/>
                    <a:gd name="T92" fmla="*/ 44 w 65"/>
                    <a:gd name="T93" fmla="*/ 31 h 73"/>
                    <a:gd name="T94" fmla="*/ 45 w 65"/>
                    <a:gd name="T95" fmla="*/ 25 h 73"/>
                    <a:gd name="T96" fmla="*/ 48 w 65"/>
                    <a:gd name="T97" fmla="*/ 23 h 73"/>
                    <a:gd name="T98" fmla="*/ 48 w 65"/>
                    <a:gd name="T99" fmla="*/ 24 h 73"/>
                    <a:gd name="T100" fmla="*/ 4 w 65"/>
                    <a:gd name="T101" fmla="*/ 69 h 73"/>
                    <a:gd name="T102" fmla="*/ 4 w 65"/>
                    <a:gd name="T103" fmla="*/ 69 h 73"/>
                    <a:gd name="T104" fmla="*/ 8 w 65"/>
                    <a:gd name="T105" fmla="*/ 65 h 73"/>
                    <a:gd name="T106" fmla="*/ 4 w 65"/>
                    <a:gd name="T107" fmla="*/ 6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5" h="73">
                      <a:moveTo>
                        <a:pt x="59" y="0"/>
                      </a:move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7" y="0"/>
                        <a:pt x="57" y="0"/>
                      </a:cubicBezTo>
                      <a:cubicBezTo>
                        <a:pt x="53" y="1"/>
                        <a:pt x="51" y="3"/>
                        <a:pt x="49" y="5"/>
                      </a:cubicBezTo>
                      <a:cubicBezTo>
                        <a:pt x="51" y="5"/>
                        <a:pt x="52" y="4"/>
                        <a:pt x="53" y="3"/>
                      </a:cubicBezTo>
                      <a:cubicBezTo>
                        <a:pt x="54" y="3"/>
                        <a:pt x="55" y="3"/>
                        <a:pt x="56" y="3"/>
                      </a:cubicBezTo>
                      <a:cubicBezTo>
                        <a:pt x="56" y="3"/>
                        <a:pt x="56" y="3"/>
                        <a:pt x="57" y="3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59" y="3"/>
                        <a:pt x="59" y="4"/>
                        <a:pt x="59" y="4"/>
                      </a:cubicBezTo>
                      <a:cubicBezTo>
                        <a:pt x="60" y="5"/>
                        <a:pt x="60" y="7"/>
                        <a:pt x="60" y="8"/>
                      </a:cubicBezTo>
                      <a:cubicBezTo>
                        <a:pt x="59" y="8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9"/>
                        <a:pt x="57" y="11"/>
                        <a:pt x="57" y="13"/>
                      </a:cubicBezTo>
                      <a:cubicBezTo>
                        <a:pt x="55" y="15"/>
                        <a:pt x="53" y="18"/>
                        <a:pt x="51" y="21"/>
                      </a:cubicBezTo>
                      <a:cubicBezTo>
                        <a:pt x="53" y="17"/>
                        <a:pt x="54" y="13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3" y="11"/>
                        <a:pt x="53" y="13"/>
                        <a:pt x="52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7"/>
                        <a:pt x="49" y="21"/>
                        <a:pt x="45" y="23"/>
                      </a:cubicBezTo>
                      <a:cubicBezTo>
                        <a:pt x="46" y="20"/>
                        <a:pt x="46" y="17"/>
                        <a:pt x="46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21"/>
                        <a:pt x="43" y="27"/>
                        <a:pt x="40" y="35"/>
                      </a:cubicBezTo>
                      <a:cubicBezTo>
                        <a:pt x="35" y="38"/>
                        <a:pt x="31" y="42"/>
                        <a:pt x="27" y="46"/>
                      </a:cubicBezTo>
                      <a:cubicBezTo>
                        <a:pt x="19" y="52"/>
                        <a:pt x="12" y="59"/>
                        <a:pt x="5" y="65"/>
                      </a:cubicBezTo>
                      <a:cubicBezTo>
                        <a:pt x="4" y="66"/>
                        <a:pt x="3" y="67"/>
                        <a:pt x="2" y="68"/>
                      </a:cubicBezTo>
                      <a:cubicBezTo>
                        <a:pt x="2" y="68"/>
                        <a:pt x="2" y="68"/>
                        <a:pt x="2" y="69"/>
                      </a:cubicBezTo>
                      <a:cubicBezTo>
                        <a:pt x="1" y="69"/>
                        <a:pt x="2" y="70"/>
                        <a:pt x="3" y="71"/>
                      </a:cubicBezTo>
                      <a:cubicBezTo>
                        <a:pt x="2" y="71"/>
                        <a:pt x="1" y="72"/>
                        <a:pt x="0" y="73"/>
                      </a:cubicBezTo>
                      <a:cubicBezTo>
                        <a:pt x="7" y="69"/>
                        <a:pt x="14" y="63"/>
                        <a:pt x="21" y="57"/>
                      </a:cubicBezTo>
                      <a:cubicBezTo>
                        <a:pt x="24" y="55"/>
                        <a:pt x="26" y="52"/>
                        <a:pt x="29" y="49"/>
                      </a:cubicBezTo>
                      <a:cubicBezTo>
                        <a:pt x="32" y="47"/>
                        <a:pt x="35" y="44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6" y="34"/>
                        <a:pt x="51" y="29"/>
                        <a:pt x="56" y="23"/>
                      </a:cubicBezTo>
                      <a:cubicBezTo>
                        <a:pt x="59" y="21"/>
                        <a:pt x="61" y="19"/>
                        <a:pt x="62" y="15"/>
                      </a:cubicBezTo>
                      <a:cubicBezTo>
                        <a:pt x="62" y="15"/>
                        <a:pt x="62" y="15"/>
                        <a:pt x="63" y="15"/>
                      </a:cubicBezTo>
                      <a:cubicBezTo>
                        <a:pt x="63" y="15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5"/>
                      </a:cubicBezTo>
                      <a:cubicBezTo>
                        <a:pt x="65" y="8"/>
                        <a:pt x="63" y="3"/>
                        <a:pt x="59" y="0"/>
                      </a:cubicBezTo>
                      <a:close/>
                      <a:moveTo>
                        <a:pt x="48" y="24"/>
                      </a:move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8" y="26"/>
                        <a:pt x="47" y="27"/>
                        <a:pt x="47" y="29"/>
                      </a:cubicBezTo>
                      <a:cubicBezTo>
                        <a:pt x="46" y="30"/>
                        <a:pt x="45" y="31"/>
                        <a:pt x="44" y="31"/>
                      </a:cubicBezTo>
                      <a:cubicBezTo>
                        <a:pt x="44" y="29"/>
                        <a:pt x="45" y="27"/>
                        <a:pt x="45" y="25"/>
                      </a:cubicBezTo>
                      <a:cubicBezTo>
                        <a:pt x="46" y="24"/>
                        <a:pt x="47" y="23"/>
                        <a:pt x="48" y="23"/>
                      </a:cubicBezTo>
                      <a:cubicBezTo>
                        <a:pt x="48" y="23"/>
                        <a:pt x="48" y="24"/>
                        <a:pt x="48" y="24"/>
                      </a:cubicBezTo>
                      <a:close/>
                      <a:moveTo>
                        <a:pt x="4" y="69"/>
                      </a:move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5" y="67"/>
                        <a:pt x="7" y="66"/>
                        <a:pt x="8" y="65"/>
                      </a:cubicBezTo>
                      <a:cubicBezTo>
                        <a:pt x="7" y="67"/>
                        <a:pt x="5" y="68"/>
                        <a:pt x="4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8" name="Freeform 59">
                  <a:extLst>
                    <a:ext uri="{FF2B5EF4-FFF2-40B4-BE49-F238E27FC236}">
                      <a16:creationId xmlns:a16="http://schemas.microsoft.com/office/drawing/2014/main" id="{661E0CA9-5479-F874-4B9A-83EB97F4D4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3686"/>
                  <a:ext cx="20" cy="34"/>
                </a:xfrm>
                <a:custGeom>
                  <a:avLst/>
                  <a:gdLst>
                    <a:gd name="T0" fmla="*/ 14 w 14"/>
                    <a:gd name="T1" fmla="*/ 0 h 24"/>
                    <a:gd name="T2" fmla="*/ 14 w 14"/>
                    <a:gd name="T3" fmla="*/ 0 h 24"/>
                    <a:gd name="T4" fmla="*/ 8 w 14"/>
                    <a:gd name="T5" fmla="*/ 15 h 24"/>
                    <a:gd name="T6" fmla="*/ 8 w 14"/>
                    <a:gd name="T7" fmla="*/ 15 h 24"/>
                    <a:gd name="T8" fmla="*/ 7 w 14"/>
                    <a:gd name="T9" fmla="*/ 16 h 24"/>
                    <a:gd name="T10" fmla="*/ 7 w 14"/>
                    <a:gd name="T11" fmla="*/ 16 h 24"/>
                    <a:gd name="T12" fmla="*/ 7 w 14"/>
                    <a:gd name="T13" fmla="*/ 16 h 24"/>
                    <a:gd name="T14" fmla="*/ 9 w 14"/>
                    <a:gd name="T15" fmla="*/ 3 h 24"/>
                    <a:gd name="T16" fmla="*/ 8 w 14"/>
                    <a:gd name="T17" fmla="*/ 3 h 24"/>
                    <a:gd name="T18" fmla="*/ 3 w 14"/>
                    <a:gd name="T19" fmla="*/ 21 h 24"/>
                    <a:gd name="T20" fmla="*/ 3 w 14"/>
                    <a:gd name="T21" fmla="*/ 21 h 24"/>
                    <a:gd name="T22" fmla="*/ 2 w 14"/>
                    <a:gd name="T23" fmla="*/ 21 h 24"/>
                    <a:gd name="T24" fmla="*/ 2 w 14"/>
                    <a:gd name="T25" fmla="*/ 21 h 24"/>
                    <a:gd name="T26" fmla="*/ 1 w 14"/>
                    <a:gd name="T27" fmla="*/ 24 h 24"/>
                    <a:gd name="T28" fmla="*/ 3 w 14"/>
                    <a:gd name="T29" fmla="*/ 24 h 24"/>
                    <a:gd name="T30" fmla="*/ 4 w 14"/>
                    <a:gd name="T31" fmla="*/ 23 h 24"/>
                    <a:gd name="T32" fmla="*/ 6 w 14"/>
                    <a:gd name="T33" fmla="*/ 18 h 24"/>
                    <a:gd name="T34" fmla="*/ 8 w 14"/>
                    <a:gd name="T35" fmla="*/ 19 h 24"/>
                    <a:gd name="T36" fmla="*/ 9 w 14"/>
                    <a:gd name="T37" fmla="*/ 18 h 24"/>
                    <a:gd name="T38" fmla="*/ 14 w 14"/>
                    <a:gd name="T3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" h="2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5"/>
                        <a:pt x="10" y="10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2"/>
                        <a:pt x="9" y="7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9"/>
                        <a:pt x="5" y="15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1"/>
                        <a:pt x="0" y="22"/>
                        <a:pt x="1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3"/>
                        <a:pt x="4" y="23"/>
                      </a:cubicBezTo>
                      <a:cubicBezTo>
                        <a:pt x="4" y="21"/>
                        <a:pt x="6" y="20"/>
                        <a:pt x="6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8" y="19"/>
                        <a:pt x="8" y="18"/>
                        <a:pt x="9" y="18"/>
                      </a:cubicBezTo>
                      <a:cubicBezTo>
                        <a:pt x="12" y="12"/>
                        <a:pt x="13" y="6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9" name="Freeform 60">
                  <a:extLst>
                    <a:ext uri="{FF2B5EF4-FFF2-40B4-BE49-F238E27FC236}">
                      <a16:creationId xmlns:a16="http://schemas.microsoft.com/office/drawing/2014/main" id="{4AF334E1-2F4D-BAF5-8FEF-BB9C1AD0C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" y="3710"/>
                  <a:ext cx="13" cy="28"/>
                </a:xfrm>
                <a:custGeom>
                  <a:avLst/>
                  <a:gdLst>
                    <a:gd name="T0" fmla="*/ 9 w 9"/>
                    <a:gd name="T1" fmla="*/ 0 h 20"/>
                    <a:gd name="T2" fmla="*/ 8 w 9"/>
                    <a:gd name="T3" fmla="*/ 0 h 20"/>
                    <a:gd name="T4" fmla="*/ 0 w 9"/>
                    <a:gd name="T5" fmla="*/ 19 h 20"/>
                    <a:gd name="T6" fmla="*/ 1 w 9"/>
                    <a:gd name="T7" fmla="*/ 20 h 20"/>
                    <a:gd name="T8" fmla="*/ 2 w 9"/>
                    <a:gd name="T9" fmla="*/ 19 h 20"/>
                    <a:gd name="T10" fmla="*/ 9 w 9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0">
                      <a:moveTo>
                        <a:pt x="9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6"/>
                        <a:pt x="2" y="12"/>
                        <a:pt x="0" y="19"/>
                      </a:cubicBezTo>
                      <a:cubicBezTo>
                        <a:pt x="0" y="20"/>
                        <a:pt x="0" y="20"/>
                        <a:pt x="1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5" y="13"/>
                        <a:pt x="7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0" name="Freeform 61">
                  <a:extLst>
                    <a:ext uri="{FF2B5EF4-FFF2-40B4-BE49-F238E27FC236}">
                      <a16:creationId xmlns:a16="http://schemas.microsoft.com/office/drawing/2014/main" id="{D07BE2F1-36AE-C4FF-19DC-2D699C6CF0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" y="3694"/>
                  <a:ext cx="15" cy="33"/>
                </a:xfrm>
                <a:custGeom>
                  <a:avLst/>
                  <a:gdLst>
                    <a:gd name="T0" fmla="*/ 10 w 10"/>
                    <a:gd name="T1" fmla="*/ 0 h 23"/>
                    <a:gd name="T2" fmla="*/ 10 w 10"/>
                    <a:gd name="T3" fmla="*/ 0 h 23"/>
                    <a:gd name="T4" fmla="*/ 8 w 10"/>
                    <a:gd name="T5" fmla="*/ 2 h 23"/>
                    <a:gd name="T6" fmla="*/ 0 w 10"/>
                    <a:gd name="T7" fmla="*/ 23 h 23"/>
                    <a:gd name="T8" fmla="*/ 1 w 10"/>
                    <a:gd name="T9" fmla="*/ 23 h 23"/>
                    <a:gd name="T10" fmla="*/ 2 w 10"/>
                    <a:gd name="T11" fmla="*/ 22 h 23"/>
                    <a:gd name="T12" fmla="*/ 10 w 1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3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8" y="1"/>
                        <a:pt x="8" y="2"/>
                      </a:cubicBezTo>
                      <a:cubicBezTo>
                        <a:pt x="6" y="9"/>
                        <a:pt x="3" y="16"/>
                        <a:pt x="0" y="23"/>
                      </a:cubicBezTo>
                      <a:cubicBezTo>
                        <a:pt x="0" y="23"/>
                        <a:pt x="1" y="23"/>
                        <a:pt x="1" y="23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6" y="15"/>
                        <a:pt x="8" y="8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1" name="Freeform 62">
                  <a:extLst>
                    <a:ext uri="{FF2B5EF4-FFF2-40B4-BE49-F238E27FC236}">
                      <a16:creationId xmlns:a16="http://schemas.microsoft.com/office/drawing/2014/main" id="{737360F5-1CCF-1687-BDCC-F0DB0565B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" y="3741"/>
                  <a:ext cx="5" cy="20"/>
                </a:xfrm>
                <a:custGeom>
                  <a:avLst/>
                  <a:gdLst>
                    <a:gd name="T0" fmla="*/ 3 w 3"/>
                    <a:gd name="T1" fmla="*/ 0 h 14"/>
                    <a:gd name="T2" fmla="*/ 2 w 3"/>
                    <a:gd name="T3" fmla="*/ 0 h 14"/>
                    <a:gd name="T4" fmla="*/ 0 w 3"/>
                    <a:gd name="T5" fmla="*/ 14 h 14"/>
                    <a:gd name="T6" fmla="*/ 2 w 3"/>
                    <a:gd name="T7" fmla="*/ 13 h 14"/>
                    <a:gd name="T8" fmla="*/ 2 w 3"/>
                    <a:gd name="T9" fmla="*/ 12 h 14"/>
                    <a:gd name="T10" fmla="*/ 3 w 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4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5"/>
                        <a:pt x="1" y="9"/>
                        <a:pt x="0" y="14"/>
                      </a:cubicBezTo>
                      <a:cubicBezTo>
                        <a:pt x="1" y="14"/>
                        <a:pt x="1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2" name="Freeform 63">
                  <a:extLst>
                    <a:ext uri="{FF2B5EF4-FFF2-40B4-BE49-F238E27FC236}">
                      <a16:creationId xmlns:a16="http://schemas.microsoft.com/office/drawing/2014/main" id="{A8212872-F552-8DEA-B460-6D9F23D14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" y="3724"/>
                  <a:ext cx="8" cy="23"/>
                </a:xfrm>
                <a:custGeom>
                  <a:avLst/>
                  <a:gdLst>
                    <a:gd name="T0" fmla="*/ 1 w 6"/>
                    <a:gd name="T1" fmla="*/ 16 h 16"/>
                    <a:gd name="T2" fmla="*/ 1 w 6"/>
                    <a:gd name="T3" fmla="*/ 15 h 16"/>
                    <a:gd name="T4" fmla="*/ 6 w 6"/>
                    <a:gd name="T5" fmla="*/ 0 h 16"/>
                    <a:gd name="T6" fmla="*/ 2 w 6"/>
                    <a:gd name="T7" fmla="*/ 8 h 16"/>
                    <a:gd name="T8" fmla="*/ 1 w 6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6">
                      <a:moveTo>
                        <a:pt x="1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3" y="10"/>
                        <a:pt x="4" y="5"/>
                        <a:pt x="6" y="0"/>
                      </a:cubicBezTo>
                      <a:cubicBezTo>
                        <a:pt x="4" y="2"/>
                        <a:pt x="3" y="4"/>
                        <a:pt x="2" y="8"/>
                      </a:cubicBezTo>
                      <a:cubicBezTo>
                        <a:pt x="0" y="11"/>
                        <a:pt x="0" y="14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3" name="Freeform 64">
                  <a:extLst>
                    <a:ext uri="{FF2B5EF4-FFF2-40B4-BE49-F238E27FC236}">
                      <a16:creationId xmlns:a16="http://schemas.microsoft.com/office/drawing/2014/main" id="{EB831B28-FE84-3518-60E3-0F9A63C2F9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" y="3735"/>
                  <a:ext cx="8" cy="20"/>
                </a:xfrm>
                <a:custGeom>
                  <a:avLst/>
                  <a:gdLst>
                    <a:gd name="T0" fmla="*/ 5 w 5"/>
                    <a:gd name="T1" fmla="*/ 0 h 14"/>
                    <a:gd name="T2" fmla="*/ 4 w 5"/>
                    <a:gd name="T3" fmla="*/ 0 h 14"/>
                    <a:gd name="T4" fmla="*/ 0 w 5"/>
                    <a:gd name="T5" fmla="*/ 14 h 14"/>
                    <a:gd name="T6" fmla="*/ 1 w 5"/>
                    <a:gd name="T7" fmla="*/ 13 h 14"/>
                    <a:gd name="T8" fmla="*/ 5 w 5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4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0" y="14"/>
                        <a:pt x="1" y="14"/>
                        <a:pt x="1" y="13"/>
                      </a:cubicBezTo>
                      <a:cubicBezTo>
                        <a:pt x="3" y="9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4" name="Freeform 65">
                  <a:extLst>
                    <a:ext uri="{FF2B5EF4-FFF2-40B4-BE49-F238E27FC236}">
                      <a16:creationId xmlns:a16="http://schemas.microsoft.com/office/drawing/2014/main" id="{A0DDBA9D-803F-0428-9914-2DB412F360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" y="3737"/>
                  <a:ext cx="7" cy="12"/>
                </a:xfrm>
                <a:custGeom>
                  <a:avLst/>
                  <a:gdLst>
                    <a:gd name="T0" fmla="*/ 4 w 5"/>
                    <a:gd name="T1" fmla="*/ 0 h 9"/>
                    <a:gd name="T2" fmla="*/ 3 w 5"/>
                    <a:gd name="T3" fmla="*/ 1 h 9"/>
                    <a:gd name="T4" fmla="*/ 0 w 5"/>
                    <a:gd name="T5" fmla="*/ 9 h 9"/>
                    <a:gd name="T6" fmla="*/ 1 w 5"/>
                    <a:gd name="T7" fmla="*/ 9 h 9"/>
                    <a:gd name="T8" fmla="*/ 5 w 5"/>
                    <a:gd name="T9" fmla="*/ 0 h 9"/>
                    <a:gd name="T10" fmla="*/ 4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4" y="0"/>
                      </a:move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0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3" y="6"/>
                        <a:pt x="4" y="3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5" name="Freeform 66">
                  <a:extLst>
                    <a:ext uri="{FF2B5EF4-FFF2-40B4-BE49-F238E27FC236}">
                      <a16:creationId xmlns:a16="http://schemas.microsoft.com/office/drawing/2014/main" id="{A6C3EA8B-3F9F-A88F-2BF0-A5A2DC786EE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0" y="2480"/>
                  <a:ext cx="499" cy="461"/>
                </a:xfrm>
                <a:custGeom>
                  <a:avLst/>
                  <a:gdLst>
                    <a:gd name="T0" fmla="*/ 59 w 352"/>
                    <a:gd name="T1" fmla="*/ 109 h 325"/>
                    <a:gd name="T2" fmla="*/ 193 w 352"/>
                    <a:gd name="T3" fmla="*/ 273 h 325"/>
                    <a:gd name="T4" fmla="*/ 267 w 352"/>
                    <a:gd name="T5" fmla="*/ 98 h 325"/>
                    <a:gd name="T6" fmla="*/ 266 w 352"/>
                    <a:gd name="T7" fmla="*/ 201 h 325"/>
                    <a:gd name="T8" fmla="*/ 162 w 352"/>
                    <a:gd name="T9" fmla="*/ 81 h 325"/>
                    <a:gd name="T10" fmla="*/ 134 w 352"/>
                    <a:gd name="T11" fmla="*/ 233 h 325"/>
                    <a:gd name="T12" fmla="*/ 199 w 352"/>
                    <a:gd name="T13" fmla="*/ 54 h 325"/>
                    <a:gd name="T14" fmla="*/ 231 w 352"/>
                    <a:gd name="T15" fmla="*/ 112 h 325"/>
                    <a:gd name="T16" fmla="*/ 212 w 352"/>
                    <a:gd name="T17" fmla="*/ 55 h 325"/>
                    <a:gd name="T18" fmla="*/ 164 w 352"/>
                    <a:gd name="T19" fmla="*/ 40 h 325"/>
                    <a:gd name="T20" fmla="*/ 102 w 352"/>
                    <a:gd name="T21" fmla="*/ 69 h 325"/>
                    <a:gd name="T22" fmla="*/ 201 w 352"/>
                    <a:gd name="T23" fmla="*/ 114 h 325"/>
                    <a:gd name="T24" fmla="*/ 176 w 352"/>
                    <a:gd name="T25" fmla="*/ 87 h 325"/>
                    <a:gd name="T26" fmla="*/ 152 w 352"/>
                    <a:gd name="T27" fmla="*/ 99 h 325"/>
                    <a:gd name="T28" fmla="*/ 130 w 352"/>
                    <a:gd name="T29" fmla="*/ 89 h 325"/>
                    <a:gd name="T30" fmla="*/ 147 w 352"/>
                    <a:gd name="T31" fmla="*/ 101 h 325"/>
                    <a:gd name="T32" fmla="*/ 164 w 352"/>
                    <a:gd name="T33" fmla="*/ 119 h 325"/>
                    <a:gd name="T34" fmla="*/ 128 w 352"/>
                    <a:gd name="T35" fmla="*/ 105 h 325"/>
                    <a:gd name="T36" fmla="*/ 161 w 352"/>
                    <a:gd name="T37" fmla="*/ 105 h 325"/>
                    <a:gd name="T38" fmla="*/ 208 w 352"/>
                    <a:gd name="T39" fmla="*/ 150 h 325"/>
                    <a:gd name="T40" fmla="*/ 124 w 352"/>
                    <a:gd name="T41" fmla="*/ 93 h 325"/>
                    <a:gd name="T42" fmla="*/ 104 w 352"/>
                    <a:gd name="T43" fmla="*/ 122 h 325"/>
                    <a:gd name="T44" fmla="*/ 128 w 352"/>
                    <a:gd name="T45" fmla="*/ 116 h 325"/>
                    <a:gd name="T46" fmla="*/ 108 w 352"/>
                    <a:gd name="T47" fmla="*/ 117 h 325"/>
                    <a:gd name="T48" fmla="*/ 109 w 352"/>
                    <a:gd name="T49" fmla="*/ 121 h 325"/>
                    <a:gd name="T50" fmla="*/ 104 w 352"/>
                    <a:gd name="T51" fmla="*/ 135 h 325"/>
                    <a:gd name="T52" fmla="*/ 118 w 352"/>
                    <a:gd name="T53" fmla="*/ 149 h 325"/>
                    <a:gd name="T54" fmla="*/ 102 w 352"/>
                    <a:gd name="T55" fmla="*/ 162 h 325"/>
                    <a:gd name="T56" fmla="*/ 99 w 352"/>
                    <a:gd name="T57" fmla="*/ 168 h 325"/>
                    <a:gd name="T58" fmla="*/ 97 w 352"/>
                    <a:gd name="T59" fmla="*/ 198 h 325"/>
                    <a:gd name="T60" fmla="*/ 102 w 352"/>
                    <a:gd name="T61" fmla="*/ 181 h 325"/>
                    <a:gd name="T62" fmla="*/ 152 w 352"/>
                    <a:gd name="T63" fmla="*/ 165 h 325"/>
                    <a:gd name="T64" fmla="*/ 262 w 352"/>
                    <a:gd name="T65" fmla="*/ 89 h 325"/>
                    <a:gd name="T66" fmla="*/ 231 w 352"/>
                    <a:gd name="T67" fmla="*/ 117 h 325"/>
                    <a:gd name="T68" fmla="*/ 185 w 352"/>
                    <a:gd name="T69" fmla="*/ 104 h 325"/>
                    <a:gd name="T70" fmla="*/ 241 w 352"/>
                    <a:gd name="T71" fmla="*/ 149 h 325"/>
                    <a:gd name="T72" fmla="*/ 203 w 352"/>
                    <a:gd name="T73" fmla="*/ 125 h 325"/>
                    <a:gd name="T74" fmla="*/ 217 w 352"/>
                    <a:gd name="T75" fmla="*/ 155 h 325"/>
                    <a:gd name="T76" fmla="*/ 192 w 352"/>
                    <a:gd name="T77" fmla="*/ 193 h 325"/>
                    <a:gd name="T78" fmla="*/ 234 w 352"/>
                    <a:gd name="T79" fmla="*/ 169 h 325"/>
                    <a:gd name="T80" fmla="*/ 216 w 352"/>
                    <a:gd name="T81" fmla="*/ 174 h 325"/>
                    <a:gd name="T82" fmla="*/ 214 w 352"/>
                    <a:gd name="T83" fmla="*/ 184 h 325"/>
                    <a:gd name="T84" fmla="*/ 233 w 352"/>
                    <a:gd name="T85" fmla="*/ 156 h 325"/>
                    <a:gd name="T86" fmla="*/ 215 w 352"/>
                    <a:gd name="T87" fmla="*/ 233 h 325"/>
                    <a:gd name="T88" fmla="*/ 230 w 352"/>
                    <a:gd name="T89" fmla="*/ 162 h 325"/>
                    <a:gd name="T90" fmla="*/ 240 w 352"/>
                    <a:gd name="T91" fmla="*/ 181 h 325"/>
                    <a:gd name="T92" fmla="*/ 229 w 352"/>
                    <a:gd name="T93" fmla="*/ 203 h 325"/>
                    <a:gd name="T94" fmla="*/ 223 w 352"/>
                    <a:gd name="T95" fmla="*/ 205 h 325"/>
                    <a:gd name="T96" fmla="*/ 223 w 352"/>
                    <a:gd name="T97" fmla="*/ 207 h 325"/>
                    <a:gd name="T98" fmla="*/ 194 w 352"/>
                    <a:gd name="T99" fmla="*/ 209 h 325"/>
                    <a:gd name="T100" fmla="*/ 200 w 352"/>
                    <a:gd name="T101" fmla="*/ 222 h 325"/>
                    <a:gd name="T102" fmla="*/ 191 w 352"/>
                    <a:gd name="T103" fmla="*/ 235 h 325"/>
                    <a:gd name="T104" fmla="*/ 219 w 352"/>
                    <a:gd name="T105" fmla="*/ 224 h 325"/>
                    <a:gd name="T106" fmla="*/ 203 w 352"/>
                    <a:gd name="T107" fmla="*/ 266 h 325"/>
                    <a:gd name="T108" fmla="*/ 161 w 352"/>
                    <a:gd name="T109" fmla="*/ 205 h 325"/>
                    <a:gd name="T110" fmla="*/ 135 w 352"/>
                    <a:gd name="T111" fmla="*/ 216 h 325"/>
                    <a:gd name="T112" fmla="*/ 138 w 352"/>
                    <a:gd name="T113" fmla="*/ 231 h 325"/>
                    <a:gd name="T114" fmla="*/ 168 w 352"/>
                    <a:gd name="T115" fmla="*/ 228 h 325"/>
                    <a:gd name="T116" fmla="*/ 118 w 352"/>
                    <a:gd name="T117" fmla="*/ 203 h 325"/>
                    <a:gd name="T118" fmla="*/ 110 w 352"/>
                    <a:gd name="T119" fmla="*/ 255 h 325"/>
                    <a:gd name="T120" fmla="*/ 165 w 352"/>
                    <a:gd name="T121" fmla="*/ 271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52" h="325">
                      <a:moveTo>
                        <a:pt x="280" y="123"/>
                      </a:moveTo>
                      <a:cubicBezTo>
                        <a:pt x="280" y="123"/>
                        <a:pt x="280" y="123"/>
                        <a:pt x="280" y="123"/>
                      </a:cubicBezTo>
                      <a:cubicBezTo>
                        <a:pt x="280" y="121"/>
                        <a:pt x="279" y="119"/>
                        <a:pt x="279" y="117"/>
                      </a:cubicBezTo>
                      <a:cubicBezTo>
                        <a:pt x="277" y="106"/>
                        <a:pt x="273" y="97"/>
                        <a:pt x="267" y="87"/>
                      </a:cubicBezTo>
                      <a:cubicBezTo>
                        <a:pt x="266" y="88"/>
                        <a:pt x="266" y="88"/>
                        <a:pt x="266" y="88"/>
                      </a:cubicBezTo>
                      <a:cubicBezTo>
                        <a:pt x="270" y="93"/>
                        <a:pt x="272" y="99"/>
                        <a:pt x="274" y="105"/>
                      </a:cubicBezTo>
                      <a:cubicBezTo>
                        <a:pt x="274" y="105"/>
                        <a:pt x="274" y="105"/>
                        <a:pt x="274" y="104"/>
                      </a:cubicBezTo>
                      <a:cubicBezTo>
                        <a:pt x="267" y="90"/>
                        <a:pt x="258" y="77"/>
                        <a:pt x="246" y="67"/>
                      </a:cubicBezTo>
                      <a:cubicBezTo>
                        <a:pt x="233" y="51"/>
                        <a:pt x="216" y="43"/>
                        <a:pt x="194" y="42"/>
                      </a:cubicBezTo>
                      <a:cubicBezTo>
                        <a:pt x="192" y="41"/>
                        <a:pt x="189" y="40"/>
                        <a:pt x="186" y="39"/>
                      </a:cubicBezTo>
                      <a:cubicBezTo>
                        <a:pt x="184" y="40"/>
                        <a:pt x="184" y="41"/>
                        <a:pt x="187" y="42"/>
                      </a:cubicBezTo>
                      <a:cubicBezTo>
                        <a:pt x="185" y="42"/>
                        <a:pt x="183" y="42"/>
                        <a:pt x="182" y="42"/>
                      </a:cubicBezTo>
                      <a:cubicBezTo>
                        <a:pt x="177" y="39"/>
                        <a:pt x="173" y="38"/>
                        <a:pt x="168" y="37"/>
                      </a:cubicBezTo>
                      <a:cubicBezTo>
                        <a:pt x="168" y="31"/>
                        <a:pt x="167" y="24"/>
                        <a:pt x="167" y="17"/>
                      </a:cubicBezTo>
                      <a:cubicBezTo>
                        <a:pt x="167" y="19"/>
                        <a:pt x="166" y="20"/>
                        <a:pt x="166" y="21"/>
                      </a:cubicBezTo>
                      <a:cubicBezTo>
                        <a:pt x="166" y="14"/>
                        <a:pt x="166" y="7"/>
                        <a:pt x="165" y="0"/>
                      </a:cubicBezTo>
                      <a:cubicBezTo>
                        <a:pt x="164" y="0"/>
                        <a:pt x="164" y="0"/>
                        <a:pt x="164" y="1"/>
                      </a:cubicBezTo>
                      <a:cubicBezTo>
                        <a:pt x="163" y="13"/>
                        <a:pt x="163" y="25"/>
                        <a:pt x="164" y="37"/>
                      </a:cubicBezTo>
                      <a:cubicBezTo>
                        <a:pt x="163" y="37"/>
                        <a:pt x="162" y="37"/>
                        <a:pt x="162" y="37"/>
                      </a:cubicBezTo>
                      <a:cubicBezTo>
                        <a:pt x="152" y="38"/>
                        <a:pt x="143" y="40"/>
                        <a:pt x="133" y="43"/>
                      </a:cubicBezTo>
                      <a:cubicBezTo>
                        <a:pt x="125" y="47"/>
                        <a:pt x="118" y="51"/>
                        <a:pt x="112" y="57"/>
                      </a:cubicBezTo>
                      <a:cubicBezTo>
                        <a:pt x="88" y="67"/>
                        <a:pt x="70" y="85"/>
                        <a:pt x="59" y="109"/>
                      </a:cubicBezTo>
                      <a:cubicBezTo>
                        <a:pt x="52" y="125"/>
                        <a:pt x="49" y="141"/>
                        <a:pt x="51" y="157"/>
                      </a:cubicBezTo>
                      <a:cubicBezTo>
                        <a:pt x="42" y="157"/>
                        <a:pt x="34" y="157"/>
                        <a:pt x="25" y="157"/>
                      </a:cubicBezTo>
                      <a:cubicBezTo>
                        <a:pt x="19" y="157"/>
                        <a:pt x="14" y="157"/>
                        <a:pt x="8" y="158"/>
                      </a:cubicBezTo>
                      <a:cubicBezTo>
                        <a:pt x="6" y="158"/>
                        <a:pt x="4" y="158"/>
                        <a:pt x="1" y="158"/>
                      </a:cubicBezTo>
                      <a:cubicBezTo>
                        <a:pt x="1" y="158"/>
                        <a:pt x="0" y="159"/>
                        <a:pt x="0" y="159"/>
                      </a:cubicBezTo>
                      <a:cubicBezTo>
                        <a:pt x="2" y="159"/>
                        <a:pt x="5" y="160"/>
                        <a:pt x="8" y="160"/>
                      </a:cubicBezTo>
                      <a:cubicBezTo>
                        <a:pt x="22" y="160"/>
                        <a:pt x="37" y="161"/>
                        <a:pt x="52" y="161"/>
                      </a:cubicBezTo>
                      <a:cubicBezTo>
                        <a:pt x="52" y="163"/>
                        <a:pt x="52" y="164"/>
                        <a:pt x="52" y="165"/>
                      </a:cubicBezTo>
                      <a:cubicBezTo>
                        <a:pt x="54" y="188"/>
                        <a:pt x="62" y="209"/>
                        <a:pt x="76" y="225"/>
                      </a:cubicBezTo>
                      <a:cubicBezTo>
                        <a:pt x="80" y="231"/>
                        <a:pt x="84" y="237"/>
                        <a:pt x="88" y="242"/>
                      </a:cubicBezTo>
                      <a:cubicBezTo>
                        <a:pt x="70" y="225"/>
                        <a:pt x="57" y="204"/>
                        <a:pt x="49" y="179"/>
                      </a:cubicBezTo>
                      <a:cubicBezTo>
                        <a:pt x="48" y="185"/>
                        <a:pt x="50" y="191"/>
                        <a:pt x="53" y="197"/>
                      </a:cubicBezTo>
                      <a:cubicBezTo>
                        <a:pt x="67" y="227"/>
                        <a:pt x="90" y="251"/>
                        <a:pt x="119" y="267"/>
                      </a:cubicBezTo>
                      <a:cubicBezTo>
                        <a:pt x="121" y="267"/>
                        <a:pt x="123" y="268"/>
                        <a:pt x="124" y="269"/>
                      </a:cubicBezTo>
                      <a:cubicBezTo>
                        <a:pt x="124" y="269"/>
                        <a:pt x="124" y="269"/>
                        <a:pt x="124" y="269"/>
                      </a:cubicBezTo>
                      <a:cubicBezTo>
                        <a:pt x="130" y="273"/>
                        <a:pt x="136" y="275"/>
                        <a:pt x="143" y="276"/>
                      </a:cubicBezTo>
                      <a:cubicBezTo>
                        <a:pt x="150" y="277"/>
                        <a:pt x="158" y="277"/>
                        <a:pt x="165" y="277"/>
                      </a:cubicBezTo>
                      <a:cubicBezTo>
                        <a:pt x="165" y="293"/>
                        <a:pt x="166" y="309"/>
                        <a:pt x="166" y="325"/>
                      </a:cubicBezTo>
                      <a:cubicBezTo>
                        <a:pt x="166" y="324"/>
                        <a:pt x="167" y="324"/>
                        <a:pt x="167" y="323"/>
                      </a:cubicBezTo>
                      <a:cubicBezTo>
                        <a:pt x="168" y="313"/>
                        <a:pt x="168" y="303"/>
                        <a:pt x="168" y="292"/>
                      </a:cubicBezTo>
                      <a:cubicBezTo>
                        <a:pt x="168" y="287"/>
                        <a:pt x="168" y="282"/>
                        <a:pt x="168" y="277"/>
                      </a:cubicBezTo>
                      <a:cubicBezTo>
                        <a:pt x="176" y="276"/>
                        <a:pt x="185" y="275"/>
                        <a:pt x="193" y="273"/>
                      </a:cubicBezTo>
                      <a:cubicBezTo>
                        <a:pt x="204" y="274"/>
                        <a:pt x="213" y="271"/>
                        <a:pt x="221" y="264"/>
                      </a:cubicBezTo>
                      <a:cubicBezTo>
                        <a:pt x="218" y="264"/>
                        <a:pt x="216" y="265"/>
                        <a:pt x="214" y="265"/>
                      </a:cubicBezTo>
                      <a:cubicBezTo>
                        <a:pt x="213" y="265"/>
                        <a:pt x="212" y="265"/>
                        <a:pt x="210" y="265"/>
                      </a:cubicBezTo>
                      <a:cubicBezTo>
                        <a:pt x="212" y="265"/>
                        <a:pt x="214" y="264"/>
                        <a:pt x="216" y="263"/>
                      </a:cubicBezTo>
                      <a:cubicBezTo>
                        <a:pt x="216" y="263"/>
                        <a:pt x="216" y="263"/>
                        <a:pt x="216" y="263"/>
                      </a:cubicBezTo>
                      <a:cubicBezTo>
                        <a:pt x="242" y="255"/>
                        <a:pt x="260" y="240"/>
                        <a:pt x="270" y="218"/>
                      </a:cubicBezTo>
                      <a:cubicBezTo>
                        <a:pt x="280" y="202"/>
                        <a:pt x="285" y="185"/>
                        <a:pt x="286" y="168"/>
                      </a:cubicBezTo>
                      <a:cubicBezTo>
                        <a:pt x="286" y="169"/>
                        <a:pt x="286" y="170"/>
                        <a:pt x="286" y="171"/>
                      </a:cubicBezTo>
                      <a:cubicBezTo>
                        <a:pt x="286" y="171"/>
                        <a:pt x="286" y="170"/>
                        <a:pt x="286" y="169"/>
                      </a:cubicBezTo>
                      <a:cubicBezTo>
                        <a:pt x="286" y="167"/>
                        <a:pt x="286" y="164"/>
                        <a:pt x="286" y="162"/>
                      </a:cubicBezTo>
                      <a:cubicBezTo>
                        <a:pt x="303" y="161"/>
                        <a:pt x="320" y="161"/>
                        <a:pt x="336" y="161"/>
                      </a:cubicBezTo>
                      <a:cubicBezTo>
                        <a:pt x="341" y="161"/>
                        <a:pt x="346" y="160"/>
                        <a:pt x="350" y="160"/>
                      </a:cubicBezTo>
                      <a:cubicBezTo>
                        <a:pt x="351" y="160"/>
                        <a:pt x="351" y="160"/>
                        <a:pt x="352" y="159"/>
                      </a:cubicBezTo>
                      <a:cubicBezTo>
                        <a:pt x="350" y="159"/>
                        <a:pt x="348" y="159"/>
                        <a:pt x="346" y="159"/>
                      </a:cubicBezTo>
                      <a:cubicBezTo>
                        <a:pt x="334" y="158"/>
                        <a:pt x="322" y="158"/>
                        <a:pt x="309" y="158"/>
                      </a:cubicBezTo>
                      <a:cubicBezTo>
                        <a:pt x="301" y="158"/>
                        <a:pt x="293" y="158"/>
                        <a:pt x="285" y="158"/>
                      </a:cubicBezTo>
                      <a:cubicBezTo>
                        <a:pt x="284" y="149"/>
                        <a:pt x="283" y="141"/>
                        <a:pt x="282" y="132"/>
                      </a:cubicBezTo>
                      <a:cubicBezTo>
                        <a:pt x="282" y="129"/>
                        <a:pt x="281" y="126"/>
                        <a:pt x="280" y="123"/>
                      </a:cubicBezTo>
                      <a:close/>
                      <a:moveTo>
                        <a:pt x="276" y="117"/>
                      </a:moveTo>
                      <a:cubicBezTo>
                        <a:pt x="277" y="118"/>
                        <a:pt x="277" y="120"/>
                        <a:pt x="277" y="122"/>
                      </a:cubicBezTo>
                      <a:cubicBezTo>
                        <a:pt x="275" y="116"/>
                        <a:pt x="273" y="111"/>
                        <a:pt x="270" y="105"/>
                      </a:cubicBezTo>
                      <a:cubicBezTo>
                        <a:pt x="269" y="103"/>
                        <a:pt x="268" y="100"/>
                        <a:pt x="267" y="98"/>
                      </a:cubicBezTo>
                      <a:cubicBezTo>
                        <a:pt x="268" y="100"/>
                        <a:pt x="270" y="102"/>
                        <a:pt x="272" y="105"/>
                      </a:cubicBezTo>
                      <a:cubicBezTo>
                        <a:pt x="274" y="109"/>
                        <a:pt x="275" y="113"/>
                        <a:pt x="276" y="117"/>
                      </a:cubicBezTo>
                      <a:close/>
                      <a:moveTo>
                        <a:pt x="278" y="151"/>
                      </a:moveTo>
                      <a:cubicBezTo>
                        <a:pt x="278" y="152"/>
                        <a:pt x="278" y="152"/>
                        <a:pt x="278" y="152"/>
                      </a:cubicBezTo>
                      <a:cubicBezTo>
                        <a:pt x="278" y="152"/>
                        <a:pt x="279" y="152"/>
                        <a:pt x="279" y="151"/>
                      </a:cubicBezTo>
                      <a:cubicBezTo>
                        <a:pt x="279" y="152"/>
                        <a:pt x="279" y="153"/>
                        <a:pt x="279" y="153"/>
                      </a:cubicBezTo>
                      <a:cubicBezTo>
                        <a:pt x="279" y="155"/>
                        <a:pt x="279" y="156"/>
                        <a:pt x="279" y="158"/>
                      </a:cubicBezTo>
                      <a:cubicBezTo>
                        <a:pt x="278" y="158"/>
                        <a:pt x="278" y="158"/>
                        <a:pt x="277" y="158"/>
                      </a:cubicBezTo>
                      <a:cubicBezTo>
                        <a:pt x="278" y="155"/>
                        <a:pt x="278" y="154"/>
                        <a:pt x="278" y="151"/>
                      </a:cubicBezTo>
                      <a:close/>
                      <a:moveTo>
                        <a:pt x="284" y="158"/>
                      </a:moveTo>
                      <a:cubicBezTo>
                        <a:pt x="283" y="158"/>
                        <a:pt x="283" y="158"/>
                        <a:pt x="283" y="158"/>
                      </a:cubicBezTo>
                      <a:cubicBezTo>
                        <a:pt x="283" y="155"/>
                        <a:pt x="283" y="154"/>
                        <a:pt x="283" y="152"/>
                      </a:cubicBezTo>
                      <a:cubicBezTo>
                        <a:pt x="283" y="154"/>
                        <a:pt x="283" y="155"/>
                        <a:pt x="284" y="158"/>
                      </a:cubicBezTo>
                      <a:close/>
                      <a:moveTo>
                        <a:pt x="277" y="162"/>
                      </a:moveTo>
                      <a:cubicBezTo>
                        <a:pt x="277" y="162"/>
                        <a:pt x="278" y="162"/>
                        <a:pt x="279" y="162"/>
                      </a:cubicBezTo>
                      <a:cubicBezTo>
                        <a:pt x="278" y="175"/>
                        <a:pt x="275" y="188"/>
                        <a:pt x="269" y="201"/>
                      </a:cubicBezTo>
                      <a:cubicBezTo>
                        <a:pt x="267" y="204"/>
                        <a:pt x="266" y="207"/>
                        <a:pt x="266" y="209"/>
                      </a:cubicBezTo>
                      <a:cubicBezTo>
                        <a:pt x="264" y="213"/>
                        <a:pt x="263" y="215"/>
                        <a:pt x="261" y="219"/>
                      </a:cubicBezTo>
                      <a:cubicBezTo>
                        <a:pt x="261" y="219"/>
                        <a:pt x="261" y="219"/>
                        <a:pt x="261" y="219"/>
                      </a:cubicBezTo>
                      <a:cubicBezTo>
                        <a:pt x="267" y="200"/>
                        <a:pt x="270" y="181"/>
                        <a:pt x="271" y="162"/>
                      </a:cubicBezTo>
                      <a:cubicBezTo>
                        <a:pt x="272" y="162"/>
                        <a:pt x="272" y="162"/>
                        <a:pt x="273" y="162"/>
                      </a:cubicBezTo>
                      <a:cubicBezTo>
                        <a:pt x="271" y="175"/>
                        <a:pt x="268" y="188"/>
                        <a:pt x="266" y="201"/>
                      </a:cubicBezTo>
                      <a:cubicBezTo>
                        <a:pt x="266" y="201"/>
                        <a:pt x="267" y="201"/>
                        <a:pt x="267" y="200"/>
                      </a:cubicBezTo>
                      <a:cubicBezTo>
                        <a:pt x="267" y="200"/>
                        <a:pt x="267" y="200"/>
                        <a:pt x="268" y="199"/>
                      </a:cubicBezTo>
                      <a:cubicBezTo>
                        <a:pt x="271" y="187"/>
                        <a:pt x="274" y="174"/>
                        <a:pt x="277" y="162"/>
                      </a:cubicBezTo>
                      <a:close/>
                      <a:moveTo>
                        <a:pt x="282" y="174"/>
                      </a:moveTo>
                      <a:cubicBezTo>
                        <a:pt x="282" y="170"/>
                        <a:pt x="282" y="166"/>
                        <a:pt x="283" y="162"/>
                      </a:cubicBezTo>
                      <a:cubicBezTo>
                        <a:pt x="283" y="162"/>
                        <a:pt x="283" y="162"/>
                        <a:pt x="284" y="162"/>
                      </a:cubicBezTo>
                      <a:cubicBezTo>
                        <a:pt x="283" y="166"/>
                        <a:pt x="282" y="170"/>
                        <a:pt x="282" y="174"/>
                      </a:cubicBezTo>
                      <a:close/>
                      <a:moveTo>
                        <a:pt x="66" y="105"/>
                      </a:moveTo>
                      <a:cubicBezTo>
                        <a:pt x="69" y="100"/>
                        <a:pt x="72" y="96"/>
                        <a:pt x="76" y="93"/>
                      </a:cubicBezTo>
                      <a:cubicBezTo>
                        <a:pt x="78" y="90"/>
                        <a:pt x="81" y="88"/>
                        <a:pt x="84" y="86"/>
                      </a:cubicBezTo>
                      <a:cubicBezTo>
                        <a:pt x="80" y="92"/>
                        <a:pt x="77" y="98"/>
                        <a:pt x="75" y="104"/>
                      </a:cubicBezTo>
                      <a:cubicBezTo>
                        <a:pt x="78" y="100"/>
                        <a:pt x="81" y="95"/>
                        <a:pt x="84" y="90"/>
                      </a:cubicBezTo>
                      <a:cubicBezTo>
                        <a:pt x="86" y="87"/>
                        <a:pt x="88" y="85"/>
                        <a:pt x="90" y="83"/>
                      </a:cubicBezTo>
                      <a:cubicBezTo>
                        <a:pt x="91" y="82"/>
                        <a:pt x="92" y="81"/>
                        <a:pt x="93" y="80"/>
                      </a:cubicBezTo>
                      <a:cubicBezTo>
                        <a:pt x="94" y="80"/>
                        <a:pt x="94" y="80"/>
                        <a:pt x="94" y="81"/>
                      </a:cubicBezTo>
                      <a:cubicBezTo>
                        <a:pt x="94" y="81"/>
                        <a:pt x="94" y="81"/>
                        <a:pt x="94" y="82"/>
                      </a:cubicBezTo>
                      <a:cubicBezTo>
                        <a:pt x="94" y="82"/>
                        <a:pt x="95" y="82"/>
                        <a:pt x="96" y="82"/>
                      </a:cubicBezTo>
                      <a:cubicBezTo>
                        <a:pt x="95" y="81"/>
                        <a:pt x="95" y="80"/>
                        <a:pt x="95" y="79"/>
                      </a:cubicBezTo>
                      <a:cubicBezTo>
                        <a:pt x="95" y="79"/>
                        <a:pt x="95" y="79"/>
                        <a:pt x="95" y="79"/>
                      </a:cubicBezTo>
                      <a:cubicBezTo>
                        <a:pt x="116" y="67"/>
                        <a:pt x="139" y="59"/>
                        <a:pt x="164" y="54"/>
                      </a:cubicBezTo>
                      <a:cubicBezTo>
                        <a:pt x="164" y="63"/>
                        <a:pt x="164" y="71"/>
                        <a:pt x="164" y="80"/>
                      </a:cubicBezTo>
                      <a:cubicBezTo>
                        <a:pt x="164" y="80"/>
                        <a:pt x="163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45" y="80"/>
                        <a:pt x="129" y="84"/>
                        <a:pt x="114" y="92"/>
                      </a:cubicBezTo>
                      <a:cubicBezTo>
                        <a:pt x="106" y="97"/>
                        <a:pt x="102" y="103"/>
                        <a:pt x="103" y="111"/>
                      </a:cubicBezTo>
                      <a:cubicBezTo>
                        <a:pt x="97" y="115"/>
                        <a:pt x="92" y="120"/>
                        <a:pt x="88" y="126"/>
                      </a:cubicBezTo>
                      <a:cubicBezTo>
                        <a:pt x="82" y="136"/>
                        <a:pt x="79" y="146"/>
                        <a:pt x="79" y="157"/>
                      </a:cubicBezTo>
                      <a:cubicBezTo>
                        <a:pt x="73" y="157"/>
                        <a:pt x="67" y="157"/>
                        <a:pt x="61" y="157"/>
                      </a:cubicBezTo>
                      <a:cubicBezTo>
                        <a:pt x="62" y="144"/>
                        <a:pt x="67" y="131"/>
                        <a:pt x="75" y="119"/>
                      </a:cubicBezTo>
                      <a:cubicBezTo>
                        <a:pt x="73" y="119"/>
                        <a:pt x="71" y="121"/>
                        <a:pt x="70" y="123"/>
                      </a:cubicBezTo>
                      <a:cubicBezTo>
                        <a:pt x="64" y="133"/>
                        <a:pt x="60" y="143"/>
                        <a:pt x="58" y="154"/>
                      </a:cubicBezTo>
                      <a:cubicBezTo>
                        <a:pt x="58" y="150"/>
                        <a:pt x="58" y="147"/>
                        <a:pt x="58" y="143"/>
                      </a:cubicBezTo>
                      <a:cubicBezTo>
                        <a:pt x="58" y="137"/>
                        <a:pt x="59" y="131"/>
                        <a:pt x="60" y="125"/>
                      </a:cubicBezTo>
                      <a:cubicBezTo>
                        <a:pt x="60" y="125"/>
                        <a:pt x="60" y="125"/>
                        <a:pt x="60" y="124"/>
                      </a:cubicBezTo>
                      <a:cubicBezTo>
                        <a:pt x="62" y="122"/>
                        <a:pt x="63" y="119"/>
                        <a:pt x="64" y="116"/>
                      </a:cubicBezTo>
                      <a:cubicBezTo>
                        <a:pt x="63" y="116"/>
                        <a:pt x="63" y="116"/>
                        <a:pt x="63" y="116"/>
                      </a:cubicBezTo>
                      <a:cubicBezTo>
                        <a:pt x="62" y="119"/>
                        <a:pt x="60" y="122"/>
                        <a:pt x="58" y="124"/>
                      </a:cubicBezTo>
                      <a:cubicBezTo>
                        <a:pt x="60" y="117"/>
                        <a:pt x="63" y="111"/>
                        <a:pt x="66" y="105"/>
                      </a:cubicBezTo>
                      <a:close/>
                      <a:moveTo>
                        <a:pt x="61" y="161"/>
                      </a:moveTo>
                      <a:cubicBezTo>
                        <a:pt x="67" y="161"/>
                        <a:pt x="73" y="161"/>
                        <a:pt x="79" y="161"/>
                      </a:cubicBezTo>
                      <a:cubicBezTo>
                        <a:pt x="80" y="164"/>
                        <a:pt x="80" y="167"/>
                        <a:pt x="80" y="170"/>
                      </a:cubicBezTo>
                      <a:cubicBezTo>
                        <a:pt x="80" y="171"/>
                        <a:pt x="81" y="173"/>
                        <a:pt x="81" y="174"/>
                      </a:cubicBezTo>
                      <a:cubicBezTo>
                        <a:pt x="82" y="183"/>
                        <a:pt x="86" y="191"/>
                        <a:pt x="92" y="199"/>
                      </a:cubicBezTo>
                      <a:cubicBezTo>
                        <a:pt x="104" y="214"/>
                        <a:pt x="118" y="225"/>
                        <a:pt x="134" y="233"/>
                      </a:cubicBezTo>
                      <a:cubicBezTo>
                        <a:pt x="134" y="232"/>
                        <a:pt x="133" y="231"/>
                        <a:pt x="132" y="231"/>
                      </a:cubicBezTo>
                      <a:cubicBezTo>
                        <a:pt x="136" y="233"/>
                        <a:pt x="140" y="234"/>
                        <a:pt x="145" y="235"/>
                      </a:cubicBezTo>
                      <a:cubicBezTo>
                        <a:pt x="148" y="237"/>
                        <a:pt x="152" y="237"/>
                        <a:pt x="156" y="238"/>
                      </a:cubicBezTo>
                      <a:cubicBezTo>
                        <a:pt x="158" y="238"/>
                        <a:pt x="162" y="238"/>
                        <a:pt x="164" y="239"/>
                      </a:cubicBezTo>
                      <a:cubicBezTo>
                        <a:pt x="164" y="248"/>
                        <a:pt x="164" y="257"/>
                        <a:pt x="165" y="266"/>
                      </a:cubicBezTo>
                      <a:cubicBezTo>
                        <a:pt x="157" y="265"/>
                        <a:pt x="149" y="265"/>
                        <a:pt x="142" y="263"/>
                      </a:cubicBezTo>
                      <a:cubicBezTo>
                        <a:pt x="134" y="260"/>
                        <a:pt x="126" y="257"/>
                        <a:pt x="119" y="253"/>
                      </a:cubicBezTo>
                      <a:cubicBezTo>
                        <a:pt x="120" y="253"/>
                        <a:pt x="120" y="253"/>
                        <a:pt x="121" y="253"/>
                      </a:cubicBezTo>
                      <a:cubicBezTo>
                        <a:pt x="120" y="253"/>
                        <a:pt x="120" y="253"/>
                        <a:pt x="119" y="253"/>
                      </a:cubicBezTo>
                      <a:cubicBezTo>
                        <a:pt x="101" y="243"/>
                        <a:pt x="86" y="228"/>
                        <a:pt x="75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5" y="215"/>
                        <a:pt x="77" y="218"/>
                        <a:pt x="78" y="221"/>
                      </a:cubicBezTo>
                      <a:cubicBezTo>
                        <a:pt x="78" y="221"/>
                        <a:pt x="78" y="220"/>
                        <a:pt x="77" y="219"/>
                      </a:cubicBezTo>
                      <a:cubicBezTo>
                        <a:pt x="77" y="218"/>
                        <a:pt x="76" y="217"/>
                        <a:pt x="76" y="217"/>
                      </a:cubicBezTo>
                      <a:cubicBezTo>
                        <a:pt x="69" y="202"/>
                        <a:pt x="64" y="187"/>
                        <a:pt x="61" y="171"/>
                      </a:cubicBezTo>
                      <a:cubicBezTo>
                        <a:pt x="61" y="168"/>
                        <a:pt x="61" y="165"/>
                        <a:pt x="61" y="161"/>
                      </a:cubicBezTo>
                      <a:close/>
                      <a:moveTo>
                        <a:pt x="201" y="52"/>
                      </a:moveTo>
                      <a:cubicBezTo>
                        <a:pt x="196" y="50"/>
                        <a:pt x="191" y="48"/>
                        <a:pt x="186" y="47"/>
                      </a:cubicBezTo>
                      <a:cubicBezTo>
                        <a:pt x="188" y="47"/>
                        <a:pt x="190" y="48"/>
                        <a:pt x="192" y="48"/>
                      </a:cubicBezTo>
                      <a:cubicBezTo>
                        <a:pt x="195" y="49"/>
                        <a:pt x="198" y="50"/>
                        <a:pt x="202" y="51"/>
                      </a:cubicBezTo>
                      <a:cubicBezTo>
                        <a:pt x="202" y="52"/>
                        <a:pt x="201" y="52"/>
                        <a:pt x="201" y="52"/>
                      </a:cubicBezTo>
                      <a:close/>
                      <a:moveTo>
                        <a:pt x="199" y="54"/>
                      </a:moveTo>
                      <a:cubicBezTo>
                        <a:pt x="200" y="54"/>
                        <a:pt x="200" y="54"/>
                        <a:pt x="201" y="54"/>
                      </a:cubicBezTo>
                      <a:cubicBezTo>
                        <a:pt x="212" y="58"/>
                        <a:pt x="224" y="64"/>
                        <a:pt x="235" y="71"/>
                      </a:cubicBezTo>
                      <a:cubicBezTo>
                        <a:pt x="236" y="72"/>
                        <a:pt x="238" y="73"/>
                        <a:pt x="239" y="74"/>
                      </a:cubicBezTo>
                      <a:cubicBezTo>
                        <a:pt x="240" y="75"/>
                        <a:pt x="242" y="76"/>
                        <a:pt x="243" y="78"/>
                      </a:cubicBezTo>
                      <a:cubicBezTo>
                        <a:pt x="246" y="80"/>
                        <a:pt x="248" y="83"/>
                        <a:pt x="251" y="85"/>
                      </a:cubicBezTo>
                      <a:cubicBezTo>
                        <a:pt x="253" y="88"/>
                        <a:pt x="255" y="91"/>
                        <a:pt x="256" y="93"/>
                      </a:cubicBezTo>
                      <a:cubicBezTo>
                        <a:pt x="258" y="98"/>
                        <a:pt x="260" y="101"/>
                        <a:pt x="262" y="103"/>
                      </a:cubicBezTo>
                      <a:cubicBezTo>
                        <a:pt x="263" y="101"/>
                        <a:pt x="262" y="98"/>
                        <a:pt x="261" y="96"/>
                      </a:cubicBezTo>
                      <a:cubicBezTo>
                        <a:pt x="262" y="96"/>
                        <a:pt x="262" y="96"/>
                        <a:pt x="262" y="96"/>
                      </a:cubicBezTo>
                      <a:cubicBezTo>
                        <a:pt x="263" y="99"/>
                        <a:pt x="264" y="101"/>
                        <a:pt x="266" y="104"/>
                      </a:cubicBezTo>
                      <a:cubicBezTo>
                        <a:pt x="268" y="109"/>
                        <a:pt x="271" y="115"/>
                        <a:pt x="272" y="120"/>
                      </a:cubicBezTo>
                      <a:cubicBezTo>
                        <a:pt x="272" y="121"/>
                        <a:pt x="272" y="121"/>
                        <a:pt x="273" y="121"/>
                      </a:cubicBezTo>
                      <a:cubicBezTo>
                        <a:pt x="272" y="121"/>
                        <a:pt x="272" y="121"/>
                        <a:pt x="272" y="121"/>
                      </a:cubicBezTo>
                      <a:cubicBezTo>
                        <a:pt x="272" y="122"/>
                        <a:pt x="273" y="123"/>
                        <a:pt x="273" y="124"/>
                      </a:cubicBezTo>
                      <a:cubicBezTo>
                        <a:pt x="274" y="128"/>
                        <a:pt x="275" y="133"/>
                        <a:pt x="276" y="137"/>
                      </a:cubicBezTo>
                      <a:cubicBezTo>
                        <a:pt x="276" y="144"/>
                        <a:pt x="274" y="151"/>
                        <a:pt x="274" y="158"/>
                      </a:cubicBezTo>
                      <a:cubicBezTo>
                        <a:pt x="273" y="158"/>
                        <a:pt x="272" y="158"/>
                        <a:pt x="271" y="158"/>
                      </a:cubicBezTo>
                      <a:cubicBezTo>
                        <a:pt x="271" y="149"/>
                        <a:pt x="271" y="141"/>
                        <a:pt x="270" y="133"/>
                      </a:cubicBezTo>
                      <a:cubicBezTo>
                        <a:pt x="269" y="133"/>
                        <a:pt x="269" y="133"/>
                        <a:pt x="269" y="134"/>
                      </a:cubicBezTo>
                      <a:cubicBezTo>
                        <a:pt x="269" y="142"/>
                        <a:pt x="268" y="150"/>
                        <a:pt x="268" y="158"/>
                      </a:cubicBezTo>
                      <a:cubicBezTo>
                        <a:pt x="262" y="158"/>
                        <a:pt x="256" y="158"/>
                        <a:pt x="250" y="158"/>
                      </a:cubicBezTo>
                      <a:cubicBezTo>
                        <a:pt x="252" y="139"/>
                        <a:pt x="245" y="124"/>
                        <a:pt x="231" y="112"/>
                      </a:cubicBezTo>
                      <a:cubicBezTo>
                        <a:pt x="222" y="99"/>
                        <a:pt x="210" y="91"/>
                        <a:pt x="197" y="86"/>
                      </a:cubicBezTo>
                      <a:cubicBezTo>
                        <a:pt x="188" y="82"/>
                        <a:pt x="179" y="79"/>
                        <a:pt x="169" y="79"/>
                      </a:cubicBezTo>
                      <a:cubicBezTo>
                        <a:pt x="169" y="68"/>
                        <a:pt x="168" y="57"/>
                        <a:pt x="168" y="46"/>
                      </a:cubicBezTo>
                      <a:cubicBezTo>
                        <a:pt x="170" y="46"/>
                        <a:pt x="170" y="46"/>
                        <a:pt x="172" y="45"/>
                      </a:cubicBezTo>
                      <a:cubicBezTo>
                        <a:pt x="181" y="47"/>
                        <a:pt x="190" y="50"/>
                        <a:pt x="198" y="53"/>
                      </a:cubicBezTo>
                      <a:lnTo>
                        <a:pt x="199" y="54"/>
                      </a:lnTo>
                      <a:close/>
                      <a:moveTo>
                        <a:pt x="223" y="55"/>
                      </a:moveTo>
                      <a:cubicBezTo>
                        <a:pt x="221" y="55"/>
                        <a:pt x="219" y="54"/>
                        <a:pt x="217" y="54"/>
                      </a:cubicBezTo>
                      <a:cubicBezTo>
                        <a:pt x="212" y="51"/>
                        <a:pt x="207" y="48"/>
                        <a:pt x="202" y="46"/>
                      </a:cubicBezTo>
                      <a:cubicBezTo>
                        <a:pt x="204" y="46"/>
                        <a:pt x="206" y="47"/>
                        <a:pt x="208" y="47"/>
                      </a:cubicBezTo>
                      <a:cubicBezTo>
                        <a:pt x="214" y="49"/>
                        <a:pt x="220" y="51"/>
                        <a:pt x="225" y="54"/>
                      </a:cubicBezTo>
                      <a:cubicBezTo>
                        <a:pt x="226" y="55"/>
                        <a:pt x="226" y="55"/>
                        <a:pt x="226" y="55"/>
                      </a:cubicBezTo>
                      <a:cubicBezTo>
                        <a:pt x="229" y="57"/>
                        <a:pt x="232" y="59"/>
                        <a:pt x="234" y="61"/>
                      </a:cubicBezTo>
                      <a:cubicBezTo>
                        <a:pt x="233" y="60"/>
                        <a:pt x="232" y="59"/>
                        <a:pt x="230" y="59"/>
                      </a:cubicBezTo>
                      <a:cubicBezTo>
                        <a:pt x="226" y="56"/>
                        <a:pt x="222" y="54"/>
                        <a:pt x="218" y="52"/>
                      </a:cubicBezTo>
                      <a:cubicBezTo>
                        <a:pt x="217" y="52"/>
                        <a:pt x="217" y="52"/>
                        <a:pt x="217" y="52"/>
                      </a:cubicBezTo>
                      <a:cubicBezTo>
                        <a:pt x="219" y="53"/>
                        <a:pt x="221" y="54"/>
                        <a:pt x="223" y="55"/>
                      </a:cubicBezTo>
                      <a:close/>
                      <a:moveTo>
                        <a:pt x="212" y="55"/>
                      </a:moveTo>
                      <a:cubicBezTo>
                        <a:pt x="212" y="55"/>
                        <a:pt x="213" y="55"/>
                        <a:pt x="213" y="55"/>
                      </a:cubicBezTo>
                      <a:cubicBezTo>
                        <a:pt x="217" y="57"/>
                        <a:pt x="220" y="59"/>
                        <a:pt x="223" y="62"/>
                      </a:cubicBezTo>
                      <a:cubicBezTo>
                        <a:pt x="218" y="59"/>
                        <a:pt x="212" y="57"/>
                        <a:pt x="206" y="54"/>
                      </a:cubicBezTo>
                      <a:cubicBezTo>
                        <a:pt x="208" y="54"/>
                        <a:pt x="210" y="55"/>
                        <a:pt x="212" y="55"/>
                      </a:cubicBezTo>
                      <a:close/>
                      <a:moveTo>
                        <a:pt x="241" y="71"/>
                      </a:moveTo>
                      <a:cubicBezTo>
                        <a:pt x="240" y="71"/>
                        <a:pt x="240" y="71"/>
                        <a:pt x="240" y="71"/>
                      </a:cubicBezTo>
                      <a:cubicBezTo>
                        <a:pt x="236" y="67"/>
                        <a:pt x="231" y="63"/>
                        <a:pt x="226" y="60"/>
                      </a:cubicBezTo>
                      <a:cubicBezTo>
                        <a:pt x="229" y="61"/>
                        <a:pt x="232" y="63"/>
                        <a:pt x="234" y="65"/>
                      </a:cubicBezTo>
                      <a:cubicBezTo>
                        <a:pt x="237" y="67"/>
                        <a:pt x="240" y="70"/>
                        <a:pt x="242" y="72"/>
                      </a:cubicBezTo>
                      <a:cubicBezTo>
                        <a:pt x="242" y="72"/>
                        <a:pt x="241" y="72"/>
                        <a:pt x="241" y="71"/>
                      </a:cubicBezTo>
                      <a:close/>
                      <a:moveTo>
                        <a:pt x="127" y="54"/>
                      </a:move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5" y="54"/>
                        <a:pt x="124" y="55"/>
                        <a:pt x="122" y="55"/>
                      </a:cubicBezTo>
                      <a:cubicBezTo>
                        <a:pt x="126" y="54"/>
                        <a:pt x="130" y="53"/>
                        <a:pt x="133" y="52"/>
                      </a:cubicBezTo>
                      <a:cubicBezTo>
                        <a:pt x="131" y="52"/>
                        <a:pt x="129" y="53"/>
                        <a:pt x="127" y="54"/>
                      </a:cubicBezTo>
                      <a:close/>
                      <a:moveTo>
                        <a:pt x="106" y="65"/>
                      </a:moveTo>
                      <a:cubicBezTo>
                        <a:pt x="106" y="65"/>
                        <a:pt x="107" y="64"/>
                        <a:pt x="108" y="63"/>
                      </a:cubicBezTo>
                      <a:cubicBezTo>
                        <a:pt x="108" y="63"/>
                        <a:pt x="108" y="63"/>
                        <a:pt x="108" y="64"/>
                      </a:cubicBezTo>
                      <a:cubicBezTo>
                        <a:pt x="107" y="64"/>
                        <a:pt x="106" y="65"/>
                        <a:pt x="106" y="65"/>
                      </a:cubicBezTo>
                      <a:close/>
                      <a:moveTo>
                        <a:pt x="109" y="63"/>
                      </a:move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11" y="61"/>
                        <a:pt x="113" y="60"/>
                        <a:pt x="115" y="58"/>
                      </a:cubicBezTo>
                      <a:cubicBezTo>
                        <a:pt x="119" y="57"/>
                        <a:pt x="122" y="55"/>
                        <a:pt x="126" y="54"/>
                      </a:cubicBezTo>
                      <a:cubicBezTo>
                        <a:pt x="120" y="57"/>
                        <a:pt x="114" y="60"/>
                        <a:pt x="109" y="63"/>
                      </a:cubicBezTo>
                      <a:close/>
                      <a:moveTo>
                        <a:pt x="164" y="40"/>
                      </a:moveTo>
                      <a:cubicBezTo>
                        <a:pt x="164" y="41"/>
                        <a:pt x="164" y="41"/>
                        <a:pt x="164" y="41"/>
                      </a:cubicBezTo>
                      <a:cubicBezTo>
                        <a:pt x="163" y="40"/>
                        <a:pt x="163" y="40"/>
                        <a:pt x="162" y="40"/>
                      </a:cubicBezTo>
                      <a:cubicBezTo>
                        <a:pt x="163" y="40"/>
                        <a:pt x="163" y="40"/>
                        <a:pt x="164" y="40"/>
                      </a:cubicBezTo>
                      <a:close/>
                      <a:moveTo>
                        <a:pt x="173" y="41"/>
                      </a:moveTo>
                      <a:cubicBezTo>
                        <a:pt x="172" y="41"/>
                        <a:pt x="171" y="41"/>
                        <a:pt x="170" y="41"/>
                      </a:cubicBezTo>
                      <a:cubicBezTo>
                        <a:pt x="169" y="41"/>
                        <a:pt x="168" y="41"/>
                        <a:pt x="168" y="42"/>
                      </a:cubicBezTo>
                      <a:cubicBezTo>
                        <a:pt x="168" y="41"/>
                        <a:pt x="168" y="41"/>
                        <a:pt x="168" y="41"/>
                      </a:cubicBezTo>
                      <a:cubicBezTo>
                        <a:pt x="170" y="41"/>
                        <a:pt x="172" y="41"/>
                        <a:pt x="173" y="41"/>
                      </a:cubicBezTo>
                      <a:close/>
                      <a:moveTo>
                        <a:pt x="147" y="42"/>
                      </a:moveTo>
                      <a:cubicBezTo>
                        <a:pt x="147" y="42"/>
                        <a:pt x="147" y="42"/>
                        <a:pt x="147" y="42"/>
                      </a:cubicBezTo>
                      <a:cubicBezTo>
                        <a:pt x="150" y="42"/>
                        <a:pt x="154" y="42"/>
                        <a:pt x="158" y="43"/>
                      </a:cubicBezTo>
                      <a:cubicBezTo>
                        <a:pt x="157" y="43"/>
                        <a:pt x="156" y="43"/>
                        <a:pt x="154" y="43"/>
                      </a:cubicBezTo>
                      <a:cubicBezTo>
                        <a:pt x="154" y="43"/>
                        <a:pt x="154" y="43"/>
                        <a:pt x="154" y="43"/>
                      </a:cubicBezTo>
                      <a:cubicBezTo>
                        <a:pt x="152" y="43"/>
                        <a:pt x="149" y="42"/>
                        <a:pt x="147" y="42"/>
                      </a:cubicBezTo>
                      <a:close/>
                      <a:moveTo>
                        <a:pt x="164" y="47"/>
                      </a:moveTo>
                      <a:cubicBezTo>
                        <a:pt x="164" y="48"/>
                        <a:pt x="164" y="49"/>
                        <a:pt x="164" y="50"/>
                      </a:cubicBezTo>
                      <a:cubicBezTo>
                        <a:pt x="164" y="51"/>
                        <a:pt x="164" y="51"/>
                        <a:pt x="164" y="52"/>
                      </a:cubicBezTo>
                      <a:cubicBezTo>
                        <a:pt x="163" y="52"/>
                        <a:pt x="161" y="52"/>
                        <a:pt x="160" y="52"/>
                      </a:cubicBezTo>
                      <a:cubicBezTo>
                        <a:pt x="143" y="55"/>
                        <a:pt x="127" y="61"/>
                        <a:pt x="111" y="68"/>
                      </a:cubicBezTo>
                      <a:cubicBezTo>
                        <a:pt x="106" y="71"/>
                        <a:pt x="101" y="73"/>
                        <a:pt x="96" y="75"/>
                      </a:cubicBezTo>
                      <a:cubicBezTo>
                        <a:pt x="96" y="75"/>
                        <a:pt x="97" y="74"/>
                        <a:pt x="97" y="73"/>
                      </a:cubicBezTo>
                      <a:cubicBezTo>
                        <a:pt x="98" y="72"/>
                        <a:pt x="100" y="71"/>
                        <a:pt x="102" y="69"/>
                      </a:cubicBezTo>
                      <a:cubicBezTo>
                        <a:pt x="111" y="63"/>
                        <a:pt x="122" y="59"/>
                        <a:pt x="133" y="56"/>
                      </a:cubicBezTo>
                      <a:cubicBezTo>
                        <a:pt x="143" y="53"/>
                        <a:pt x="154" y="50"/>
                        <a:pt x="164" y="47"/>
                      </a:cubicBezTo>
                      <a:close/>
                      <a:moveTo>
                        <a:pt x="174" y="86"/>
                      </a:moveTo>
                      <a:cubicBezTo>
                        <a:pt x="174" y="86"/>
                        <a:pt x="174" y="86"/>
                        <a:pt x="174" y="86"/>
                      </a:cubicBezTo>
                      <a:cubicBezTo>
                        <a:pt x="176" y="87"/>
                        <a:pt x="178" y="87"/>
                        <a:pt x="180" y="88"/>
                      </a:cubicBezTo>
                      <a:cubicBezTo>
                        <a:pt x="182" y="89"/>
                        <a:pt x="183" y="90"/>
                        <a:pt x="184" y="91"/>
                      </a:cubicBezTo>
                      <a:cubicBezTo>
                        <a:pt x="184" y="91"/>
                        <a:pt x="184" y="91"/>
                        <a:pt x="184" y="92"/>
                      </a:cubicBezTo>
                      <a:cubicBezTo>
                        <a:pt x="183" y="91"/>
                        <a:pt x="182" y="90"/>
                        <a:pt x="181" y="89"/>
                      </a:cubicBezTo>
                      <a:cubicBezTo>
                        <a:pt x="180" y="89"/>
                        <a:pt x="180" y="89"/>
                        <a:pt x="180" y="89"/>
                      </a:cubicBezTo>
                      <a:cubicBezTo>
                        <a:pt x="184" y="94"/>
                        <a:pt x="188" y="98"/>
                        <a:pt x="193" y="102"/>
                      </a:cubicBezTo>
                      <a:cubicBezTo>
                        <a:pt x="193" y="102"/>
                        <a:pt x="193" y="103"/>
                        <a:pt x="194" y="103"/>
                      </a:cubicBezTo>
                      <a:cubicBezTo>
                        <a:pt x="193" y="103"/>
                        <a:pt x="193" y="103"/>
                        <a:pt x="193" y="103"/>
                      </a:cubicBezTo>
                      <a:cubicBezTo>
                        <a:pt x="198" y="109"/>
                        <a:pt x="204" y="114"/>
                        <a:pt x="210" y="118"/>
                      </a:cubicBezTo>
                      <a:cubicBezTo>
                        <a:pt x="212" y="120"/>
                        <a:pt x="214" y="121"/>
                        <a:pt x="216" y="123"/>
                      </a:cubicBezTo>
                      <a:cubicBezTo>
                        <a:pt x="217" y="123"/>
                        <a:pt x="217" y="123"/>
                        <a:pt x="217" y="123"/>
                      </a:cubicBezTo>
                      <a:cubicBezTo>
                        <a:pt x="222" y="127"/>
                        <a:pt x="226" y="130"/>
                        <a:pt x="232" y="133"/>
                      </a:cubicBezTo>
                      <a:cubicBezTo>
                        <a:pt x="232" y="133"/>
                        <a:pt x="232" y="134"/>
                        <a:pt x="232" y="134"/>
                      </a:cubicBezTo>
                      <a:cubicBezTo>
                        <a:pt x="233" y="134"/>
                        <a:pt x="233" y="134"/>
                        <a:pt x="233" y="134"/>
                      </a:cubicBezTo>
                      <a:cubicBezTo>
                        <a:pt x="235" y="135"/>
                        <a:pt x="237" y="136"/>
                        <a:pt x="238" y="137"/>
                      </a:cubicBezTo>
                      <a:cubicBezTo>
                        <a:pt x="239" y="138"/>
                        <a:pt x="239" y="138"/>
                        <a:pt x="239" y="139"/>
                      </a:cubicBezTo>
                      <a:cubicBezTo>
                        <a:pt x="226" y="131"/>
                        <a:pt x="214" y="123"/>
                        <a:pt x="202" y="114"/>
                      </a:cubicBezTo>
                      <a:cubicBezTo>
                        <a:pt x="201" y="114"/>
                        <a:pt x="201" y="114"/>
                        <a:pt x="201" y="114"/>
                      </a:cubicBezTo>
                      <a:cubicBezTo>
                        <a:pt x="211" y="124"/>
                        <a:pt x="222" y="133"/>
                        <a:pt x="234" y="140"/>
                      </a:cubicBezTo>
                      <a:cubicBezTo>
                        <a:pt x="236" y="141"/>
                        <a:pt x="239" y="143"/>
                        <a:pt x="241" y="143"/>
                      </a:cubicBezTo>
                      <a:cubicBezTo>
                        <a:pt x="241" y="143"/>
                        <a:pt x="241" y="144"/>
                        <a:pt x="242" y="145"/>
                      </a:cubicBezTo>
                      <a:cubicBezTo>
                        <a:pt x="228" y="139"/>
                        <a:pt x="215" y="132"/>
                        <a:pt x="203" y="124"/>
                      </a:cubicBezTo>
                      <a:cubicBezTo>
                        <a:pt x="202" y="123"/>
                        <a:pt x="201" y="121"/>
                        <a:pt x="201" y="119"/>
                      </a:cubicBezTo>
                      <a:cubicBezTo>
                        <a:pt x="201" y="119"/>
                        <a:pt x="202" y="120"/>
                        <a:pt x="202" y="120"/>
                      </a:cubicBezTo>
                      <a:cubicBezTo>
                        <a:pt x="203" y="120"/>
                        <a:pt x="203" y="120"/>
                        <a:pt x="203" y="119"/>
                      </a:cubicBezTo>
                      <a:cubicBezTo>
                        <a:pt x="203" y="119"/>
                        <a:pt x="203" y="119"/>
                        <a:pt x="204" y="119"/>
                      </a:cubicBezTo>
                      <a:cubicBezTo>
                        <a:pt x="204" y="120"/>
                        <a:pt x="206" y="121"/>
                        <a:pt x="206" y="121"/>
                      </a:cubicBezTo>
                      <a:cubicBezTo>
                        <a:pt x="206" y="121"/>
                        <a:pt x="206" y="121"/>
                        <a:pt x="206" y="121"/>
                      </a:cubicBezTo>
                      <a:cubicBezTo>
                        <a:pt x="203" y="117"/>
                        <a:pt x="200" y="113"/>
                        <a:pt x="196" y="111"/>
                      </a:cubicBezTo>
                      <a:cubicBezTo>
                        <a:pt x="194" y="109"/>
                        <a:pt x="193" y="107"/>
                        <a:pt x="191" y="105"/>
                      </a:cubicBezTo>
                      <a:cubicBezTo>
                        <a:pt x="192" y="105"/>
                        <a:pt x="192" y="105"/>
                        <a:pt x="193" y="105"/>
                      </a:cubicBezTo>
                      <a:cubicBezTo>
                        <a:pt x="193" y="105"/>
                        <a:pt x="192" y="105"/>
                        <a:pt x="192" y="104"/>
                      </a:cubicBezTo>
                      <a:cubicBezTo>
                        <a:pt x="190" y="103"/>
                        <a:pt x="188" y="102"/>
                        <a:pt x="186" y="101"/>
                      </a:cubicBezTo>
                      <a:cubicBezTo>
                        <a:pt x="183" y="97"/>
                        <a:pt x="180" y="94"/>
                        <a:pt x="177" y="91"/>
                      </a:cubicBezTo>
                      <a:cubicBezTo>
                        <a:pt x="176" y="92"/>
                        <a:pt x="175" y="92"/>
                        <a:pt x="175" y="92"/>
                      </a:cubicBezTo>
                      <a:cubicBezTo>
                        <a:pt x="174" y="93"/>
                        <a:pt x="174" y="93"/>
                        <a:pt x="174" y="93"/>
                      </a:cubicBezTo>
                      <a:cubicBezTo>
                        <a:pt x="174" y="93"/>
                        <a:pt x="174" y="93"/>
                        <a:pt x="175" y="93"/>
                      </a:cubicBezTo>
                      <a:cubicBezTo>
                        <a:pt x="173" y="93"/>
                        <a:pt x="171" y="91"/>
                        <a:pt x="169" y="91"/>
                      </a:cubicBezTo>
                      <a:cubicBezTo>
                        <a:pt x="169" y="89"/>
                        <a:pt x="169" y="87"/>
                        <a:pt x="169" y="86"/>
                      </a:cubicBezTo>
                      <a:cubicBezTo>
                        <a:pt x="172" y="86"/>
                        <a:pt x="174" y="87"/>
                        <a:pt x="176" y="87"/>
                      </a:cubicBezTo>
                      <a:cubicBezTo>
                        <a:pt x="176" y="87"/>
                        <a:pt x="175" y="87"/>
                        <a:pt x="174" y="86"/>
                      </a:cubicBezTo>
                      <a:close/>
                      <a:moveTo>
                        <a:pt x="159" y="87"/>
                      </a:moveTo>
                      <a:cubicBezTo>
                        <a:pt x="159" y="87"/>
                        <a:pt x="159" y="87"/>
                        <a:pt x="159" y="87"/>
                      </a:cubicBezTo>
                      <a:cubicBezTo>
                        <a:pt x="159" y="87"/>
                        <a:pt x="159" y="88"/>
                        <a:pt x="158" y="88"/>
                      </a:cubicBezTo>
                      <a:cubicBezTo>
                        <a:pt x="159" y="88"/>
                        <a:pt x="159" y="88"/>
                        <a:pt x="159" y="89"/>
                      </a:cubicBezTo>
                      <a:cubicBezTo>
                        <a:pt x="161" y="90"/>
                        <a:pt x="162" y="91"/>
                        <a:pt x="164" y="92"/>
                      </a:cubicBezTo>
                      <a:cubicBezTo>
                        <a:pt x="164" y="92"/>
                        <a:pt x="164" y="92"/>
                        <a:pt x="163" y="92"/>
                      </a:cubicBezTo>
                      <a:cubicBezTo>
                        <a:pt x="163" y="93"/>
                        <a:pt x="163" y="93"/>
                        <a:pt x="164" y="93"/>
                      </a:cubicBezTo>
                      <a:cubicBezTo>
                        <a:pt x="162" y="93"/>
                        <a:pt x="159" y="93"/>
                        <a:pt x="157" y="92"/>
                      </a:cubicBezTo>
                      <a:cubicBezTo>
                        <a:pt x="156" y="93"/>
                        <a:pt x="155" y="93"/>
                        <a:pt x="154" y="93"/>
                      </a:cubicBezTo>
                      <a:cubicBezTo>
                        <a:pt x="151" y="91"/>
                        <a:pt x="149" y="90"/>
                        <a:pt x="147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6" y="88"/>
                        <a:pt x="145" y="88"/>
                      </a:cubicBezTo>
                      <a:cubicBezTo>
                        <a:pt x="151" y="87"/>
                        <a:pt x="156" y="86"/>
                        <a:pt x="162" y="85"/>
                      </a:cubicBezTo>
                      <a:cubicBezTo>
                        <a:pt x="163" y="85"/>
                        <a:pt x="163" y="85"/>
                        <a:pt x="164" y="85"/>
                      </a:cubicBezTo>
                      <a:cubicBezTo>
                        <a:pt x="164" y="86"/>
                        <a:pt x="164" y="87"/>
                        <a:pt x="164" y="88"/>
                      </a:cubicBezTo>
                      <a:cubicBezTo>
                        <a:pt x="163" y="88"/>
                        <a:pt x="162" y="87"/>
                        <a:pt x="161" y="87"/>
                      </a:cubicBezTo>
                      <a:cubicBezTo>
                        <a:pt x="161" y="87"/>
                        <a:pt x="160" y="87"/>
                        <a:pt x="160" y="87"/>
                      </a:cubicBezTo>
                      <a:cubicBezTo>
                        <a:pt x="160" y="87"/>
                        <a:pt x="159" y="87"/>
                        <a:pt x="159" y="87"/>
                      </a:cubicBezTo>
                      <a:close/>
                      <a:moveTo>
                        <a:pt x="154" y="99"/>
                      </a:moveTo>
                      <a:cubicBezTo>
                        <a:pt x="154" y="99"/>
                        <a:pt x="154" y="99"/>
                        <a:pt x="154" y="100"/>
                      </a:cubicBezTo>
                      <a:cubicBezTo>
                        <a:pt x="153" y="99"/>
                        <a:pt x="152" y="99"/>
                        <a:pt x="152" y="99"/>
                      </a:cubicBezTo>
                      <a:cubicBezTo>
                        <a:pt x="153" y="98"/>
                        <a:pt x="154" y="98"/>
                        <a:pt x="154" y="98"/>
                      </a:cubicBezTo>
                      <a:cubicBezTo>
                        <a:pt x="157" y="99"/>
                        <a:pt x="159" y="101"/>
                        <a:pt x="162" y="102"/>
                      </a:cubicBezTo>
                      <a:cubicBezTo>
                        <a:pt x="161" y="102"/>
                        <a:pt x="161" y="102"/>
                        <a:pt x="160" y="102"/>
                      </a:cubicBezTo>
                      <a:cubicBezTo>
                        <a:pt x="159" y="101"/>
                        <a:pt x="158" y="100"/>
                        <a:pt x="156" y="99"/>
                      </a:cubicBezTo>
                      <a:cubicBezTo>
                        <a:pt x="156" y="99"/>
                        <a:pt x="156" y="99"/>
                        <a:pt x="155" y="99"/>
                      </a:cubicBezTo>
                      <a:cubicBezTo>
                        <a:pt x="155" y="99"/>
                        <a:pt x="154" y="99"/>
                        <a:pt x="154" y="99"/>
                      </a:cubicBezTo>
                      <a:close/>
                      <a:moveTo>
                        <a:pt x="164" y="99"/>
                      </a:moveTo>
                      <a:cubicBezTo>
                        <a:pt x="163" y="98"/>
                        <a:pt x="161" y="97"/>
                        <a:pt x="160" y="97"/>
                      </a:cubicBezTo>
                      <a:cubicBezTo>
                        <a:pt x="161" y="97"/>
                        <a:pt x="163" y="96"/>
                        <a:pt x="164" y="96"/>
                      </a:cubicBezTo>
                      <a:cubicBezTo>
                        <a:pt x="164" y="97"/>
                        <a:pt x="164" y="98"/>
                        <a:pt x="164" y="99"/>
                      </a:cubicBezTo>
                      <a:close/>
                      <a:moveTo>
                        <a:pt x="169" y="101"/>
                      </a:moveTo>
                      <a:cubicBezTo>
                        <a:pt x="169" y="101"/>
                        <a:pt x="169" y="101"/>
                        <a:pt x="169" y="100"/>
                      </a:cubicBezTo>
                      <a:cubicBezTo>
                        <a:pt x="170" y="101"/>
                        <a:pt x="170" y="101"/>
                        <a:pt x="170" y="101"/>
                      </a:cubicBezTo>
                      <a:cubicBezTo>
                        <a:pt x="170" y="101"/>
                        <a:pt x="170" y="101"/>
                        <a:pt x="169" y="101"/>
                      </a:cubicBezTo>
                      <a:close/>
                      <a:moveTo>
                        <a:pt x="170" y="96"/>
                      </a:moveTo>
                      <a:cubicBezTo>
                        <a:pt x="170" y="96"/>
                        <a:pt x="170" y="96"/>
                        <a:pt x="170" y="96"/>
                      </a:cubicBezTo>
                      <a:cubicBezTo>
                        <a:pt x="173" y="98"/>
                        <a:pt x="175" y="100"/>
                        <a:pt x="178" y="103"/>
                      </a:cubicBezTo>
                      <a:cubicBezTo>
                        <a:pt x="177" y="102"/>
                        <a:pt x="176" y="102"/>
                        <a:pt x="176" y="102"/>
                      </a:cubicBezTo>
                      <a:cubicBezTo>
                        <a:pt x="174" y="100"/>
                        <a:pt x="172" y="98"/>
                        <a:pt x="170" y="96"/>
                      </a:cubicBezTo>
                      <a:close/>
                      <a:moveTo>
                        <a:pt x="133" y="87"/>
                      </a:moveTo>
                      <a:cubicBezTo>
                        <a:pt x="134" y="87"/>
                        <a:pt x="134" y="87"/>
                        <a:pt x="135" y="86"/>
                      </a:cubicBezTo>
                      <a:cubicBezTo>
                        <a:pt x="134" y="87"/>
                        <a:pt x="132" y="88"/>
                        <a:pt x="130" y="89"/>
                      </a:cubicBezTo>
                      <a:cubicBezTo>
                        <a:pt x="130" y="88"/>
                        <a:pt x="129" y="88"/>
                        <a:pt x="129" y="88"/>
                      </a:cubicBezTo>
                      <a:cubicBezTo>
                        <a:pt x="130" y="88"/>
                        <a:pt x="132" y="87"/>
                        <a:pt x="133" y="87"/>
                      </a:cubicBezTo>
                      <a:close/>
                      <a:moveTo>
                        <a:pt x="131" y="95"/>
                      </a:moveTo>
                      <a:cubicBezTo>
                        <a:pt x="131" y="95"/>
                        <a:pt x="132" y="95"/>
                        <a:pt x="132" y="94"/>
                      </a:cubicBezTo>
                      <a:cubicBezTo>
                        <a:pt x="136" y="97"/>
                        <a:pt x="139" y="98"/>
                        <a:pt x="143" y="99"/>
                      </a:cubicBezTo>
                      <a:cubicBezTo>
                        <a:pt x="142" y="100"/>
                        <a:pt x="142" y="101"/>
                        <a:pt x="141" y="101"/>
                      </a:cubicBezTo>
                      <a:cubicBezTo>
                        <a:pt x="138" y="100"/>
                        <a:pt x="137" y="99"/>
                        <a:pt x="135" y="98"/>
                      </a:cubicBezTo>
                      <a:cubicBezTo>
                        <a:pt x="136" y="98"/>
                        <a:pt x="136" y="97"/>
                        <a:pt x="137" y="97"/>
                      </a:cubicBezTo>
                      <a:cubicBezTo>
                        <a:pt x="136" y="97"/>
                        <a:pt x="135" y="97"/>
                        <a:pt x="134" y="98"/>
                      </a:cubicBezTo>
                      <a:cubicBezTo>
                        <a:pt x="133" y="97"/>
                        <a:pt x="132" y="96"/>
                        <a:pt x="130" y="95"/>
                      </a:cubicBezTo>
                      <a:cubicBezTo>
                        <a:pt x="130" y="95"/>
                        <a:pt x="131" y="95"/>
                        <a:pt x="131" y="95"/>
                      </a:cubicBezTo>
                      <a:close/>
                      <a:moveTo>
                        <a:pt x="144" y="89"/>
                      </a:moveTo>
                      <a:cubicBezTo>
                        <a:pt x="144" y="89"/>
                        <a:pt x="144" y="89"/>
                        <a:pt x="144" y="90"/>
                      </a:cubicBezTo>
                      <a:cubicBezTo>
                        <a:pt x="145" y="91"/>
                        <a:pt x="146" y="91"/>
                        <a:pt x="147" y="92"/>
                      </a:cubicBezTo>
                      <a:cubicBezTo>
                        <a:pt x="148" y="93"/>
                        <a:pt x="149" y="94"/>
                        <a:pt x="150" y="95"/>
                      </a:cubicBezTo>
                      <a:cubicBezTo>
                        <a:pt x="150" y="95"/>
                        <a:pt x="149" y="95"/>
                        <a:pt x="148" y="95"/>
                      </a:cubicBezTo>
                      <a:cubicBezTo>
                        <a:pt x="148" y="96"/>
                        <a:pt x="147" y="96"/>
                        <a:pt x="147" y="97"/>
                      </a:cubicBezTo>
                      <a:cubicBezTo>
                        <a:pt x="143" y="95"/>
                        <a:pt x="140" y="93"/>
                        <a:pt x="137" y="92"/>
                      </a:cubicBezTo>
                      <a:cubicBezTo>
                        <a:pt x="139" y="91"/>
                        <a:pt x="142" y="89"/>
                        <a:pt x="145" y="89"/>
                      </a:cubicBezTo>
                      <a:cubicBezTo>
                        <a:pt x="145" y="89"/>
                        <a:pt x="145" y="89"/>
                        <a:pt x="144" y="89"/>
                      </a:cubicBezTo>
                      <a:close/>
                      <a:moveTo>
                        <a:pt x="147" y="101"/>
                      </a:moveTo>
                      <a:cubicBezTo>
                        <a:pt x="147" y="101"/>
                        <a:pt x="147" y="101"/>
                        <a:pt x="147" y="101"/>
                      </a:cubicBezTo>
                      <a:cubicBezTo>
                        <a:pt x="150" y="101"/>
                        <a:pt x="152" y="102"/>
                        <a:pt x="154" y="102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4" y="103"/>
                        <a:pt x="152" y="103"/>
                        <a:pt x="150" y="104"/>
                      </a:cubicBezTo>
                      <a:cubicBezTo>
                        <a:pt x="149" y="103"/>
                        <a:pt x="148" y="102"/>
                        <a:pt x="147" y="101"/>
                      </a:cubicBezTo>
                      <a:close/>
                      <a:moveTo>
                        <a:pt x="142" y="105"/>
                      </a:moveTo>
                      <a:cubicBezTo>
                        <a:pt x="143" y="105"/>
                        <a:pt x="144" y="105"/>
                        <a:pt x="146" y="105"/>
                      </a:cubicBezTo>
                      <a:cubicBezTo>
                        <a:pt x="142" y="107"/>
                        <a:pt x="140" y="108"/>
                        <a:pt x="137" y="110"/>
                      </a:cubicBezTo>
                      <a:cubicBezTo>
                        <a:pt x="138" y="108"/>
                        <a:pt x="140" y="106"/>
                        <a:pt x="142" y="105"/>
                      </a:cubicBezTo>
                      <a:close/>
                      <a:moveTo>
                        <a:pt x="144" y="103"/>
                      </a:moveTo>
                      <a:cubicBezTo>
                        <a:pt x="145" y="103"/>
                        <a:pt x="146" y="104"/>
                        <a:pt x="147" y="105"/>
                      </a:cubicBezTo>
                      <a:cubicBezTo>
                        <a:pt x="146" y="104"/>
                        <a:pt x="145" y="103"/>
                        <a:pt x="144" y="103"/>
                      </a:cubicBezTo>
                      <a:cubicBezTo>
                        <a:pt x="144" y="103"/>
                        <a:pt x="144" y="103"/>
                        <a:pt x="144" y="103"/>
                      </a:cubicBezTo>
                      <a:close/>
                      <a:moveTo>
                        <a:pt x="148" y="117"/>
                      </a:moveTo>
                      <a:cubicBezTo>
                        <a:pt x="148" y="117"/>
                        <a:pt x="148" y="116"/>
                        <a:pt x="148" y="116"/>
                      </a:cubicBezTo>
                      <a:cubicBezTo>
                        <a:pt x="145" y="115"/>
                        <a:pt x="143" y="114"/>
                        <a:pt x="140" y="113"/>
                      </a:cubicBezTo>
                      <a:cubicBezTo>
                        <a:pt x="144" y="111"/>
                        <a:pt x="147" y="109"/>
                        <a:pt x="150" y="108"/>
                      </a:cubicBezTo>
                      <a:cubicBezTo>
                        <a:pt x="153" y="110"/>
                        <a:pt x="156" y="113"/>
                        <a:pt x="159" y="115"/>
                      </a:cubicBezTo>
                      <a:cubicBezTo>
                        <a:pt x="157" y="115"/>
                        <a:pt x="154" y="115"/>
                        <a:pt x="152" y="116"/>
                      </a:cubicBezTo>
                      <a:cubicBezTo>
                        <a:pt x="151" y="117"/>
                        <a:pt x="149" y="117"/>
                        <a:pt x="148" y="118"/>
                      </a:cubicBezTo>
                      <a:cubicBezTo>
                        <a:pt x="150" y="119"/>
                        <a:pt x="152" y="119"/>
                        <a:pt x="156" y="118"/>
                      </a:cubicBezTo>
                      <a:cubicBezTo>
                        <a:pt x="158" y="118"/>
                        <a:pt x="161" y="118"/>
                        <a:pt x="163" y="118"/>
                      </a:cubicBezTo>
                      <a:cubicBezTo>
                        <a:pt x="164" y="118"/>
                        <a:pt x="164" y="118"/>
                        <a:pt x="164" y="119"/>
                      </a:cubicBezTo>
                      <a:cubicBezTo>
                        <a:pt x="164" y="126"/>
                        <a:pt x="164" y="134"/>
                        <a:pt x="164" y="141"/>
                      </a:cubicBezTo>
                      <a:cubicBezTo>
                        <a:pt x="164" y="143"/>
                        <a:pt x="164" y="144"/>
                        <a:pt x="164" y="146"/>
                      </a:cubicBezTo>
                      <a:cubicBezTo>
                        <a:pt x="163" y="145"/>
                        <a:pt x="161" y="145"/>
                        <a:pt x="158" y="145"/>
                      </a:cubicBezTo>
                      <a:cubicBezTo>
                        <a:pt x="157" y="147"/>
                        <a:pt x="155" y="147"/>
                        <a:pt x="152" y="147"/>
                      </a:cubicBezTo>
                      <a:cubicBezTo>
                        <a:pt x="152" y="147"/>
                        <a:pt x="152" y="147"/>
                        <a:pt x="151" y="148"/>
                      </a:cubicBezTo>
                      <a:cubicBezTo>
                        <a:pt x="151" y="148"/>
                        <a:pt x="151" y="149"/>
                        <a:pt x="151" y="149"/>
                      </a:cubicBezTo>
                      <a:cubicBezTo>
                        <a:pt x="150" y="152"/>
                        <a:pt x="150" y="155"/>
                        <a:pt x="150" y="157"/>
                      </a:cubicBezTo>
                      <a:cubicBezTo>
                        <a:pt x="142" y="157"/>
                        <a:pt x="133" y="157"/>
                        <a:pt x="125" y="157"/>
                      </a:cubicBezTo>
                      <a:cubicBezTo>
                        <a:pt x="124" y="157"/>
                        <a:pt x="124" y="156"/>
                        <a:pt x="124" y="155"/>
                      </a:cubicBezTo>
                      <a:cubicBezTo>
                        <a:pt x="123" y="147"/>
                        <a:pt x="124" y="138"/>
                        <a:pt x="127" y="129"/>
                      </a:cubicBezTo>
                      <a:cubicBezTo>
                        <a:pt x="128" y="128"/>
                        <a:pt x="128" y="128"/>
                        <a:pt x="129" y="127"/>
                      </a:cubicBezTo>
                      <a:cubicBezTo>
                        <a:pt x="128" y="127"/>
                        <a:pt x="128" y="128"/>
                        <a:pt x="127" y="128"/>
                      </a:cubicBezTo>
                      <a:cubicBezTo>
                        <a:pt x="128" y="127"/>
                        <a:pt x="128" y="127"/>
                        <a:pt x="128" y="125"/>
                      </a:cubicBezTo>
                      <a:cubicBezTo>
                        <a:pt x="129" y="124"/>
                        <a:pt x="129" y="123"/>
                        <a:pt x="130" y="121"/>
                      </a:cubicBezTo>
                      <a:cubicBezTo>
                        <a:pt x="132" y="119"/>
                        <a:pt x="134" y="117"/>
                        <a:pt x="136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8" y="114"/>
                        <a:pt x="138" y="114"/>
                      </a:cubicBezTo>
                      <a:cubicBezTo>
                        <a:pt x="141" y="115"/>
                        <a:pt x="144" y="116"/>
                        <a:pt x="148" y="117"/>
                      </a:cubicBezTo>
                      <a:close/>
                      <a:moveTo>
                        <a:pt x="138" y="104"/>
                      </a:moveTo>
                      <a:cubicBezTo>
                        <a:pt x="136" y="105"/>
                        <a:pt x="134" y="107"/>
                        <a:pt x="133" y="109"/>
                      </a:cubicBezTo>
                      <a:cubicBezTo>
                        <a:pt x="132" y="107"/>
                        <a:pt x="130" y="106"/>
                        <a:pt x="128" y="105"/>
                      </a:cubicBezTo>
                      <a:cubicBezTo>
                        <a:pt x="131" y="104"/>
                        <a:pt x="134" y="104"/>
                        <a:pt x="138" y="104"/>
                      </a:cubicBezTo>
                      <a:close/>
                      <a:moveTo>
                        <a:pt x="132" y="111"/>
                      </a:moveTo>
                      <a:cubicBezTo>
                        <a:pt x="132" y="111"/>
                        <a:pt x="131" y="111"/>
                        <a:pt x="131" y="112"/>
                      </a:cubicBezTo>
                      <a:cubicBezTo>
                        <a:pt x="128" y="111"/>
                        <a:pt x="126" y="110"/>
                        <a:pt x="124" y="109"/>
                      </a:cubicBezTo>
                      <a:cubicBezTo>
                        <a:pt x="127" y="109"/>
                        <a:pt x="129" y="109"/>
                        <a:pt x="132" y="111"/>
                      </a:cubicBezTo>
                      <a:close/>
                      <a:moveTo>
                        <a:pt x="173" y="107"/>
                      </a:moveTo>
                      <a:cubicBezTo>
                        <a:pt x="174" y="106"/>
                        <a:pt x="174" y="106"/>
                        <a:pt x="175" y="106"/>
                      </a:cubicBezTo>
                      <a:cubicBezTo>
                        <a:pt x="180" y="112"/>
                        <a:pt x="186" y="117"/>
                        <a:pt x="193" y="122"/>
                      </a:cubicBezTo>
                      <a:cubicBezTo>
                        <a:pt x="194" y="122"/>
                        <a:pt x="194" y="121"/>
                        <a:pt x="195" y="121"/>
                      </a:cubicBezTo>
                      <a:cubicBezTo>
                        <a:pt x="198" y="125"/>
                        <a:pt x="201" y="128"/>
                        <a:pt x="204" y="132"/>
                      </a:cubicBezTo>
                      <a:cubicBezTo>
                        <a:pt x="204" y="133"/>
                        <a:pt x="205" y="135"/>
                        <a:pt x="206" y="137"/>
                      </a:cubicBezTo>
                      <a:cubicBezTo>
                        <a:pt x="205" y="136"/>
                        <a:pt x="204" y="135"/>
                        <a:pt x="204" y="135"/>
                      </a:cubicBezTo>
                      <a:cubicBezTo>
                        <a:pt x="198" y="128"/>
                        <a:pt x="192" y="123"/>
                        <a:pt x="184" y="119"/>
                      </a:cubicBezTo>
                      <a:cubicBezTo>
                        <a:pt x="179" y="115"/>
                        <a:pt x="174" y="111"/>
                        <a:pt x="169" y="107"/>
                      </a:cubicBezTo>
                      <a:cubicBezTo>
                        <a:pt x="169" y="107"/>
                        <a:pt x="169" y="106"/>
                        <a:pt x="169" y="105"/>
                      </a:cubicBezTo>
                      <a:cubicBezTo>
                        <a:pt x="170" y="105"/>
                        <a:pt x="172" y="106"/>
                        <a:pt x="173" y="107"/>
                      </a:cubicBezTo>
                      <a:close/>
                      <a:moveTo>
                        <a:pt x="169" y="115"/>
                      </a:moveTo>
                      <a:cubicBezTo>
                        <a:pt x="169" y="114"/>
                        <a:pt x="169" y="113"/>
                        <a:pt x="169" y="112"/>
                      </a:cubicBezTo>
                      <a:cubicBezTo>
                        <a:pt x="171" y="113"/>
                        <a:pt x="173" y="115"/>
                        <a:pt x="175" y="116"/>
                      </a:cubicBezTo>
                      <a:cubicBezTo>
                        <a:pt x="173" y="115"/>
                        <a:pt x="171" y="115"/>
                        <a:pt x="169" y="115"/>
                      </a:cubicBezTo>
                      <a:close/>
                      <a:moveTo>
                        <a:pt x="154" y="107"/>
                      </a:moveTo>
                      <a:cubicBezTo>
                        <a:pt x="156" y="106"/>
                        <a:pt x="158" y="105"/>
                        <a:pt x="161" y="105"/>
                      </a:cubicBezTo>
                      <a:cubicBezTo>
                        <a:pt x="162" y="106"/>
                        <a:pt x="162" y="106"/>
                        <a:pt x="163" y="107"/>
                      </a:cubicBezTo>
                      <a:cubicBezTo>
                        <a:pt x="163" y="107"/>
                        <a:pt x="164" y="108"/>
                        <a:pt x="164" y="108"/>
                      </a:cubicBezTo>
                      <a:cubicBezTo>
                        <a:pt x="164" y="110"/>
                        <a:pt x="164" y="112"/>
                        <a:pt x="164" y="114"/>
                      </a:cubicBezTo>
                      <a:cubicBezTo>
                        <a:pt x="164" y="114"/>
                        <a:pt x="164" y="114"/>
                        <a:pt x="164" y="114"/>
                      </a:cubicBezTo>
                      <a:cubicBezTo>
                        <a:pt x="160" y="112"/>
                        <a:pt x="157" y="109"/>
                        <a:pt x="154" y="107"/>
                      </a:cubicBezTo>
                      <a:close/>
                      <a:moveTo>
                        <a:pt x="169" y="122"/>
                      </a:moveTo>
                      <a:cubicBezTo>
                        <a:pt x="170" y="123"/>
                        <a:pt x="171" y="123"/>
                        <a:pt x="172" y="124"/>
                      </a:cubicBezTo>
                      <a:cubicBezTo>
                        <a:pt x="173" y="123"/>
                        <a:pt x="174" y="123"/>
                        <a:pt x="175" y="123"/>
                      </a:cubicBezTo>
                      <a:cubicBezTo>
                        <a:pt x="175" y="123"/>
                        <a:pt x="175" y="123"/>
                        <a:pt x="174" y="122"/>
                      </a:cubicBezTo>
                      <a:cubicBezTo>
                        <a:pt x="173" y="121"/>
                        <a:pt x="171" y="119"/>
                        <a:pt x="169" y="118"/>
                      </a:cubicBezTo>
                      <a:cubicBezTo>
                        <a:pt x="169" y="118"/>
                        <a:pt x="169" y="118"/>
                        <a:pt x="169" y="118"/>
                      </a:cubicBezTo>
                      <a:cubicBezTo>
                        <a:pt x="173" y="118"/>
                        <a:pt x="177" y="119"/>
                        <a:pt x="180" y="120"/>
                      </a:cubicBezTo>
                      <a:cubicBezTo>
                        <a:pt x="180" y="120"/>
                        <a:pt x="181" y="121"/>
                        <a:pt x="181" y="121"/>
                      </a:cubicBezTo>
                      <a:cubicBezTo>
                        <a:pt x="182" y="121"/>
                        <a:pt x="182" y="121"/>
                        <a:pt x="182" y="121"/>
                      </a:cubicBezTo>
                      <a:cubicBezTo>
                        <a:pt x="189" y="123"/>
                        <a:pt x="196" y="127"/>
                        <a:pt x="201" y="133"/>
                      </a:cubicBezTo>
                      <a:cubicBezTo>
                        <a:pt x="201" y="133"/>
                        <a:pt x="201" y="133"/>
                        <a:pt x="200" y="133"/>
                      </a:cubicBezTo>
                      <a:cubicBezTo>
                        <a:pt x="200" y="133"/>
                        <a:pt x="200" y="133"/>
                        <a:pt x="200" y="133"/>
                      </a:cubicBezTo>
                      <a:cubicBezTo>
                        <a:pt x="200" y="134"/>
                        <a:pt x="201" y="135"/>
                        <a:pt x="202" y="135"/>
                      </a:cubicBezTo>
                      <a:cubicBezTo>
                        <a:pt x="203" y="137"/>
                        <a:pt x="205" y="139"/>
                        <a:pt x="207" y="141"/>
                      </a:cubicBezTo>
                      <a:cubicBezTo>
                        <a:pt x="207" y="141"/>
                        <a:pt x="207" y="141"/>
                        <a:pt x="207" y="141"/>
                      </a:cubicBezTo>
                      <a:cubicBezTo>
                        <a:pt x="207" y="142"/>
                        <a:pt x="207" y="142"/>
                        <a:pt x="207" y="143"/>
                      </a:cubicBezTo>
                      <a:cubicBezTo>
                        <a:pt x="208" y="145"/>
                        <a:pt x="208" y="148"/>
                        <a:pt x="208" y="150"/>
                      </a:cubicBezTo>
                      <a:cubicBezTo>
                        <a:pt x="207" y="150"/>
                        <a:pt x="206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50"/>
                        <a:pt x="204" y="150"/>
                        <a:pt x="204" y="151"/>
                      </a:cubicBezTo>
                      <a:cubicBezTo>
                        <a:pt x="205" y="151"/>
                        <a:pt x="206" y="151"/>
                        <a:pt x="206" y="152"/>
                      </a:cubicBezTo>
                      <a:cubicBezTo>
                        <a:pt x="207" y="152"/>
                        <a:pt x="207" y="153"/>
                        <a:pt x="208" y="153"/>
                      </a:cubicBezTo>
                      <a:cubicBezTo>
                        <a:pt x="208" y="155"/>
                        <a:pt x="208" y="156"/>
                        <a:pt x="208" y="157"/>
                      </a:cubicBezTo>
                      <a:cubicBezTo>
                        <a:pt x="200" y="157"/>
                        <a:pt x="191" y="157"/>
                        <a:pt x="183" y="157"/>
                      </a:cubicBezTo>
                      <a:cubicBezTo>
                        <a:pt x="183" y="157"/>
                        <a:pt x="183" y="157"/>
                        <a:pt x="183" y="157"/>
                      </a:cubicBezTo>
                      <a:cubicBezTo>
                        <a:pt x="182" y="157"/>
                        <a:pt x="182" y="157"/>
                        <a:pt x="182" y="156"/>
                      </a:cubicBezTo>
                      <a:cubicBezTo>
                        <a:pt x="178" y="151"/>
                        <a:pt x="174" y="148"/>
                        <a:pt x="168" y="147"/>
                      </a:cubicBezTo>
                      <a:cubicBezTo>
                        <a:pt x="169" y="138"/>
                        <a:pt x="169" y="130"/>
                        <a:pt x="169" y="122"/>
                      </a:cubicBezTo>
                      <a:close/>
                      <a:moveTo>
                        <a:pt x="132" y="100"/>
                      </a:moveTo>
                      <a:cubicBezTo>
                        <a:pt x="133" y="101"/>
                        <a:pt x="135" y="102"/>
                        <a:pt x="137" y="103"/>
                      </a:cubicBezTo>
                      <a:cubicBezTo>
                        <a:pt x="134" y="103"/>
                        <a:pt x="131" y="103"/>
                        <a:pt x="128" y="103"/>
                      </a:cubicBezTo>
                      <a:cubicBezTo>
                        <a:pt x="129" y="102"/>
                        <a:pt x="130" y="101"/>
                        <a:pt x="132" y="100"/>
                      </a:cubicBezTo>
                      <a:close/>
                      <a:moveTo>
                        <a:pt x="128" y="89"/>
                      </a:moveTo>
                      <a:cubicBezTo>
                        <a:pt x="127" y="89"/>
                        <a:pt x="127" y="90"/>
                        <a:pt x="127" y="91"/>
                      </a:cubicBezTo>
                      <a:cubicBezTo>
                        <a:pt x="126" y="91"/>
                        <a:pt x="125" y="91"/>
                        <a:pt x="124" y="92"/>
                      </a:cubicBezTo>
                      <a:cubicBezTo>
                        <a:pt x="124" y="92"/>
                        <a:pt x="124" y="92"/>
                        <a:pt x="124" y="92"/>
                      </a:cubicBezTo>
                      <a:cubicBezTo>
                        <a:pt x="123" y="91"/>
                        <a:pt x="123" y="91"/>
                        <a:pt x="123" y="92"/>
                      </a:cubicBezTo>
                      <a:cubicBezTo>
                        <a:pt x="124" y="93"/>
                        <a:pt x="124" y="93"/>
                        <a:pt x="124" y="93"/>
                      </a:cubicBezTo>
                      <a:cubicBezTo>
                        <a:pt x="120" y="95"/>
                        <a:pt x="117" y="98"/>
                        <a:pt x="113" y="101"/>
                      </a:cubicBezTo>
                      <a:cubicBezTo>
                        <a:pt x="111" y="103"/>
                        <a:pt x="109" y="106"/>
                        <a:pt x="107" y="108"/>
                      </a:cubicBezTo>
                      <a:cubicBezTo>
                        <a:pt x="106" y="109"/>
                        <a:pt x="105" y="109"/>
                        <a:pt x="104" y="110"/>
                      </a:cubicBezTo>
                      <a:cubicBezTo>
                        <a:pt x="105" y="108"/>
                        <a:pt x="106" y="105"/>
                        <a:pt x="107" y="103"/>
                      </a:cubicBezTo>
                      <a:cubicBezTo>
                        <a:pt x="113" y="97"/>
                        <a:pt x="119" y="92"/>
                        <a:pt x="128" y="89"/>
                      </a:cubicBezTo>
                      <a:close/>
                      <a:moveTo>
                        <a:pt x="124" y="102"/>
                      </a:move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3" y="103"/>
                        <a:pt x="122" y="103"/>
                        <a:pt x="122" y="103"/>
                      </a:cubicBezTo>
                      <a:cubicBezTo>
                        <a:pt x="123" y="101"/>
                        <a:pt x="125" y="99"/>
                        <a:pt x="128" y="97"/>
                      </a:cubicBezTo>
                      <a:cubicBezTo>
                        <a:pt x="128" y="98"/>
                        <a:pt x="129" y="98"/>
                        <a:pt x="130" y="99"/>
                      </a:cubicBezTo>
                      <a:cubicBezTo>
                        <a:pt x="128" y="100"/>
                        <a:pt x="126" y="101"/>
                        <a:pt x="124" y="102"/>
                      </a:cubicBezTo>
                      <a:close/>
                      <a:moveTo>
                        <a:pt x="117" y="102"/>
                      </a:moveTo>
                      <a:cubicBezTo>
                        <a:pt x="118" y="100"/>
                        <a:pt x="120" y="98"/>
                        <a:pt x="123" y="97"/>
                      </a:cubicBezTo>
                      <a:cubicBezTo>
                        <a:pt x="121" y="99"/>
                        <a:pt x="120" y="101"/>
                        <a:pt x="118" y="103"/>
                      </a:cubicBezTo>
                      <a:cubicBezTo>
                        <a:pt x="118" y="103"/>
                        <a:pt x="117" y="102"/>
                        <a:pt x="117" y="102"/>
                      </a:cubicBezTo>
                      <a:close/>
                      <a:moveTo>
                        <a:pt x="104" y="122"/>
                      </a:move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3" y="123"/>
                        <a:pt x="102" y="125"/>
                        <a:pt x="102" y="126"/>
                      </a:cubicBezTo>
                      <a:cubicBezTo>
                        <a:pt x="102" y="126"/>
                        <a:pt x="101" y="126"/>
                        <a:pt x="101" y="125"/>
                      </a:cubicBezTo>
                      <a:cubicBezTo>
                        <a:pt x="102" y="123"/>
                        <a:pt x="104" y="120"/>
                        <a:pt x="106" y="118"/>
                      </a:cubicBezTo>
                      <a:cubicBezTo>
                        <a:pt x="106" y="118"/>
                        <a:pt x="106" y="118"/>
                        <a:pt x="106" y="118"/>
                      </a:cubicBezTo>
                      <a:cubicBezTo>
                        <a:pt x="106" y="119"/>
                        <a:pt x="105" y="121"/>
                        <a:pt x="104" y="122"/>
                      </a:cubicBezTo>
                      <a:close/>
                      <a:moveTo>
                        <a:pt x="94" y="129"/>
                      </a:moveTo>
                      <a:cubicBezTo>
                        <a:pt x="93" y="130"/>
                        <a:pt x="92" y="131"/>
                        <a:pt x="92" y="132"/>
                      </a:cubicBezTo>
                      <a:cubicBezTo>
                        <a:pt x="92" y="131"/>
                        <a:pt x="93" y="130"/>
                        <a:pt x="94" y="129"/>
                      </a:cubicBezTo>
                      <a:close/>
                      <a:moveTo>
                        <a:pt x="97" y="132"/>
                      </a:moveTo>
                      <a:cubicBezTo>
                        <a:pt x="97" y="131"/>
                        <a:pt x="98" y="131"/>
                        <a:pt x="98" y="131"/>
                      </a:cubicBezTo>
                      <a:cubicBezTo>
                        <a:pt x="98" y="131"/>
                        <a:pt x="98" y="132"/>
                        <a:pt x="99" y="133"/>
                      </a:cubicBezTo>
                      <a:cubicBezTo>
                        <a:pt x="98" y="133"/>
                        <a:pt x="98" y="134"/>
                        <a:pt x="98" y="135"/>
                      </a:cubicBezTo>
                      <a:cubicBezTo>
                        <a:pt x="98" y="136"/>
                        <a:pt x="97" y="137"/>
                        <a:pt x="97" y="138"/>
                      </a:cubicBezTo>
                      <a:cubicBezTo>
                        <a:pt x="97" y="138"/>
                        <a:pt x="96" y="139"/>
                        <a:pt x="96" y="139"/>
                      </a:cubicBezTo>
                      <a:cubicBezTo>
                        <a:pt x="96" y="139"/>
                        <a:pt x="96" y="139"/>
                        <a:pt x="96" y="140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6" y="139"/>
                        <a:pt x="96" y="138"/>
                        <a:pt x="96" y="137"/>
                      </a:cubicBezTo>
                      <a:cubicBezTo>
                        <a:pt x="96" y="135"/>
                        <a:pt x="97" y="133"/>
                        <a:pt x="97" y="132"/>
                      </a:cubicBezTo>
                      <a:close/>
                      <a:moveTo>
                        <a:pt x="101" y="128"/>
                      </a:moveTo>
                      <a:cubicBezTo>
                        <a:pt x="100" y="129"/>
                        <a:pt x="100" y="130"/>
                        <a:pt x="100" y="131"/>
                      </a:cubicBezTo>
                      <a:cubicBezTo>
                        <a:pt x="99" y="130"/>
                        <a:pt x="99" y="130"/>
                        <a:pt x="98" y="129"/>
                      </a:cubicBezTo>
                      <a:cubicBezTo>
                        <a:pt x="99" y="129"/>
                        <a:pt x="99" y="128"/>
                        <a:pt x="100" y="127"/>
                      </a:cubicBezTo>
                      <a:cubicBezTo>
                        <a:pt x="100" y="127"/>
                        <a:pt x="100" y="128"/>
                        <a:pt x="101" y="128"/>
                      </a:cubicBezTo>
                      <a:close/>
                      <a:moveTo>
                        <a:pt x="128" y="116"/>
                      </a:moveTo>
                      <a:cubicBezTo>
                        <a:pt x="126" y="114"/>
                        <a:pt x="124" y="112"/>
                        <a:pt x="122" y="111"/>
                      </a:cubicBezTo>
                      <a:cubicBezTo>
                        <a:pt x="124" y="112"/>
                        <a:pt x="127" y="113"/>
                        <a:pt x="130" y="114"/>
                      </a:cubicBezTo>
                      <a:cubicBezTo>
                        <a:pt x="129" y="115"/>
                        <a:pt x="128" y="115"/>
                        <a:pt x="128" y="116"/>
                      </a:cubicBezTo>
                      <a:close/>
                      <a:moveTo>
                        <a:pt x="127" y="105"/>
                      </a:moveTo>
                      <a:cubicBezTo>
                        <a:pt x="127" y="106"/>
                        <a:pt x="128" y="106"/>
                        <a:pt x="128" y="107"/>
                      </a:cubicBezTo>
                      <a:cubicBezTo>
                        <a:pt x="127" y="106"/>
                        <a:pt x="125" y="106"/>
                        <a:pt x="124" y="106"/>
                      </a:cubicBezTo>
                      <a:cubicBezTo>
                        <a:pt x="125" y="105"/>
                        <a:pt x="126" y="105"/>
                        <a:pt x="127" y="105"/>
                      </a:cubicBezTo>
                      <a:close/>
                      <a:moveTo>
                        <a:pt x="118" y="110"/>
                      </a:moveTo>
                      <a:cubicBezTo>
                        <a:pt x="118" y="110"/>
                        <a:pt x="119" y="110"/>
                        <a:pt x="119" y="109"/>
                      </a:cubicBezTo>
                      <a:cubicBezTo>
                        <a:pt x="121" y="112"/>
                        <a:pt x="124" y="115"/>
                        <a:pt x="126" y="118"/>
                      </a:cubicBezTo>
                      <a:cubicBezTo>
                        <a:pt x="126" y="118"/>
                        <a:pt x="125" y="119"/>
                        <a:pt x="124" y="120"/>
                      </a:cubicBezTo>
                      <a:cubicBezTo>
                        <a:pt x="122" y="117"/>
                        <a:pt x="120" y="113"/>
                        <a:pt x="118" y="110"/>
                      </a:cubicBezTo>
                      <a:close/>
                      <a:moveTo>
                        <a:pt x="116" y="103"/>
                      </a:moveTo>
                      <a:cubicBezTo>
                        <a:pt x="116" y="103"/>
                        <a:pt x="116" y="103"/>
                        <a:pt x="116" y="103"/>
                      </a:cubicBezTo>
                      <a:cubicBezTo>
                        <a:pt x="116" y="103"/>
                        <a:pt x="116" y="103"/>
                        <a:pt x="116" y="104"/>
                      </a:cubicBezTo>
                      <a:cubicBezTo>
                        <a:pt x="116" y="104"/>
                        <a:pt x="116" y="104"/>
                        <a:pt x="116" y="104"/>
                      </a:cubicBezTo>
                      <a:cubicBezTo>
                        <a:pt x="116" y="104"/>
                        <a:pt x="116" y="103"/>
                        <a:pt x="116" y="103"/>
                      </a:cubicBezTo>
                      <a:close/>
                      <a:moveTo>
                        <a:pt x="113" y="105"/>
                      </a:moveTo>
                      <a:cubicBezTo>
                        <a:pt x="113" y="105"/>
                        <a:pt x="114" y="105"/>
                        <a:pt x="114" y="104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4" y="105"/>
                        <a:pt x="113" y="105"/>
                        <a:pt x="113" y="105"/>
                      </a:cubicBezTo>
                      <a:close/>
                      <a:moveTo>
                        <a:pt x="108" y="117"/>
                      </a:moveTo>
                      <a:cubicBezTo>
                        <a:pt x="107" y="117"/>
                        <a:pt x="107" y="117"/>
                        <a:pt x="107" y="117"/>
                      </a:cubicBezTo>
                      <a:cubicBezTo>
                        <a:pt x="108" y="116"/>
                        <a:pt x="108" y="115"/>
                        <a:pt x="109" y="115"/>
                      </a:cubicBezTo>
                      <a:cubicBezTo>
                        <a:pt x="108" y="115"/>
                        <a:pt x="108" y="116"/>
                        <a:pt x="108" y="117"/>
                      </a:cubicBezTo>
                      <a:close/>
                      <a:moveTo>
                        <a:pt x="112" y="121"/>
                      </a:moveTo>
                      <a:cubicBezTo>
                        <a:pt x="112" y="121"/>
                        <a:pt x="112" y="121"/>
                        <a:pt x="112" y="120"/>
                      </a:cubicBezTo>
                      <a:cubicBezTo>
                        <a:pt x="111" y="119"/>
                        <a:pt x="111" y="119"/>
                        <a:pt x="111" y="119"/>
                      </a:cubicBezTo>
                      <a:cubicBezTo>
                        <a:pt x="112" y="118"/>
                        <a:pt x="113" y="116"/>
                        <a:pt x="114" y="115"/>
                      </a:cubicBezTo>
                      <a:cubicBezTo>
                        <a:pt x="114" y="116"/>
                        <a:pt x="114" y="117"/>
                        <a:pt x="114" y="119"/>
                      </a:cubicBezTo>
                      <a:cubicBezTo>
                        <a:pt x="114" y="120"/>
                        <a:pt x="114" y="121"/>
                        <a:pt x="114" y="122"/>
                      </a:cubicBezTo>
                      <a:cubicBezTo>
                        <a:pt x="113" y="122"/>
                        <a:pt x="113" y="121"/>
                        <a:pt x="112" y="121"/>
                      </a:cubicBezTo>
                      <a:close/>
                      <a:moveTo>
                        <a:pt x="112" y="123"/>
                      </a:moveTo>
                      <a:cubicBezTo>
                        <a:pt x="112" y="123"/>
                        <a:pt x="113" y="123"/>
                        <a:pt x="114" y="123"/>
                      </a:cubicBezTo>
                      <a:cubicBezTo>
                        <a:pt x="115" y="127"/>
                        <a:pt x="116" y="129"/>
                        <a:pt x="119" y="131"/>
                      </a:cubicBezTo>
                      <a:cubicBezTo>
                        <a:pt x="118" y="133"/>
                        <a:pt x="118" y="135"/>
                        <a:pt x="118" y="137"/>
                      </a:cubicBezTo>
                      <a:cubicBezTo>
                        <a:pt x="118" y="137"/>
                        <a:pt x="118" y="137"/>
                        <a:pt x="117" y="137"/>
                      </a:cubicBezTo>
                      <a:cubicBezTo>
                        <a:pt x="114" y="135"/>
                        <a:pt x="110" y="133"/>
                        <a:pt x="107" y="131"/>
                      </a:cubicBezTo>
                      <a:cubicBezTo>
                        <a:pt x="108" y="130"/>
                        <a:pt x="108" y="129"/>
                        <a:pt x="109" y="128"/>
                      </a:cubicBezTo>
                      <a:cubicBezTo>
                        <a:pt x="110" y="129"/>
                        <a:pt x="112" y="131"/>
                        <a:pt x="113" y="131"/>
                      </a:cubicBezTo>
                      <a:cubicBezTo>
                        <a:pt x="115" y="131"/>
                        <a:pt x="116" y="131"/>
                        <a:pt x="118" y="131"/>
                      </a:cubicBezTo>
                      <a:cubicBezTo>
                        <a:pt x="118" y="131"/>
                        <a:pt x="118" y="131"/>
                        <a:pt x="118" y="131"/>
                      </a:cubicBezTo>
                      <a:cubicBezTo>
                        <a:pt x="115" y="129"/>
                        <a:pt x="113" y="128"/>
                        <a:pt x="110" y="127"/>
                      </a:cubicBezTo>
                      <a:cubicBezTo>
                        <a:pt x="111" y="126"/>
                        <a:pt x="112" y="125"/>
                        <a:pt x="113" y="124"/>
                      </a:cubicBezTo>
                      <a:cubicBezTo>
                        <a:pt x="112" y="125"/>
                        <a:pt x="110" y="125"/>
                        <a:pt x="110" y="126"/>
                      </a:cubicBezTo>
                      <a:cubicBezTo>
                        <a:pt x="109" y="125"/>
                        <a:pt x="108" y="125"/>
                        <a:pt x="107" y="124"/>
                      </a:cubicBezTo>
                      <a:cubicBezTo>
                        <a:pt x="108" y="123"/>
                        <a:pt x="108" y="122"/>
                        <a:pt x="109" y="121"/>
                      </a:cubicBezTo>
                      <a:cubicBezTo>
                        <a:pt x="110" y="122"/>
                        <a:pt x="111" y="123"/>
                        <a:pt x="112" y="123"/>
                      </a:cubicBezTo>
                      <a:close/>
                      <a:moveTo>
                        <a:pt x="108" y="127"/>
                      </a:moveTo>
                      <a:cubicBezTo>
                        <a:pt x="107" y="128"/>
                        <a:pt x="106" y="128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6" y="128"/>
                        <a:pt x="106" y="127"/>
                        <a:pt x="107" y="126"/>
                      </a:cubicBezTo>
                      <a:cubicBezTo>
                        <a:pt x="107" y="126"/>
                        <a:pt x="107" y="127"/>
                        <a:pt x="108" y="127"/>
                      </a:cubicBezTo>
                      <a:close/>
                      <a:moveTo>
                        <a:pt x="122" y="123"/>
                      </a:moveTo>
                      <a:cubicBezTo>
                        <a:pt x="121" y="125"/>
                        <a:pt x="120" y="127"/>
                        <a:pt x="120" y="129"/>
                      </a:cubicBezTo>
                      <a:cubicBezTo>
                        <a:pt x="119" y="127"/>
                        <a:pt x="119" y="127"/>
                        <a:pt x="118" y="125"/>
                      </a:cubicBezTo>
                      <a:cubicBezTo>
                        <a:pt x="117" y="121"/>
                        <a:pt x="117" y="118"/>
                        <a:pt x="117" y="115"/>
                      </a:cubicBezTo>
                      <a:cubicBezTo>
                        <a:pt x="119" y="117"/>
                        <a:pt x="120" y="120"/>
                        <a:pt x="122" y="123"/>
                      </a:cubicBezTo>
                      <a:close/>
                      <a:moveTo>
                        <a:pt x="118" y="144"/>
                      </a:moveTo>
                      <a:cubicBezTo>
                        <a:pt x="118" y="145"/>
                        <a:pt x="118" y="146"/>
                        <a:pt x="118" y="147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5"/>
                        <a:pt x="118" y="145"/>
                        <a:pt x="118" y="144"/>
                      </a:cubicBezTo>
                      <a:close/>
                      <a:moveTo>
                        <a:pt x="106" y="133"/>
                      </a:moveTo>
                      <a:cubicBezTo>
                        <a:pt x="106" y="133"/>
                        <a:pt x="107" y="134"/>
                        <a:pt x="108" y="135"/>
                      </a:cubicBezTo>
                      <a:cubicBezTo>
                        <a:pt x="110" y="135"/>
                        <a:pt x="113" y="137"/>
                        <a:pt x="114" y="138"/>
                      </a:cubicBezTo>
                      <a:cubicBezTo>
                        <a:pt x="116" y="138"/>
                        <a:pt x="116" y="138"/>
                        <a:pt x="117" y="138"/>
                      </a:cubicBezTo>
                      <a:cubicBezTo>
                        <a:pt x="116" y="139"/>
                        <a:pt x="116" y="141"/>
                        <a:pt x="115" y="143"/>
                      </a:cubicBezTo>
                      <a:cubicBezTo>
                        <a:pt x="111" y="141"/>
                        <a:pt x="108" y="138"/>
                        <a:pt x="104" y="135"/>
                      </a:cubicBezTo>
                      <a:cubicBezTo>
                        <a:pt x="105" y="134"/>
                        <a:pt x="105" y="133"/>
                        <a:pt x="106" y="133"/>
                      </a:cubicBezTo>
                      <a:close/>
                      <a:moveTo>
                        <a:pt x="114" y="157"/>
                      </a:moveTo>
                      <a:cubicBezTo>
                        <a:pt x="112" y="157"/>
                        <a:pt x="109" y="157"/>
                        <a:pt x="106" y="157"/>
                      </a:cubicBezTo>
                      <a:cubicBezTo>
                        <a:pt x="104" y="156"/>
                        <a:pt x="103" y="155"/>
                        <a:pt x="102" y="154"/>
                      </a:cubicBezTo>
                      <a:cubicBezTo>
                        <a:pt x="101" y="154"/>
                        <a:pt x="101" y="154"/>
                        <a:pt x="101" y="154"/>
                      </a:cubicBezTo>
                      <a:cubicBezTo>
                        <a:pt x="102" y="155"/>
                        <a:pt x="103" y="156"/>
                        <a:pt x="104" y="157"/>
                      </a:cubicBezTo>
                      <a:cubicBezTo>
                        <a:pt x="102" y="157"/>
                        <a:pt x="101" y="157"/>
                        <a:pt x="99" y="157"/>
                      </a:cubicBezTo>
                      <a:cubicBezTo>
                        <a:pt x="99" y="157"/>
                        <a:pt x="99" y="157"/>
                        <a:pt x="98" y="157"/>
                      </a:cubicBezTo>
                      <a:cubicBezTo>
                        <a:pt x="98" y="157"/>
                        <a:pt x="98" y="157"/>
                        <a:pt x="98" y="157"/>
                      </a:cubicBezTo>
                      <a:cubicBezTo>
                        <a:pt x="98" y="155"/>
                        <a:pt x="98" y="154"/>
                        <a:pt x="98" y="153"/>
                      </a:cubicBezTo>
                      <a:cubicBezTo>
                        <a:pt x="98" y="151"/>
                        <a:pt x="99" y="149"/>
                        <a:pt x="99" y="147"/>
                      </a:cubicBezTo>
                      <a:cubicBezTo>
                        <a:pt x="103" y="150"/>
                        <a:pt x="107" y="153"/>
                        <a:pt x="112" y="155"/>
                      </a:cubicBezTo>
                      <a:cubicBezTo>
                        <a:pt x="112" y="155"/>
                        <a:pt x="113" y="155"/>
                        <a:pt x="113" y="155"/>
                      </a:cubicBezTo>
                      <a:cubicBezTo>
                        <a:pt x="113" y="154"/>
                        <a:pt x="113" y="154"/>
                        <a:pt x="113" y="154"/>
                      </a:cubicBezTo>
                      <a:cubicBezTo>
                        <a:pt x="112" y="153"/>
                        <a:pt x="112" y="153"/>
                        <a:pt x="111" y="153"/>
                      </a:cubicBezTo>
                      <a:cubicBezTo>
                        <a:pt x="108" y="149"/>
                        <a:pt x="104" y="146"/>
                        <a:pt x="100" y="143"/>
                      </a:cubicBezTo>
                      <a:cubicBezTo>
                        <a:pt x="101" y="141"/>
                        <a:pt x="102" y="139"/>
                        <a:pt x="103" y="137"/>
                      </a:cubicBezTo>
                      <a:cubicBezTo>
                        <a:pt x="106" y="140"/>
                        <a:pt x="110" y="143"/>
                        <a:pt x="114" y="146"/>
                      </a:cubicBezTo>
                      <a:cubicBezTo>
                        <a:pt x="114" y="150"/>
                        <a:pt x="114" y="153"/>
                        <a:pt x="114" y="157"/>
                      </a:cubicBezTo>
                      <a:close/>
                      <a:moveTo>
                        <a:pt x="118" y="157"/>
                      </a:moveTo>
                      <a:cubicBezTo>
                        <a:pt x="117" y="154"/>
                        <a:pt x="117" y="151"/>
                        <a:pt x="117" y="148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9"/>
                        <a:pt x="119" y="148"/>
                        <a:pt x="119" y="148"/>
                      </a:cubicBezTo>
                      <a:cubicBezTo>
                        <a:pt x="119" y="149"/>
                        <a:pt x="119" y="149"/>
                        <a:pt x="120" y="150"/>
                      </a:cubicBezTo>
                      <a:cubicBezTo>
                        <a:pt x="120" y="150"/>
                        <a:pt x="120" y="151"/>
                        <a:pt x="120" y="151"/>
                      </a:cubicBezTo>
                      <a:cubicBezTo>
                        <a:pt x="120" y="153"/>
                        <a:pt x="120" y="155"/>
                        <a:pt x="121" y="157"/>
                      </a:cubicBezTo>
                      <a:cubicBezTo>
                        <a:pt x="120" y="157"/>
                        <a:pt x="118" y="157"/>
                        <a:pt x="118" y="157"/>
                      </a:cubicBezTo>
                      <a:close/>
                      <a:moveTo>
                        <a:pt x="94" y="143"/>
                      </a:moveTo>
                      <a:cubicBezTo>
                        <a:pt x="94" y="143"/>
                        <a:pt x="94" y="143"/>
                        <a:pt x="94" y="143"/>
                      </a:cubicBezTo>
                      <a:cubicBezTo>
                        <a:pt x="94" y="145"/>
                        <a:pt x="95" y="146"/>
                        <a:pt x="95" y="148"/>
                      </a:cubicBezTo>
                      <a:cubicBezTo>
                        <a:pt x="94" y="151"/>
                        <a:pt x="94" y="154"/>
                        <a:pt x="94" y="157"/>
                      </a:cubicBezTo>
                      <a:cubicBezTo>
                        <a:pt x="94" y="157"/>
                        <a:pt x="93" y="157"/>
                        <a:pt x="92" y="157"/>
                      </a:cubicBezTo>
                      <a:cubicBezTo>
                        <a:pt x="92" y="157"/>
                        <a:pt x="92" y="157"/>
                        <a:pt x="92" y="157"/>
                      </a:cubicBezTo>
                      <a:cubicBezTo>
                        <a:pt x="92" y="151"/>
                        <a:pt x="93" y="147"/>
                        <a:pt x="94" y="143"/>
                      </a:cubicBezTo>
                      <a:close/>
                      <a:moveTo>
                        <a:pt x="87" y="138"/>
                      </a:moveTo>
                      <a:cubicBezTo>
                        <a:pt x="87" y="138"/>
                        <a:pt x="87" y="137"/>
                        <a:pt x="88" y="137"/>
                      </a:cubicBezTo>
                      <a:cubicBezTo>
                        <a:pt x="88" y="137"/>
                        <a:pt x="88" y="137"/>
                        <a:pt x="88" y="137"/>
                      </a:cubicBezTo>
                      <a:cubicBezTo>
                        <a:pt x="86" y="143"/>
                        <a:pt x="86" y="150"/>
                        <a:pt x="86" y="157"/>
                      </a:cubicBezTo>
                      <a:cubicBezTo>
                        <a:pt x="85" y="157"/>
                        <a:pt x="84" y="157"/>
                        <a:pt x="83" y="157"/>
                      </a:cubicBezTo>
                      <a:cubicBezTo>
                        <a:pt x="83" y="151"/>
                        <a:pt x="85" y="144"/>
                        <a:pt x="87" y="138"/>
                      </a:cubicBezTo>
                      <a:close/>
                      <a:moveTo>
                        <a:pt x="102" y="164"/>
                      </a:moveTo>
                      <a:cubicBezTo>
                        <a:pt x="102" y="163"/>
                        <a:pt x="102" y="163"/>
                        <a:pt x="102" y="163"/>
                      </a:cubicBezTo>
                      <a:cubicBezTo>
                        <a:pt x="102" y="163"/>
                        <a:pt x="101" y="162"/>
                        <a:pt x="101" y="162"/>
                      </a:cubicBezTo>
                      <a:cubicBezTo>
                        <a:pt x="101" y="162"/>
                        <a:pt x="102" y="162"/>
                        <a:pt x="102" y="162"/>
                      </a:cubicBezTo>
                      <a:cubicBezTo>
                        <a:pt x="108" y="169"/>
                        <a:pt x="116" y="175"/>
                        <a:pt x="124" y="181"/>
                      </a:cubicBezTo>
                      <a:cubicBezTo>
                        <a:pt x="125" y="182"/>
                        <a:pt x="126" y="183"/>
                        <a:pt x="126" y="185"/>
                      </a:cubicBezTo>
                      <a:cubicBezTo>
                        <a:pt x="118" y="178"/>
                        <a:pt x="110" y="171"/>
                        <a:pt x="102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lose/>
                      <a:moveTo>
                        <a:pt x="99" y="162"/>
                      </a:move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8" y="162"/>
                        <a:pt x="98" y="162"/>
                        <a:pt x="99" y="163"/>
                      </a:cubicBezTo>
                      <a:cubicBezTo>
                        <a:pt x="102" y="167"/>
                        <a:pt x="106" y="171"/>
                        <a:pt x="109" y="176"/>
                      </a:cubicBezTo>
                      <a:cubicBezTo>
                        <a:pt x="108" y="175"/>
                        <a:pt x="106" y="174"/>
                        <a:pt x="104" y="173"/>
                      </a:cubicBezTo>
                      <a:cubicBezTo>
                        <a:pt x="103" y="173"/>
                        <a:pt x="103" y="173"/>
                        <a:pt x="103" y="173"/>
                      </a:cubicBezTo>
                      <a:cubicBezTo>
                        <a:pt x="104" y="175"/>
                        <a:pt x="106" y="177"/>
                        <a:pt x="109" y="179"/>
                      </a:cubicBezTo>
                      <a:cubicBezTo>
                        <a:pt x="112" y="182"/>
                        <a:pt x="116" y="185"/>
                        <a:pt x="119" y="188"/>
                      </a:cubicBezTo>
                      <a:cubicBezTo>
                        <a:pt x="126" y="193"/>
                        <a:pt x="132" y="197"/>
                        <a:pt x="138" y="198"/>
                      </a:cubicBezTo>
                      <a:cubicBezTo>
                        <a:pt x="138" y="199"/>
                        <a:pt x="139" y="199"/>
                        <a:pt x="140" y="200"/>
                      </a:cubicBezTo>
                      <a:cubicBezTo>
                        <a:pt x="142" y="201"/>
                        <a:pt x="143" y="203"/>
                        <a:pt x="145" y="204"/>
                      </a:cubicBezTo>
                      <a:cubicBezTo>
                        <a:pt x="146" y="206"/>
                        <a:pt x="147" y="208"/>
                        <a:pt x="149" y="209"/>
                      </a:cubicBezTo>
                      <a:cubicBezTo>
                        <a:pt x="150" y="211"/>
                        <a:pt x="152" y="213"/>
                        <a:pt x="153" y="214"/>
                      </a:cubicBezTo>
                      <a:cubicBezTo>
                        <a:pt x="148" y="209"/>
                        <a:pt x="143" y="205"/>
                        <a:pt x="138" y="200"/>
                      </a:cubicBezTo>
                      <a:cubicBezTo>
                        <a:pt x="137" y="199"/>
                        <a:pt x="136" y="200"/>
                        <a:pt x="137" y="201"/>
                      </a:cubicBezTo>
                      <a:cubicBezTo>
                        <a:pt x="139" y="203"/>
                        <a:pt x="141" y="205"/>
                        <a:pt x="143" y="207"/>
                      </a:cubicBezTo>
                      <a:cubicBezTo>
                        <a:pt x="128" y="198"/>
                        <a:pt x="115" y="189"/>
                        <a:pt x="102" y="178"/>
                      </a:cubicBezTo>
                      <a:cubicBezTo>
                        <a:pt x="100" y="175"/>
                        <a:pt x="100" y="171"/>
                        <a:pt x="99" y="168"/>
                      </a:cubicBezTo>
                      <a:cubicBezTo>
                        <a:pt x="98" y="166"/>
                        <a:pt x="98" y="164"/>
                        <a:pt x="98" y="162"/>
                      </a:cubicBezTo>
                      <a:cubicBezTo>
                        <a:pt x="98" y="162"/>
                        <a:pt x="99" y="162"/>
                        <a:pt x="99" y="162"/>
                      </a:cubicBezTo>
                      <a:close/>
                      <a:moveTo>
                        <a:pt x="93" y="162"/>
                      </a:move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4"/>
                        <a:pt x="94" y="167"/>
                        <a:pt x="95" y="169"/>
                      </a:cubicBezTo>
                      <a:cubicBezTo>
                        <a:pt x="94" y="167"/>
                        <a:pt x="93" y="164"/>
                        <a:pt x="93" y="162"/>
                      </a:cubicBezTo>
                      <a:close/>
                      <a:moveTo>
                        <a:pt x="95" y="174"/>
                      </a:moveTo>
                      <a:cubicBezTo>
                        <a:pt x="95" y="174"/>
                        <a:pt x="95" y="173"/>
                        <a:pt x="96" y="173"/>
                      </a:cubicBezTo>
                      <a:cubicBezTo>
                        <a:pt x="96" y="176"/>
                        <a:pt x="96" y="179"/>
                        <a:pt x="97" y="182"/>
                      </a:cubicBezTo>
                      <a:cubicBezTo>
                        <a:pt x="94" y="176"/>
                        <a:pt x="92" y="169"/>
                        <a:pt x="90" y="163"/>
                      </a:cubicBezTo>
                      <a:cubicBezTo>
                        <a:pt x="92" y="166"/>
                        <a:pt x="93" y="170"/>
                        <a:pt x="95" y="174"/>
                      </a:cubicBezTo>
                      <a:close/>
                      <a:moveTo>
                        <a:pt x="87" y="162"/>
                      </a:moveTo>
                      <a:cubicBezTo>
                        <a:pt x="87" y="163"/>
                        <a:pt x="88" y="165"/>
                        <a:pt x="88" y="167"/>
                      </a:cubicBezTo>
                      <a:cubicBezTo>
                        <a:pt x="90" y="173"/>
                        <a:pt x="92" y="178"/>
                        <a:pt x="95" y="183"/>
                      </a:cubicBezTo>
                      <a:cubicBezTo>
                        <a:pt x="95" y="184"/>
                        <a:pt x="96" y="184"/>
                        <a:pt x="96" y="185"/>
                      </a:cubicBezTo>
                      <a:cubicBezTo>
                        <a:pt x="95" y="184"/>
                        <a:pt x="94" y="183"/>
                        <a:pt x="92" y="182"/>
                      </a:cubicBezTo>
                      <a:cubicBezTo>
                        <a:pt x="92" y="182"/>
                        <a:pt x="92" y="182"/>
                        <a:pt x="92" y="182"/>
                      </a:cubicBezTo>
                      <a:cubicBezTo>
                        <a:pt x="91" y="182"/>
                        <a:pt x="91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4" y="187"/>
                        <a:pt x="98" y="191"/>
                        <a:pt x="102" y="194"/>
                      </a:cubicBezTo>
                      <a:cubicBezTo>
                        <a:pt x="102" y="196"/>
                        <a:pt x="104" y="199"/>
                        <a:pt x="106" y="201"/>
                      </a:cubicBezTo>
                      <a:cubicBezTo>
                        <a:pt x="102" y="200"/>
                        <a:pt x="100" y="199"/>
                        <a:pt x="97" y="198"/>
                      </a:cubicBezTo>
                      <a:cubicBezTo>
                        <a:pt x="97" y="198"/>
                        <a:pt x="97" y="198"/>
                        <a:pt x="96" y="198"/>
                      </a:cubicBezTo>
                      <a:cubicBezTo>
                        <a:pt x="96" y="198"/>
                        <a:pt x="96" y="199"/>
                        <a:pt x="96" y="199"/>
                      </a:cubicBezTo>
                      <a:cubicBezTo>
                        <a:pt x="96" y="199"/>
                        <a:pt x="96" y="199"/>
                        <a:pt x="96" y="199"/>
                      </a:cubicBezTo>
                      <a:cubicBezTo>
                        <a:pt x="88" y="188"/>
                        <a:pt x="84" y="175"/>
                        <a:pt x="83" y="162"/>
                      </a:cubicBezTo>
                      <a:cubicBezTo>
                        <a:pt x="84" y="161"/>
                        <a:pt x="86" y="161"/>
                        <a:pt x="87" y="162"/>
                      </a:cubicBezTo>
                      <a:close/>
                      <a:moveTo>
                        <a:pt x="118" y="169"/>
                      </a:moveTo>
                      <a:cubicBezTo>
                        <a:pt x="118" y="171"/>
                        <a:pt x="120" y="173"/>
                        <a:pt x="121" y="175"/>
                      </a:cubicBezTo>
                      <a:cubicBezTo>
                        <a:pt x="115" y="170"/>
                        <a:pt x="110" y="166"/>
                        <a:pt x="104" y="162"/>
                      </a:cubicBezTo>
                      <a:cubicBezTo>
                        <a:pt x="106" y="162"/>
                        <a:pt x="108" y="162"/>
                        <a:pt x="109" y="162"/>
                      </a:cubicBezTo>
                      <a:cubicBezTo>
                        <a:pt x="112" y="164"/>
                        <a:pt x="115" y="167"/>
                        <a:pt x="118" y="169"/>
                      </a:cubicBezTo>
                      <a:close/>
                      <a:moveTo>
                        <a:pt x="123" y="173"/>
                      </a:moveTo>
                      <a:cubicBezTo>
                        <a:pt x="121" y="169"/>
                        <a:pt x="119" y="165"/>
                        <a:pt x="118" y="162"/>
                      </a:cubicBezTo>
                      <a:cubicBezTo>
                        <a:pt x="119" y="162"/>
                        <a:pt x="120" y="162"/>
                        <a:pt x="121" y="162"/>
                      </a:cubicBezTo>
                      <a:cubicBezTo>
                        <a:pt x="122" y="167"/>
                        <a:pt x="124" y="173"/>
                        <a:pt x="126" y="178"/>
                      </a:cubicBezTo>
                      <a:cubicBezTo>
                        <a:pt x="125" y="177"/>
                        <a:pt x="124" y="175"/>
                        <a:pt x="123" y="173"/>
                      </a:cubicBezTo>
                      <a:close/>
                      <a:moveTo>
                        <a:pt x="117" y="167"/>
                      </a:moveTo>
                      <a:cubicBezTo>
                        <a:pt x="115" y="165"/>
                        <a:pt x="114" y="163"/>
                        <a:pt x="112" y="162"/>
                      </a:cubicBezTo>
                      <a:cubicBezTo>
                        <a:pt x="113" y="162"/>
                        <a:pt x="114" y="162"/>
                        <a:pt x="116" y="162"/>
                      </a:cubicBezTo>
                      <a:cubicBezTo>
                        <a:pt x="116" y="163"/>
                        <a:pt x="116" y="164"/>
                        <a:pt x="116" y="164"/>
                      </a:cubicBezTo>
                      <a:cubicBezTo>
                        <a:pt x="116" y="165"/>
                        <a:pt x="117" y="166"/>
                        <a:pt x="117" y="167"/>
                      </a:cubicBezTo>
                      <a:close/>
                      <a:moveTo>
                        <a:pt x="105" y="188"/>
                      </a:moveTo>
                      <a:cubicBezTo>
                        <a:pt x="104" y="186"/>
                        <a:pt x="103" y="183"/>
                        <a:pt x="102" y="181"/>
                      </a:cubicBezTo>
                      <a:cubicBezTo>
                        <a:pt x="109" y="187"/>
                        <a:pt x="116" y="193"/>
                        <a:pt x="124" y="198"/>
                      </a:cubicBezTo>
                      <a:cubicBezTo>
                        <a:pt x="125" y="199"/>
                        <a:pt x="127" y="201"/>
                        <a:pt x="128" y="202"/>
                      </a:cubicBezTo>
                      <a:cubicBezTo>
                        <a:pt x="130" y="203"/>
                        <a:pt x="131" y="204"/>
                        <a:pt x="132" y="206"/>
                      </a:cubicBezTo>
                      <a:cubicBezTo>
                        <a:pt x="126" y="201"/>
                        <a:pt x="118" y="197"/>
                        <a:pt x="111" y="193"/>
                      </a:cubicBezTo>
                      <a:cubicBezTo>
                        <a:pt x="109" y="191"/>
                        <a:pt x="107" y="189"/>
                        <a:pt x="105" y="188"/>
                      </a:cubicBezTo>
                      <a:close/>
                      <a:moveTo>
                        <a:pt x="164" y="157"/>
                      </a:move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lose/>
                      <a:moveTo>
                        <a:pt x="152" y="165"/>
                      </a:moveTo>
                      <a:cubicBezTo>
                        <a:pt x="152" y="166"/>
                        <a:pt x="152" y="167"/>
                        <a:pt x="152" y="167"/>
                      </a:cubicBezTo>
                      <a:cubicBezTo>
                        <a:pt x="156" y="171"/>
                        <a:pt x="160" y="173"/>
                        <a:pt x="164" y="174"/>
                      </a:cubicBezTo>
                      <a:cubicBezTo>
                        <a:pt x="164" y="183"/>
                        <a:pt x="164" y="192"/>
                        <a:pt x="164" y="201"/>
                      </a:cubicBezTo>
                      <a:cubicBezTo>
                        <a:pt x="163" y="201"/>
                        <a:pt x="162" y="201"/>
                        <a:pt x="161" y="201"/>
                      </a:cubicBezTo>
                      <a:cubicBezTo>
                        <a:pt x="160" y="201"/>
                        <a:pt x="158" y="201"/>
                        <a:pt x="157" y="201"/>
                      </a:cubicBezTo>
                      <a:cubicBezTo>
                        <a:pt x="156" y="201"/>
                        <a:pt x="155" y="201"/>
                        <a:pt x="154" y="201"/>
                      </a:cubicBezTo>
                      <a:cubicBezTo>
                        <a:pt x="140" y="190"/>
                        <a:pt x="131" y="177"/>
                        <a:pt x="126" y="162"/>
                      </a:cubicBezTo>
                      <a:cubicBezTo>
                        <a:pt x="134" y="162"/>
                        <a:pt x="142" y="162"/>
                        <a:pt x="150" y="162"/>
                      </a:cubicBezTo>
                      <a:cubicBezTo>
                        <a:pt x="150" y="163"/>
                        <a:pt x="150" y="163"/>
                        <a:pt x="150" y="163"/>
                      </a:cubicBezTo>
                      <a:cubicBezTo>
                        <a:pt x="150" y="164"/>
                        <a:pt x="151" y="164"/>
                        <a:pt x="151" y="165"/>
                      </a:cubicBezTo>
                      <a:cubicBezTo>
                        <a:pt x="152" y="165"/>
                        <a:pt x="152" y="165"/>
                        <a:pt x="152" y="165"/>
                      </a:cubicBezTo>
                      <a:close/>
                      <a:moveTo>
                        <a:pt x="164" y="168"/>
                      </a:moveTo>
                      <a:cubicBezTo>
                        <a:pt x="164" y="168"/>
                        <a:pt x="164" y="168"/>
                        <a:pt x="164" y="168"/>
                      </a:cubicBezTo>
                      <a:cubicBezTo>
                        <a:pt x="163" y="167"/>
                        <a:pt x="163" y="167"/>
                        <a:pt x="162" y="167"/>
                      </a:cubicBezTo>
                      <a:cubicBezTo>
                        <a:pt x="163" y="166"/>
                        <a:pt x="164" y="165"/>
                        <a:pt x="164" y="165"/>
                      </a:cubicBezTo>
                      <a:cubicBezTo>
                        <a:pt x="164" y="166"/>
                        <a:pt x="164" y="167"/>
                        <a:pt x="164" y="168"/>
                      </a:cubicBezTo>
                      <a:close/>
                      <a:moveTo>
                        <a:pt x="168" y="168"/>
                      </a:moveTo>
                      <a:cubicBezTo>
                        <a:pt x="168" y="167"/>
                        <a:pt x="168" y="166"/>
                        <a:pt x="168" y="165"/>
                      </a:cubicBezTo>
                      <a:cubicBezTo>
                        <a:pt x="169" y="166"/>
                        <a:pt x="170" y="167"/>
                        <a:pt x="169" y="168"/>
                      </a:cubicBezTo>
                      <a:cubicBezTo>
                        <a:pt x="169" y="168"/>
                        <a:pt x="169" y="168"/>
                        <a:pt x="168" y="168"/>
                      </a:cubicBezTo>
                      <a:close/>
                      <a:moveTo>
                        <a:pt x="127" y="188"/>
                      </a:moveTo>
                      <a:cubicBezTo>
                        <a:pt x="128" y="188"/>
                        <a:pt x="128" y="188"/>
                        <a:pt x="130" y="189"/>
                      </a:cubicBezTo>
                      <a:cubicBezTo>
                        <a:pt x="130" y="190"/>
                        <a:pt x="132" y="191"/>
                        <a:pt x="133" y="193"/>
                      </a:cubicBezTo>
                      <a:cubicBezTo>
                        <a:pt x="131" y="191"/>
                        <a:pt x="129" y="190"/>
                        <a:pt x="127" y="188"/>
                      </a:cubicBezTo>
                      <a:close/>
                      <a:moveTo>
                        <a:pt x="252" y="83"/>
                      </a:moveTo>
                      <a:cubicBezTo>
                        <a:pt x="251" y="82"/>
                        <a:pt x="251" y="82"/>
                        <a:pt x="250" y="81"/>
                      </a:cubicBezTo>
                      <a:cubicBezTo>
                        <a:pt x="250" y="81"/>
                        <a:pt x="249" y="80"/>
                        <a:pt x="249" y="80"/>
                      </a:cubicBezTo>
                      <a:cubicBezTo>
                        <a:pt x="250" y="81"/>
                        <a:pt x="250" y="81"/>
                        <a:pt x="251" y="82"/>
                      </a:cubicBezTo>
                      <a:cubicBezTo>
                        <a:pt x="252" y="82"/>
                        <a:pt x="252" y="83"/>
                        <a:pt x="252" y="83"/>
                      </a:cubicBezTo>
                      <a:close/>
                      <a:moveTo>
                        <a:pt x="259" y="85"/>
                      </a:moveTo>
                      <a:cubicBezTo>
                        <a:pt x="259" y="85"/>
                        <a:pt x="258" y="84"/>
                        <a:pt x="258" y="83"/>
                      </a:cubicBezTo>
                      <a:cubicBezTo>
                        <a:pt x="257" y="83"/>
                        <a:pt x="256" y="81"/>
                        <a:pt x="255" y="80"/>
                      </a:cubicBezTo>
                      <a:cubicBezTo>
                        <a:pt x="258" y="83"/>
                        <a:pt x="260" y="85"/>
                        <a:pt x="262" y="89"/>
                      </a:cubicBezTo>
                      <a:cubicBezTo>
                        <a:pt x="261" y="87"/>
                        <a:pt x="260" y="86"/>
                        <a:pt x="259" y="85"/>
                      </a:cubicBezTo>
                      <a:close/>
                      <a:moveTo>
                        <a:pt x="232" y="129"/>
                      </a:moveTo>
                      <a:cubicBezTo>
                        <a:pt x="232" y="128"/>
                        <a:pt x="232" y="128"/>
                        <a:pt x="232" y="128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ubicBezTo>
                        <a:pt x="232" y="128"/>
                        <a:pt x="232" y="128"/>
                        <a:pt x="231" y="128"/>
                      </a:cubicBezTo>
                      <a:cubicBezTo>
                        <a:pt x="230" y="127"/>
                        <a:pt x="229" y="126"/>
                        <a:pt x="228" y="125"/>
                      </a:cubicBezTo>
                      <a:cubicBezTo>
                        <a:pt x="230" y="125"/>
                        <a:pt x="232" y="127"/>
                        <a:pt x="234" y="128"/>
                      </a:cubicBezTo>
                      <a:cubicBezTo>
                        <a:pt x="234" y="128"/>
                        <a:pt x="234" y="128"/>
                        <a:pt x="234" y="128"/>
                      </a:cubicBezTo>
                      <a:cubicBezTo>
                        <a:pt x="235" y="130"/>
                        <a:pt x="236" y="132"/>
                        <a:pt x="237" y="134"/>
                      </a:cubicBezTo>
                      <a:cubicBezTo>
                        <a:pt x="236" y="133"/>
                        <a:pt x="234" y="133"/>
                        <a:pt x="233" y="131"/>
                      </a:cubicBezTo>
                      <a:cubicBezTo>
                        <a:pt x="233" y="131"/>
                        <a:pt x="233" y="131"/>
                        <a:pt x="233" y="131"/>
                      </a:cubicBezTo>
                      <a:cubicBezTo>
                        <a:pt x="233" y="131"/>
                        <a:pt x="233" y="130"/>
                        <a:pt x="233" y="130"/>
                      </a:cubicBezTo>
                      <a:cubicBezTo>
                        <a:pt x="233" y="129"/>
                        <a:pt x="232" y="129"/>
                        <a:pt x="232" y="129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lose/>
                      <a:moveTo>
                        <a:pt x="238" y="125"/>
                      </a:moveTo>
                      <a:cubicBezTo>
                        <a:pt x="238" y="125"/>
                        <a:pt x="239" y="125"/>
                        <a:pt x="239" y="125"/>
                      </a:cubicBezTo>
                      <a:cubicBezTo>
                        <a:pt x="242" y="129"/>
                        <a:pt x="244" y="134"/>
                        <a:pt x="246" y="140"/>
                      </a:cubicBezTo>
                      <a:cubicBezTo>
                        <a:pt x="244" y="139"/>
                        <a:pt x="242" y="138"/>
                        <a:pt x="241" y="137"/>
                      </a:cubicBezTo>
                      <a:cubicBezTo>
                        <a:pt x="240" y="134"/>
                        <a:pt x="239" y="132"/>
                        <a:pt x="238" y="129"/>
                      </a:cubicBezTo>
                      <a:cubicBezTo>
                        <a:pt x="238" y="129"/>
                        <a:pt x="238" y="129"/>
                        <a:pt x="238" y="129"/>
                      </a:cubicBezTo>
                      <a:cubicBezTo>
                        <a:pt x="238" y="129"/>
                        <a:pt x="238" y="129"/>
                        <a:pt x="238" y="128"/>
                      </a:cubicBezTo>
                      <a:cubicBezTo>
                        <a:pt x="236" y="124"/>
                        <a:pt x="234" y="120"/>
                        <a:pt x="231" y="117"/>
                      </a:cubicBezTo>
                      <a:cubicBezTo>
                        <a:pt x="233" y="119"/>
                        <a:pt x="234" y="122"/>
                        <a:pt x="236" y="124"/>
                      </a:cubicBezTo>
                      <a:cubicBezTo>
                        <a:pt x="237" y="125"/>
                        <a:pt x="237" y="125"/>
                        <a:pt x="238" y="125"/>
                      </a:cubicBezTo>
                      <a:close/>
                      <a:moveTo>
                        <a:pt x="208" y="98"/>
                      </a:moveTo>
                      <a:cubicBezTo>
                        <a:pt x="209" y="98"/>
                        <a:pt x="209" y="98"/>
                        <a:pt x="209" y="98"/>
                      </a:cubicBezTo>
                      <a:cubicBezTo>
                        <a:pt x="217" y="104"/>
                        <a:pt x="223" y="111"/>
                        <a:pt x="229" y="119"/>
                      </a:cubicBezTo>
                      <a:cubicBezTo>
                        <a:pt x="223" y="114"/>
                        <a:pt x="217" y="108"/>
                        <a:pt x="211" y="103"/>
                      </a:cubicBezTo>
                      <a:cubicBezTo>
                        <a:pt x="212" y="103"/>
                        <a:pt x="213" y="103"/>
                        <a:pt x="213" y="103"/>
                      </a:cubicBezTo>
                      <a:cubicBezTo>
                        <a:pt x="213" y="102"/>
                        <a:pt x="213" y="102"/>
                        <a:pt x="213" y="102"/>
                      </a:cubicBezTo>
                      <a:cubicBezTo>
                        <a:pt x="212" y="101"/>
                        <a:pt x="210" y="101"/>
                        <a:pt x="208" y="100"/>
                      </a:cubicBezTo>
                      <a:cubicBezTo>
                        <a:pt x="208" y="100"/>
                        <a:pt x="208" y="100"/>
                        <a:pt x="208" y="100"/>
                      </a:cubicBezTo>
                      <a:cubicBezTo>
                        <a:pt x="205" y="97"/>
                        <a:pt x="202" y="93"/>
                        <a:pt x="198" y="91"/>
                      </a:cubicBezTo>
                      <a:cubicBezTo>
                        <a:pt x="201" y="92"/>
                        <a:pt x="203" y="93"/>
                        <a:pt x="205" y="94"/>
                      </a:cubicBezTo>
                      <a:cubicBezTo>
                        <a:pt x="206" y="94"/>
                        <a:pt x="206" y="95"/>
                        <a:pt x="206" y="95"/>
                      </a:cubicBezTo>
                      <a:cubicBezTo>
                        <a:pt x="207" y="96"/>
                        <a:pt x="208" y="97"/>
                        <a:pt x="208" y="98"/>
                      </a:cubicBezTo>
                      <a:close/>
                      <a:moveTo>
                        <a:pt x="186" y="87"/>
                      </a:moveTo>
                      <a:cubicBezTo>
                        <a:pt x="187" y="87"/>
                        <a:pt x="187" y="87"/>
                        <a:pt x="187" y="88"/>
                      </a:cubicBezTo>
                      <a:cubicBezTo>
                        <a:pt x="188" y="88"/>
                        <a:pt x="189" y="89"/>
                        <a:pt x="190" y="90"/>
                      </a:cubicBezTo>
                      <a:cubicBezTo>
                        <a:pt x="190" y="89"/>
                        <a:pt x="190" y="89"/>
                        <a:pt x="189" y="89"/>
                      </a:cubicBezTo>
                      <a:cubicBezTo>
                        <a:pt x="188" y="89"/>
                        <a:pt x="187" y="88"/>
                        <a:pt x="186" y="87"/>
                      </a:cubicBezTo>
                      <a:close/>
                      <a:moveTo>
                        <a:pt x="181" y="101"/>
                      </a:moveTo>
                      <a:cubicBezTo>
                        <a:pt x="182" y="101"/>
                        <a:pt x="182" y="102"/>
                        <a:pt x="183" y="102"/>
                      </a:cubicBezTo>
                      <a:cubicBezTo>
                        <a:pt x="184" y="103"/>
                        <a:pt x="184" y="103"/>
                        <a:pt x="185" y="104"/>
                      </a:cubicBezTo>
                      <a:cubicBezTo>
                        <a:pt x="183" y="103"/>
                        <a:pt x="182" y="102"/>
                        <a:pt x="181" y="101"/>
                      </a:cubicBezTo>
                      <a:close/>
                      <a:moveTo>
                        <a:pt x="194" y="113"/>
                      </a:moveTo>
                      <a:cubicBezTo>
                        <a:pt x="194" y="113"/>
                        <a:pt x="195" y="113"/>
                        <a:pt x="195" y="113"/>
                      </a:cubicBezTo>
                      <a:cubicBezTo>
                        <a:pt x="197" y="115"/>
                        <a:pt x="198" y="117"/>
                        <a:pt x="200" y="118"/>
                      </a:cubicBezTo>
                      <a:cubicBezTo>
                        <a:pt x="198" y="120"/>
                        <a:pt x="199" y="122"/>
                        <a:pt x="201" y="124"/>
                      </a:cubicBezTo>
                      <a:cubicBezTo>
                        <a:pt x="202" y="125"/>
                        <a:pt x="202" y="126"/>
                        <a:pt x="203" y="127"/>
                      </a:cubicBezTo>
                      <a:cubicBezTo>
                        <a:pt x="202" y="127"/>
                        <a:pt x="202" y="127"/>
                        <a:pt x="202" y="128"/>
                      </a:cubicBezTo>
                      <a:cubicBezTo>
                        <a:pt x="200" y="124"/>
                        <a:pt x="196" y="121"/>
                        <a:pt x="192" y="118"/>
                      </a:cubicBezTo>
                      <a:cubicBezTo>
                        <a:pt x="192" y="118"/>
                        <a:pt x="192" y="118"/>
                        <a:pt x="192" y="118"/>
                      </a:cubicBezTo>
                      <a:cubicBezTo>
                        <a:pt x="187" y="114"/>
                        <a:pt x="183" y="109"/>
                        <a:pt x="178" y="105"/>
                      </a:cubicBezTo>
                      <a:cubicBezTo>
                        <a:pt x="180" y="105"/>
                        <a:pt x="180" y="105"/>
                        <a:pt x="182" y="106"/>
                      </a:cubicBezTo>
                      <a:cubicBezTo>
                        <a:pt x="183" y="107"/>
                        <a:pt x="185" y="108"/>
                        <a:pt x="187" y="109"/>
                      </a:cubicBezTo>
                      <a:cubicBezTo>
                        <a:pt x="190" y="110"/>
                        <a:pt x="192" y="112"/>
                        <a:pt x="194" y="113"/>
                      </a:cubicBezTo>
                      <a:close/>
                      <a:moveTo>
                        <a:pt x="203" y="125"/>
                      </a:moveTo>
                      <a:cubicBezTo>
                        <a:pt x="203" y="125"/>
                        <a:pt x="203" y="125"/>
                        <a:pt x="203" y="125"/>
                      </a:cubicBezTo>
                      <a:cubicBezTo>
                        <a:pt x="208" y="129"/>
                        <a:pt x="213" y="133"/>
                        <a:pt x="219" y="137"/>
                      </a:cubicBezTo>
                      <a:cubicBezTo>
                        <a:pt x="225" y="143"/>
                        <a:pt x="232" y="148"/>
                        <a:pt x="240" y="153"/>
                      </a:cubicBezTo>
                      <a:cubicBezTo>
                        <a:pt x="241" y="153"/>
                        <a:pt x="242" y="153"/>
                        <a:pt x="243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2"/>
                        <a:pt x="244" y="152"/>
                        <a:pt x="244" y="151"/>
                      </a:cubicBezTo>
                      <a:cubicBezTo>
                        <a:pt x="243" y="151"/>
                        <a:pt x="242" y="150"/>
                        <a:pt x="241" y="149"/>
                      </a:cubicBezTo>
                      <a:cubicBezTo>
                        <a:pt x="241" y="149"/>
                        <a:pt x="242" y="149"/>
                        <a:pt x="242" y="149"/>
                      </a:cubicBezTo>
                      <a:cubicBezTo>
                        <a:pt x="242" y="149"/>
                        <a:pt x="241" y="149"/>
                        <a:pt x="241" y="148"/>
                      </a:cubicBezTo>
                      <a:cubicBezTo>
                        <a:pt x="239" y="147"/>
                        <a:pt x="237" y="145"/>
                        <a:pt x="234" y="143"/>
                      </a:cubicBezTo>
                      <a:cubicBezTo>
                        <a:pt x="237" y="144"/>
                        <a:pt x="239" y="145"/>
                        <a:pt x="242" y="145"/>
                      </a:cubicBezTo>
                      <a:cubicBezTo>
                        <a:pt x="242" y="147"/>
                        <a:pt x="243" y="148"/>
                        <a:pt x="243" y="150"/>
                      </a:cubicBezTo>
                      <a:cubicBezTo>
                        <a:pt x="243" y="148"/>
                        <a:pt x="243" y="146"/>
                        <a:pt x="242" y="143"/>
                      </a:cubicBezTo>
                      <a:cubicBezTo>
                        <a:pt x="244" y="144"/>
                        <a:pt x="245" y="144"/>
                        <a:pt x="246" y="145"/>
                      </a:cubicBezTo>
                      <a:cubicBezTo>
                        <a:pt x="247" y="149"/>
                        <a:pt x="247" y="153"/>
                        <a:pt x="246" y="157"/>
                      </a:cubicBezTo>
                      <a:cubicBezTo>
                        <a:pt x="246" y="158"/>
                        <a:pt x="246" y="158"/>
                        <a:pt x="246" y="158"/>
                      </a:cubicBezTo>
                      <a:cubicBezTo>
                        <a:pt x="242" y="157"/>
                        <a:pt x="239" y="157"/>
                        <a:pt x="236" y="157"/>
                      </a:cubicBezTo>
                      <a:cubicBezTo>
                        <a:pt x="235" y="157"/>
                        <a:pt x="235" y="157"/>
                        <a:pt x="235" y="157"/>
                      </a:cubicBezTo>
                      <a:cubicBezTo>
                        <a:pt x="236" y="157"/>
                        <a:pt x="237" y="157"/>
                        <a:pt x="238" y="157"/>
                      </a:cubicBezTo>
                      <a:cubicBezTo>
                        <a:pt x="238" y="157"/>
                        <a:pt x="238" y="157"/>
                        <a:pt x="238" y="157"/>
                      </a:cubicBezTo>
                      <a:cubicBezTo>
                        <a:pt x="238" y="156"/>
                        <a:pt x="238" y="156"/>
                        <a:pt x="238" y="155"/>
                      </a:cubicBezTo>
                      <a:cubicBezTo>
                        <a:pt x="229" y="147"/>
                        <a:pt x="220" y="139"/>
                        <a:pt x="210" y="131"/>
                      </a:cubicBezTo>
                      <a:cubicBezTo>
                        <a:pt x="208" y="131"/>
                        <a:pt x="208" y="132"/>
                        <a:pt x="209" y="133"/>
                      </a:cubicBezTo>
                      <a:cubicBezTo>
                        <a:pt x="213" y="138"/>
                        <a:pt x="218" y="143"/>
                        <a:pt x="224" y="148"/>
                      </a:cubicBezTo>
                      <a:cubicBezTo>
                        <a:pt x="221" y="146"/>
                        <a:pt x="217" y="144"/>
                        <a:pt x="214" y="142"/>
                      </a:cubicBezTo>
                      <a:cubicBezTo>
                        <a:pt x="214" y="141"/>
                        <a:pt x="213" y="141"/>
                        <a:pt x="213" y="140"/>
                      </a:cubicBezTo>
                      <a:cubicBezTo>
                        <a:pt x="210" y="137"/>
                        <a:pt x="208" y="134"/>
                        <a:pt x="206" y="131"/>
                      </a:cubicBezTo>
                      <a:cubicBezTo>
                        <a:pt x="206" y="129"/>
                        <a:pt x="205" y="128"/>
                        <a:pt x="204" y="126"/>
                      </a:cubicBezTo>
                      <a:cubicBezTo>
                        <a:pt x="204" y="126"/>
                        <a:pt x="204" y="126"/>
                        <a:pt x="203" y="125"/>
                      </a:cubicBezTo>
                      <a:close/>
                      <a:moveTo>
                        <a:pt x="210" y="139"/>
                      </a:moveTo>
                      <a:cubicBezTo>
                        <a:pt x="210" y="138"/>
                        <a:pt x="209" y="138"/>
                        <a:pt x="209" y="137"/>
                      </a:cubicBezTo>
                      <a:cubicBezTo>
                        <a:pt x="209" y="138"/>
                        <a:pt x="210" y="138"/>
                        <a:pt x="210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lose/>
                      <a:moveTo>
                        <a:pt x="212" y="145"/>
                      </a:moveTo>
                      <a:cubicBezTo>
                        <a:pt x="212" y="146"/>
                        <a:pt x="212" y="146"/>
                        <a:pt x="213" y="147"/>
                      </a:cubicBezTo>
                      <a:cubicBezTo>
                        <a:pt x="213" y="148"/>
                        <a:pt x="214" y="150"/>
                        <a:pt x="214" y="152"/>
                      </a:cubicBezTo>
                      <a:cubicBezTo>
                        <a:pt x="213" y="152"/>
                        <a:pt x="213" y="152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0"/>
                        <a:pt x="212" y="148"/>
                        <a:pt x="212" y="145"/>
                      </a:cubicBezTo>
                      <a:close/>
                      <a:moveTo>
                        <a:pt x="212" y="157"/>
                      </a:moveTo>
                      <a:cubicBezTo>
                        <a:pt x="212" y="157"/>
                        <a:pt x="212" y="156"/>
                        <a:pt x="212" y="155"/>
                      </a:cubicBezTo>
                      <a:cubicBezTo>
                        <a:pt x="212" y="155"/>
                        <a:pt x="212" y="155"/>
                        <a:pt x="213" y="156"/>
                      </a:cubicBezTo>
                      <a:cubicBezTo>
                        <a:pt x="212" y="156"/>
                        <a:pt x="212" y="157"/>
                        <a:pt x="212" y="157"/>
                      </a:cubicBezTo>
                      <a:cubicBezTo>
                        <a:pt x="212" y="157"/>
                        <a:pt x="212" y="157"/>
                        <a:pt x="212" y="157"/>
                      </a:cubicBezTo>
                      <a:close/>
                      <a:moveTo>
                        <a:pt x="217" y="155"/>
                      </a:moveTo>
                      <a:cubicBezTo>
                        <a:pt x="217" y="153"/>
                        <a:pt x="217" y="151"/>
                        <a:pt x="216" y="150"/>
                      </a:cubicBezTo>
                      <a:cubicBezTo>
                        <a:pt x="217" y="150"/>
                        <a:pt x="217" y="151"/>
                        <a:pt x="218" y="151"/>
                      </a:cubicBezTo>
                      <a:cubicBezTo>
                        <a:pt x="222" y="154"/>
                        <a:pt x="225" y="156"/>
                        <a:pt x="228" y="157"/>
                      </a:cubicBezTo>
                      <a:cubicBezTo>
                        <a:pt x="226" y="157"/>
                        <a:pt x="224" y="157"/>
                        <a:pt x="222" y="157"/>
                      </a:cubicBezTo>
                      <a:cubicBezTo>
                        <a:pt x="220" y="157"/>
                        <a:pt x="218" y="156"/>
                        <a:pt x="217" y="155"/>
                      </a:cubicBezTo>
                      <a:close/>
                      <a:moveTo>
                        <a:pt x="183" y="168"/>
                      </a:moveTo>
                      <a:cubicBezTo>
                        <a:pt x="183" y="166"/>
                        <a:pt x="183" y="164"/>
                        <a:pt x="183" y="162"/>
                      </a:cubicBezTo>
                      <a:cubicBezTo>
                        <a:pt x="191" y="162"/>
                        <a:pt x="199" y="162"/>
                        <a:pt x="207" y="162"/>
                      </a:cubicBezTo>
                      <a:cubicBezTo>
                        <a:pt x="207" y="165"/>
                        <a:pt x="206" y="167"/>
                        <a:pt x="206" y="170"/>
                      </a:cubicBezTo>
                      <a:cubicBezTo>
                        <a:pt x="205" y="170"/>
                        <a:pt x="205" y="170"/>
                        <a:pt x="205" y="169"/>
                      </a:cubicBezTo>
                      <a:cubicBezTo>
                        <a:pt x="204" y="169"/>
                        <a:pt x="204" y="169"/>
                        <a:pt x="204" y="169"/>
                      </a:cubicBezTo>
                      <a:cubicBezTo>
                        <a:pt x="204" y="170"/>
                        <a:pt x="205" y="171"/>
                        <a:pt x="205" y="171"/>
                      </a:cubicBezTo>
                      <a:cubicBezTo>
                        <a:pt x="205" y="171"/>
                        <a:pt x="205" y="171"/>
                        <a:pt x="205" y="172"/>
                      </a:cubicBezTo>
                      <a:cubicBezTo>
                        <a:pt x="204" y="172"/>
                        <a:pt x="204" y="173"/>
                        <a:pt x="204" y="173"/>
                      </a:cubicBezTo>
                      <a:cubicBezTo>
                        <a:pt x="203" y="173"/>
                        <a:pt x="203" y="173"/>
                        <a:pt x="203" y="173"/>
                      </a:cubicBezTo>
                      <a:cubicBezTo>
                        <a:pt x="202" y="173"/>
                        <a:pt x="202" y="173"/>
                        <a:pt x="202" y="174"/>
                      </a:cubicBezTo>
                      <a:cubicBezTo>
                        <a:pt x="203" y="174"/>
                        <a:pt x="203" y="174"/>
                        <a:pt x="203" y="174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6"/>
                      </a:cubicBezTo>
                      <a:cubicBezTo>
                        <a:pt x="201" y="176"/>
                        <a:pt x="200" y="177"/>
                        <a:pt x="200" y="177"/>
                      </a:cubicBezTo>
                      <a:cubicBezTo>
                        <a:pt x="200" y="177"/>
                        <a:pt x="200" y="178"/>
                        <a:pt x="200" y="178"/>
                      </a:cubicBezTo>
                      <a:cubicBezTo>
                        <a:pt x="200" y="179"/>
                        <a:pt x="200" y="179"/>
                        <a:pt x="201" y="179"/>
                      </a:cubicBezTo>
                      <a:cubicBezTo>
                        <a:pt x="200" y="180"/>
                        <a:pt x="200" y="181"/>
                        <a:pt x="200" y="181"/>
                      </a:cubicBezTo>
                      <a:cubicBezTo>
                        <a:pt x="197" y="186"/>
                        <a:pt x="192" y="191"/>
                        <a:pt x="186" y="195"/>
                      </a:cubicBezTo>
                      <a:cubicBezTo>
                        <a:pt x="188" y="194"/>
                        <a:pt x="190" y="193"/>
                        <a:pt x="192" y="192"/>
                      </a:cubicBezTo>
                      <a:cubicBezTo>
                        <a:pt x="192" y="192"/>
                        <a:pt x="192" y="192"/>
                        <a:pt x="192" y="193"/>
                      </a:cubicBezTo>
                      <a:cubicBezTo>
                        <a:pt x="192" y="193"/>
                        <a:pt x="192" y="193"/>
                        <a:pt x="192" y="193"/>
                      </a:cubicBezTo>
                      <a:cubicBezTo>
                        <a:pt x="191" y="193"/>
                        <a:pt x="190" y="193"/>
                        <a:pt x="189" y="194"/>
                      </a:cubicBezTo>
                      <a:cubicBezTo>
                        <a:pt x="189" y="194"/>
                        <a:pt x="190" y="195"/>
                        <a:pt x="190" y="195"/>
                      </a:cubicBezTo>
                      <a:cubicBezTo>
                        <a:pt x="189" y="196"/>
                        <a:pt x="188" y="196"/>
                        <a:pt x="188" y="197"/>
                      </a:cubicBezTo>
                      <a:cubicBezTo>
                        <a:pt x="185" y="197"/>
                        <a:pt x="182" y="198"/>
                        <a:pt x="180" y="199"/>
                      </a:cubicBezTo>
                      <a:cubicBezTo>
                        <a:pt x="180" y="200"/>
                        <a:pt x="182" y="201"/>
                        <a:pt x="183" y="201"/>
                      </a:cubicBezTo>
                      <a:cubicBezTo>
                        <a:pt x="182" y="201"/>
                        <a:pt x="181" y="202"/>
                        <a:pt x="180" y="202"/>
                      </a:cubicBezTo>
                      <a:cubicBezTo>
                        <a:pt x="177" y="203"/>
                        <a:pt x="174" y="204"/>
                        <a:pt x="170" y="203"/>
                      </a:cubicBezTo>
                      <a:cubicBezTo>
                        <a:pt x="169" y="203"/>
                        <a:pt x="169" y="203"/>
                        <a:pt x="168" y="202"/>
                      </a:cubicBezTo>
                      <a:cubicBezTo>
                        <a:pt x="168" y="202"/>
                        <a:pt x="168" y="201"/>
                        <a:pt x="168" y="201"/>
                      </a:cubicBezTo>
                      <a:cubicBezTo>
                        <a:pt x="168" y="192"/>
                        <a:pt x="168" y="183"/>
                        <a:pt x="168" y="175"/>
                      </a:cubicBezTo>
                      <a:cubicBezTo>
                        <a:pt x="173" y="175"/>
                        <a:pt x="178" y="174"/>
                        <a:pt x="183" y="170"/>
                      </a:cubicBezTo>
                      <a:cubicBezTo>
                        <a:pt x="183" y="169"/>
                        <a:pt x="183" y="169"/>
                        <a:pt x="183" y="168"/>
                      </a:cubicBezTo>
                      <a:close/>
                      <a:moveTo>
                        <a:pt x="224" y="164"/>
                      </a:moveTo>
                      <a:cubicBezTo>
                        <a:pt x="224" y="164"/>
                        <a:pt x="224" y="163"/>
                        <a:pt x="224" y="163"/>
                      </a:cubicBezTo>
                      <a:cubicBezTo>
                        <a:pt x="223" y="163"/>
                        <a:pt x="223" y="163"/>
                        <a:pt x="222" y="162"/>
                      </a:cubicBezTo>
                      <a:cubicBezTo>
                        <a:pt x="223" y="162"/>
                        <a:pt x="223" y="162"/>
                        <a:pt x="224" y="162"/>
                      </a:cubicBezTo>
                      <a:cubicBezTo>
                        <a:pt x="230" y="166"/>
                        <a:pt x="236" y="169"/>
                        <a:pt x="243" y="173"/>
                      </a:cubicBezTo>
                      <a:cubicBezTo>
                        <a:pt x="243" y="174"/>
                        <a:pt x="242" y="175"/>
                        <a:pt x="242" y="176"/>
                      </a:cubicBezTo>
                      <a:cubicBezTo>
                        <a:pt x="239" y="175"/>
                        <a:pt x="237" y="173"/>
                        <a:pt x="234" y="172"/>
                      </a:cubicBezTo>
                      <a:cubicBezTo>
                        <a:pt x="236" y="173"/>
                        <a:pt x="238" y="173"/>
                        <a:pt x="240" y="174"/>
                      </a:cubicBezTo>
                      <a:cubicBezTo>
                        <a:pt x="240" y="174"/>
                        <a:pt x="240" y="173"/>
                        <a:pt x="239" y="173"/>
                      </a:cubicBezTo>
                      <a:cubicBezTo>
                        <a:pt x="237" y="172"/>
                        <a:pt x="236" y="171"/>
                        <a:pt x="234" y="169"/>
                      </a:cubicBezTo>
                      <a:cubicBezTo>
                        <a:pt x="234" y="169"/>
                        <a:pt x="234" y="169"/>
                        <a:pt x="234" y="168"/>
                      </a:cubicBezTo>
                      <a:cubicBezTo>
                        <a:pt x="234" y="169"/>
                        <a:pt x="234" y="169"/>
                        <a:pt x="234" y="169"/>
                      </a:cubicBezTo>
                      <a:cubicBezTo>
                        <a:pt x="230" y="168"/>
                        <a:pt x="227" y="166"/>
                        <a:pt x="224" y="164"/>
                      </a:cubicBezTo>
                      <a:close/>
                      <a:moveTo>
                        <a:pt x="214" y="162"/>
                      </a:moveTo>
                      <a:cubicBezTo>
                        <a:pt x="214" y="163"/>
                        <a:pt x="214" y="163"/>
                        <a:pt x="214" y="163"/>
                      </a:cubicBezTo>
                      <a:cubicBezTo>
                        <a:pt x="214" y="166"/>
                        <a:pt x="214" y="169"/>
                        <a:pt x="213" y="173"/>
                      </a:cubicBezTo>
                      <a:cubicBezTo>
                        <a:pt x="213" y="173"/>
                        <a:pt x="213" y="173"/>
                        <a:pt x="212" y="173"/>
                      </a:cubicBezTo>
                      <a:cubicBezTo>
                        <a:pt x="212" y="173"/>
                        <a:pt x="212" y="173"/>
                        <a:pt x="211" y="173"/>
                      </a:cubicBezTo>
                      <a:cubicBezTo>
                        <a:pt x="211" y="173"/>
                        <a:pt x="211" y="174"/>
                        <a:pt x="211" y="174"/>
                      </a:cubicBezTo>
                      <a:cubicBezTo>
                        <a:pt x="212" y="174"/>
                        <a:pt x="212" y="175"/>
                        <a:pt x="213" y="175"/>
                      </a:cubicBezTo>
                      <a:cubicBezTo>
                        <a:pt x="213" y="175"/>
                        <a:pt x="213" y="176"/>
                        <a:pt x="213" y="176"/>
                      </a:cubicBezTo>
                      <a:cubicBezTo>
                        <a:pt x="211" y="175"/>
                        <a:pt x="210" y="174"/>
                        <a:pt x="208" y="173"/>
                      </a:cubicBezTo>
                      <a:cubicBezTo>
                        <a:pt x="210" y="169"/>
                        <a:pt x="211" y="165"/>
                        <a:pt x="212" y="162"/>
                      </a:cubicBezTo>
                      <a:cubicBezTo>
                        <a:pt x="212" y="162"/>
                        <a:pt x="213" y="162"/>
                        <a:pt x="214" y="162"/>
                      </a:cubicBezTo>
                      <a:close/>
                      <a:moveTo>
                        <a:pt x="216" y="174"/>
                      </a:moveTo>
                      <a:cubicBezTo>
                        <a:pt x="217" y="171"/>
                        <a:pt x="217" y="168"/>
                        <a:pt x="217" y="166"/>
                      </a:cubicBezTo>
                      <a:cubicBezTo>
                        <a:pt x="222" y="171"/>
                        <a:pt x="226" y="175"/>
                        <a:pt x="230" y="180"/>
                      </a:cubicBezTo>
                      <a:cubicBezTo>
                        <a:pt x="230" y="180"/>
                        <a:pt x="231" y="180"/>
                        <a:pt x="232" y="180"/>
                      </a:cubicBezTo>
                      <a:cubicBezTo>
                        <a:pt x="231" y="181"/>
                        <a:pt x="231" y="183"/>
                        <a:pt x="231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29" y="183"/>
                        <a:pt x="229" y="183"/>
                      </a:cubicBezTo>
                      <a:cubicBezTo>
                        <a:pt x="226" y="179"/>
                        <a:pt x="221" y="176"/>
                        <a:pt x="216" y="174"/>
                      </a:cubicBezTo>
                      <a:close/>
                      <a:moveTo>
                        <a:pt x="207" y="176"/>
                      </a:moveTo>
                      <a:cubicBezTo>
                        <a:pt x="207" y="175"/>
                        <a:pt x="207" y="175"/>
                        <a:pt x="207" y="175"/>
                      </a:cubicBezTo>
                      <a:cubicBezTo>
                        <a:pt x="208" y="176"/>
                        <a:pt x="210" y="178"/>
                        <a:pt x="212" y="180"/>
                      </a:cubicBezTo>
                      <a:cubicBezTo>
                        <a:pt x="210" y="179"/>
                        <a:pt x="208" y="177"/>
                        <a:pt x="207" y="176"/>
                      </a:cubicBezTo>
                      <a:close/>
                      <a:moveTo>
                        <a:pt x="206" y="178"/>
                      </a:moveTo>
                      <a:cubicBezTo>
                        <a:pt x="208" y="179"/>
                        <a:pt x="209" y="181"/>
                        <a:pt x="211" y="182"/>
                      </a:cubicBezTo>
                      <a:cubicBezTo>
                        <a:pt x="211" y="184"/>
                        <a:pt x="210" y="185"/>
                        <a:pt x="210" y="187"/>
                      </a:cubicBezTo>
                      <a:cubicBezTo>
                        <a:pt x="208" y="185"/>
                        <a:pt x="207" y="184"/>
                        <a:pt x="206" y="183"/>
                      </a:cubicBezTo>
                      <a:cubicBezTo>
                        <a:pt x="206" y="182"/>
                        <a:pt x="205" y="181"/>
                        <a:pt x="204" y="180"/>
                      </a:cubicBezTo>
                      <a:cubicBezTo>
                        <a:pt x="205" y="179"/>
                        <a:pt x="206" y="179"/>
                        <a:pt x="206" y="178"/>
                      </a:cubicBezTo>
                      <a:close/>
                      <a:moveTo>
                        <a:pt x="202" y="184"/>
                      </a:moveTo>
                      <a:cubicBezTo>
                        <a:pt x="203" y="184"/>
                        <a:pt x="203" y="184"/>
                        <a:pt x="203" y="184"/>
                      </a:cubicBezTo>
                      <a:cubicBezTo>
                        <a:pt x="204" y="186"/>
                        <a:pt x="206" y="189"/>
                        <a:pt x="208" y="191"/>
                      </a:cubicBezTo>
                      <a:cubicBezTo>
                        <a:pt x="208" y="191"/>
                        <a:pt x="207" y="192"/>
                        <a:pt x="207" y="193"/>
                      </a:cubicBezTo>
                      <a:cubicBezTo>
                        <a:pt x="207" y="193"/>
                        <a:pt x="206" y="194"/>
                        <a:pt x="206" y="195"/>
                      </a:cubicBezTo>
                      <a:cubicBezTo>
                        <a:pt x="204" y="194"/>
                        <a:pt x="203" y="193"/>
                        <a:pt x="202" y="192"/>
                      </a:cubicBezTo>
                      <a:cubicBezTo>
                        <a:pt x="200" y="192"/>
                        <a:pt x="200" y="193"/>
                        <a:pt x="202" y="194"/>
                      </a:cubicBezTo>
                      <a:cubicBezTo>
                        <a:pt x="203" y="195"/>
                        <a:pt x="204" y="196"/>
                        <a:pt x="205" y="197"/>
                      </a:cubicBezTo>
                      <a:cubicBezTo>
                        <a:pt x="204" y="198"/>
                        <a:pt x="204" y="199"/>
                        <a:pt x="203" y="200"/>
                      </a:cubicBezTo>
                      <a:cubicBezTo>
                        <a:pt x="201" y="198"/>
                        <a:pt x="198" y="195"/>
                        <a:pt x="196" y="193"/>
                      </a:cubicBezTo>
                      <a:cubicBezTo>
                        <a:pt x="198" y="190"/>
                        <a:pt x="200" y="187"/>
                        <a:pt x="202" y="184"/>
                      </a:cubicBezTo>
                      <a:close/>
                      <a:moveTo>
                        <a:pt x="214" y="184"/>
                      </a:moveTo>
                      <a:cubicBezTo>
                        <a:pt x="214" y="184"/>
                        <a:pt x="215" y="184"/>
                        <a:pt x="216" y="185"/>
                      </a:cubicBezTo>
                      <a:cubicBezTo>
                        <a:pt x="218" y="187"/>
                        <a:pt x="220" y="190"/>
                        <a:pt x="223" y="193"/>
                      </a:cubicBezTo>
                      <a:cubicBezTo>
                        <a:pt x="223" y="193"/>
                        <a:pt x="223" y="194"/>
                        <a:pt x="222" y="195"/>
                      </a:cubicBezTo>
                      <a:cubicBezTo>
                        <a:pt x="219" y="193"/>
                        <a:pt x="215" y="191"/>
                        <a:pt x="212" y="188"/>
                      </a:cubicBezTo>
                      <a:cubicBezTo>
                        <a:pt x="213" y="187"/>
                        <a:pt x="213" y="185"/>
                        <a:pt x="214" y="184"/>
                      </a:cubicBezTo>
                      <a:close/>
                      <a:moveTo>
                        <a:pt x="216" y="179"/>
                      </a:moveTo>
                      <a:cubicBezTo>
                        <a:pt x="216" y="178"/>
                        <a:pt x="216" y="177"/>
                        <a:pt x="216" y="177"/>
                      </a:cubicBezTo>
                      <a:cubicBezTo>
                        <a:pt x="220" y="179"/>
                        <a:pt x="224" y="183"/>
                        <a:pt x="227" y="186"/>
                      </a:cubicBezTo>
                      <a:cubicBezTo>
                        <a:pt x="228" y="186"/>
                        <a:pt x="229" y="186"/>
                        <a:pt x="230" y="187"/>
                      </a:cubicBezTo>
                      <a:cubicBezTo>
                        <a:pt x="230" y="188"/>
                        <a:pt x="229" y="190"/>
                        <a:pt x="229" y="193"/>
                      </a:cubicBezTo>
                      <a:cubicBezTo>
                        <a:pt x="227" y="191"/>
                        <a:pt x="226" y="189"/>
                        <a:pt x="224" y="188"/>
                      </a:cubicBezTo>
                      <a:cubicBezTo>
                        <a:pt x="226" y="188"/>
                        <a:pt x="227" y="188"/>
                        <a:pt x="229" y="188"/>
                      </a:cubicBezTo>
                      <a:cubicBezTo>
                        <a:pt x="229" y="188"/>
                        <a:pt x="229" y="188"/>
                        <a:pt x="228" y="188"/>
                      </a:cubicBezTo>
                      <a:cubicBezTo>
                        <a:pt x="226" y="187"/>
                        <a:pt x="224" y="187"/>
                        <a:pt x="222" y="186"/>
                      </a:cubicBezTo>
                      <a:cubicBezTo>
                        <a:pt x="220" y="183"/>
                        <a:pt x="218" y="181"/>
                        <a:pt x="216" y="179"/>
                      </a:cubicBezTo>
                      <a:close/>
                      <a:moveTo>
                        <a:pt x="241" y="138"/>
                      </a:moveTo>
                      <a:cubicBezTo>
                        <a:pt x="243" y="139"/>
                        <a:pt x="244" y="139"/>
                        <a:pt x="246" y="140"/>
                      </a:cubicBezTo>
                      <a:cubicBezTo>
                        <a:pt x="246" y="141"/>
                        <a:pt x="246" y="142"/>
                        <a:pt x="246" y="143"/>
                      </a:cubicBezTo>
                      <a:cubicBezTo>
                        <a:pt x="244" y="142"/>
                        <a:pt x="243" y="141"/>
                        <a:pt x="242" y="140"/>
                      </a:cubicBezTo>
                      <a:cubicBezTo>
                        <a:pt x="242" y="139"/>
                        <a:pt x="241" y="139"/>
                        <a:pt x="241" y="138"/>
                      </a:cubicBezTo>
                      <a:close/>
                      <a:moveTo>
                        <a:pt x="234" y="157"/>
                      </a:moveTo>
                      <a:cubicBezTo>
                        <a:pt x="234" y="157"/>
                        <a:pt x="233" y="156"/>
                        <a:pt x="233" y="156"/>
                      </a:cubicBezTo>
                      <a:cubicBezTo>
                        <a:pt x="233" y="156"/>
                        <a:pt x="233" y="156"/>
                        <a:pt x="233" y="156"/>
                      </a:cubicBezTo>
                      <a:cubicBezTo>
                        <a:pt x="234" y="156"/>
                        <a:pt x="234" y="157"/>
                        <a:pt x="234" y="157"/>
                      </a:cubicBezTo>
                      <a:close/>
                      <a:moveTo>
                        <a:pt x="248" y="167"/>
                      </a:moveTo>
                      <a:cubicBezTo>
                        <a:pt x="248" y="165"/>
                        <a:pt x="249" y="164"/>
                        <a:pt x="249" y="162"/>
                      </a:cubicBezTo>
                      <a:cubicBezTo>
                        <a:pt x="256" y="162"/>
                        <a:pt x="262" y="162"/>
                        <a:pt x="268" y="162"/>
                      </a:cubicBezTo>
                      <a:cubicBezTo>
                        <a:pt x="267" y="181"/>
                        <a:pt x="264" y="201"/>
                        <a:pt x="260" y="220"/>
                      </a:cubicBezTo>
                      <a:cubicBezTo>
                        <a:pt x="260" y="220"/>
                        <a:pt x="260" y="220"/>
                        <a:pt x="260" y="219"/>
                      </a:cubicBezTo>
                      <a:cubicBezTo>
                        <a:pt x="255" y="230"/>
                        <a:pt x="248" y="239"/>
                        <a:pt x="240" y="246"/>
                      </a:cubicBezTo>
                      <a:cubicBezTo>
                        <a:pt x="236" y="248"/>
                        <a:pt x="233" y="249"/>
                        <a:pt x="230" y="251"/>
                      </a:cubicBezTo>
                      <a:cubicBezTo>
                        <a:pt x="230" y="250"/>
                        <a:pt x="230" y="249"/>
                        <a:pt x="230" y="248"/>
                      </a:cubicBezTo>
                      <a:cubicBezTo>
                        <a:pt x="228" y="250"/>
                        <a:pt x="227" y="252"/>
                        <a:pt x="224" y="254"/>
                      </a:cubicBezTo>
                      <a:cubicBezTo>
                        <a:pt x="214" y="259"/>
                        <a:pt x="202" y="264"/>
                        <a:pt x="191" y="267"/>
                      </a:cubicBezTo>
                      <a:cubicBezTo>
                        <a:pt x="183" y="267"/>
                        <a:pt x="176" y="267"/>
                        <a:pt x="168" y="267"/>
                      </a:cubicBezTo>
                      <a:cubicBezTo>
                        <a:pt x="168" y="257"/>
                        <a:pt x="168" y="248"/>
                        <a:pt x="168" y="239"/>
                      </a:cubicBezTo>
                      <a:cubicBezTo>
                        <a:pt x="168" y="239"/>
                        <a:pt x="168" y="239"/>
                        <a:pt x="168" y="239"/>
                      </a:cubicBezTo>
                      <a:cubicBezTo>
                        <a:pt x="174" y="242"/>
                        <a:pt x="180" y="242"/>
                        <a:pt x="188" y="239"/>
                      </a:cubicBezTo>
                      <a:cubicBezTo>
                        <a:pt x="191" y="238"/>
                        <a:pt x="193" y="237"/>
                        <a:pt x="196" y="236"/>
                      </a:cubicBezTo>
                      <a:cubicBezTo>
                        <a:pt x="198" y="237"/>
                        <a:pt x="200" y="237"/>
                        <a:pt x="203" y="237"/>
                      </a:cubicBezTo>
                      <a:cubicBezTo>
                        <a:pt x="202" y="237"/>
                        <a:pt x="202" y="237"/>
                        <a:pt x="202" y="237"/>
                      </a:cubicBezTo>
                      <a:cubicBezTo>
                        <a:pt x="204" y="239"/>
                        <a:pt x="206" y="241"/>
                        <a:pt x="208" y="241"/>
                      </a:cubicBezTo>
                      <a:cubicBezTo>
                        <a:pt x="210" y="240"/>
                        <a:pt x="211" y="238"/>
                        <a:pt x="212" y="237"/>
                      </a:cubicBezTo>
                      <a:cubicBezTo>
                        <a:pt x="213" y="235"/>
                        <a:pt x="214" y="234"/>
                        <a:pt x="215" y="233"/>
                      </a:cubicBezTo>
                      <a:cubicBezTo>
                        <a:pt x="225" y="227"/>
                        <a:pt x="230" y="219"/>
                        <a:pt x="232" y="209"/>
                      </a:cubicBezTo>
                      <a:cubicBezTo>
                        <a:pt x="234" y="210"/>
                        <a:pt x="236" y="210"/>
                        <a:pt x="238" y="211"/>
                      </a:cubicBezTo>
                      <a:cubicBezTo>
                        <a:pt x="238" y="210"/>
                        <a:pt x="238" y="210"/>
                        <a:pt x="238" y="210"/>
                      </a:cubicBezTo>
                      <a:cubicBezTo>
                        <a:pt x="236" y="209"/>
                        <a:pt x="234" y="209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3" y="206"/>
                        <a:pt x="234" y="204"/>
                        <a:pt x="234" y="202"/>
                      </a:cubicBezTo>
                      <a:cubicBezTo>
                        <a:pt x="235" y="202"/>
                        <a:pt x="235" y="202"/>
                        <a:pt x="236" y="202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5" y="200"/>
                        <a:pt x="236" y="199"/>
                        <a:pt x="236" y="198"/>
                      </a:cubicBezTo>
                      <a:cubicBezTo>
                        <a:pt x="239" y="192"/>
                        <a:pt x="242" y="185"/>
                        <a:pt x="245" y="179"/>
                      </a:cubicBezTo>
                      <a:cubicBezTo>
                        <a:pt x="246" y="179"/>
                        <a:pt x="246" y="179"/>
                        <a:pt x="247" y="179"/>
                      </a:cubicBezTo>
                      <a:cubicBezTo>
                        <a:pt x="246" y="178"/>
                        <a:pt x="246" y="178"/>
                        <a:pt x="246" y="178"/>
                      </a:cubicBezTo>
                      <a:cubicBezTo>
                        <a:pt x="246" y="178"/>
                        <a:pt x="245" y="178"/>
                        <a:pt x="245" y="178"/>
                      </a:cubicBezTo>
                      <a:cubicBezTo>
                        <a:pt x="246" y="176"/>
                        <a:pt x="246" y="175"/>
                        <a:pt x="246" y="173"/>
                      </a:cubicBezTo>
                      <a:cubicBezTo>
                        <a:pt x="247" y="173"/>
                        <a:pt x="247" y="173"/>
                        <a:pt x="247" y="173"/>
                      </a:cubicBezTo>
                      <a:cubicBezTo>
                        <a:pt x="247" y="171"/>
                        <a:pt x="248" y="169"/>
                        <a:pt x="248" y="167"/>
                      </a:cubicBezTo>
                      <a:close/>
                      <a:moveTo>
                        <a:pt x="240" y="162"/>
                      </a:moveTo>
                      <a:cubicBezTo>
                        <a:pt x="241" y="162"/>
                        <a:pt x="242" y="163"/>
                        <a:pt x="243" y="163"/>
                      </a:cubicBezTo>
                      <a:cubicBezTo>
                        <a:pt x="243" y="163"/>
                        <a:pt x="243" y="162"/>
                        <a:pt x="243" y="162"/>
                      </a:cubicBezTo>
                      <a:cubicBezTo>
                        <a:pt x="244" y="162"/>
                        <a:pt x="244" y="162"/>
                        <a:pt x="245" y="162"/>
                      </a:cubicBezTo>
                      <a:cubicBezTo>
                        <a:pt x="245" y="165"/>
                        <a:pt x="244" y="167"/>
                        <a:pt x="244" y="170"/>
                      </a:cubicBezTo>
                      <a:cubicBezTo>
                        <a:pt x="239" y="167"/>
                        <a:pt x="235" y="165"/>
                        <a:pt x="230" y="162"/>
                      </a:cubicBezTo>
                      <a:cubicBezTo>
                        <a:pt x="233" y="162"/>
                        <a:pt x="236" y="162"/>
                        <a:pt x="240" y="162"/>
                      </a:cubicBezTo>
                      <a:close/>
                      <a:moveTo>
                        <a:pt x="233" y="181"/>
                      </a:moveTo>
                      <a:cubicBezTo>
                        <a:pt x="234" y="181"/>
                        <a:pt x="235" y="181"/>
                        <a:pt x="236" y="181"/>
                      </a:cubicBezTo>
                      <a:cubicBezTo>
                        <a:pt x="237" y="181"/>
                        <a:pt x="238" y="182"/>
                        <a:pt x="240" y="183"/>
                      </a:cubicBezTo>
                      <a:cubicBezTo>
                        <a:pt x="239" y="185"/>
                        <a:pt x="238" y="186"/>
                        <a:pt x="237" y="188"/>
                      </a:cubicBezTo>
                      <a:cubicBezTo>
                        <a:pt x="237" y="187"/>
                        <a:pt x="236" y="187"/>
                        <a:pt x="235" y="186"/>
                      </a:cubicBezTo>
                      <a:cubicBezTo>
                        <a:pt x="234" y="185"/>
                        <a:pt x="234" y="185"/>
                        <a:pt x="233" y="185"/>
                      </a:cubicBezTo>
                      <a:cubicBezTo>
                        <a:pt x="233" y="183"/>
                        <a:pt x="233" y="182"/>
                        <a:pt x="233" y="181"/>
                      </a:cubicBezTo>
                      <a:close/>
                      <a:moveTo>
                        <a:pt x="233" y="188"/>
                      </a:moveTo>
                      <a:cubicBezTo>
                        <a:pt x="234" y="188"/>
                        <a:pt x="236" y="189"/>
                        <a:pt x="237" y="189"/>
                      </a:cubicBezTo>
                      <a:cubicBezTo>
                        <a:pt x="235" y="193"/>
                        <a:pt x="234" y="196"/>
                        <a:pt x="232" y="199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1" y="198"/>
                        <a:pt x="231" y="197"/>
                        <a:pt x="231" y="197"/>
                      </a:cubicBezTo>
                      <a:cubicBezTo>
                        <a:pt x="231" y="196"/>
                        <a:pt x="231" y="196"/>
                        <a:pt x="232" y="196"/>
                      </a:cubicBezTo>
                      <a:cubicBezTo>
                        <a:pt x="232" y="195"/>
                        <a:pt x="232" y="195"/>
                        <a:pt x="231" y="195"/>
                      </a:cubicBezTo>
                      <a:cubicBezTo>
                        <a:pt x="232" y="193"/>
                        <a:pt x="232" y="190"/>
                        <a:pt x="233" y="188"/>
                      </a:cubicBezTo>
                      <a:close/>
                      <a:moveTo>
                        <a:pt x="240" y="181"/>
                      </a:moveTo>
                      <a:cubicBezTo>
                        <a:pt x="239" y="180"/>
                        <a:pt x="238" y="180"/>
                        <a:pt x="238" y="179"/>
                      </a:cubicBezTo>
                      <a:cubicBezTo>
                        <a:pt x="238" y="179"/>
                        <a:pt x="238" y="179"/>
                        <a:pt x="238" y="179"/>
                      </a:cubicBezTo>
                      <a:cubicBezTo>
                        <a:pt x="238" y="178"/>
                        <a:pt x="237" y="178"/>
                        <a:pt x="237" y="177"/>
                      </a:cubicBezTo>
                      <a:cubicBezTo>
                        <a:pt x="238" y="178"/>
                        <a:pt x="240" y="178"/>
                        <a:pt x="241" y="178"/>
                      </a:cubicBezTo>
                      <a:cubicBezTo>
                        <a:pt x="241" y="179"/>
                        <a:pt x="240" y="180"/>
                        <a:pt x="240" y="181"/>
                      </a:cubicBezTo>
                      <a:cubicBezTo>
                        <a:pt x="240" y="181"/>
                        <a:pt x="240" y="181"/>
                        <a:pt x="240" y="181"/>
                      </a:cubicBezTo>
                      <a:close/>
                      <a:moveTo>
                        <a:pt x="98" y="68"/>
                      </a:moveTo>
                      <a:cubicBezTo>
                        <a:pt x="94" y="72"/>
                        <a:pt x="90" y="76"/>
                        <a:pt x="87" y="80"/>
                      </a:cubicBezTo>
                      <a:cubicBezTo>
                        <a:pt x="83" y="83"/>
                        <a:pt x="80" y="85"/>
                        <a:pt x="76" y="89"/>
                      </a:cubicBezTo>
                      <a:cubicBezTo>
                        <a:pt x="82" y="80"/>
                        <a:pt x="90" y="73"/>
                        <a:pt x="98" y="68"/>
                      </a:cubicBezTo>
                      <a:close/>
                      <a:moveTo>
                        <a:pt x="266" y="215"/>
                      </a:moveTo>
                      <a:cubicBezTo>
                        <a:pt x="266" y="215"/>
                        <a:pt x="266" y="214"/>
                        <a:pt x="267" y="214"/>
                      </a:cubicBezTo>
                      <a:cubicBezTo>
                        <a:pt x="267" y="214"/>
                        <a:pt x="267" y="214"/>
                        <a:pt x="266" y="215"/>
                      </a:cubicBezTo>
                      <a:cubicBezTo>
                        <a:pt x="266" y="215"/>
                        <a:pt x="266" y="215"/>
                        <a:pt x="266" y="215"/>
                      </a:cubicBezTo>
                      <a:close/>
                      <a:moveTo>
                        <a:pt x="264" y="219"/>
                      </a:moveTo>
                      <a:cubicBezTo>
                        <a:pt x="264" y="219"/>
                        <a:pt x="264" y="219"/>
                        <a:pt x="264" y="219"/>
                      </a:cubicBezTo>
                      <a:cubicBezTo>
                        <a:pt x="263" y="220"/>
                        <a:pt x="263" y="221"/>
                        <a:pt x="262" y="222"/>
                      </a:cubicBezTo>
                      <a:cubicBezTo>
                        <a:pt x="263" y="221"/>
                        <a:pt x="263" y="220"/>
                        <a:pt x="264" y="219"/>
                      </a:cubicBezTo>
                      <a:close/>
                      <a:moveTo>
                        <a:pt x="228" y="196"/>
                      </a:moveTo>
                      <a:cubicBezTo>
                        <a:pt x="228" y="197"/>
                        <a:pt x="228" y="197"/>
                        <a:pt x="227" y="197"/>
                      </a:cubicBezTo>
                      <a:cubicBezTo>
                        <a:pt x="226" y="197"/>
                        <a:pt x="225" y="196"/>
                        <a:pt x="224" y="195"/>
                      </a:cubicBezTo>
                      <a:cubicBezTo>
                        <a:pt x="224" y="195"/>
                        <a:pt x="224" y="194"/>
                        <a:pt x="224" y="193"/>
                      </a:cubicBezTo>
                      <a:cubicBezTo>
                        <a:pt x="225" y="194"/>
                        <a:pt x="226" y="195"/>
                        <a:pt x="228" y="196"/>
                      </a:cubicBezTo>
                      <a:close/>
                      <a:moveTo>
                        <a:pt x="229" y="203"/>
                      </a:moveTo>
                      <a:cubicBezTo>
                        <a:pt x="230" y="203"/>
                        <a:pt x="230" y="202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0" y="202"/>
                        <a:pt x="230" y="203"/>
                        <a:pt x="229" y="203"/>
                      </a:cubicBezTo>
                      <a:close/>
                      <a:moveTo>
                        <a:pt x="227" y="200"/>
                      </a:moveTo>
                      <a:cubicBezTo>
                        <a:pt x="226" y="200"/>
                        <a:pt x="226" y="201"/>
                        <a:pt x="226" y="201"/>
                      </a:cubicBezTo>
                      <a:cubicBezTo>
                        <a:pt x="226" y="202"/>
                        <a:pt x="226" y="204"/>
                        <a:pt x="225" y="205"/>
                      </a:cubicBezTo>
                      <a:cubicBezTo>
                        <a:pt x="225" y="205"/>
                        <a:pt x="225" y="205"/>
                        <a:pt x="225" y="205"/>
                      </a:cubicBezTo>
                      <a:cubicBezTo>
                        <a:pt x="224" y="205"/>
                        <a:pt x="224" y="205"/>
                        <a:pt x="224" y="205"/>
                      </a:cubicBezTo>
                      <a:cubicBezTo>
                        <a:pt x="225" y="204"/>
                        <a:pt x="226" y="202"/>
                        <a:pt x="227" y="200"/>
                      </a:cubicBezTo>
                      <a:close/>
                      <a:moveTo>
                        <a:pt x="216" y="197"/>
                      </a:moveTo>
                      <a:cubicBezTo>
                        <a:pt x="217" y="197"/>
                        <a:pt x="218" y="197"/>
                        <a:pt x="218" y="197"/>
                      </a:cubicBezTo>
                      <a:cubicBezTo>
                        <a:pt x="218" y="197"/>
                        <a:pt x="218" y="197"/>
                        <a:pt x="218" y="196"/>
                      </a:cubicBezTo>
                      <a:cubicBezTo>
                        <a:pt x="217" y="195"/>
                        <a:pt x="217" y="195"/>
                        <a:pt x="216" y="194"/>
                      </a:cubicBezTo>
                      <a:cubicBezTo>
                        <a:pt x="217" y="195"/>
                        <a:pt x="217" y="195"/>
                        <a:pt x="217" y="195"/>
                      </a:cubicBezTo>
                      <a:cubicBezTo>
                        <a:pt x="218" y="196"/>
                        <a:pt x="220" y="197"/>
                        <a:pt x="221" y="197"/>
                      </a:cubicBezTo>
                      <a:cubicBezTo>
                        <a:pt x="220" y="199"/>
                        <a:pt x="219" y="201"/>
                        <a:pt x="218" y="203"/>
                      </a:cubicBezTo>
                      <a:cubicBezTo>
                        <a:pt x="215" y="201"/>
                        <a:pt x="211" y="199"/>
                        <a:pt x="208" y="197"/>
                      </a:cubicBezTo>
                      <a:cubicBezTo>
                        <a:pt x="208" y="195"/>
                        <a:pt x="209" y="194"/>
                        <a:pt x="210" y="193"/>
                      </a:cubicBezTo>
                      <a:cubicBezTo>
                        <a:pt x="211" y="195"/>
                        <a:pt x="213" y="197"/>
                        <a:pt x="214" y="199"/>
                      </a:cubicBezTo>
                      <a:cubicBezTo>
                        <a:pt x="215" y="198"/>
                        <a:pt x="216" y="198"/>
                        <a:pt x="216" y="197"/>
                      </a:cubicBezTo>
                      <a:close/>
                      <a:moveTo>
                        <a:pt x="223" y="205"/>
                      </a:moveTo>
                      <a:cubicBezTo>
                        <a:pt x="223" y="205"/>
                        <a:pt x="222" y="205"/>
                        <a:pt x="222" y="204"/>
                      </a:cubicBezTo>
                      <a:cubicBezTo>
                        <a:pt x="223" y="203"/>
                        <a:pt x="223" y="201"/>
                        <a:pt x="223" y="199"/>
                      </a:cubicBezTo>
                      <a:cubicBezTo>
                        <a:pt x="224" y="199"/>
                        <a:pt x="225" y="199"/>
                        <a:pt x="226" y="200"/>
                      </a:cubicBezTo>
                      <a:cubicBezTo>
                        <a:pt x="225" y="201"/>
                        <a:pt x="224" y="203"/>
                        <a:pt x="223" y="205"/>
                      </a:cubicBezTo>
                      <a:close/>
                      <a:moveTo>
                        <a:pt x="204" y="201"/>
                      </a:moveTo>
                      <a:cubicBezTo>
                        <a:pt x="205" y="200"/>
                        <a:pt x="206" y="199"/>
                        <a:pt x="207" y="198"/>
                      </a:cubicBezTo>
                      <a:cubicBezTo>
                        <a:pt x="210" y="201"/>
                        <a:pt x="214" y="203"/>
                        <a:pt x="218" y="205"/>
                      </a:cubicBezTo>
                      <a:cubicBezTo>
                        <a:pt x="217" y="206"/>
                        <a:pt x="216" y="207"/>
                        <a:pt x="216" y="209"/>
                      </a:cubicBezTo>
                      <a:cubicBezTo>
                        <a:pt x="212" y="207"/>
                        <a:pt x="208" y="204"/>
                        <a:pt x="204" y="201"/>
                      </a:cubicBezTo>
                      <a:close/>
                      <a:moveTo>
                        <a:pt x="211" y="213"/>
                      </a:moveTo>
                      <a:cubicBezTo>
                        <a:pt x="212" y="213"/>
                        <a:pt x="213" y="213"/>
                        <a:pt x="213" y="213"/>
                      </a:cubicBezTo>
                      <a:cubicBezTo>
                        <a:pt x="212" y="214"/>
                        <a:pt x="212" y="215"/>
                        <a:pt x="211" y="216"/>
                      </a:cubicBezTo>
                      <a:cubicBezTo>
                        <a:pt x="206" y="214"/>
                        <a:pt x="202" y="211"/>
                        <a:pt x="198" y="209"/>
                      </a:cubicBezTo>
                      <a:cubicBezTo>
                        <a:pt x="200" y="208"/>
                        <a:pt x="200" y="207"/>
                        <a:pt x="202" y="205"/>
                      </a:cubicBezTo>
                      <a:cubicBezTo>
                        <a:pt x="204" y="208"/>
                        <a:pt x="208" y="211"/>
                        <a:pt x="211" y="213"/>
                      </a:cubicBezTo>
                      <a:close/>
                      <a:moveTo>
                        <a:pt x="210" y="217"/>
                      </a:moveTo>
                      <a:cubicBezTo>
                        <a:pt x="209" y="218"/>
                        <a:pt x="207" y="219"/>
                        <a:pt x="206" y="220"/>
                      </a:cubicBezTo>
                      <a:cubicBezTo>
                        <a:pt x="202" y="217"/>
                        <a:pt x="198" y="215"/>
                        <a:pt x="195" y="212"/>
                      </a:cubicBezTo>
                      <a:cubicBezTo>
                        <a:pt x="196" y="211"/>
                        <a:pt x="196" y="211"/>
                        <a:pt x="197" y="211"/>
                      </a:cubicBezTo>
                      <a:cubicBezTo>
                        <a:pt x="201" y="213"/>
                        <a:pt x="205" y="215"/>
                        <a:pt x="210" y="217"/>
                      </a:cubicBezTo>
                      <a:close/>
                      <a:moveTo>
                        <a:pt x="211" y="218"/>
                      </a:moveTo>
                      <a:cubicBezTo>
                        <a:pt x="210" y="219"/>
                        <a:pt x="210" y="219"/>
                        <a:pt x="210" y="220"/>
                      </a:cubicBezTo>
                      <a:cubicBezTo>
                        <a:pt x="209" y="220"/>
                        <a:pt x="209" y="221"/>
                        <a:pt x="208" y="221"/>
                      </a:cubicBezTo>
                      <a:cubicBezTo>
                        <a:pt x="208" y="221"/>
                        <a:pt x="208" y="221"/>
                        <a:pt x="208" y="221"/>
                      </a:cubicBezTo>
                      <a:cubicBezTo>
                        <a:pt x="209" y="220"/>
                        <a:pt x="210" y="219"/>
                        <a:pt x="211" y="218"/>
                      </a:cubicBezTo>
                      <a:close/>
                      <a:moveTo>
                        <a:pt x="223" y="207"/>
                      </a:moveTo>
                      <a:cubicBezTo>
                        <a:pt x="223" y="207"/>
                        <a:pt x="224" y="207"/>
                        <a:pt x="224" y="208"/>
                      </a:cubicBezTo>
                      <a:cubicBezTo>
                        <a:pt x="224" y="208"/>
                        <a:pt x="224" y="208"/>
                        <a:pt x="224" y="209"/>
                      </a:cubicBezTo>
                      <a:cubicBezTo>
                        <a:pt x="223" y="209"/>
                        <a:pt x="222" y="211"/>
                        <a:pt x="221" y="211"/>
                      </a:cubicBezTo>
                      <a:cubicBezTo>
                        <a:pt x="220" y="211"/>
                        <a:pt x="220" y="211"/>
                        <a:pt x="220" y="211"/>
                      </a:cubicBezTo>
                      <a:cubicBezTo>
                        <a:pt x="221" y="210"/>
                        <a:pt x="222" y="209"/>
                        <a:pt x="223" y="207"/>
                      </a:cubicBezTo>
                      <a:close/>
                      <a:moveTo>
                        <a:pt x="222" y="207"/>
                      </a:moveTo>
                      <a:cubicBezTo>
                        <a:pt x="222" y="207"/>
                        <a:pt x="222" y="207"/>
                        <a:pt x="222" y="207"/>
                      </a:cubicBezTo>
                      <a:cubicBezTo>
                        <a:pt x="222" y="207"/>
                        <a:pt x="222" y="207"/>
                        <a:pt x="222" y="207"/>
                      </a:cubicBezTo>
                      <a:close/>
                      <a:moveTo>
                        <a:pt x="220" y="212"/>
                      </a:moveTo>
                      <a:cubicBezTo>
                        <a:pt x="220" y="212"/>
                        <a:pt x="220" y="212"/>
                        <a:pt x="220" y="212"/>
                      </a:cubicBezTo>
                      <a:cubicBezTo>
                        <a:pt x="220" y="212"/>
                        <a:pt x="220" y="213"/>
                        <a:pt x="220" y="213"/>
                      </a:cubicBezTo>
                      <a:cubicBezTo>
                        <a:pt x="220" y="213"/>
                        <a:pt x="220" y="212"/>
                        <a:pt x="220" y="212"/>
                      </a:cubicBezTo>
                      <a:close/>
                      <a:moveTo>
                        <a:pt x="193" y="197"/>
                      </a:moveTo>
                      <a:cubicBezTo>
                        <a:pt x="193" y="197"/>
                        <a:pt x="193" y="197"/>
                        <a:pt x="193" y="197"/>
                      </a:cubicBezTo>
                      <a:cubicBezTo>
                        <a:pt x="196" y="199"/>
                        <a:pt x="198" y="202"/>
                        <a:pt x="200" y="204"/>
                      </a:cubicBezTo>
                      <a:cubicBezTo>
                        <a:pt x="198" y="205"/>
                        <a:pt x="197" y="206"/>
                        <a:pt x="196" y="207"/>
                      </a:cubicBezTo>
                      <a:cubicBezTo>
                        <a:pt x="194" y="205"/>
                        <a:pt x="191" y="203"/>
                        <a:pt x="188" y="201"/>
                      </a:cubicBezTo>
                      <a:cubicBezTo>
                        <a:pt x="189" y="201"/>
                        <a:pt x="190" y="200"/>
                        <a:pt x="190" y="200"/>
                      </a:cubicBezTo>
                      <a:cubicBezTo>
                        <a:pt x="191" y="199"/>
                        <a:pt x="192" y="198"/>
                        <a:pt x="193" y="197"/>
                      </a:cubicBezTo>
                      <a:close/>
                      <a:moveTo>
                        <a:pt x="183" y="204"/>
                      </a:moveTo>
                      <a:cubicBezTo>
                        <a:pt x="185" y="203"/>
                        <a:pt x="186" y="203"/>
                        <a:pt x="187" y="202"/>
                      </a:cubicBezTo>
                      <a:cubicBezTo>
                        <a:pt x="190" y="204"/>
                        <a:pt x="192" y="207"/>
                        <a:pt x="194" y="209"/>
                      </a:cubicBezTo>
                      <a:cubicBezTo>
                        <a:pt x="194" y="209"/>
                        <a:pt x="194" y="209"/>
                        <a:pt x="193" y="210"/>
                      </a:cubicBezTo>
                      <a:cubicBezTo>
                        <a:pt x="190" y="208"/>
                        <a:pt x="188" y="206"/>
                        <a:pt x="186" y="203"/>
                      </a:cubicBezTo>
                      <a:cubicBezTo>
                        <a:pt x="185" y="203"/>
                        <a:pt x="185" y="203"/>
                        <a:pt x="185" y="204"/>
                      </a:cubicBezTo>
                      <a:cubicBezTo>
                        <a:pt x="187" y="207"/>
                        <a:pt x="189" y="209"/>
                        <a:pt x="191" y="211"/>
                      </a:cubicBezTo>
                      <a:cubicBezTo>
                        <a:pt x="190" y="212"/>
                        <a:pt x="188" y="213"/>
                        <a:pt x="187" y="213"/>
                      </a:cubicBezTo>
                      <a:cubicBezTo>
                        <a:pt x="184" y="211"/>
                        <a:pt x="181" y="208"/>
                        <a:pt x="178" y="206"/>
                      </a:cubicBezTo>
                      <a:cubicBezTo>
                        <a:pt x="179" y="205"/>
                        <a:pt x="181" y="205"/>
                        <a:pt x="183" y="204"/>
                      </a:cubicBezTo>
                      <a:close/>
                      <a:moveTo>
                        <a:pt x="184" y="219"/>
                      </a:moveTo>
                      <a:cubicBezTo>
                        <a:pt x="186" y="218"/>
                        <a:pt x="187" y="217"/>
                        <a:pt x="189" y="217"/>
                      </a:cubicBezTo>
                      <a:cubicBezTo>
                        <a:pt x="192" y="219"/>
                        <a:pt x="195" y="221"/>
                        <a:pt x="198" y="223"/>
                      </a:cubicBezTo>
                      <a:cubicBezTo>
                        <a:pt x="198" y="223"/>
                        <a:pt x="197" y="224"/>
                        <a:pt x="197" y="224"/>
                      </a:cubicBezTo>
                      <a:cubicBezTo>
                        <a:pt x="193" y="223"/>
                        <a:pt x="188" y="221"/>
                        <a:pt x="184" y="219"/>
                      </a:cubicBezTo>
                      <a:close/>
                      <a:moveTo>
                        <a:pt x="186" y="214"/>
                      </a:moveTo>
                      <a:cubicBezTo>
                        <a:pt x="184" y="215"/>
                        <a:pt x="182" y="215"/>
                        <a:pt x="179" y="216"/>
                      </a:cubicBezTo>
                      <a:cubicBezTo>
                        <a:pt x="176" y="213"/>
                        <a:pt x="172" y="211"/>
                        <a:pt x="168" y="208"/>
                      </a:cubicBezTo>
                      <a:cubicBezTo>
                        <a:pt x="168" y="207"/>
                        <a:pt x="168" y="207"/>
                        <a:pt x="168" y="206"/>
                      </a:cubicBezTo>
                      <a:cubicBezTo>
                        <a:pt x="171" y="206"/>
                        <a:pt x="174" y="206"/>
                        <a:pt x="176" y="206"/>
                      </a:cubicBezTo>
                      <a:cubicBezTo>
                        <a:pt x="179" y="209"/>
                        <a:pt x="182" y="211"/>
                        <a:pt x="186" y="214"/>
                      </a:cubicBezTo>
                      <a:close/>
                      <a:moveTo>
                        <a:pt x="191" y="215"/>
                      </a:moveTo>
                      <a:cubicBezTo>
                        <a:pt x="192" y="215"/>
                        <a:pt x="193" y="214"/>
                        <a:pt x="194" y="213"/>
                      </a:cubicBezTo>
                      <a:cubicBezTo>
                        <a:pt x="196" y="216"/>
                        <a:pt x="199" y="218"/>
                        <a:pt x="202" y="220"/>
                      </a:cubicBezTo>
                      <a:cubicBezTo>
                        <a:pt x="202" y="221"/>
                        <a:pt x="201" y="221"/>
                        <a:pt x="200" y="222"/>
                      </a:cubicBezTo>
                      <a:cubicBezTo>
                        <a:pt x="197" y="220"/>
                        <a:pt x="194" y="218"/>
                        <a:pt x="191" y="215"/>
                      </a:cubicBezTo>
                      <a:close/>
                      <a:moveTo>
                        <a:pt x="200" y="224"/>
                      </a:moveTo>
                      <a:cubicBezTo>
                        <a:pt x="200" y="225"/>
                        <a:pt x="199" y="225"/>
                        <a:pt x="198" y="225"/>
                      </a:cubicBezTo>
                      <a:cubicBezTo>
                        <a:pt x="199" y="225"/>
                        <a:pt x="199" y="224"/>
                        <a:pt x="200" y="224"/>
                      </a:cubicBezTo>
                      <a:cubicBezTo>
                        <a:pt x="200" y="224"/>
                        <a:pt x="200" y="224"/>
                        <a:pt x="200" y="224"/>
                      </a:cubicBezTo>
                      <a:close/>
                      <a:moveTo>
                        <a:pt x="193" y="234"/>
                      </a:moveTo>
                      <a:cubicBezTo>
                        <a:pt x="193" y="234"/>
                        <a:pt x="192" y="234"/>
                        <a:pt x="192" y="234"/>
                      </a:cubicBezTo>
                      <a:cubicBezTo>
                        <a:pt x="192" y="234"/>
                        <a:pt x="192" y="234"/>
                        <a:pt x="192" y="234"/>
                      </a:cubicBezTo>
                      <a:cubicBezTo>
                        <a:pt x="193" y="234"/>
                        <a:pt x="193" y="234"/>
                        <a:pt x="193" y="234"/>
                      </a:cubicBezTo>
                      <a:close/>
                      <a:moveTo>
                        <a:pt x="194" y="234"/>
                      </a:moveTo>
                      <a:cubicBezTo>
                        <a:pt x="194" y="233"/>
                        <a:pt x="194" y="233"/>
                        <a:pt x="193" y="233"/>
                      </a:cubicBezTo>
                      <a:cubicBezTo>
                        <a:pt x="194" y="233"/>
                        <a:pt x="195" y="233"/>
                        <a:pt x="196" y="232"/>
                      </a:cubicBezTo>
                      <a:cubicBezTo>
                        <a:pt x="197" y="231"/>
                        <a:pt x="199" y="230"/>
                        <a:pt x="201" y="229"/>
                      </a:cubicBezTo>
                      <a:cubicBezTo>
                        <a:pt x="201" y="229"/>
                        <a:pt x="201" y="229"/>
                        <a:pt x="202" y="229"/>
                      </a:cubicBezTo>
                      <a:cubicBezTo>
                        <a:pt x="199" y="231"/>
                        <a:pt x="197" y="233"/>
                        <a:pt x="194" y="234"/>
                      </a:cubicBezTo>
                      <a:close/>
                      <a:moveTo>
                        <a:pt x="192" y="235"/>
                      </a:moveTo>
                      <a:cubicBezTo>
                        <a:pt x="192" y="235"/>
                        <a:pt x="192" y="235"/>
                        <a:pt x="192" y="235"/>
                      </a:cubicBezTo>
                      <a:cubicBezTo>
                        <a:pt x="186" y="238"/>
                        <a:pt x="178" y="239"/>
                        <a:pt x="170" y="239"/>
                      </a:cubicBezTo>
                      <a:cubicBezTo>
                        <a:pt x="176" y="238"/>
                        <a:pt x="181" y="237"/>
                        <a:pt x="186" y="235"/>
                      </a:cubicBezTo>
                      <a:cubicBezTo>
                        <a:pt x="187" y="235"/>
                        <a:pt x="188" y="235"/>
                        <a:pt x="188" y="235"/>
                      </a:cubicBezTo>
                      <a:cubicBezTo>
                        <a:pt x="189" y="235"/>
                        <a:pt x="190" y="235"/>
                        <a:pt x="190" y="235"/>
                      </a:cubicBezTo>
                      <a:cubicBezTo>
                        <a:pt x="190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2" y="235"/>
                      </a:cubicBezTo>
                      <a:close/>
                      <a:moveTo>
                        <a:pt x="184" y="228"/>
                      </a:moveTo>
                      <a:cubicBezTo>
                        <a:pt x="184" y="228"/>
                        <a:pt x="184" y="228"/>
                        <a:pt x="183" y="228"/>
                      </a:cubicBezTo>
                      <a:cubicBezTo>
                        <a:pt x="178" y="225"/>
                        <a:pt x="173" y="223"/>
                        <a:pt x="168" y="219"/>
                      </a:cubicBezTo>
                      <a:cubicBezTo>
                        <a:pt x="168" y="219"/>
                        <a:pt x="168" y="219"/>
                        <a:pt x="168" y="219"/>
                      </a:cubicBezTo>
                      <a:cubicBezTo>
                        <a:pt x="173" y="223"/>
                        <a:pt x="178" y="225"/>
                        <a:pt x="184" y="228"/>
                      </a:cubicBezTo>
                      <a:close/>
                      <a:moveTo>
                        <a:pt x="185" y="228"/>
                      </a:moveTo>
                      <a:cubicBezTo>
                        <a:pt x="186" y="227"/>
                        <a:pt x="186" y="227"/>
                        <a:pt x="186" y="227"/>
                      </a:cubicBezTo>
                      <a:cubicBezTo>
                        <a:pt x="186" y="227"/>
                        <a:pt x="186" y="227"/>
                        <a:pt x="186" y="226"/>
                      </a:cubicBezTo>
                      <a:cubicBezTo>
                        <a:pt x="185" y="226"/>
                        <a:pt x="185" y="226"/>
                        <a:pt x="184" y="225"/>
                      </a:cubicBezTo>
                      <a:cubicBezTo>
                        <a:pt x="181" y="224"/>
                        <a:pt x="177" y="222"/>
                        <a:pt x="174" y="220"/>
                      </a:cubicBezTo>
                      <a:cubicBezTo>
                        <a:pt x="176" y="220"/>
                        <a:pt x="179" y="220"/>
                        <a:pt x="181" y="219"/>
                      </a:cubicBezTo>
                      <a:cubicBezTo>
                        <a:pt x="185" y="222"/>
                        <a:pt x="190" y="224"/>
                        <a:pt x="194" y="225"/>
                      </a:cubicBezTo>
                      <a:cubicBezTo>
                        <a:pt x="192" y="227"/>
                        <a:pt x="188" y="227"/>
                        <a:pt x="185" y="228"/>
                      </a:cubicBezTo>
                      <a:close/>
                      <a:moveTo>
                        <a:pt x="189" y="230"/>
                      </a:moveTo>
                      <a:cubicBezTo>
                        <a:pt x="189" y="230"/>
                        <a:pt x="189" y="230"/>
                        <a:pt x="188" y="231"/>
                      </a:cubicBezTo>
                      <a:cubicBezTo>
                        <a:pt x="188" y="231"/>
                        <a:pt x="188" y="231"/>
                        <a:pt x="188" y="231"/>
                      </a:cubicBezTo>
                      <a:cubicBezTo>
                        <a:pt x="188" y="230"/>
                        <a:pt x="189" y="230"/>
                        <a:pt x="189" y="230"/>
                      </a:cubicBezTo>
                      <a:close/>
                      <a:moveTo>
                        <a:pt x="209" y="227"/>
                      </a:moveTo>
                      <a:cubicBezTo>
                        <a:pt x="210" y="226"/>
                        <a:pt x="210" y="226"/>
                        <a:pt x="211" y="225"/>
                      </a:cubicBezTo>
                      <a:cubicBezTo>
                        <a:pt x="215" y="224"/>
                        <a:pt x="218" y="221"/>
                        <a:pt x="221" y="219"/>
                      </a:cubicBezTo>
                      <a:cubicBezTo>
                        <a:pt x="220" y="221"/>
                        <a:pt x="220" y="223"/>
                        <a:pt x="219" y="224"/>
                      </a:cubicBezTo>
                      <a:cubicBezTo>
                        <a:pt x="217" y="226"/>
                        <a:pt x="214" y="227"/>
                        <a:pt x="212" y="229"/>
                      </a:cubicBezTo>
                      <a:cubicBezTo>
                        <a:pt x="208" y="231"/>
                        <a:pt x="204" y="233"/>
                        <a:pt x="201" y="233"/>
                      </a:cubicBezTo>
                      <a:cubicBezTo>
                        <a:pt x="203" y="232"/>
                        <a:pt x="205" y="230"/>
                        <a:pt x="207" y="229"/>
                      </a:cubicBezTo>
                      <a:cubicBezTo>
                        <a:pt x="208" y="229"/>
                        <a:pt x="208" y="229"/>
                        <a:pt x="209" y="228"/>
                      </a:cubicBezTo>
                      <a:cubicBezTo>
                        <a:pt x="210" y="228"/>
                        <a:pt x="210" y="228"/>
                        <a:pt x="210" y="228"/>
                      </a:cubicBezTo>
                      <a:cubicBezTo>
                        <a:pt x="210" y="228"/>
                        <a:pt x="210" y="227"/>
                        <a:pt x="210" y="227"/>
                      </a:cubicBezTo>
                      <a:cubicBezTo>
                        <a:pt x="209" y="227"/>
                        <a:pt x="209" y="227"/>
                        <a:pt x="209" y="227"/>
                      </a:cubicBezTo>
                      <a:close/>
                      <a:moveTo>
                        <a:pt x="204" y="221"/>
                      </a:moveTo>
                      <a:cubicBezTo>
                        <a:pt x="204" y="222"/>
                        <a:pt x="203" y="223"/>
                        <a:pt x="202" y="223"/>
                      </a:cubicBezTo>
                      <a:cubicBezTo>
                        <a:pt x="202" y="223"/>
                        <a:pt x="202" y="223"/>
                        <a:pt x="201" y="223"/>
                      </a:cubicBezTo>
                      <a:cubicBezTo>
                        <a:pt x="202" y="222"/>
                        <a:pt x="202" y="221"/>
                        <a:pt x="203" y="221"/>
                      </a:cubicBezTo>
                      <a:cubicBezTo>
                        <a:pt x="203" y="221"/>
                        <a:pt x="204" y="221"/>
                        <a:pt x="204" y="221"/>
                      </a:cubicBezTo>
                      <a:close/>
                      <a:moveTo>
                        <a:pt x="207" y="238"/>
                      </a:move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7" y="237"/>
                        <a:pt x="209" y="236"/>
                        <a:pt x="211" y="235"/>
                      </a:cubicBezTo>
                      <a:cubicBezTo>
                        <a:pt x="210" y="236"/>
                        <a:pt x="208" y="237"/>
                        <a:pt x="207" y="238"/>
                      </a:cubicBezTo>
                      <a:close/>
                      <a:moveTo>
                        <a:pt x="222" y="221"/>
                      </a:moveTo>
                      <a:cubicBezTo>
                        <a:pt x="223" y="219"/>
                        <a:pt x="223" y="218"/>
                        <a:pt x="224" y="217"/>
                      </a:cubicBezTo>
                      <a:cubicBezTo>
                        <a:pt x="225" y="217"/>
                        <a:pt x="226" y="216"/>
                        <a:pt x="226" y="215"/>
                      </a:cubicBezTo>
                      <a:cubicBezTo>
                        <a:pt x="225" y="217"/>
                        <a:pt x="224" y="219"/>
                        <a:pt x="222" y="221"/>
                      </a:cubicBezTo>
                      <a:close/>
                      <a:moveTo>
                        <a:pt x="202" y="266"/>
                      </a:moveTo>
                      <a:cubicBezTo>
                        <a:pt x="202" y="266"/>
                        <a:pt x="202" y="266"/>
                        <a:pt x="203" y="266"/>
                      </a:cubicBezTo>
                      <a:cubicBezTo>
                        <a:pt x="202" y="266"/>
                        <a:pt x="202" y="266"/>
                        <a:pt x="202" y="266"/>
                      </a:cubicBezTo>
                      <a:close/>
                      <a:moveTo>
                        <a:pt x="182" y="271"/>
                      </a:moveTo>
                      <a:cubicBezTo>
                        <a:pt x="182" y="271"/>
                        <a:pt x="182" y="271"/>
                        <a:pt x="183" y="271"/>
                      </a:cubicBezTo>
                      <a:cubicBezTo>
                        <a:pt x="180" y="271"/>
                        <a:pt x="178" y="272"/>
                        <a:pt x="175" y="272"/>
                      </a:cubicBezTo>
                      <a:cubicBezTo>
                        <a:pt x="177" y="272"/>
                        <a:pt x="180" y="271"/>
                        <a:pt x="182" y="271"/>
                      </a:cubicBezTo>
                      <a:close/>
                      <a:moveTo>
                        <a:pt x="161" y="205"/>
                      </a:moveTo>
                      <a:cubicBezTo>
                        <a:pt x="160" y="205"/>
                        <a:pt x="160" y="205"/>
                        <a:pt x="159" y="204"/>
                      </a:cubicBezTo>
                      <a:cubicBezTo>
                        <a:pt x="158" y="204"/>
                        <a:pt x="158" y="203"/>
                        <a:pt x="157" y="203"/>
                      </a:cubicBezTo>
                      <a:cubicBezTo>
                        <a:pt x="157" y="203"/>
                        <a:pt x="158" y="203"/>
                        <a:pt x="158" y="203"/>
                      </a:cubicBezTo>
                      <a:cubicBezTo>
                        <a:pt x="159" y="203"/>
                        <a:pt x="159" y="203"/>
                        <a:pt x="160" y="203"/>
                      </a:cubicBezTo>
                      <a:cubicBezTo>
                        <a:pt x="161" y="204"/>
                        <a:pt x="162" y="204"/>
                        <a:pt x="163" y="205"/>
                      </a:cubicBezTo>
                      <a:cubicBezTo>
                        <a:pt x="163" y="205"/>
                        <a:pt x="164" y="206"/>
                        <a:pt x="164" y="207"/>
                      </a:cubicBezTo>
                      <a:cubicBezTo>
                        <a:pt x="164" y="208"/>
                        <a:pt x="164" y="209"/>
                        <a:pt x="164" y="210"/>
                      </a:cubicBezTo>
                      <a:cubicBezTo>
                        <a:pt x="161" y="209"/>
                        <a:pt x="157" y="208"/>
                        <a:pt x="154" y="206"/>
                      </a:cubicBezTo>
                      <a:cubicBezTo>
                        <a:pt x="152" y="204"/>
                        <a:pt x="150" y="202"/>
                        <a:pt x="148" y="200"/>
                      </a:cubicBezTo>
                      <a:cubicBezTo>
                        <a:pt x="147" y="200"/>
                        <a:pt x="147" y="200"/>
                        <a:pt x="147" y="200"/>
                      </a:cubicBezTo>
                      <a:cubicBezTo>
                        <a:pt x="148" y="201"/>
                        <a:pt x="149" y="203"/>
                        <a:pt x="150" y="203"/>
                      </a:cubicBezTo>
                      <a:cubicBezTo>
                        <a:pt x="147" y="202"/>
                        <a:pt x="145" y="200"/>
                        <a:pt x="143" y="199"/>
                      </a:cubicBezTo>
                      <a:cubicBezTo>
                        <a:pt x="138" y="193"/>
                        <a:pt x="134" y="186"/>
                        <a:pt x="130" y="178"/>
                      </a:cubicBezTo>
                      <a:cubicBezTo>
                        <a:pt x="136" y="187"/>
                        <a:pt x="143" y="195"/>
                        <a:pt x="153" y="203"/>
                      </a:cubicBezTo>
                      <a:cubicBezTo>
                        <a:pt x="155" y="204"/>
                        <a:pt x="157" y="205"/>
                        <a:pt x="159" y="206"/>
                      </a:cubicBezTo>
                      <a:cubicBezTo>
                        <a:pt x="160" y="205"/>
                        <a:pt x="160" y="205"/>
                        <a:pt x="161" y="205"/>
                      </a:cubicBezTo>
                      <a:close/>
                      <a:moveTo>
                        <a:pt x="159" y="210"/>
                      </a:moveTo>
                      <a:cubicBezTo>
                        <a:pt x="161" y="210"/>
                        <a:pt x="163" y="211"/>
                        <a:pt x="164" y="211"/>
                      </a:cubicBezTo>
                      <a:cubicBezTo>
                        <a:pt x="164" y="212"/>
                        <a:pt x="164" y="213"/>
                        <a:pt x="164" y="214"/>
                      </a:cubicBezTo>
                      <a:cubicBezTo>
                        <a:pt x="163" y="213"/>
                        <a:pt x="161" y="211"/>
                        <a:pt x="159" y="210"/>
                      </a:cubicBezTo>
                      <a:close/>
                      <a:moveTo>
                        <a:pt x="155" y="209"/>
                      </a:moveTo>
                      <a:cubicBezTo>
                        <a:pt x="158" y="212"/>
                        <a:pt x="161" y="214"/>
                        <a:pt x="164" y="217"/>
                      </a:cubicBezTo>
                      <a:cubicBezTo>
                        <a:pt x="164" y="217"/>
                        <a:pt x="164" y="217"/>
                        <a:pt x="164" y="217"/>
                      </a:cubicBezTo>
                      <a:cubicBezTo>
                        <a:pt x="160" y="214"/>
                        <a:pt x="156" y="211"/>
                        <a:pt x="152" y="208"/>
                      </a:cubicBezTo>
                      <a:cubicBezTo>
                        <a:pt x="153" y="208"/>
                        <a:pt x="154" y="209"/>
                        <a:pt x="155" y="209"/>
                      </a:cubicBezTo>
                      <a:close/>
                      <a:moveTo>
                        <a:pt x="168" y="217"/>
                      </a:moveTo>
                      <a:cubicBezTo>
                        <a:pt x="168" y="214"/>
                        <a:pt x="168" y="212"/>
                        <a:pt x="168" y="210"/>
                      </a:cubicBezTo>
                      <a:cubicBezTo>
                        <a:pt x="171" y="212"/>
                        <a:pt x="173" y="214"/>
                        <a:pt x="176" y="216"/>
                      </a:cubicBezTo>
                      <a:cubicBezTo>
                        <a:pt x="174" y="217"/>
                        <a:pt x="171" y="217"/>
                        <a:pt x="168" y="217"/>
                      </a:cubicBezTo>
                      <a:close/>
                      <a:moveTo>
                        <a:pt x="135" y="216"/>
                      </a:moveTo>
                      <a:cubicBezTo>
                        <a:pt x="137" y="216"/>
                        <a:pt x="139" y="217"/>
                        <a:pt x="141" y="217"/>
                      </a:cubicBezTo>
                      <a:cubicBezTo>
                        <a:pt x="144" y="218"/>
                        <a:pt x="146" y="219"/>
                        <a:pt x="148" y="220"/>
                      </a:cubicBezTo>
                      <a:cubicBezTo>
                        <a:pt x="151" y="222"/>
                        <a:pt x="153" y="224"/>
                        <a:pt x="156" y="226"/>
                      </a:cubicBezTo>
                      <a:cubicBezTo>
                        <a:pt x="152" y="225"/>
                        <a:pt x="149" y="225"/>
                        <a:pt x="146" y="224"/>
                      </a:cubicBezTo>
                      <a:cubicBezTo>
                        <a:pt x="146" y="224"/>
                        <a:pt x="147" y="224"/>
                        <a:pt x="147" y="224"/>
                      </a:cubicBezTo>
                      <a:cubicBezTo>
                        <a:pt x="148" y="224"/>
                        <a:pt x="148" y="223"/>
                        <a:pt x="148" y="223"/>
                      </a:cubicBezTo>
                      <a:cubicBezTo>
                        <a:pt x="148" y="223"/>
                        <a:pt x="148" y="223"/>
                        <a:pt x="148" y="223"/>
                      </a:cubicBezTo>
                      <a:cubicBezTo>
                        <a:pt x="143" y="220"/>
                        <a:pt x="139" y="218"/>
                        <a:pt x="135" y="216"/>
                      </a:cubicBezTo>
                      <a:close/>
                      <a:moveTo>
                        <a:pt x="152" y="216"/>
                      </a:moveTo>
                      <a:cubicBezTo>
                        <a:pt x="151" y="216"/>
                        <a:pt x="149" y="215"/>
                        <a:pt x="147" y="215"/>
                      </a:cubicBezTo>
                      <a:cubicBezTo>
                        <a:pt x="147" y="215"/>
                        <a:pt x="146" y="215"/>
                        <a:pt x="146" y="214"/>
                      </a:cubicBezTo>
                      <a:cubicBezTo>
                        <a:pt x="145" y="214"/>
                        <a:pt x="144" y="214"/>
                        <a:pt x="144" y="213"/>
                      </a:cubicBezTo>
                      <a:cubicBezTo>
                        <a:pt x="141" y="211"/>
                        <a:pt x="138" y="208"/>
                        <a:pt x="135" y="205"/>
                      </a:cubicBezTo>
                      <a:cubicBezTo>
                        <a:pt x="138" y="207"/>
                        <a:pt x="141" y="208"/>
                        <a:pt x="144" y="209"/>
                      </a:cubicBezTo>
                      <a:cubicBezTo>
                        <a:pt x="147" y="211"/>
                        <a:pt x="150" y="214"/>
                        <a:pt x="152" y="216"/>
                      </a:cubicBezTo>
                      <a:close/>
                      <a:moveTo>
                        <a:pt x="152" y="219"/>
                      </a:moveTo>
                      <a:cubicBezTo>
                        <a:pt x="150" y="219"/>
                        <a:pt x="150" y="218"/>
                        <a:pt x="148" y="217"/>
                      </a:cubicBezTo>
                      <a:cubicBezTo>
                        <a:pt x="150" y="217"/>
                        <a:pt x="152" y="217"/>
                        <a:pt x="154" y="217"/>
                      </a:cubicBezTo>
                      <a:cubicBezTo>
                        <a:pt x="157" y="219"/>
                        <a:pt x="161" y="222"/>
                        <a:pt x="164" y="225"/>
                      </a:cubicBezTo>
                      <a:cubicBezTo>
                        <a:pt x="164" y="225"/>
                        <a:pt x="164" y="226"/>
                        <a:pt x="164" y="227"/>
                      </a:cubicBezTo>
                      <a:cubicBezTo>
                        <a:pt x="164" y="227"/>
                        <a:pt x="164" y="228"/>
                        <a:pt x="164" y="228"/>
                      </a:cubicBezTo>
                      <a:cubicBezTo>
                        <a:pt x="164" y="228"/>
                        <a:pt x="163" y="228"/>
                        <a:pt x="162" y="228"/>
                      </a:cubicBezTo>
                      <a:cubicBezTo>
                        <a:pt x="162" y="228"/>
                        <a:pt x="162" y="228"/>
                        <a:pt x="162" y="228"/>
                      </a:cubicBezTo>
                      <a:cubicBezTo>
                        <a:pt x="163" y="227"/>
                        <a:pt x="164" y="227"/>
                        <a:pt x="164" y="227"/>
                      </a:cubicBezTo>
                      <a:cubicBezTo>
                        <a:pt x="164" y="225"/>
                        <a:pt x="163" y="224"/>
                        <a:pt x="162" y="223"/>
                      </a:cubicBezTo>
                      <a:cubicBezTo>
                        <a:pt x="162" y="223"/>
                        <a:pt x="162" y="224"/>
                        <a:pt x="162" y="224"/>
                      </a:cubicBezTo>
                      <a:cubicBezTo>
                        <a:pt x="161" y="224"/>
                        <a:pt x="161" y="224"/>
                        <a:pt x="160" y="223"/>
                      </a:cubicBezTo>
                      <a:cubicBezTo>
                        <a:pt x="157" y="222"/>
                        <a:pt x="154" y="221"/>
                        <a:pt x="152" y="219"/>
                      </a:cubicBezTo>
                      <a:close/>
                      <a:moveTo>
                        <a:pt x="132" y="229"/>
                      </a:moveTo>
                      <a:cubicBezTo>
                        <a:pt x="134" y="230"/>
                        <a:pt x="136" y="230"/>
                        <a:pt x="138" y="231"/>
                      </a:cubicBezTo>
                      <a:cubicBezTo>
                        <a:pt x="142" y="231"/>
                        <a:pt x="144" y="231"/>
                        <a:pt x="147" y="231"/>
                      </a:cubicBezTo>
                      <a:cubicBezTo>
                        <a:pt x="150" y="232"/>
                        <a:pt x="152" y="233"/>
                        <a:pt x="154" y="234"/>
                      </a:cubicBezTo>
                      <a:cubicBezTo>
                        <a:pt x="147" y="234"/>
                        <a:pt x="139" y="233"/>
                        <a:pt x="132" y="231"/>
                      </a:cubicBezTo>
                      <a:cubicBezTo>
                        <a:pt x="130" y="229"/>
                        <a:pt x="128" y="228"/>
                        <a:pt x="127" y="227"/>
                      </a:cubicBezTo>
                      <a:cubicBezTo>
                        <a:pt x="128" y="228"/>
                        <a:pt x="130" y="229"/>
                        <a:pt x="132" y="229"/>
                      </a:cubicBezTo>
                      <a:close/>
                      <a:moveTo>
                        <a:pt x="133" y="225"/>
                      </a:moveTo>
                      <a:cubicBezTo>
                        <a:pt x="134" y="225"/>
                        <a:pt x="134" y="226"/>
                        <a:pt x="134" y="226"/>
                      </a:cubicBezTo>
                      <a:cubicBezTo>
                        <a:pt x="131" y="226"/>
                        <a:pt x="129" y="226"/>
                        <a:pt x="127" y="226"/>
                      </a:cubicBezTo>
                      <a:cubicBezTo>
                        <a:pt x="127" y="226"/>
                        <a:pt x="126" y="226"/>
                        <a:pt x="126" y="227"/>
                      </a:cubicBezTo>
                      <a:cubicBezTo>
                        <a:pt x="117" y="220"/>
                        <a:pt x="108" y="213"/>
                        <a:pt x="101" y="205"/>
                      </a:cubicBezTo>
                      <a:cubicBezTo>
                        <a:pt x="100" y="204"/>
                        <a:pt x="98" y="203"/>
                        <a:pt x="97" y="202"/>
                      </a:cubicBezTo>
                      <a:cubicBezTo>
                        <a:pt x="97" y="201"/>
                        <a:pt x="96" y="201"/>
                        <a:pt x="96" y="200"/>
                      </a:cubicBezTo>
                      <a:cubicBezTo>
                        <a:pt x="97" y="200"/>
                        <a:pt x="98" y="200"/>
                        <a:pt x="99" y="201"/>
                      </a:cubicBezTo>
                      <a:cubicBezTo>
                        <a:pt x="100" y="202"/>
                        <a:pt x="102" y="203"/>
                        <a:pt x="103" y="204"/>
                      </a:cubicBezTo>
                      <a:cubicBezTo>
                        <a:pt x="103" y="204"/>
                        <a:pt x="103" y="204"/>
                        <a:pt x="103" y="204"/>
                      </a:cubicBezTo>
                      <a:cubicBezTo>
                        <a:pt x="103" y="205"/>
                        <a:pt x="104" y="205"/>
                        <a:pt x="104" y="205"/>
                      </a:cubicBezTo>
                      <a:cubicBezTo>
                        <a:pt x="108" y="209"/>
                        <a:pt x="112" y="213"/>
                        <a:pt x="116" y="215"/>
                      </a:cubicBezTo>
                      <a:cubicBezTo>
                        <a:pt x="119" y="219"/>
                        <a:pt x="123" y="223"/>
                        <a:pt x="127" y="226"/>
                      </a:cubicBezTo>
                      <a:cubicBezTo>
                        <a:pt x="124" y="224"/>
                        <a:pt x="122" y="221"/>
                        <a:pt x="120" y="218"/>
                      </a:cubicBezTo>
                      <a:cubicBezTo>
                        <a:pt x="123" y="221"/>
                        <a:pt x="127" y="223"/>
                        <a:pt x="130" y="225"/>
                      </a:cubicBezTo>
                      <a:cubicBezTo>
                        <a:pt x="131" y="225"/>
                        <a:pt x="132" y="225"/>
                        <a:pt x="133" y="225"/>
                      </a:cubicBezTo>
                      <a:close/>
                      <a:moveTo>
                        <a:pt x="168" y="228"/>
                      </a:moveTo>
                      <a:cubicBezTo>
                        <a:pt x="168" y="228"/>
                        <a:pt x="168" y="227"/>
                        <a:pt x="168" y="227"/>
                      </a:cubicBezTo>
                      <a:cubicBezTo>
                        <a:pt x="169" y="227"/>
                        <a:pt x="170" y="228"/>
                        <a:pt x="171" y="228"/>
                      </a:cubicBezTo>
                      <a:cubicBezTo>
                        <a:pt x="170" y="228"/>
                        <a:pt x="169" y="228"/>
                        <a:pt x="168" y="228"/>
                      </a:cubicBezTo>
                      <a:close/>
                      <a:moveTo>
                        <a:pt x="168" y="233"/>
                      </a:moveTo>
                      <a:cubicBezTo>
                        <a:pt x="168" y="233"/>
                        <a:pt x="168" y="232"/>
                        <a:pt x="168" y="231"/>
                      </a:cubicBezTo>
                      <a:cubicBezTo>
                        <a:pt x="172" y="231"/>
                        <a:pt x="176" y="231"/>
                        <a:pt x="180" y="231"/>
                      </a:cubicBezTo>
                      <a:cubicBezTo>
                        <a:pt x="176" y="232"/>
                        <a:pt x="172" y="233"/>
                        <a:pt x="168" y="233"/>
                      </a:cubicBezTo>
                      <a:close/>
                      <a:moveTo>
                        <a:pt x="161" y="224"/>
                      </a:moveTo>
                      <a:cubicBezTo>
                        <a:pt x="161" y="224"/>
                        <a:pt x="161" y="224"/>
                        <a:pt x="161" y="224"/>
                      </a:cubicBezTo>
                      <a:cubicBezTo>
                        <a:pt x="161" y="225"/>
                        <a:pt x="161" y="225"/>
                        <a:pt x="161" y="225"/>
                      </a:cubicBezTo>
                      <a:cubicBezTo>
                        <a:pt x="160" y="226"/>
                        <a:pt x="160" y="226"/>
                        <a:pt x="159" y="226"/>
                      </a:cubicBezTo>
                      <a:cubicBezTo>
                        <a:pt x="158" y="225"/>
                        <a:pt x="156" y="224"/>
                        <a:pt x="155" y="223"/>
                      </a:cubicBezTo>
                      <a:cubicBezTo>
                        <a:pt x="157" y="223"/>
                        <a:pt x="159" y="224"/>
                        <a:pt x="161" y="224"/>
                      </a:cubicBezTo>
                      <a:close/>
                      <a:moveTo>
                        <a:pt x="162" y="231"/>
                      </a:moveTo>
                      <a:cubicBezTo>
                        <a:pt x="163" y="232"/>
                        <a:pt x="164" y="232"/>
                        <a:pt x="164" y="233"/>
                      </a:cubicBezTo>
                      <a:cubicBezTo>
                        <a:pt x="164" y="233"/>
                        <a:pt x="164" y="233"/>
                        <a:pt x="164" y="233"/>
                      </a:cubicBezTo>
                      <a:cubicBezTo>
                        <a:pt x="164" y="233"/>
                        <a:pt x="164" y="233"/>
                        <a:pt x="164" y="234"/>
                      </a:cubicBezTo>
                      <a:cubicBezTo>
                        <a:pt x="162" y="234"/>
                        <a:pt x="160" y="234"/>
                        <a:pt x="158" y="234"/>
                      </a:cubicBezTo>
                      <a:cubicBezTo>
                        <a:pt x="156" y="233"/>
                        <a:pt x="154" y="232"/>
                        <a:pt x="153" y="231"/>
                      </a:cubicBezTo>
                      <a:cubicBezTo>
                        <a:pt x="156" y="231"/>
                        <a:pt x="159" y="231"/>
                        <a:pt x="162" y="231"/>
                      </a:cubicBezTo>
                      <a:close/>
                      <a:moveTo>
                        <a:pt x="117" y="201"/>
                      </a:moveTo>
                      <a:cubicBezTo>
                        <a:pt x="117" y="202"/>
                        <a:pt x="118" y="202"/>
                        <a:pt x="118" y="203"/>
                      </a:cubicBezTo>
                      <a:cubicBezTo>
                        <a:pt x="115" y="200"/>
                        <a:pt x="112" y="198"/>
                        <a:pt x="109" y="195"/>
                      </a:cubicBezTo>
                      <a:cubicBezTo>
                        <a:pt x="112" y="197"/>
                        <a:pt x="114" y="199"/>
                        <a:pt x="117" y="201"/>
                      </a:cubicBezTo>
                      <a:close/>
                      <a:moveTo>
                        <a:pt x="112" y="203"/>
                      </a:moveTo>
                      <a:cubicBezTo>
                        <a:pt x="112" y="202"/>
                        <a:pt x="112" y="202"/>
                        <a:pt x="112" y="202"/>
                      </a:cubicBezTo>
                      <a:cubicBezTo>
                        <a:pt x="114" y="204"/>
                        <a:pt x="117" y="206"/>
                        <a:pt x="120" y="208"/>
                      </a:cubicBezTo>
                      <a:cubicBezTo>
                        <a:pt x="120" y="208"/>
                        <a:pt x="118" y="207"/>
                        <a:pt x="117" y="207"/>
                      </a:cubicBezTo>
                      <a:cubicBezTo>
                        <a:pt x="117" y="207"/>
                        <a:pt x="116" y="207"/>
                        <a:pt x="116" y="207"/>
                      </a:cubicBezTo>
                      <a:cubicBezTo>
                        <a:pt x="114" y="205"/>
                        <a:pt x="113" y="204"/>
                        <a:pt x="112" y="203"/>
                      </a:cubicBezTo>
                      <a:close/>
                      <a:moveTo>
                        <a:pt x="114" y="210"/>
                      </a:move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4" y="209"/>
                        <a:pt x="114" y="210"/>
                      </a:cubicBezTo>
                      <a:close/>
                      <a:moveTo>
                        <a:pt x="127" y="210"/>
                      </a:moveTo>
                      <a:cubicBezTo>
                        <a:pt x="126" y="209"/>
                        <a:pt x="124" y="208"/>
                        <a:pt x="123" y="207"/>
                      </a:cubicBezTo>
                      <a:cubicBezTo>
                        <a:pt x="122" y="206"/>
                        <a:pt x="121" y="204"/>
                        <a:pt x="120" y="203"/>
                      </a:cubicBezTo>
                      <a:cubicBezTo>
                        <a:pt x="122" y="205"/>
                        <a:pt x="124" y="206"/>
                        <a:pt x="127" y="207"/>
                      </a:cubicBezTo>
                      <a:cubicBezTo>
                        <a:pt x="129" y="209"/>
                        <a:pt x="131" y="211"/>
                        <a:pt x="134" y="212"/>
                      </a:cubicBezTo>
                      <a:cubicBezTo>
                        <a:pt x="132" y="211"/>
                        <a:pt x="129" y="211"/>
                        <a:pt x="127" y="210"/>
                      </a:cubicBezTo>
                      <a:close/>
                      <a:moveTo>
                        <a:pt x="92" y="241"/>
                      </a:moveTo>
                      <a:cubicBezTo>
                        <a:pt x="92" y="241"/>
                        <a:pt x="92" y="242"/>
                        <a:pt x="93" y="242"/>
                      </a:cubicBezTo>
                      <a:cubicBezTo>
                        <a:pt x="93" y="242"/>
                        <a:pt x="94" y="243"/>
                        <a:pt x="94" y="243"/>
                      </a:cubicBezTo>
                      <a:cubicBezTo>
                        <a:pt x="99" y="248"/>
                        <a:pt x="104" y="252"/>
                        <a:pt x="110" y="255"/>
                      </a:cubicBezTo>
                      <a:cubicBezTo>
                        <a:pt x="109" y="255"/>
                        <a:pt x="109" y="255"/>
                        <a:pt x="109" y="255"/>
                      </a:cubicBezTo>
                      <a:cubicBezTo>
                        <a:pt x="110" y="256"/>
                        <a:pt x="110" y="257"/>
                        <a:pt x="111" y="257"/>
                      </a:cubicBezTo>
                      <a:cubicBezTo>
                        <a:pt x="113" y="258"/>
                        <a:pt x="116" y="259"/>
                        <a:pt x="118" y="261"/>
                      </a:cubicBezTo>
                      <a:cubicBezTo>
                        <a:pt x="119" y="262"/>
                        <a:pt x="121" y="263"/>
                        <a:pt x="122" y="264"/>
                      </a:cubicBezTo>
                      <a:cubicBezTo>
                        <a:pt x="110" y="258"/>
                        <a:pt x="100" y="250"/>
                        <a:pt x="92" y="241"/>
                      </a:cubicBezTo>
                      <a:close/>
                      <a:moveTo>
                        <a:pt x="107" y="252"/>
                      </a:moveTo>
                      <a:cubicBezTo>
                        <a:pt x="109" y="253"/>
                        <a:pt x="111" y="254"/>
                        <a:pt x="113" y="255"/>
                      </a:cubicBezTo>
                      <a:cubicBezTo>
                        <a:pt x="113" y="255"/>
                        <a:pt x="113" y="255"/>
                        <a:pt x="113" y="255"/>
                      </a:cubicBezTo>
                      <a:cubicBezTo>
                        <a:pt x="111" y="254"/>
                        <a:pt x="109" y="253"/>
                        <a:pt x="107" y="252"/>
                      </a:cubicBezTo>
                      <a:close/>
                      <a:moveTo>
                        <a:pt x="126" y="267"/>
                      </a:moveTo>
                      <a:cubicBezTo>
                        <a:pt x="127" y="267"/>
                        <a:pt x="127" y="267"/>
                        <a:pt x="128" y="267"/>
                      </a:cubicBezTo>
                      <a:cubicBezTo>
                        <a:pt x="129" y="267"/>
                        <a:pt x="130" y="268"/>
                        <a:pt x="131" y="269"/>
                      </a:cubicBezTo>
                      <a:cubicBezTo>
                        <a:pt x="133" y="270"/>
                        <a:pt x="136" y="271"/>
                        <a:pt x="138" y="272"/>
                      </a:cubicBezTo>
                      <a:cubicBezTo>
                        <a:pt x="136" y="271"/>
                        <a:pt x="136" y="271"/>
                        <a:pt x="134" y="271"/>
                      </a:cubicBezTo>
                      <a:cubicBezTo>
                        <a:pt x="135" y="271"/>
                        <a:pt x="136" y="271"/>
                        <a:pt x="136" y="271"/>
                      </a:cubicBezTo>
                      <a:cubicBezTo>
                        <a:pt x="133" y="270"/>
                        <a:pt x="130" y="269"/>
                        <a:pt x="126" y="267"/>
                      </a:cubicBezTo>
                      <a:close/>
                      <a:moveTo>
                        <a:pt x="165" y="271"/>
                      </a:moveTo>
                      <a:cubicBezTo>
                        <a:pt x="164" y="271"/>
                        <a:pt x="164" y="271"/>
                        <a:pt x="163" y="271"/>
                      </a:cubicBezTo>
                      <a:cubicBezTo>
                        <a:pt x="158" y="270"/>
                        <a:pt x="154" y="269"/>
                        <a:pt x="150" y="268"/>
                      </a:cubicBezTo>
                      <a:cubicBezTo>
                        <a:pt x="153" y="268"/>
                        <a:pt x="157" y="268"/>
                        <a:pt x="160" y="269"/>
                      </a:cubicBezTo>
                      <a:cubicBezTo>
                        <a:pt x="162" y="269"/>
                        <a:pt x="163" y="269"/>
                        <a:pt x="165" y="269"/>
                      </a:cubicBezTo>
                      <a:cubicBezTo>
                        <a:pt x="165" y="270"/>
                        <a:pt x="165" y="271"/>
                        <a:pt x="165" y="271"/>
                      </a:cubicBezTo>
                      <a:close/>
                      <a:moveTo>
                        <a:pt x="168" y="271"/>
                      </a:moveTo>
                      <a:cubicBezTo>
                        <a:pt x="168" y="270"/>
                        <a:pt x="168" y="270"/>
                        <a:pt x="168" y="269"/>
                      </a:cubicBezTo>
                      <a:cubicBezTo>
                        <a:pt x="170" y="269"/>
                        <a:pt x="173" y="270"/>
                        <a:pt x="175" y="270"/>
                      </a:cubicBezTo>
                      <a:cubicBezTo>
                        <a:pt x="173" y="270"/>
                        <a:pt x="170" y="271"/>
                        <a:pt x="168" y="271"/>
                      </a:cubicBezTo>
                      <a:close/>
                      <a:moveTo>
                        <a:pt x="132" y="265"/>
                      </a:moveTo>
                      <a:cubicBezTo>
                        <a:pt x="140" y="268"/>
                        <a:pt x="149" y="271"/>
                        <a:pt x="158" y="273"/>
                      </a:cubicBezTo>
                      <a:cubicBezTo>
                        <a:pt x="146" y="271"/>
                        <a:pt x="136" y="268"/>
                        <a:pt x="126" y="263"/>
                      </a:cubicBezTo>
                      <a:cubicBezTo>
                        <a:pt x="128" y="264"/>
                        <a:pt x="130" y="264"/>
                        <a:pt x="132" y="2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6" name="Freeform 67">
                  <a:extLst>
                    <a:ext uri="{FF2B5EF4-FFF2-40B4-BE49-F238E27FC236}">
                      <a16:creationId xmlns:a16="http://schemas.microsoft.com/office/drawing/2014/main" id="{BD99E50E-C744-B653-83A8-7BF63745E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" y="2782"/>
                  <a:ext cx="71" cy="64"/>
                </a:xfrm>
                <a:custGeom>
                  <a:avLst/>
                  <a:gdLst>
                    <a:gd name="T0" fmla="*/ 50 w 50"/>
                    <a:gd name="T1" fmla="*/ 45 h 45"/>
                    <a:gd name="T2" fmla="*/ 49 w 50"/>
                    <a:gd name="T3" fmla="*/ 44 h 45"/>
                    <a:gd name="T4" fmla="*/ 1 w 50"/>
                    <a:gd name="T5" fmla="*/ 0 h 45"/>
                    <a:gd name="T6" fmla="*/ 0 w 50"/>
                    <a:gd name="T7" fmla="*/ 0 h 45"/>
                    <a:gd name="T8" fmla="*/ 50 w 50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50" y="45"/>
                      </a:moveTo>
                      <a:cubicBezTo>
                        <a:pt x="50" y="45"/>
                        <a:pt x="50" y="44"/>
                        <a:pt x="49" y="44"/>
                      </a:cubicBezTo>
                      <a:cubicBezTo>
                        <a:pt x="29" y="34"/>
                        <a:pt x="13" y="2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21"/>
                        <a:pt x="28" y="36"/>
                        <a:pt x="5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7" name="Freeform 68">
                  <a:extLst>
                    <a:ext uri="{FF2B5EF4-FFF2-40B4-BE49-F238E27FC236}">
                      <a16:creationId xmlns:a16="http://schemas.microsoft.com/office/drawing/2014/main" id="{B88040E8-D492-DA3B-B8F4-50E497468DF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758" y="4736"/>
                  <a:ext cx="386" cy="409"/>
                </a:xfrm>
                <a:custGeom>
                  <a:avLst/>
                  <a:gdLst>
                    <a:gd name="T0" fmla="*/ 179 w 272"/>
                    <a:gd name="T1" fmla="*/ 8 h 288"/>
                    <a:gd name="T2" fmla="*/ 150 w 272"/>
                    <a:gd name="T3" fmla="*/ 19 h 288"/>
                    <a:gd name="T4" fmla="*/ 53 w 272"/>
                    <a:gd name="T5" fmla="*/ 97 h 288"/>
                    <a:gd name="T6" fmla="*/ 11 w 272"/>
                    <a:gd name="T7" fmla="*/ 140 h 288"/>
                    <a:gd name="T8" fmla="*/ 10 w 272"/>
                    <a:gd name="T9" fmla="*/ 142 h 288"/>
                    <a:gd name="T10" fmla="*/ 27 w 272"/>
                    <a:gd name="T11" fmla="*/ 162 h 288"/>
                    <a:gd name="T12" fmla="*/ 17 w 272"/>
                    <a:gd name="T13" fmla="*/ 188 h 288"/>
                    <a:gd name="T14" fmla="*/ 9 w 272"/>
                    <a:gd name="T15" fmla="*/ 198 h 288"/>
                    <a:gd name="T16" fmla="*/ 8 w 272"/>
                    <a:gd name="T17" fmla="*/ 200 h 288"/>
                    <a:gd name="T18" fmla="*/ 49 w 272"/>
                    <a:gd name="T19" fmla="*/ 238 h 288"/>
                    <a:gd name="T20" fmla="*/ 98 w 272"/>
                    <a:gd name="T21" fmla="*/ 283 h 288"/>
                    <a:gd name="T22" fmla="*/ 122 w 272"/>
                    <a:gd name="T23" fmla="*/ 260 h 288"/>
                    <a:gd name="T24" fmla="*/ 239 w 272"/>
                    <a:gd name="T25" fmla="*/ 143 h 288"/>
                    <a:gd name="T26" fmla="*/ 255 w 272"/>
                    <a:gd name="T27" fmla="*/ 85 h 288"/>
                    <a:gd name="T28" fmla="*/ 271 w 272"/>
                    <a:gd name="T29" fmla="*/ 41 h 288"/>
                    <a:gd name="T30" fmla="*/ 243 w 272"/>
                    <a:gd name="T31" fmla="*/ 0 h 288"/>
                    <a:gd name="T32" fmla="*/ 241 w 272"/>
                    <a:gd name="T33" fmla="*/ 3 h 288"/>
                    <a:gd name="T34" fmla="*/ 221 w 272"/>
                    <a:gd name="T35" fmla="*/ 8 h 288"/>
                    <a:gd name="T36" fmla="*/ 255 w 272"/>
                    <a:gd name="T37" fmla="*/ 36 h 288"/>
                    <a:gd name="T38" fmla="*/ 266 w 272"/>
                    <a:gd name="T39" fmla="*/ 40 h 288"/>
                    <a:gd name="T40" fmla="*/ 227 w 272"/>
                    <a:gd name="T41" fmla="*/ 111 h 288"/>
                    <a:gd name="T42" fmla="*/ 117 w 272"/>
                    <a:gd name="T43" fmla="*/ 198 h 288"/>
                    <a:gd name="T44" fmla="*/ 81 w 272"/>
                    <a:gd name="T45" fmla="*/ 223 h 288"/>
                    <a:gd name="T46" fmla="*/ 39 w 272"/>
                    <a:gd name="T47" fmla="*/ 171 h 288"/>
                    <a:gd name="T48" fmla="*/ 47 w 272"/>
                    <a:gd name="T49" fmla="*/ 112 h 288"/>
                    <a:gd name="T50" fmla="*/ 113 w 272"/>
                    <a:gd name="T51" fmla="*/ 56 h 288"/>
                    <a:gd name="T52" fmla="*/ 187 w 272"/>
                    <a:gd name="T53" fmla="*/ 18 h 288"/>
                    <a:gd name="T54" fmla="*/ 204 w 272"/>
                    <a:gd name="T55" fmla="*/ 9 h 288"/>
                    <a:gd name="T56" fmla="*/ 230 w 272"/>
                    <a:gd name="T57" fmla="*/ 4 h 288"/>
                    <a:gd name="T58" fmla="*/ 267 w 272"/>
                    <a:gd name="T59" fmla="*/ 38 h 288"/>
                    <a:gd name="T60" fmla="*/ 219 w 272"/>
                    <a:gd name="T61" fmla="*/ 126 h 288"/>
                    <a:gd name="T62" fmla="*/ 230 w 272"/>
                    <a:gd name="T63" fmla="*/ 119 h 288"/>
                    <a:gd name="T64" fmla="*/ 233 w 272"/>
                    <a:gd name="T65" fmla="*/ 138 h 288"/>
                    <a:gd name="T66" fmla="*/ 203 w 272"/>
                    <a:gd name="T67" fmla="*/ 180 h 288"/>
                    <a:gd name="T68" fmla="*/ 78 w 272"/>
                    <a:gd name="T69" fmla="*/ 262 h 288"/>
                    <a:gd name="T70" fmla="*/ 48 w 272"/>
                    <a:gd name="T71" fmla="*/ 198 h 288"/>
                    <a:gd name="T72" fmla="*/ 39 w 272"/>
                    <a:gd name="T73" fmla="*/ 223 h 288"/>
                    <a:gd name="T74" fmla="*/ 31 w 272"/>
                    <a:gd name="T75" fmla="*/ 213 h 288"/>
                    <a:gd name="T76" fmla="*/ 41 w 272"/>
                    <a:gd name="T77" fmla="*/ 184 h 288"/>
                    <a:gd name="T78" fmla="*/ 60 w 272"/>
                    <a:gd name="T79" fmla="*/ 240 h 288"/>
                    <a:gd name="T80" fmla="*/ 78 w 272"/>
                    <a:gd name="T81" fmla="*/ 231 h 288"/>
                    <a:gd name="T82" fmla="*/ 86 w 272"/>
                    <a:gd name="T83" fmla="*/ 237 h 288"/>
                    <a:gd name="T84" fmla="*/ 119 w 272"/>
                    <a:gd name="T85" fmla="*/ 248 h 288"/>
                    <a:gd name="T86" fmla="*/ 169 w 272"/>
                    <a:gd name="T87" fmla="*/ 168 h 288"/>
                    <a:gd name="T88" fmla="*/ 171 w 272"/>
                    <a:gd name="T89" fmla="*/ 194 h 288"/>
                    <a:gd name="T90" fmla="*/ 195 w 272"/>
                    <a:gd name="T91" fmla="*/ 149 h 288"/>
                    <a:gd name="T92" fmla="*/ 196 w 272"/>
                    <a:gd name="T93" fmla="*/ 172 h 288"/>
                    <a:gd name="T94" fmla="*/ 189 w 272"/>
                    <a:gd name="T95" fmla="*/ 149 h 288"/>
                    <a:gd name="T96" fmla="*/ 201 w 272"/>
                    <a:gd name="T97" fmla="*/ 140 h 288"/>
                    <a:gd name="T98" fmla="*/ 249 w 272"/>
                    <a:gd name="T99" fmla="*/ 92 h 288"/>
                    <a:gd name="T100" fmla="*/ 235 w 272"/>
                    <a:gd name="T101" fmla="*/ 143 h 288"/>
                    <a:gd name="T102" fmla="*/ 230 w 272"/>
                    <a:gd name="T103" fmla="*/ 149 h 288"/>
                    <a:gd name="T104" fmla="*/ 185 w 272"/>
                    <a:gd name="T105" fmla="*/ 152 h 288"/>
                    <a:gd name="T106" fmla="*/ 54 w 272"/>
                    <a:gd name="T107" fmla="*/ 196 h 288"/>
                    <a:gd name="T108" fmla="*/ 86 w 272"/>
                    <a:gd name="T109" fmla="*/ 226 h 288"/>
                    <a:gd name="T110" fmla="*/ 76 w 272"/>
                    <a:gd name="T111" fmla="*/ 220 h 288"/>
                    <a:gd name="T112" fmla="*/ 85 w 272"/>
                    <a:gd name="T113" fmla="*/ 230 h 288"/>
                    <a:gd name="T114" fmla="*/ 84 w 272"/>
                    <a:gd name="T115" fmla="*/ 234 h 288"/>
                    <a:gd name="T116" fmla="*/ 11 w 272"/>
                    <a:gd name="T117" fmla="*/ 199 h 288"/>
                    <a:gd name="T118" fmla="*/ 98 w 272"/>
                    <a:gd name="T119" fmla="*/ 2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2" h="288">
                      <a:moveTo>
                        <a:pt x="241" y="2"/>
                      </a:moveTo>
                      <a:cubicBezTo>
                        <a:pt x="241" y="2"/>
                        <a:pt x="241" y="2"/>
                        <a:pt x="241" y="2"/>
                      </a:cubicBezTo>
                      <a:cubicBezTo>
                        <a:pt x="236" y="2"/>
                        <a:pt x="230" y="1"/>
                        <a:pt x="225" y="1"/>
                      </a:cubicBezTo>
                      <a:cubicBezTo>
                        <a:pt x="221" y="1"/>
                        <a:pt x="217" y="2"/>
                        <a:pt x="213" y="2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211" y="2"/>
                        <a:pt x="209" y="2"/>
                        <a:pt x="208" y="3"/>
                      </a:cubicBezTo>
                      <a:cubicBezTo>
                        <a:pt x="198" y="4"/>
                        <a:pt x="189" y="6"/>
                        <a:pt x="179" y="8"/>
                      </a:cubicBezTo>
                      <a:cubicBezTo>
                        <a:pt x="169" y="10"/>
                        <a:pt x="158" y="12"/>
                        <a:pt x="148" y="15"/>
                      </a:cubicBezTo>
                      <a:cubicBezTo>
                        <a:pt x="160" y="14"/>
                        <a:pt x="172" y="12"/>
                        <a:pt x="184" y="10"/>
                      </a:cubicBezTo>
                      <a:cubicBezTo>
                        <a:pt x="183" y="10"/>
                        <a:pt x="183" y="11"/>
                        <a:pt x="182" y="11"/>
                      </a:cubicBezTo>
                      <a:cubicBezTo>
                        <a:pt x="171" y="12"/>
                        <a:pt x="161" y="15"/>
                        <a:pt x="150" y="18"/>
                      </a:cubicBezTo>
                      <a:cubicBezTo>
                        <a:pt x="150" y="18"/>
                        <a:pt x="151" y="18"/>
                        <a:pt x="151" y="18"/>
                      </a:cubicBezTo>
                      <a:cubicBezTo>
                        <a:pt x="151" y="18"/>
                        <a:pt x="151" y="18"/>
                        <a:pt x="151" y="18"/>
                      </a:cubicBezTo>
                      <a:cubicBezTo>
                        <a:pt x="151" y="19"/>
                        <a:pt x="150" y="19"/>
                        <a:pt x="150" y="19"/>
                      </a:cubicBezTo>
                      <a:cubicBezTo>
                        <a:pt x="149" y="20"/>
                        <a:pt x="147" y="20"/>
                        <a:pt x="145" y="20"/>
                      </a:cubicBezTo>
                      <a:cubicBezTo>
                        <a:pt x="146" y="20"/>
                        <a:pt x="147" y="21"/>
                        <a:pt x="148" y="21"/>
                      </a:cubicBezTo>
                      <a:cubicBezTo>
                        <a:pt x="147" y="22"/>
                        <a:pt x="146" y="23"/>
                        <a:pt x="145" y="24"/>
                      </a:cubicBezTo>
                      <a:cubicBezTo>
                        <a:pt x="145" y="24"/>
                        <a:pt x="145" y="24"/>
                        <a:pt x="145" y="24"/>
                      </a:cubicBezTo>
                      <a:cubicBezTo>
                        <a:pt x="130" y="35"/>
                        <a:pt x="116" y="46"/>
                        <a:pt x="101" y="58"/>
                      </a:cubicBezTo>
                      <a:cubicBezTo>
                        <a:pt x="91" y="66"/>
                        <a:pt x="81" y="75"/>
                        <a:pt x="72" y="83"/>
                      </a:cubicBezTo>
                      <a:cubicBezTo>
                        <a:pt x="65" y="88"/>
                        <a:pt x="59" y="93"/>
                        <a:pt x="53" y="97"/>
                      </a:cubicBezTo>
                      <a:cubicBezTo>
                        <a:pt x="35" y="110"/>
                        <a:pt x="18" y="122"/>
                        <a:pt x="0" y="134"/>
                      </a:cubicBezTo>
                      <a:cubicBezTo>
                        <a:pt x="6" y="132"/>
                        <a:pt x="11" y="130"/>
                        <a:pt x="16" y="127"/>
                      </a:cubicBezTo>
                      <a:cubicBezTo>
                        <a:pt x="21" y="124"/>
                        <a:pt x="25" y="122"/>
                        <a:pt x="29" y="119"/>
                      </a:cubicBezTo>
                      <a:cubicBezTo>
                        <a:pt x="22" y="124"/>
                        <a:pt x="15" y="130"/>
                        <a:pt x="7" y="134"/>
                      </a:cubicBezTo>
                      <a:cubicBezTo>
                        <a:pt x="8" y="135"/>
                        <a:pt x="9" y="135"/>
                        <a:pt x="9" y="136"/>
                      </a:cubicBezTo>
                      <a:cubicBezTo>
                        <a:pt x="15" y="132"/>
                        <a:pt x="20" y="130"/>
                        <a:pt x="25" y="126"/>
                      </a:cubicBezTo>
                      <a:cubicBezTo>
                        <a:pt x="21" y="131"/>
                        <a:pt x="16" y="136"/>
                        <a:pt x="11" y="140"/>
                      </a:cubicBezTo>
                      <a:cubicBezTo>
                        <a:pt x="9" y="139"/>
                        <a:pt x="8" y="137"/>
                        <a:pt x="6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7"/>
                        <a:pt x="5" y="138"/>
                        <a:pt x="5" y="138"/>
                      </a:cubicBezTo>
                      <a:cubicBezTo>
                        <a:pt x="5" y="138"/>
                        <a:pt x="6" y="138"/>
                        <a:pt x="6" y="138"/>
                      </a:cubicBezTo>
                      <a:cubicBezTo>
                        <a:pt x="8" y="139"/>
                        <a:pt x="9" y="140"/>
                        <a:pt x="10" y="142"/>
                      </a:cubicBezTo>
                      <a:cubicBezTo>
                        <a:pt x="8" y="140"/>
                        <a:pt x="5" y="138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2" y="137"/>
                      </a:cubicBezTo>
                      <a:cubicBezTo>
                        <a:pt x="2" y="137"/>
                        <a:pt x="2" y="137"/>
                        <a:pt x="2" y="138"/>
                      </a:cubicBezTo>
                      <a:cubicBezTo>
                        <a:pt x="6" y="140"/>
                        <a:pt x="10" y="144"/>
                        <a:pt x="13" y="148"/>
                      </a:cubicBezTo>
                      <a:cubicBezTo>
                        <a:pt x="16" y="152"/>
                        <a:pt x="20" y="155"/>
                        <a:pt x="23" y="158"/>
                      </a:cubicBezTo>
                      <a:cubicBezTo>
                        <a:pt x="25" y="160"/>
                        <a:pt x="26" y="161"/>
                        <a:pt x="27" y="162"/>
                      </a:cubicBezTo>
                      <a:cubicBezTo>
                        <a:pt x="29" y="165"/>
                        <a:pt x="31" y="167"/>
                        <a:pt x="33" y="170"/>
                      </a:cubicBezTo>
                      <a:cubicBezTo>
                        <a:pt x="33" y="170"/>
                        <a:pt x="33" y="170"/>
                        <a:pt x="33" y="170"/>
                      </a:cubicBezTo>
                      <a:cubicBezTo>
                        <a:pt x="27" y="164"/>
                        <a:pt x="21" y="157"/>
                        <a:pt x="15" y="150"/>
                      </a:cubicBezTo>
                      <a:cubicBezTo>
                        <a:pt x="15" y="150"/>
                        <a:pt x="14" y="150"/>
                        <a:pt x="15" y="150"/>
                      </a:cubicBezTo>
                      <a:cubicBezTo>
                        <a:pt x="19" y="158"/>
                        <a:pt x="24" y="166"/>
                        <a:pt x="31" y="173"/>
                      </a:cubicBezTo>
                      <a:cubicBezTo>
                        <a:pt x="29" y="174"/>
                        <a:pt x="28" y="176"/>
                        <a:pt x="27" y="178"/>
                      </a:cubicBezTo>
                      <a:cubicBezTo>
                        <a:pt x="23" y="181"/>
                        <a:pt x="20" y="184"/>
                        <a:pt x="17" y="188"/>
                      </a:cubicBezTo>
                      <a:cubicBezTo>
                        <a:pt x="17" y="188"/>
                        <a:pt x="17" y="188"/>
                        <a:pt x="17" y="188"/>
                      </a:cubicBezTo>
                      <a:cubicBezTo>
                        <a:pt x="14" y="191"/>
                        <a:pt x="11" y="194"/>
                        <a:pt x="7" y="198"/>
                      </a:cubicBezTo>
                      <a:cubicBezTo>
                        <a:pt x="8" y="198"/>
                        <a:pt x="8" y="198"/>
                        <a:pt x="8" y="198"/>
                      </a:cubicBezTo>
                      <a:cubicBezTo>
                        <a:pt x="9" y="198"/>
                        <a:pt x="10" y="197"/>
                        <a:pt x="11" y="197"/>
                      </a:cubicBezTo>
                      <a:cubicBezTo>
                        <a:pt x="10" y="197"/>
                        <a:pt x="10" y="198"/>
                        <a:pt x="10" y="198"/>
                      </a:cubicBezTo>
                      <a:cubicBezTo>
                        <a:pt x="10" y="198"/>
                        <a:pt x="10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9"/>
                        <a:pt x="9" y="199"/>
                        <a:pt x="9" y="199"/>
                      </a:cubicBezTo>
                      <a:cubicBezTo>
                        <a:pt x="9" y="199"/>
                        <a:pt x="9" y="199"/>
                        <a:pt x="9" y="200"/>
                      </a:cubicBezTo>
                      <a:cubicBezTo>
                        <a:pt x="9" y="200"/>
                        <a:pt x="9" y="200"/>
                        <a:pt x="10" y="200"/>
                      </a:cubicBezTo>
                      <a:cubicBezTo>
                        <a:pt x="10" y="200"/>
                        <a:pt x="10" y="200"/>
                        <a:pt x="11" y="200"/>
                      </a:cubicBezTo>
                      <a:cubicBezTo>
                        <a:pt x="13" y="202"/>
                        <a:pt x="15" y="204"/>
                        <a:pt x="17" y="206"/>
                      </a:cubicBezTo>
                      <a:cubicBezTo>
                        <a:pt x="14" y="204"/>
                        <a:pt x="11" y="202"/>
                        <a:pt x="8" y="200"/>
                      </a:cubicBezTo>
                      <a:cubicBezTo>
                        <a:pt x="8" y="200"/>
                        <a:pt x="8" y="200"/>
                        <a:pt x="8" y="200"/>
                      </a:cubicBezTo>
                      <a:cubicBezTo>
                        <a:pt x="10" y="202"/>
                        <a:pt x="12" y="204"/>
                        <a:pt x="15" y="206"/>
                      </a:cubicBezTo>
                      <a:cubicBezTo>
                        <a:pt x="13" y="205"/>
                        <a:pt x="11" y="204"/>
                        <a:pt x="9" y="202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11" y="206"/>
                        <a:pt x="15" y="209"/>
                        <a:pt x="19" y="212"/>
                      </a:cubicBezTo>
                      <a:cubicBezTo>
                        <a:pt x="28" y="220"/>
                        <a:pt x="37" y="227"/>
                        <a:pt x="45" y="235"/>
                      </a:cubicBezTo>
                      <a:cubicBezTo>
                        <a:pt x="49" y="238"/>
                        <a:pt x="49" y="238"/>
                        <a:pt x="49" y="238"/>
                      </a:cubicBezTo>
                      <a:cubicBezTo>
                        <a:pt x="50" y="240"/>
                        <a:pt x="52" y="242"/>
                        <a:pt x="54" y="244"/>
                      </a:cubicBezTo>
                      <a:cubicBezTo>
                        <a:pt x="57" y="247"/>
                        <a:pt x="61" y="250"/>
                        <a:pt x="64" y="254"/>
                      </a:cubicBezTo>
                      <a:cubicBezTo>
                        <a:pt x="69" y="259"/>
                        <a:pt x="74" y="264"/>
                        <a:pt x="80" y="267"/>
                      </a:cubicBezTo>
                      <a:cubicBezTo>
                        <a:pt x="85" y="272"/>
                        <a:pt x="91" y="277"/>
                        <a:pt x="97" y="282"/>
                      </a:cubicBezTo>
                      <a:cubicBezTo>
                        <a:pt x="96" y="284"/>
                        <a:pt x="95" y="286"/>
                        <a:pt x="93" y="288"/>
                      </a:cubicBezTo>
                      <a:cubicBezTo>
                        <a:pt x="93" y="288"/>
                        <a:pt x="94" y="288"/>
                        <a:pt x="94" y="287"/>
                      </a:cubicBezTo>
                      <a:cubicBezTo>
                        <a:pt x="95" y="286"/>
                        <a:pt x="97" y="284"/>
                        <a:pt x="98" y="283"/>
                      </a:cubicBezTo>
                      <a:cubicBezTo>
                        <a:pt x="98" y="283"/>
                        <a:pt x="99" y="284"/>
                        <a:pt x="99" y="284"/>
                      </a:cubicBezTo>
                      <a:cubicBezTo>
                        <a:pt x="99" y="284"/>
                        <a:pt x="99" y="284"/>
                        <a:pt x="100" y="283"/>
                      </a:cubicBezTo>
                      <a:cubicBezTo>
                        <a:pt x="100" y="283"/>
                        <a:pt x="100" y="283"/>
                        <a:pt x="99" y="283"/>
                      </a:cubicBezTo>
                      <a:cubicBezTo>
                        <a:pt x="99" y="282"/>
                        <a:pt x="99" y="282"/>
                        <a:pt x="99" y="282"/>
                      </a:cubicBezTo>
                      <a:cubicBezTo>
                        <a:pt x="99" y="282"/>
                        <a:pt x="100" y="281"/>
                        <a:pt x="101" y="280"/>
                      </a:cubicBezTo>
                      <a:cubicBezTo>
                        <a:pt x="107" y="275"/>
                        <a:pt x="113" y="270"/>
                        <a:pt x="118" y="263"/>
                      </a:cubicBezTo>
                      <a:cubicBezTo>
                        <a:pt x="119" y="262"/>
                        <a:pt x="121" y="261"/>
                        <a:pt x="122" y="260"/>
                      </a:cubicBezTo>
                      <a:cubicBezTo>
                        <a:pt x="124" y="258"/>
                        <a:pt x="126" y="256"/>
                        <a:pt x="128" y="254"/>
                      </a:cubicBezTo>
                      <a:cubicBezTo>
                        <a:pt x="133" y="250"/>
                        <a:pt x="137" y="246"/>
                        <a:pt x="142" y="242"/>
                      </a:cubicBezTo>
                      <a:cubicBezTo>
                        <a:pt x="157" y="228"/>
                        <a:pt x="171" y="215"/>
                        <a:pt x="186" y="202"/>
                      </a:cubicBezTo>
                      <a:cubicBezTo>
                        <a:pt x="201" y="189"/>
                        <a:pt x="215" y="174"/>
                        <a:pt x="227" y="159"/>
                      </a:cubicBezTo>
                      <a:cubicBezTo>
                        <a:pt x="227" y="159"/>
                        <a:pt x="226" y="159"/>
                        <a:pt x="226" y="158"/>
                      </a:cubicBezTo>
                      <a:cubicBezTo>
                        <a:pt x="226" y="158"/>
                        <a:pt x="226" y="158"/>
                        <a:pt x="226" y="158"/>
                      </a:cubicBezTo>
                      <a:cubicBezTo>
                        <a:pt x="230" y="154"/>
                        <a:pt x="235" y="148"/>
                        <a:pt x="239" y="143"/>
                      </a:cubicBezTo>
                      <a:cubicBezTo>
                        <a:pt x="239" y="142"/>
                        <a:pt x="239" y="142"/>
                        <a:pt x="239" y="142"/>
                      </a:cubicBezTo>
                      <a:cubicBezTo>
                        <a:pt x="239" y="141"/>
                        <a:pt x="239" y="140"/>
                        <a:pt x="239" y="139"/>
                      </a:cubicBezTo>
                      <a:cubicBezTo>
                        <a:pt x="239" y="138"/>
                        <a:pt x="239" y="137"/>
                        <a:pt x="240" y="136"/>
                      </a:cubicBezTo>
                      <a:cubicBezTo>
                        <a:pt x="243" y="127"/>
                        <a:pt x="245" y="118"/>
                        <a:pt x="248" y="109"/>
                      </a:cubicBezTo>
                      <a:cubicBezTo>
                        <a:pt x="250" y="101"/>
                        <a:pt x="252" y="94"/>
                        <a:pt x="254" y="87"/>
                      </a:cubicBezTo>
                      <a:cubicBezTo>
                        <a:pt x="254" y="86"/>
                        <a:pt x="255" y="86"/>
                        <a:pt x="255" y="85"/>
                      </a:cubicBezTo>
                      <a:cubicBezTo>
                        <a:pt x="255" y="85"/>
                        <a:pt x="255" y="85"/>
                        <a:pt x="255" y="85"/>
                      </a:cubicBezTo>
                      <a:cubicBezTo>
                        <a:pt x="258" y="78"/>
                        <a:pt x="259" y="72"/>
                        <a:pt x="260" y="66"/>
                      </a:cubicBezTo>
                      <a:cubicBezTo>
                        <a:pt x="261" y="61"/>
                        <a:pt x="262" y="56"/>
                        <a:pt x="264" y="52"/>
                      </a:cubicBezTo>
                      <a:cubicBezTo>
                        <a:pt x="262" y="54"/>
                        <a:pt x="261" y="57"/>
                        <a:pt x="260" y="59"/>
                      </a:cubicBezTo>
                      <a:cubicBezTo>
                        <a:pt x="260" y="59"/>
                        <a:pt x="260" y="59"/>
                        <a:pt x="260" y="58"/>
                      </a:cubicBezTo>
                      <a:cubicBezTo>
                        <a:pt x="263" y="52"/>
                        <a:pt x="266" y="46"/>
                        <a:pt x="269" y="40"/>
                      </a:cubicBezTo>
                      <a:cubicBezTo>
                        <a:pt x="269" y="40"/>
                        <a:pt x="269" y="40"/>
                        <a:pt x="270" y="41"/>
                      </a:cubicBezTo>
                      <a:cubicBezTo>
                        <a:pt x="270" y="41"/>
                        <a:pt x="271" y="41"/>
                        <a:pt x="271" y="41"/>
                      </a:cubicBezTo>
                      <a:cubicBezTo>
                        <a:pt x="271" y="40"/>
                        <a:pt x="271" y="40"/>
                        <a:pt x="272" y="40"/>
                      </a:cubicBezTo>
                      <a:cubicBezTo>
                        <a:pt x="272" y="40"/>
                        <a:pt x="272" y="40"/>
                        <a:pt x="272" y="39"/>
                      </a:cubicBezTo>
                      <a:cubicBezTo>
                        <a:pt x="272" y="39"/>
                        <a:pt x="272" y="39"/>
                        <a:pt x="271" y="38"/>
                      </a:cubicBezTo>
                      <a:cubicBezTo>
                        <a:pt x="271" y="38"/>
                        <a:pt x="271" y="38"/>
                        <a:pt x="271" y="38"/>
                      </a:cubicBezTo>
                      <a:cubicBezTo>
                        <a:pt x="272" y="38"/>
                        <a:pt x="272" y="38"/>
                        <a:pt x="272" y="37"/>
                      </a:cubicBezTo>
                      <a:cubicBezTo>
                        <a:pt x="272" y="37"/>
                        <a:pt x="272" y="37"/>
                        <a:pt x="271" y="36"/>
                      </a:cubicBezTo>
                      <a:cubicBezTo>
                        <a:pt x="262" y="24"/>
                        <a:pt x="253" y="12"/>
                        <a:pt x="243" y="0"/>
                      </a:cubicBezTo>
                      <a:cubicBezTo>
                        <a:pt x="243" y="0"/>
                        <a:pt x="243" y="0"/>
                        <a:pt x="243" y="1"/>
                      </a:cubicBezTo>
                      <a:cubicBezTo>
                        <a:pt x="242" y="1"/>
                        <a:pt x="242" y="1"/>
                        <a:pt x="241" y="2"/>
                      </a:cubicBezTo>
                      <a:close/>
                      <a:moveTo>
                        <a:pt x="240" y="5"/>
                      </a:moveTo>
                      <a:cubicBezTo>
                        <a:pt x="239" y="4"/>
                        <a:pt x="239" y="4"/>
                        <a:pt x="238" y="4"/>
                      </a:cubicBezTo>
                      <a:cubicBezTo>
                        <a:pt x="238" y="4"/>
                        <a:pt x="237" y="4"/>
                        <a:pt x="237" y="4"/>
                      </a:cubicBezTo>
                      <a:cubicBezTo>
                        <a:pt x="236" y="4"/>
                        <a:pt x="236" y="4"/>
                        <a:pt x="235" y="3"/>
                      </a:cubicBezTo>
                      <a:cubicBezTo>
                        <a:pt x="237" y="3"/>
                        <a:pt x="239" y="3"/>
                        <a:pt x="241" y="3"/>
                      </a:cubicBezTo>
                      <a:cubicBezTo>
                        <a:pt x="242" y="3"/>
                        <a:pt x="242" y="4"/>
                        <a:pt x="242" y="4"/>
                      </a:cubicBezTo>
                      <a:cubicBezTo>
                        <a:pt x="244" y="7"/>
                        <a:pt x="246" y="10"/>
                        <a:pt x="248" y="13"/>
                      </a:cubicBezTo>
                      <a:cubicBezTo>
                        <a:pt x="246" y="11"/>
                        <a:pt x="245" y="9"/>
                        <a:pt x="243" y="7"/>
                      </a:cubicBezTo>
                      <a:cubicBezTo>
                        <a:pt x="242" y="6"/>
                        <a:pt x="241" y="5"/>
                        <a:pt x="241" y="4"/>
                      </a:cubicBezTo>
                      <a:cubicBezTo>
                        <a:pt x="241" y="4"/>
                        <a:pt x="241" y="4"/>
                        <a:pt x="241" y="5"/>
                      </a:cubicBezTo>
                      <a:cubicBezTo>
                        <a:pt x="240" y="5"/>
                        <a:pt x="240" y="5"/>
                        <a:pt x="240" y="5"/>
                      </a:cubicBezTo>
                      <a:close/>
                      <a:moveTo>
                        <a:pt x="221" y="8"/>
                      </a:moveTo>
                      <a:cubicBezTo>
                        <a:pt x="226" y="8"/>
                        <a:pt x="231" y="8"/>
                        <a:pt x="236" y="7"/>
                      </a:cubicBezTo>
                      <a:cubicBezTo>
                        <a:pt x="236" y="7"/>
                        <a:pt x="237" y="7"/>
                        <a:pt x="237" y="8"/>
                      </a:cubicBezTo>
                      <a:cubicBezTo>
                        <a:pt x="237" y="8"/>
                        <a:pt x="237" y="8"/>
                        <a:pt x="237" y="8"/>
                      </a:cubicBezTo>
                      <a:cubicBezTo>
                        <a:pt x="237" y="8"/>
                        <a:pt x="237" y="8"/>
                        <a:pt x="237" y="9"/>
                      </a:cubicBezTo>
                      <a:cubicBezTo>
                        <a:pt x="237" y="9"/>
                        <a:pt x="237" y="9"/>
                        <a:pt x="237" y="10"/>
                      </a:cubicBezTo>
                      <a:cubicBezTo>
                        <a:pt x="245" y="17"/>
                        <a:pt x="251" y="25"/>
                        <a:pt x="254" y="35"/>
                      </a:cubicBezTo>
                      <a:cubicBezTo>
                        <a:pt x="254" y="35"/>
                        <a:pt x="255" y="36"/>
                        <a:pt x="255" y="36"/>
                      </a:cubicBezTo>
                      <a:cubicBezTo>
                        <a:pt x="255" y="36"/>
                        <a:pt x="255" y="36"/>
                        <a:pt x="256" y="36"/>
                      </a:cubicBezTo>
                      <a:cubicBezTo>
                        <a:pt x="256" y="36"/>
                        <a:pt x="257" y="35"/>
                        <a:pt x="257" y="35"/>
                      </a:cubicBezTo>
                      <a:cubicBezTo>
                        <a:pt x="257" y="35"/>
                        <a:pt x="257" y="34"/>
                        <a:pt x="257" y="34"/>
                      </a:cubicBezTo>
                      <a:cubicBezTo>
                        <a:pt x="257" y="34"/>
                        <a:pt x="257" y="34"/>
                        <a:pt x="257" y="34"/>
                      </a:cubicBezTo>
                      <a:cubicBezTo>
                        <a:pt x="257" y="33"/>
                        <a:pt x="257" y="32"/>
                        <a:pt x="256" y="32"/>
                      </a:cubicBezTo>
                      <a:cubicBezTo>
                        <a:pt x="259" y="35"/>
                        <a:pt x="262" y="38"/>
                        <a:pt x="265" y="41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5" y="42"/>
                        <a:pt x="264" y="43"/>
                        <a:pt x="264" y="44"/>
                      </a:cubicBezTo>
                      <a:cubicBezTo>
                        <a:pt x="263" y="44"/>
                        <a:pt x="263" y="44"/>
                        <a:pt x="263" y="44"/>
                      </a:cubicBezTo>
                      <a:cubicBezTo>
                        <a:pt x="263" y="45"/>
                        <a:pt x="262" y="46"/>
                        <a:pt x="261" y="48"/>
                      </a:cubicBezTo>
                      <a:cubicBezTo>
                        <a:pt x="259" y="51"/>
                        <a:pt x="257" y="54"/>
                        <a:pt x="255" y="58"/>
                      </a:cubicBezTo>
                      <a:cubicBezTo>
                        <a:pt x="255" y="58"/>
                        <a:pt x="255" y="59"/>
                        <a:pt x="255" y="59"/>
                      </a:cubicBezTo>
                      <a:cubicBezTo>
                        <a:pt x="252" y="64"/>
                        <a:pt x="249" y="69"/>
                        <a:pt x="247" y="74"/>
                      </a:cubicBezTo>
                      <a:cubicBezTo>
                        <a:pt x="240" y="86"/>
                        <a:pt x="233" y="99"/>
                        <a:pt x="227" y="111"/>
                      </a:cubicBezTo>
                      <a:cubicBezTo>
                        <a:pt x="217" y="118"/>
                        <a:pt x="207" y="126"/>
                        <a:pt x="198" y="135"/>
                      </a:cubicBezTo>
                      <a:cubicBezTo>
                        <a:pt x="198" y="135"/>
                        <a:pt x="198" y="135"/>
                        <a:pt x="198" y="135"/>
                      </a:cubicBezTo>
                      <a:cubicBezTo>
                        <a:pt x="191" y="141"/>
                        <a:pt x="183" y="147"/>
                        <a:pt x="176" y="153"/>
                      </a:cubicBezTo>
                      <a:cubicBezTo>
                        <a:pt x="176" y="153"/>
                        <a:pt x="175" y="154"/>
                        <a:pt x="175" y="154"/>
                      </a:cubicBezTo>
                      <a:cubicBezTo>
                        <a:pt x="159" y="166"/>
                        <a:pt x="143" y="178"/>
                        <a:pt x="127" y="191"/>
                      </a:cubicBezTo>
                      <a:cubicBezTo>
                        <a:pt x="126" y="192"/>
                        <a:pt x="125" y="193"/>
                        <a:pt x="124" y="194"/>
                      </a:cubicBezTo>
                      <a:cubicBezTo>
                        <a:pt x="122" y="195"/>
                        <a:pt x="119" y="197"/>
                        <a:pt x="117" y="198"/>
                      </a:cubicBezTo>
                      <a:cubicBezTo>
                        <a:pt x="115" y="200"/>
                        <a:pt x="113" y="201"/>
                        <a:pt x="111" y="203"/>
                      </a:cubicBezTo>
                      <a:cubicBezTo>
                        <a:pt x="99" y="210"/>
                        <a:pt x="89" y="217"/>
                        <a:pt x="81" y="226"/>
                      </a:cubicBezTo>
                      <a:cubicBezTo>
                        <a:pt x="81" y="226"/>
                        <a:pt x="80" y="225"/>
                        <a:pt x="79" y="224"/>
                      </a:cubicBezTo>
                      <a:cubicBezTo>
                        <a:pt x="79" y="224"/>
                        <a:pt x="79" y="223"/>
                        <a:pt x="78" y="223"/>
                      </a:cubicBezTo>
                      <a:cubicBezTo>
                        <a:pt x="78" y="222"/>
                        <a:pt x="78" y="222"/>
                        <a:pt x="79" y="222"/>
                      </a:cubicBezTo>
                      <a:cubicBezTo>
                        <a:pt x="79" y="222"/>
                        <a:pt x="80" y="223"/>
                        <a:pt x="80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0" y="221"/>
                        <a:pt x="79" y="220"/>
                        <a:pt x="79" y="219"/>
                      </a:cubicBezTo>
                      <a:cubicBezTo>
                        <a:pt x="79" y="219"/>
                        <a:pt x="79" y="218"/>
                        <a:pt x="79" y="218"/>
                      </a:cubicBezTo>
                      <a:cubicBezTo>
                        <a:pt x="79" y="218"/>
                        <a:pt x="78" y="218"/>
                        <a:pt x="78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6" y="216"/>
                        <a:pt x="75" y="214"/>
                        <a:pt x="74" y="213"/>
                      </a:cubicBezTo>
                      <a:cubicBezTo>
                        <a:pt x="63" y="198"/>
                        <a:pt x="51" y="184"/>
                        <a:pt x="39" y="171"/>
                      </a:cubicBezTo>
                      <a:cubicBezTo>
                        <a:pt x="38" y="170"/>
                        <a:pt x="37" y="168"/>
                        <a:pt x="36" y="166"/>
                      </a:cubicBezTo>
                      <a:cubicBezTo>
                        <a:pt x="36" y="166"/>
                        <a:pt x="36" y="166"/>
                        <a:pt x="36" y="166"/>
                      </a:cubicBezTo>
                      <a:cubicBezTo>
                        <a:pt x="35" y="166"/>
                        <a:pt x="35" y="166"/>
                        <a:pt x="35" y="166"/>
                      </a:cubicBezTo>
                      <a:cubicBezTo>
                        <a:pt x="29" y="158"/>
                        <a:pt x="22" y="151"/>
                        <a:pt x="15" y="144"/>
                      </a:cubicBezTo>
                      <a:cubicBezTo>
                        <a:pt x="14" y="143"/>
                        <a:pt x="13" y="142"/>
                        <a:pt x="11" y="141"/>
                      </a:cubicBezTo>
                      <a:cubicBezTo>
                        <a:pt x="11" y="141"/>
                        <a:pt x="12" y="141"/>
                        <a:pt x="12" y="140"/>
                      </a:cubicBezTo>
                      <a:cubicBezTo>
                        <a:pt x="24" y="131"/>
                        <a:pt x="35" y="121"/>
                        <a:pt x="47" y="112"/>
                      </a:cubicBezTo>
                      <a:cubicBezTo>
                        <a:pt x="63" y="100"/>
                        <a:pt x="79" y="88"/>
                        <a:pt x="95" y="76"/>
                      </a:cubicBezTo>
                      <a:cubicBezTo>
                        <a:pt x="99" y="72"/>
                        <a:pt x="102" y="69"/>
                        <a:pt x="105" y="66"/>
                      </a:cubicBezTo>
                      <a:cubicBezTo>
                        <a:pt x="104" y="66"/>
                        <a:pt x="103" y="66"/>
                        <a:pt x="102" y="66"/>
                      </a:cubicBezTo>
                      <a:cubicBezTo>
                        <a:pt x="89" y="76"/>
                        <a:pt x="77" y="85"/>
                        <a:pt x="64" y="95"/>
                      </a:cubicBezTo>
                      <a:cubicBezTo>
                        <a:pt x="67" y="92"/>
                        <a:pt x="70" y="90"/>
                        <a:pt x="73" y="88"/>
                      </a:cubicBezTo>
                      <a:cubicBezTo>
                        <a:pt x="86" y="77"/>
                        <a:pt x="99" y="67"/>
                        <a:pt x="113" y="57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26" y="46"/>
                        <a:pt x="139" y="35"/>
                        <a:pt x="152" y="25"/>
                      </a:cubicBezTo>
                      <a:cubicBezTo>
                        <a:pt x="152" y="24"/>
                        <a:pt x="152" y="24"/>
                        <a:pt x="152" y="24"/>
                      </a:cubicBezTo>
                      <a:cubicBezTo>
                        <a:pt x="151" y="24"/>
                        <a:pt x="151" y="24"/>
                        <a:pt x="151" y="23"/>
                      </a:cubicBezTo>
                      <a:cubicBezTo>
                        <a:pt x="150" y="24"/>
                        <a:pt x="149" y="24"/>
                        <a:pt x="147" y="25"/>
                      </a:cubicBezTo>
                      <a:cubicBezTo>
                        <a:pt x="148" y="24"/>
                        <a:pt x="149" y="23"/>
                        <a:pt x="151" y="22"/>
                      </a:cubicBezTo>
                      <a:cubicBezTo>
                        <a:pt x="151" y="21"/>
                        <a:pt x="152" y="21"/>
                        <a:pt x="152" y="21"/>
                      </a:cubicBezTo>
                      <a:cubicBezTo>
                        <a:pt x="164" y="21"/>
                        <a:pt x="176" y="20"/>
                        <a:pt x="187" y="18"/>
                      </a:cubicBezTo>
                      <a:cubicBezTo>
                        <a:pt x="187" y="17"/>
                        <a:pt x="187" y="17"/>
                        <a:pt x="187" y="17"/>
                      </a:cubicBezTo>
                      <a:cubicBezTo>
                        <a:pt x="187" y="17"/>
                        <a:pt x="187" y="16"/>
                        <a:pt x="186" y="16"/>
                      </a:cubicBezTo>
                      <a:cubicBezTo>
                        <a:pt x="180" y="16"/>
                        <a:pt x="174" y="17"/>
                        <a:pt x="168" y="17"/>
                      </a:cubicBezTo>
                      <a:cubicBezTo>
                        <a:pt x="171" y="17"/>
                        <a:pt x="173" y="16"/>
                        <a:pt x="176" y="16"/>
                      </a:cubicBezTo>
                      <a:cubicBezTo>
                        <a:pt x="185" y="14"/>
                        <a:pt x="195" y="12"/>
                        <a:pt x="205" y="10"/>
                      </a:cubicBezTo>
                      <a:cubicBezTo>
                        <a:pt x="205" y="10"/>
                        <a:pt x="205" y="10"/>
                        <a:pt x="205" y="10"/>
                      </a:cubicBezTo>
                      <a:cubicBezTo>
                        <a:pt x="205" y="10"/>
                        <a:pt x="205" y="9"/>
                        <a:pt x="204" y="9"/>
                      </a:cubicBezTo>
                      <a:cubicBezTo>
                        <a:pt x="202" y="9"/>
                        <a:pt x="200" y="9"/>
                        <a:pt x="198" y="10"/>
                      </a:cubicBezTo>
                      <a:cubicBezTo>
                        <a:pt x="200" y="9"/>
                        <a:pt x="202" y="8"/>
                        <a:pt x="204" y="7"/>
                      </a:cubicBezTo>
                      <a:cubicBezTo>
                        <a:pt x="204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12" y="7"/>
                        <a:pt x="219" y="6"/>
                        <a:pt x="225" y="6"/>
                      </a:cubicBezTo>
                      <a:cubicBezTo>
                        <a:pt x="224" y="6"/>
                        <a:pt x="223" y="7"/>
                        <a:pt x="221" y="8"/>
                      </a:cubicBezTo>
                      <a:close/>
                      <a:moveTo>
                        <a:pt x="230" y="4"/>
                      </a:moveTo>
                      <a:cubicBezTo>
                        <a:pt x="230" y="4"/>
                        <a:pt x="231" y="4"/>
                        <a:pt x="231" y="4"/>
                      </a:cubicBezTo>
                      <a:cubicBezTo>
                        <a:pt x="231" y="4"/>
                        <a:pt x="230" y="4"/>
                        <a:pt x="230" y="4"/>
                      </a:cubicBezTo>
                      <a:close/>
                      <a:moveTo>
                        <a:pt x="267" y="38"/>
                      </a:moveTo>
                      <a:cubicBezTo>
                        <a:pt x="267" y="38"/>
                        <a:pt x="267" y="38"/>
                        <a:pt x="267" y="38"/>
                      </a:cubicBezTo>
                      <a:cubicBezTo>
                        <a:pt x="267" y="38"/>
                        <a:pt x="266" y="37"/>
                        <a:pt x="266" y="36"/>
                      </a:cubicBezTo>
                      <a:cubicBezTo>
                        <a:pt x="259" y="29"/>
                        <a:pt x="254" y="22"/>
                        <a:pt x="250" y="14"/>
                      </a:cubicBezTo>
                      <a:cubicBezTo>
                        <a:pt x="255" y="22"/>
                        <a:pt x="261" y="30"/>
                        <a:pt x="267" y="38"/>
                      </a:cubicBezTo>
                      <a:close/>
                      <a:moveTo>
                        <a:pt x="216" y="129"/>
                      </a:moveTo>
                      <a:cubicBezTo>
                        <a:pt x="216" y="129"/>
                        <a:pt x="216" y="129"/>
                        <a:pt x="215" y="129"/>
                      </a:cubicBezTo>
                      <a:cubicBezTo>
                        <a:pt x="215" y="129"/>
                        <a:pt x="215" y="129"/>
                        <a:pt x="215" y="129"/>
                      </a:cubicBezTo>
                      <a:cubicBezTo>
                        <a:pt x="213" y="130"/>
                        <a:pt x="212" y="131"/>
                        <a:pt x="211" y="132"/>
                      </a:cubicBezTo>
                      <a:cubicBezTo>
                        <a:pt x="211" y="132"/>
                        <a:pt x="211" y="132"/>
                        <a:pt x="211" y="131"/>
                      </a:cubicBezTo>
                      <a:cubicBezTo>
                        <a:pt x="214" y="129"/>
                        <a:pt x="217" y="126"/>
                        <a:pt x="221" y="123"/>
                      </a:cubicBezTo>
                      <a:cubicBezTo>
                        <a:pt x="220" y="124"/>
                        <a:pt x="219" y="125"/>
                        <a:pt x="219" y="126"/>
                      </a:cubicBezTo>
                      <a:cubicBezTo>
                        <a:pt x="221" y="126"/>
                        <a:pt x="223" y="124"/>
                        <a:pt x="224" y="122"/>
                      </a:cubicBezTo>
                      <a:cubicBezTo>
                        <a:pt x="227" y="118"/>
                        <a:pt x="229" y="113"/>
                        <a:pt x="232" y="109"/>
                      </a:cubicBezTo>
                      <a:cubicBezTo>
                        <a:pt x="231" y="112"/>
                        <a:pt x="230" y="115"/>
                        <a:pt x="229" y="118"/>
                      </a:cubicBezTo>
                      <a:cubicBezTo>
                        <a:pt x="227" y="125"/>
                        <a:pt x="225" y="133"/>
                        <a:pt x="225" y="141"/>
                      </a:cubicBezTo>
                      <a:cubicBezTo>
                        <a:pt x="225" y="140"/>
                        <a:pt x="226" y="140"/>
                        <a:pt x="226" y="140"/>
                      </a:cubicBezTo>
                      <a:cubicBezTo>
                        <a:pt x="226" y="139"/>
                        <a:pt x="226" y="139"/>
                        <a:pt x="226" y="139"/>
                      </a:cubicBezTo>
                      <a:cubicBezTo>
                        <a:pt x="228" y="132"/>
                        <a:pt x="229" y="125"/>
                        <a:pt x="230" y="119"/>
                      </a:cubicBezTo>
                      <a:cubicBezTo>
                        <a:pt x="230" y="119"/>
                        <a:pt x="230" y="119"/>
                        <a:pt x="231" y="119"/>
                      </a:cubicBezTo>
                      <a:cubicBezTo>
                        <a:pt x="231" y="118"/>
                        <a:pt x="231" y="118"/>
                        <a:pt x="231" y="118"/>
                      </a:cubicBezTo>
                      <a:cubicBezTo>
                        <a:pt x="237" y="109"/>
                        <a:pt x="242" y="99"/>
                        <a:pt x="246" y="90"/>
                      </a:cubicBezTo>
                      <a:cubicBezTo>
                        <a:pt x="247" y="88"/>
                        <a:pt x="247" y="86"/>
                        <a:pt x="248" y="85"/>
                      </a:cubicBezTo>
                      <a:cubicBezTo>
                        <a:pt x="247" y="90"/>
                        <a:pt x="246" y="96"/>
                        <a:pt x="245" y="102"/>
                      </a:cubicBezTo>
                      <a:cubicBezTo>
                        <a:pt x="242" y="109"/>
                        <a:pt x="240" y="116"/>
                        <a:pt x="237" y="123"/>
                      </a:cubicBezTo>
                      <a:cubicBezTo>
                        <a:pt x="236" y="128"/>
                        <a:pt x="234" y="133"/>
                        <a:pt x="233" y="138"/>
                      </a:cubicBezTo>
                      <a:cubicBezTo>
                        <a:pt x="226" y="148"/>
                        <a:pt x="219" y="157"/>
                        <a:pt x="213" y="167"/>
                      </a:cubicBezTo>
                      <a:cubicBezTo>
                        <a:pt x="198" y="182"/>
                        <a:pt x="181" y="194"/>
                        <a:pt x="164" y="205"/>
                      </a:cubicBezTo>
                      <a:cubicBezTo>
                        <a:pt x="165" y="205"/>
                        <a:pt x="165" y="205"/>
                        <a:pt x="165" y="205"/>
                      </a:cubicBezTo>
                      <a:cubicBezTo>
                        <a:pt x="174" y="202"/>
                        <a:pt x="181" y="198"/>
                        <a:pt x="188" y="192"/>
                      </a:cubicBezTo>
                      <a:cubicBezTo>
                        <a:pt x="191" y="190"/>
                        <a:pt x="193" y="188"/>
                        <a:pt x="196" y="186"/>
                      </a:cubicBezTo>
                      <a:cubicBezTo>
                        <a:pt x="199" y="184"/>
                        <a:pt x="201" y="181"/>
                        <a:pt x="204" y="179"/>
                      </a:cubicBezTo>
                      <a:cubicBezTo>
                        <a:pt x="204" y="180"/>
                        <a:pt x="203" y="180"/>
                        <a:pt x="203" y="180"/>
                      </a:cubicBezTo>
                      <a:cubicBezTo>
                        <a:pt x="201" y="183"/>
                        <a:pt x="199" y="185"/>
                        <a:pt x="196" y="187"/>
                      </a:cubicBezTo>
                      <a:cubicBezTo>
                        <a:pt x="192" y="191"/>
                        <a:pt x="188" y="194"/>
                        <a:pt x="184" y="198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170" y="208"/>
                        <a:pt x="158" y="219"/>
                        <a:pt x="146" y="231"/>
                      </a:cubicBezTo>
                      <a:cubicBezTo>
                        <a:pt x="134" y="243"/>
                        <a:pt x="122" y="254"/>
                        <a:pt x="110" y="266"/>
                      </a:cubicBezTo>
                      <a:cubicBezTo>
                        <a:pt x="105" y="270"/>
                        <a:pt x="101" y="274"/>
                        <a:pt x="97" y="279"/>
                      </a:cubicBezTo>
                      <a:cubicBezTo>
                        <a:pt x="90" y="273"/>
                        <a:pt x="84" y="267"/>
                        <a:pt x="78" y="262"/>
                      </a:cubicBezTo>
                      <a:cubicBezTo>
                        <a:pt x="76" y="260"/>
                        <a:pt x="75" y="257"/>
                        <a:pt x="73" y="256"/>
                      </a:cubicBezTo>
                      <a:cubicBezTo>
                        <a:pt x="74" y="256"/>
                        <a:pt x="75" y="257"/>
                        <a:pt x="75" y="258"/>
                      </a:cubicBezTo>
                      <a:cubicBezTo>
                        <a:pt x="76" y="258"/>
                        <a:pt x="76" y="257"/>
                        <a:pt x="76" y="257"/>
                      </a:cubicBezTo>
                      <a:cubicBezTo>
                        <a:pt x="76" y="257"/>
                        <a:pt x="76" y="257"/>
                        <a:pt x="76" y="256"/>
                      </a:cubicBezTo>
                      <a:cubicBezTo>
                        <a:pt x="69" y="250"/>
                        <a:pt x="62" y="244"/>
                        <a:pt x="55" y="237"/>
                      </a:cubicBezTo>
                      <a:cubicBezTo>
                        <a:pt x="53" y="235"/>
                        <a:pt x="51" y="234"/>
                        <a:pt x="50" y="232"/>
                      </a:cubicBezTo>
                      <a:cubicBezTo>
                        <a:pt x="51" y="221"/>
                        <a:pt x="50" y="210"/>
                        <a:pt x="48" y="198"/>
                      </a:cubicBezTo>
                      <a:cubicBezTo>
                        <a:pt x="47" y="198"/>
                        <a:pt x="47" y="198"/>
                        <a:pt x="47" y="198"/>
                      </a:cubicBezTo>
                      <a:cubicBezTo>
                        <a:pt x="47" y="198"/>
                        <a:pt x="46" y="198"/>
                        <a:pt x="46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201"/>
                        <a:pt x="46" y="204"/>
                        <a:pt x="46" y="207"/>
                      </a:cubicBezTo>
                      <a:cubicBezTo>
                        <a:pt x="47" y="210"/>
                        <a:pt x="47" y="214"/>
                        <a:pt x="47" y="217"/>
                      </a:cubicBezTo>
                      <a:cubicBezTo>
                        <a:pt x="47" y="222"/>
                        <a:pt x="48" y="227"/>
                        <a:pt x="49" y="232"/>
                      </a:cubicBezTo>
                      <a:cubicBezTo>
                        <a:pt x="46" y="228"/>
                        <a:pt x="43" y="226"/>
                        <a:pt x="39" y="223"/>
                      </a:cubicBezTo>
                      <a:cubicBezTo>
                        <a:pt x="37" y="221"/>
                        <a:pt x="34" y="218"/>
                        <a:pt x="31" y="216"/>
                      </a:cubicBezTo>
                      <a:cubicBezTo>
                        <a:pt x="32" y="216"/>
                        <a:pt x="32" y="216"/>
                        <a:pt x="33" y="216"/>
                      </a:cubicBezTo>
                      <a:cubicBezTo>
                        <a:pt x="34" y="215"/>
                        <a:pt x="34" y="214"/>
                        <a:pt x="35" y="212"/>
                      </a:cubicBezTo>
                      <a:cubicBezTo>
                        <a:pt x="36" y="201"/>
                        <a:pt x="36" y="189"/>
                        <a:pt x="36" y="178"/>
                      </a:cubicBezTo>
                      <a:cubicBezTo>
                        <a:pt x="33" y="180"/>
                        <a:pt x="33" y="183"/>
                        <a:pt x="33" y="187"/>
                      </a:cubicBezTo>
                      <a:cubicBezTo>
                        <a:pt x="34" y="196"/>
                        <a:pt x="33" y="204"/>
                        <a:pt x="32" y="212"/>
                      </a:cubicBezTo>
                      <a:cubicBezTo>
                        <a:pt x="31" y="212"/>
                        <a:pt x="31" y="212"/>
                        <a:pt x="31" y="213"/>
                      </a:cubicBezTo>
                      <a:cubicBezTo>
                        <a:pt x="31" y="213"/>
                        <a:pt x="31" y="214"/>
                        <a:pt x="31" y="214"/>
                      </a:cubicBezTo>
                      <a:cubicBezTo>
                        <a:pt x="31" y="214"/>
                        <a:pt x="31" y="215"/>
                        <a:pt x="31" y="215"/>
                      </a:cubicBezTo>
                      <a:cubicBezTo>
                        <a:pt x="29" y="214"/>
                        <a:pt x="28" y="213"/>
                        <a:pt x="27" y="212"/>
                      </a:cubicBezTo>
                      <a:cubicBezTo>
                        <a:pt x="27" y="212"/>
                        <a:pt x="27" y="212"/>
                        <a:pt x="27" y="212"/>
                      </a:cubicBezTo>
                      <a:cubicBezTo>
                        <a:pt x="28" y="201"/>
                        <a:pt x="29" y="191"/>
                        <a:pt x="30" y="180"/>
                      </a:cubicBezTo>
                      <a:cubicBezTo>
                        <a:pt x="31" y="179"/>
                        <a:pt x="33" y="178"/>
                        <a:pt x="34" y="176"/>
                      </a:cubicBezTo>
                      <a:cubicBezTo>
                        <a:pt x="36" y="178"/>
                        <a:pt x="39" y="181"/>
                        <a:pt x="41" y="184"/>
                      </a:cubicBezTo>
                      <a:cubicBezTo>
                        <a:pt x="40" y="196"/>
                        <a:pt x="40" y="208"/>
                        <a:pt x="41" y="220"/>
                      </a:cubicBezTo>
                      <a:cubicBezTo>
                        <a:pt x="41" y="220"/>
                        <a:pt x="41" y="220"/>
                        <a:pt x="41" y="220"/>
                      </a:cubicBezTo>
                      <a:cubicBezTo>
                        <a:pt x="43" y="208"/>
                        <a:pt x="43" y="197"/>
                        <a:pt x="43" y="186"/>
                      </a:cubicBezTo>
                      <a:cubicBezTo>
                        <a:pt x="45" y="188"/>
                        <a:pt x="47" y="191"/>
                        <a:pt x="49" y="194"/>
                      </a:cubicBezTo>
                      <a:cubicBezTo>
                        <a:pt x="53" y="198"/>
                        <a:pt x="56" y="204"/>
                        <a:pt x="60" y="208"/>
                      </a:cubicBezTo>
                      <a:cubicBezTo>
                        <a:pt x="59" y="219"/>
                        <a:pt x="59" y="229"/>
                        <a:pt x="59" y="240"/>
                      </a:cubicBezTo>
                      <a:cubicBezTo>
                        <a:pt x="59" y="240"/>
                        <a:pt x="59" y="240"/>
                        <a:pt x="60" y="240"/>
                      </a:cubicBezTo>
                      <a:cubicBezTo>
                        <a:pt x="60" y="240"/>
                        <a:pt x="60" y="240"/>
                        <a:pt x="60" y="240"/>
                      </a:cubicBezTo>
                      <a:cubicBezTo>
                        <a:pt x="62" y="230"/>
                        <a:pt x="62" y="220"/>
                        <a:pt x="62" y="210"/>
                      </a:cubicBezTo>
                      <a:cubicBezTo>
                        <a:pt x="66" y="216"/>
                        <a:pt x="71" y="222"/>
                        <a:pt x="75" y="228"/>
                      </a:cubicBezTo>
                      <a:cubicBezTo>
                        <a:pt x="75" y="236"/>
                        <a:pt x="75" y="244"/>
                        <a:pt x="75" y="253"/>
                      </a:cubicBezTo>
                      <a:cubicBezTo>
                        <a:pt x="76" y="253"/>
                        <a:pt x="77" y="253"/>
                        <a:pt x="77" y="253"/>
                      </a:cubicBezTo>
                      <a:cubicBezTo>
                        <a:pt x="77" y="252"/>
                        <a:pt x="77" y="252"/>
                        <a:pt x="77" y="252"/>
                      </a:cubicBezTo>
                      <a:cubicBezTo>
                        <a:pt x="77" y="245"/>
                        <a:pt x="77" y="238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80" y="233"/>
                        <a:pt x="82" y="236"/>
                        <a:pt x="84" y="238"/>
                      </a:cubicBezTo>
                      <a:cubicBezTo>
                        <a:pt x="83" y="246"/>
                        <a:pt x="83" y="254"/>
                        <a:pt x="83" y="262"/>
                      </a:cubicBezTo>
                      <a:cubicBezTo>
                        <a:pt x="84" y="262"/>
                        <a:pt x="84" y="262"/>
                        <a:pt x="85" y="260"/>
                      </a:cubicBezTo>
                      <a:cubicBezTo>
                        <a:pt x="85" y="253"/>
                        <a:pt x="86" y="245"/>
                        <a:pt x="86" y="238"/>
                      </a:cubicBezTo>
                      <a:cubicBezTo>
                        <a:pt x="86" y="237"/>
                        <a:pt x="86" y="237"/>
                        <a:pt x="86" y="237"/>
                      </a:cubicBezTo>
                      <a:cubicBezTo>
                        <a:pt x="86" y="237"/>
                        <a:pt x="86" y="237"/>
                        <a:pt x="86" y="236"/>
                      </a:cubicBezTo>
                      <a:cubicBezTo>
                        <a:pt x="86" y="234"/>
                        <a:pt x="86" y="232"/>
                        <a:pt x="86" y="229"/>
                      </a:cubicBezTo>
                      <a:cubicBezTo>
                        <a:pt x="87" y="229"/>
                        <a:pt x="87" y="228"/>
                        <a:pt x="87" y="228"/>
                      </a:cubicBezTo>
                      <a:cubicBezTo>
                        <a:pt x="99" y="218"/>
                        <a:pt x="111" y="208"/>
                        <a:pt x="123" y="199"/>
                      </a:cubicBezTo>
                      <a:cubicBezTo>
                        <a:pt x="121" y="215"/>
                        <a:pt x="119" y="231"/>
                        <a:pt x="117" y="248"/>
                      </a:cubicBezTo>
                      <a:cubicBezTo>
                        <a:pt x="117" y="248"/>
                        <a:pt x="117" y="248"/>
                        <a:pt x="117" y="249"/>
                      </a:cubicBezTo>
                      <a:cubicBezTo>
                        <a:pt x="118" y="249"/>
                        <a:pt x="119" y="248"/>
                        <a:pt x="119" y="248"/>
                      </a:cubicBezTo>
                      <a:cubicBezTo>
                        <a:pt x="119" y="247"/>
                        <a:pt x="119" y="247"/>
                        <a:pt x="119" y="247"/>
                      </a:cubicBezTo>
                      <a:cubicBezTo>
                        <a:pt x="122" y="230"/>
                        <a:pt x="124" y="214"/>
                        <a:pt x="126" y="197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6" y="196"/>
                        <a:pt x="127" y="196"/>
                        <a:pt x="128" y="195"/>
                      </a:cubicBezTo>
                      <a:cubicBezTo>
                        <a:pt x="129" y="194"/>
                        <a:pt x="131" y="193"/>
                        <a:pt x="132" y="192"/>
                      </a:cubicBezTo>
                      <a:cubicBezTo>
                        <a:pt x="141" y="186"/>
                        <a:pt x="151" y="180"/>
                        <a:pt x="160" y="174"/>
                      </a:cubicBezTo>
                      <a:cubicBezTo>
                        <a:pt x="163" y="172"/>
                        <a:pt x="166" y="170"/>
                        <a:pt x="169" y="168"/>
                      </a:cubicBezTo>
                      <a:cubicBezTo>
                        <a:pt x="164" y="178"/>
                        <a:pt x="161" y="190"/>
                        <a:pt x="159" y="202"/>
                      </a:cubicBezTo>
                      <a:cubicBezTo>
                        <a:pt x="160" y="202"/>
                        <a:pt x="160" y="202"/>
                        <a:pt x="161" y="202"/>
                      </a:cubicBezTo>
                      <a:cubicBezTo>
                        <a:pt x="161" y="202"/>
                        <a:pt x="161" y="202"/>
                        <a:pt x="161" y="202"/>
                      </a:cubicBezTo>
                      <a:cubicBezTo>
                        <a:pt x="161" y="202"/>
                        <a:pt x="161" y="201"/>
                        <a:pt x="162" y="201"/>
                      </a:cubicBezTo>
                      <a:cubicBezTo>
                        <a:pt x="165" y="189"/>
                        <a:pt x="168" y="178"/>
                        <a:pt x="171" y="166"/>
                      </a:cubicBezTo>
                      <a:cubicBezTo>
                        <a:pt x="174" y="164"/>
                        <a:pt x="177" y="162"/>
                        <a:pt x="181" y="159"/>
                      </a:cubicBezTo>
                      <a:cubicBezTo>
                        <a:pt x="176" y="170"/>
                        <a:pt x="173" y="182"/>
                        <a:pt x="171" y="194"/>
                      </a:cubicBezTo>
                      <a:cubicBezTo>
                        <a:pt x="171" y="194"/>
                        <a:pt x="171" y="194"/>
                        <a:pt x="171" y="194"/>
                      </a:cubicBezTo>
                      <a:cubicBezTo>
                        <a:pt x="172" y="194"/>
                        <a:pt x="173" y="194"/>
                        <a:pt x="173" y="193"/>
                      </a:cubicBezTo>
                      <a:cubicBezTo>
                        <a:pt x="173" y="192"/>
                        <a:pt x="173" y="192"/>
                        <a:pt x="173" y="192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6" y="179"/>
                        <a:pt x="180" y="168"/>
                        <a:pt x="185" y="156"/>
                      </a:cubicBezTo>
                      <a:cubicBezTo>
                        <a:pt x="188" y="154"/>
                        <a:pt x="191" y="151"/>
                        <a:pt x="195" y="149"/>
                      </a:cubicBezTo>
                      <a:cubicBezTo>
                        <a:pt x="195" y="149"/>
                        <a:pt x="195" y="149"/>
                        <a:pt x="195" y="149"/>
                      </a:cubicBezTo>
                      <a:cubicBezTo>
                        <a:pt x="193" y="153"/>
                        <a:pt x="191" y="157"/>
                        <a:pt x="189" y="161"/>
                      </a:cubicBezTo>
                      <a:cubicBezTo>
                        <a:pt x="185" y="168"/>
                        <a:pt x="183" y="176"/>
                        <a:pt x="183" y="184"/>
                      </a:cubicBezTo>
                      <a:cubicBezTo>
                        <a:pt x="183" y="184"/>
                        <a:pt x="184" y="184"/>
                        <a:pt x="185" y="184"/>
                      </a:cubicBezTo>
                      <a:cubicBezTo>
                        <a:pt x="185" y="183"/>
                        <a:pt x="185" y="183"/>
                        <a:pt x="185" y="183"/>
                      </a:cubicBezTo>
                      <a:cubicBezTo>
                        <a:pt x="189" y="170"/>
                        <a:pt x="194" y="158"/>
                        <a:pt x="199" y="146"/>
                      </a:cubicBezTo>
                      <a:cubicBezTo>
                        <a:pt x="201" y="144"/>
                        <a:pt x="204" y="142"/>
                        <a:pt x="206" y="140"/>
                      </a:cubicBezTo>
                      <a:cubicBezTo>
                        <a:pt x="202" y="150"/>
                        <a:pt x="198" y="161"/>
                        <a:pt x="196" y="172"/>
                      </a:cubicBezTo>
                      <a:cubicBezTo>
                        <a:pt x="197" y="172"/>
                        <a:pt x="197" y="171"/>
                        <a:pt x="197" y="171"/>
                      </a:cubicBezTo>
                      <a:cubicBezTo>
                        <a:pt x="197" y="171"/>
                        <a:pt x="197" y="170"/>
                        <a:pt x="198" y="170"/>
                      </a:cubicBezTo>
                      <a:cubicBezTo>
                        <a:pt x="201" y="159"/>
                        <a:pt x="205" y="148"/>
                        <a:pt x="209" y="138"/>
                      </a:cubicBezTo>
                      <a:cubicBezTo>
                        <a:pt x="212" y="135"/>
                        <a:pt x="214" y="132"/>
                        <a:pt x="216" y="129"/>
                      </a:cubicBezTo>
                      <a:close/>
                      <a:moveTo>
                        <a:pt x="199" y="140"/>
                      </a:moveTo>
                      <a:cubicBezTo>
                        <a:pt x="199" y="141"/>
                        <a:pt x="199" y="142"/>
                        <a:pt x="198" y="142"/>
                      </a:cubicBezTo>
                      <a:cubicBezTo>
                        <a:pt x="195" y="144"/>
                        <a:pt x="192" y="146"/>
                        <a:pt x="189" y="149"/>
                      </a:cubicBezTo>
                      <a:cubicBezTo>
                        <a:pt x="188" y="149"/>
                        <a:pt x="187" y="150"/>
                        <a:pt x="186" y="151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8" y="148"/>
                        <a:pt x="190" y="147"/>
                        <a:pt x="192" y="145"/>
                      </a:cubicBezTo>
                      <a:cubicBezTo>
                        <a:pt x="192" y="145"/>
                        <a:pt x="193" y="145"/>
                        <a:pt x="193" y="145"/>
                      </a:cubicBezTo>
                      <a:cubicBezTo>
                        <a:pt x="195" y="143"/>
                        <a:pt x="197" y="142"/>
                        <a:pt x="199" y="140"/>
                      </a:cubicBezTo>
                      <a:close/>
                      <a:moveTo>
                        <a:pt x="201" y="140"/>
                      </a:moveTo>
                      <a:cubicBezTo>
                        <a:pt x="201" y="139"/>
                        <a:pt x="201" y="139"/>
                        <a:pt x="202" y="138"/>
                      </a:cubicBezTo>
                      <a:cubicBezTo>
                        <a:pt x="204" y="136"/>
                        <a:pt x="207" y="134"/>
                        <a:pt x="210" y="132"/>
                      </a:cubicBezTo>
                      <a:cubicBezTo>
                        <a:pt x="210" y="132"/>
                        <a:pt x="209" y="133"/>
                        <a:pt x="209" y="133"/>
                      </a:cubicBezTo>
                      <a:cubicBezTo>
                        <a:pt x="207" y="136"/>
                        <a:pt x="204" y="138"/>
                        <a:pt x="201" y="140"/>
                      </a:cubicBezTo>
                      <a:close/>
                      <a:moveTo>
                        <a:pt x="251" y="86"/>
                      </a:moveTo>
                      <a:cubicBezTo>
                        <a:pt x="250" y="87"/>
                        <a:pt x="250" y="89"/>
                        <a:pt x="249" y="91"/>
                      </a:cubicBezTo>
                      <a:cubicBezTo>
                        <a:pt x="249" y="91"/>
                        <a:pt x="249" y="91"/>
                        <a:pt x="249" y="92"/>
                      </a:cubicBezTo>
                      <a:cubicBezTo>
                        <a:pt x="250" y="87"/>
                        <a:pt x="251" y="82"/>
                        <a:pt x="251" y="77"/>
                      </a:cubicBezTo>
                      <a:cubicBezTo>
                        <a:pt x="253" y="73"/>
                        <a:pt x="255" y="70"/>
                        <a:pt x="256" y="66"/>
                      </a:cubicBezTo>
                      <a:cubicBezTo>
                        <a:pt x="256" y="67"/>
                        <a:pt x="256" y="68"/>
                        <a:pt x="256" y="68"/>
                      </a:cubicBezTo>
                      <a:cubicBezTo>
                        <a:pt x="253" y="74"/>
                        <a:pt x="252" y="80"/>
                        <a:pt x="251" y="86"/>
                      </a:cubicBezTo>
                      <a:close/>
                      <a:moveTo>
                        <a:pt x="236" y="142"/>
                      </a:moveTo>
                      <a:cubicBezTo>
                        <a:pt x="236" y="142"/>
                        <a:pt x="236" y="142"/>
                        <a:pt x="236" y="142"/>
                      </a:cubicBezTo>
                      <a:cubicBezTo>
                        <a:pt x="236" y="142"/>
                        <a:pt x="235" y="143"/>
                        <a:pt x="235" y="143"/>
                      </a:cubicBezTo>
                      <a:cubicBezTo>
                        <a:pt x="234" y="144"/>
                        <a:pt x="234" y="145"/>
                        <a:pt x="233" y="145"/>
                      </a:cubicBezTo>
                      <a:cubicBezTo>
                        <a:pt x="234" y="144"/>
                        <a:pt x="234" y="143"/>
                        <a:pt x="235" y="142"/>
                      </a:cubicBezTo>
                      <a:cubicBezTo>
                        <a:pt x="236" y="139"/>
                        <a:pt x="237" y="136"/>
                        <a:pt x="238" y="133"/>
                      </a:cubicBezTo>
                      <a:cubicBezTo>
                        <a:pt x="238" y="133"/>
                        <a:pt x="238" y="133"/>
                        <a:pt x="238" y="133"/>
                      </a:cubicBezTo>
                      <a:cubicBezTo>
                        <a:pt x="238" y="132"/>
                        <a:pt x="239" y="130"/>
                        <a:pt x="239" y="129"/>
                      </a:cubicBezTo>
                      <a:cubicBezTo>
                        <a:pt x="238" y="133"/>
                        <a:pt x="237" y="137"/>
                        <a:pt x="236" y="142"/>
                      </a:cubicBezTo>
                      <a:close/>
                      <a:moveTo>
                        <a:pt x="230" y="149"/>
                      </a:moveTo>
                      <a:cubicBezTo>
                        <a:pt x="229" y="150"/>
                        <a:pt x="227" y="152"/>
                        <a:pt x="226" y="154"/>
                      </a:cubicBezTo>
                      <a:cubicBezTo>
                        <a:pt x="227" y="151"/>
                        <a:pt x="229" y="148"/>
                        <a:pt x="231" y="145"/>
                      </a:cubicBezTo>
                      <a:cubicBezTo>
                        <a:pt x="231" y="146"/>
                        <a:pt x="230" y="148"/>
                        <a:pt x="230" y="149"/>
                      </a:cubicBezTo>
                      <a:close/>
                      <a:moveTo>
                        <a:pt x="185" y="152"/>
                      </a:moveTo>
                      <a:cubicBezTo>
                        <a:pt x="184" y="152"/>
                        <a:pt x="184" y="152"/>
                        <a:pt x="184" y="152"/>
                      </a:cubicBezTo>
                      <a:cubicBezTo>
                        <a:pt x="183" y="153"/>
                        <a:pt x="183" y="153"/>
                        <a:pt x="182" y="154"/>
                      </a:cubicBezTo>
                      <a:cubicBezTo>
                        <a:pt x="183" y="153"/>
                        <a:pt x="183" y="152"/>
                        <a:pt x="185" y="152"/>
                      </a:cubicBezTo>
                      <a:close/>
                      <a:moveTo>
                        <a:pt x="61" y="204"/>
                      </a:move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10"/>
                        <a:pt x="71" y="216"/>
                        <a:pt x="76" y="223"/>
                      </a:cubicBezTo>
                      <a:cubicBezTo>
                        <a:pt x="71" y="216"/>
                        <a:pt x="66" y="210"/>
                        <a:pt x="61" y="204"/>
                      </a:cubicBezTo>
                      <a:close/>
                      <a:moveTo>
                        <a:pt x="61" y="203"/>
                      </a:move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58" y="201"/>
                        <a:pt x="56" y="198"/>
                        <a:pt x="54" y="196"/>
                      </a:cubicBezTo>
                      <a:cubicBezTo>
                        <a:pt x="50" y="191"/>
                        <a:pt x="46" y="186"/>
                        <a:pt x="42" y="182"/>
                      </a:cubicBezTo>
                      <a:cubicBezTo>
                        <a:pt x="42" y="182"/>
                        <a:pt x="42" y="182"/>
                        <a:pt x="42" y="181"/>
                      </a:cubicBezTo>
                      <a:cubicBezTo>
                        <a:pt x="43" y="183"/>
                        <a:pt x="45" y="184"/>
                        <a:pt x="46" y="186"/>
                      </a:cubicBezTo>
                      <a:cubicBezTo>
                        <a:pt x="51" y="192"/>
                        <a:pt x="56" y="197"/>
                        <a:pt x="61" y="203"/>
                      </a:cubicBezTo>
                      <a:close/>
                      <a:moveTo>
                        <a:pt x="89" y="223"/>
                      </a:moveTo>
                      <a:cubicBezTo>
                        <a:pt x="88" y="224"/>
                        <a:pt x="87" y="225"/>
                        <a:pt x="86" y="227"/>
                      </a:cubicBezTo>
                      <a:cubicBezTo>
                        <a:pt x="86" y="226"/>
                        <a:pt x="86" y="226"/>
                        <a:pt x="86" y="226"/>
                      </a:cubicBezTo>
                      <a:cubicBezTo>
                        <a:pt x="85" y="226"/>
                        <a:pt x="85" y="226"/>
                        <a:pt x="85" y="226"/>
                      </a:cubicBezTo>
                      <a:cubicBezTo>
                        <a:pt x="85" y="227"/>
                        <a:pt x="85" y="227"/>
                        <a:pt x="85" y="228"/>
                      </a:cubicBezTo>
                      <a:cubicBezTo>
                        <a:pt x="84" y="228"/>
                        <a:pt x="84" y="229"/>
                        <a:pt x="83" y="230"/>
                      </a:cubicBezTo>
                      <a:cubicBezTo>
                        <a:pt x="83" y="230"/>
                        <a:pt x="83" y="229"/>
                        <a:pt x="82" y="228"/>
                      </a:cubicBezTo>
                      <a:cubicBezTo>
                        <a:pt x="84" y="226"/>
                        <a:pt x="87" y="225"/>
                        <a:pt x="89" y="223"/>
                      </a:cubicBezTo>
                      <a:close/>
                      <a:moveTo>
                        <a:pt x="76" y="219"/>
                      </a:moveTo>
                      <a:cubicBezTo>
                        <a:pt x="76" y="220"/>
                        <a:pt x="76" y="220"/>
                        <a:pt x="76" y="220"/>
                      </a:cubicBezTo>
                      <a:cubicBezTo>
                        <a:pt x="75" y="219"/>
                        <a:pt x="75" y="218"/>
                        <a:pt x="74" y="217"/>
                      </a:cubicBezTo>
                      <a:cubicBezTo>
                        <a:pt x="75" y="218"/>
                        <a:pt x="75" y="219"/>
                        <a:pt x="76" y="219"/>
                      </a:cubicBezTo>
                      <a:close/>
                      <a:moveTo>
                        <a:pt x="78" y="226"/>
                      </a:moveTo>
                      <a:cubicBezTo>
                        <a:pt x="78" y="226"/>
                        <a:pt x="78" y="226"/>
                        <a:pt x="79" y="226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lose/>
                      <a:moveTo>
                        <a:pt x="84" y="230"/>
                      </a:moveTo>
                      <a:cubicBezTo>
                        <a:pt x="84" y="230"/>
                        <a:pt x="84" y="230"/>
                        <a:pt x="85" y="230"/>
                      </a:cubicBezTo>
                      <a:cubicBezTo>
                        <a:pt x="85" y="230"/>
                        <a:pt x="85" y="231"/>
                        <a:pt x="85" y="232"/>
                      </a:cubicBezTo>
                      <a:cubicBezTo>
                        <a:pt x="84" y="231"/>
                        <a:pt x="84" y="231"/>
                        <a:pt x="84" y="230"/>
                      </a:cubicBezTo>
                      <a:close/>
                      <a:moveTo>
                        <a:pt x="84" y="234"/>
                      </a:moveTo>
                      <a:cubicBezTo>
                        <a:pt x="84" y="233"/>
                        <a:pt x="83" y="233"/>
                        <a:pt x="83" y="232"/>
                      </a:cubicBezTo>
                      <a:cubicBezTo>
                        <a:pt x="83" y="232"/>
                        <a:pt x="83" y="232"/>
                        <a:pt x="84" y="232"/>
                      </a:cubicBezTo>
                      <a:cubicBezTo>
                        <a:pt x="84" y="233"/>
                        <a:pt x="84" y="233"/>
                        <a:pt x="84" y="233"/>
                      </a:cubicBezTo>
                      <a:cubicBezTo>
                        <a:pt x="84" y="233"/>
                        <a:pt x="84" y="234"/>
                        <a:pt x="84" y="234"/>
                      </a:cubicBezTo>
                      <a:close/>
                      <a:moveTo>
                        <a:pt x="36" y="174"/>
                      </a:move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9" y="177"/>
                        <a:pt x="40" y="178"/>
                        <a:pt x="41" y="180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39" y="178"/>
                        <a:pt x="37" y="176"/>
                        <a:pt x="36" y="174"/>
                      </a:cubicBezTo>
                      <a:close/>
                      <a:moveTo>
                        <a:pt x="11" y="199"/>
                      </a:moveTo>
                      <a:cubicBezTo>
                        <a:pt x="11" y="199"/>
                        <a:pt x="11" y="199"/>
                        <a:pt x="11" y="199"/>
                      </a:cubicBezTo>
                      <a:cubicBezTo>
                        <a:pt x="13" y="198"/>
                        <a:pt x="15" y="196"/>
                        <a:pt x="16" y="195"/>
                      </a:cubicBezTo>
                      <a:cubicBezTo>
                        <a:pt x="16" y="195"/>
                        <a:pt x="17" y="195"/>
                        <a:pt x="17" y="195"/>
                      </a:cubicBezTo>
                      <a:cubicBezTo>
                        <a:pt x="21" y="191"/>
                        <a:pt x="24" y="188"/>
                        <a:pt x="27" y="184"/>
                      </a:cubicBezTo>
                      <a:cubicBezTo>
                        <a:pt x="25" y="193"/>
                        <a:pt x="25" y="202"/>
                        <a:pt x="27" y="212"/>
                      </a:cubicBezTo>
                      <a:cubicBezTo>
                        <a:pt x="21" y="207"/>
                        <a:pt x="17" y="203"/>
                        <a:pt x="11" y="199"/>
                      </a:cubicBezTo>
                      <a:close/>
                      <a:moveTo>
                        <a:pt x="98" y="281"/>
                      </a:moveTo>
                      <a:cubicBezTo>
                        <a:pt x="98" y="281"/>
                        <a:pt x="98" y="281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9" y="279"/>
                        <a:pt x="100" y="278"/>
                        <a:pt x="101" y="277"/>
                      </a:cubicBezTo>
                      <a:cubicBezTo>
                        <a:pt x="100" y="278"/>
                        <a:pt x="99" y="280"/>
                        <a:pt x="98" y="2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8" name="Freeform 69">
                  <a:extLst>
                    <a:ext uri="{FF2B5EF4-FFF2-40B4-BE49-F238E27FC236}">
                      <a16:creationId xmlns:a16="http://schemas.microsoft.com/office/drawing/2014/main" id="{B11FDCC4-E2B0-C91A-3988-6188226AC64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54" y="4769"/>
                  <a:ext cx="38" cy="45"/>
                </a:xfrm>
                <a:custGeom>
                  <a:avLst/>
                  <a:gdLst>
                    <a:gd name="T0" fmla="*/ 26 w 27"/>
                    <a:gd name="T1" fmla="*/ 11 h 32"/>
                    <a:gd name="T2" fmla="*/ 11 w 27"/>
                    <a:gd name="T3" fmla="*/ 2 h 32"/>
                    <a:gd name="T4" fmla="*/ 2 w 27"/>
                    <a:gd name="T5" fmla="*/ 21 h 32"/>
                    <a:gd name="T6" fmla="*/ 7 w 27"/>
                    <a:gd name="T7" fmla="*/ 28 h 32"/>
                    <a:gd name="T8" fmla="*/ 27 w 27"/>
                    <a:gd name="T9" fmla="*/ 23 h 32"/>
                    <a:gd name="T10" fmla="*/ 26 w 27"/>
                    <a:gd name="T11" fmla="*/ 11 h 32"/>
                    <a:gd name="T12" fmla="*/ 8 w 27"/>
                    <a:gd name="T13" fmla="*/ 19 h 32"/>
                    <a:gd name="T14" fmla="*/ 17 w 27"/>
                    <a:gd name="T15" fmla="*/ 5 h 32"/>
                    <a:gd name="T16" fmla="*/ 22 w 27"/>
                    <a:gd name="T17" fmla="*/ 9 h 32"/>
                    <a:gd name="T18" fmla="*/ 23 w 27"/>
                    <a:gd name="T19" fmla="*/ 18 h 32"/>
                    <a:gd name="T20" fmla="*/ 11 w 27"/>
                    <a:gd name="T21" fmla="*/ 25 h 32"/>
                    <a:gd name="T22" fmla="*/ 8 w 27"/>
                    <a:gd name="T23" fmla="*/ 19 h 32"/>
                    <a:gd name="T24" fmla="*/ 7 w 27"/>
                    <a:gd name="T25" fmla="*/ 20 h 32"/>
                    <a:gd name="T26" fmla="*/ 9 w 27"/>
                    <a:gd name="T27" fmla="*/ 27 h 32"/>
                    <a:gd name="T28" fmla="*/ 5 w 27"/>
                    <a:gd name="T29" fmla="*/ 21 h 32"/>
                    <a:gd name="T30" fmla="*/ 5 w 27"/>
                    <a:gd name="T31" fmla="*/ 21 h 32"/>
                    <a:gd name="T32" fmla="*/ 5 w 27"/>
                    <a:gd name="T33" fmla="*/ 18 h 32"/>
                    <a:gd name="T34" fmla="*/ 7 w 27"/>
                    <a:gd name="T35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" h="32">
                      <a:moveTo>
                        <a:pt x="26" y="11"/>
                      </a:moveTo>
                      <a:cubicBezTo>
                        <a:pt x="25" y="3"/>
                        <a:pt x="20" y="0"/>
                        <a:pt x="11" y="2"/>
                      </a:cubicBezTo>
                      <a:cubicBezTo>
                        <a:pt x="3" y="5"/>
                        <a:pt x="0" y="12"/>
                        <a:pt x="2" y="21"/>
                      </a:cubicBezTo>
                      <a:cubicBezTo>
                        <a:pt x="3" y="24"/>
                        <a:pt x="4" y="26"/>
                        <a:pt x="7" y="28"/>
                      </a:cubicBezTo>
                      <a:cubicBezTo>
                        <a:pt x="15" y="32"/>
                        <a:pt x="21" y="31"/>
                        <a:pt x="27" y="23"/>
                      </a:cubicBezTo>
                      <a:cubicBezTo>
                        <a:pt x="27" y="19"/>
                        <a:pt x="27" y="15"/>
                        <a:pt x="26" y="11"/>
                      </a:cubicBezTo>
                      <a:close/>
                      <a:moveTo>
                        <a:pt x="8" y="19"/>
                      </a:moveTo>
                      <a:cubicBezTo>
                        <a:pt x="4" y="10"/>
                        <a:pt x="7" y="6"/>
                        <a:pt x="17" y="5"/>
                      </a:cubicBezTo>
                      <a:cubicBezTo>
                        <a:pt x="19" y="5"/>
                        <a:pt x="21" y="7"/>
                        <a:pt x="22" y="9"/>
                      </a:cubicBezTo>
                      <a:cubicBezTo>
                        <a:pt x="23" y="12"/>
                        <a:pt x="23" y="15"/>
                        <a:pt x="23" y="18"/>
                      </a:cubicBezTo>
                      <a:cubicBezTo>
                        <a:pt x="21" y="23"/>
                        <a:pt x="17" y="26"/>
                        <a:pt x="11" y="25"/>
                      </a:cubicBezTo>
                      <a:cubicBezTo>
                        <a:pt x="10" y="23"/>
                        <a:pt x="9" y="21"/>
                        <a:pt x="8" y="19"/>
                      </a:cubicBezTo>
                      <a:close/>
                      <a:moveTo>
                        <a:pt x="7" y="20"/>
                      </a:moveTo>
                      <a:cubicBezTo>
                        <a:pt x="8" y="23"/>
                        <a:pt x="9" y="25"/>
                        <a:pt x="9" y="27"/>
                      </a:cubicBezTo>
                      <a:cubicBezTo>
                        <a:pt x="8" y="25"/>
                        <a:pt x="6" y="23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0"/>
                        <a:pt x="5" y="19"/>
                        <a:pt x="5" y="18"/>
                      </a:cubicBezTo>
                      <a:cubicBezTo>
                        <a:pt x="5" y="19"/>
                        <a:pt x="6" y="19"/>
                        <a:pt x="7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9" name="Freeform 70">
                  <a:extLst>
                    <a:ext uri="{FF2B5EF4-FFF2-40B4-BE49-F238E27FC236}">
                      <a16:creationId xmlns:a16="http://schemas.microsoft.com/office/drawing/2014/main" id="{573BF159-1CCF-B67D-9F42-C02901D1F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29" y="4861"/>
                  <a:ext cx="74" cy="87"/>
                </a:xfrm>
                <a:custGeom>
                  <a:avLst/>
                  <a:gdLst>
                    <a:gd name="T0" fmla="*/ 52 w 52"/>
                    <a:gd name="T1" fmla="*/ 39 h 61"/>
                    <a:gd name="T2" fmla="*/ 51 w 52"/>
                    <a:gd name="T3" fmla="*/ 39 h 61"/>
                    <a:gd name="T4" fmla="*/ 35 w 52"/>
                    <a:gd name="T5" fmla="*/ 52 h 61"/>
                    <a:gd name="T6" fmla="*/ 24 w 52"/>
                    <a:gd name="T7" fmla="*/ 40 h 61"/>
                    <a:gd name="T8" fmla="*/ 37 w 52"/>
                    <a:gd name="T9" fmla="*/ 23 h 61"/>
                    <a:gd name="T10" fmla="*/ 37 w 52"/>
                    <a:gd name="T11" fmla="*/ 23 h 61"/>
                    <a:gd name="T12" fmla="*/ 32 w 52"/>
                    <a:gd name="T13" fmla="*/ 24 h 61"/>
                    <a:gd name="T14" fmla="*/ 32 w 52"/>
                    <a:gd name="T15" fmla="*/ 24 h 61"/>
                    <a:gd name="T16" fmla="*/ 32 w 52"/>
                    <a:gd name="T17" fmla="*/ 24 h 61"/>
                    <a:gd name="T18" fmla="*/ 32 w 52"/>
                    <a:gd name="T19" fmla="*/ 24 h 61"/>
                    <a:gd name="T20" fmla="*/ 31 w 52"/>
                    <a:gd name="T21" fmla="*/ 22 h 61"/>
                    <a:gd name="T22" fmla="*/ 30 w 52"/>
                    <a:gd name="T23" fmla="*/ 23 h 61"/>
                    <a:gd name="T24" fmla="*/ 30 w 52"/>
                    <a:gd name="T25" fmla="*/ 23 h 61"/>
                    <a:gd name="T26" fmla="*/ 29 w 52"/>
                    <a:gd name="T27" fmla="*/ 23 h 61"/>
                    <a:gd name="T28" fmla="*/ 26 w 52"/>
                    <a:gd name="T29" fmla="*/ 26 h 61"/>
                    <a:gd name="T30" fmla="*/ 20 w 52"/>
                    <a:gd name="T31" fmla="*/ 31 h 61"/>
                    <a:gd name="T32" fmla="*/ 18 w 52"/>
                    <a:gd name="T33" fmla="*/ 33 h 61"/>
                    <a:gd name="T34" fmla="*/ 8 w 52"/>
                    <a:gd name="T35" fmla="*/ 22 h 61"/>
                    <a:gd name="T36" fmla="*/ 17 w 52"/>
                    <a:gd name="T37" fmla="*/ 13 h 61"/>
                    <a:gd name="T38" fmla="*/ 21 w 52"/>
                    <a:gd name="T39" fmla="*/ 6 h 61"/>
                    <a:gd name="T40" fmla="*/ 19 w 52"/>
                    <a:gd name="T41" fmla="*/ 6 h 61"/>
                    <a:gd name="T42" fmla="*/ 18 w 52"/>
                    <a:gd name="T43" fmla="*/ 5 h 61"/>
                    <a:gd name="T44" fmla="*/ 19 w 52"/>
                    <a:gd name="T45" fmla="*/ 5 h 61"/>
                    <a:gd name="T46" fmla="*/ 20 w 52"/>
                    <a:gd name="T47" fmla="*/ 4 h 61"/>
                    <a:gd name="T48" fmla="*/ 21 w 52"/>
                    <a:gd name="T49" fmla="*/ 3 h 61"/>
                    <a:gd name="T50" fmla="*/ 21 w 52"/>
                    <a:gd name="T51" fmla="*/ 2 h 61"/>
                    <a:gd name="T52" fmla="*/ 19 w 52"/>
                    <a:gd name="T53" fmla="*/ 1 h 61"/>
                    <a:gd name="T54" fmla="*/ 18 w 52"/>
                    <a:gd name="T55" fmla="*/ 0 h 61"/>
                    <a:gd name="T56" fmla="*/ 17 w 52"/>
                    <a:gd name="T57" fmla="*/ 0 h 61"/>
                    <a:gd name="T58" fmla="*/ 8 w 52"/>
                    <a:gd name="T59" fmla="*/ 10 h 61"/>
                    <a:gd name="T60" fmla="*/ 3 w 52"/>
                    <a:gd name="T61" fmla="*/ 18 h 61"/>
                    <a:gd name="T62" fmla="*/ 2 w 52"/>
                    <a:gd name="T63" fmla="*/ 18 h 61"/>
                    <a:gd name="T64" fmla="*/ 0 w 52"/>
                    <a:gd name="T65" fmla="*/ 22 h 61"/>
                    <a:gd name="T66" fmla="*/ 2 w 52"/>
                    <a:gd name="T67" fmla="*/ 26 h 61"/>
                    <a:gd name="T68" fmla="*/ 2 w 52"/>
                    <a:gd name="T69" fmla="*/ 27 h 61"/>
                    <a:gd name="T70" fmla="*/ 14 w 52"/>
                    <a:gd name="T71" fmla="*/ 39 h 61"/>
                    <a:gd name="T72" fmla="*/ 14 w 52"/>
                    <a:gd name="T73" fmla="*/ 40 h 61"/>
                    <a:gd name="T74" fmla="*/ 14 w 52"/>
                    <a:gd name="T75" fmla="*/ 40 h 61"/>
                    <a:gd name="T76" fmla="*/ 15 w 52"/>
                    <a:gd name="T77" fmla="*/ 41 h 61"/>
                    <a:gd name="T78" fmla="*/ 28 w 52"/>
                    <a:gd name="T79" fmla="*/ 54 h 61"/>
                    <a:gd name="T80" fmla="*/ 30 w 52"/>
                    <a:gd name="T81" fmla="*/ 54 h 61"/>
                    <a:gd name="T82" fmla="*/ 31 w 52"/>
                    <a:gd name="T83" fmla="*/ 55 h 61"/>
                    <a:gd name="T84" fmla="*/ 32 w 52"/>
                    <a:gd name="T85" fmla="*/ 56 h 61"/>
                    <a:gd name="T86" fmla="*/ 32 w 52"/>
                    <a:gd name="T87" fmla="*/ 58 h 61"/>
                    <a:gd name="T88" fmla="*/ 31 w 52"/>
                    <a:gd name="T89" fmla="*/ 58 h 61"/>
                    <a:gd name="T90" fmla="*/ 32 w 52"/>
                    <a:gd name="T91" fmla="*/ 60 h 61"/>
                    <a:gd name="T92" fmla="*/ 32 w 52"/>
                    <a:gd name="T93" fmla="*/ 61 h 61"/>
                    <a:gd name="T94" fmla="*/ 34 w 52"/>
                    <a:gd name="T95" fmla="*/ 60 h 61"/>
                    <a:gd name="T96" fmla="*/ 36 w 52"/>
                    <a:gd name="T97" fmla="*/ 59 h 61"/>
                    <a:gd name="T98" fmla="*/ 37 w 52"/>
                    <a:gd name="T99" fmla="*/ 60 h 61"/>
                    <a:gd name="T100" fmla="*/ 38 w 52"/>
                    <a:gd name="T101" fmla="*/ 60 h 61"/>
                    <a:gd name="T102" fmla="*/ 40 w 52"/>
                    <a:gd name="T103" fmla="*/ 58 h 61"/>
                    <a:gd name="T104" fmla="*/ 39 w 52"/>
                    <a:gd name="T105" fmla="*/ 57 h 61"/>
                    <a:gd name="T106" fmla="*/ 39 w 52"/>
                    <a:gd name="T107" fmla="*/ 57 h 61"/>
                    <a:gd name="T108" fmla="*/ 52 w 52"/>
                    <a:gd name="T109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2" h="61">
                      <a:moveTo>
                        <a:pt x="52" y="39"/>
                      </a:moveTo>
                      <a:cubicBezTo>
                        <a:pt x="52" y="39"/>
                        <a:pt x="51" y="38"/>
                        <a:pt x="51" y="39"/>
                      </a:cubicBezTo>
                      <a:cubicBezTo>
                        <a:pt x="46" y="43"/>
                        <a:pt x="40" y="48"/>
                        <a:pt x="35" y="52"/>
                      </a:cubicBezTo>
                      <a:cubicBezTo>
                        <a:pt x="32" y="48"/>
                        <a:pt x="28" y="44"/>
                        <a:pt x="24" y="40"/>
                      </a:cubicBezTo>
                      <a:cubicBezTo>
                        <a:pt x="30" y="34"/>
                        <a:pt x="34" y="29"/>
                        <a:pt x="37" y="23"/>
                      </a:cubicBezTo>
                      <a:cubicBezTo>
                        <a:pt x="37" y="23"/>
                        <a:pt x="37" y="22"/>
                        <a:pt x="37" y="23"/>
                      </a:cubicBezTo>
                      <a:cubicBezTo>
                        <a:pt x="35" y="23"/>
                        <a:pt x="33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1" y="22"/>
                      </a:cubicBezTo>
                      <a:cubicBezTo>
                        <a:pt x="30" y="22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8" y="24"/>
                        <a:pt x="26" y="25"/>
                        <a:pt x="26" y="26"/>
                      </a:cubicBezTo>
                      <a:cubicBezTo>
                        <a:pt x="24" y="28"/>
                        <a:pt x="22" y="29"/>
                        <a:pt x="20" y="31"/>
                      </a:cubicBezTo>
                      <a:cubicBezTo>
                        <a:pt x="20" y="31"/>
                        <a:pt x="19" y="32"/>
                        <a:pt x="18" y="33"/>
                      </a:cubicBezTo>
                      <a:cubicBezTo>
                        <a:pt x="15" y="29"/>
                        <a:pt x="11" y="26"/>
                        <a:pt x="8" y="22"/>
                      </a:cubicBezTo>
                      <a:cubicBezTo>
                        <a:pt x="12" y="20"/>
                        <a:pt x="15" y="16"/>
                        <a:pt x="17" y="13"/>
                      </a:cubicBezTo>
                      <a:cubicBezTo>
                        <a:pt x="19" y="11"/>
                        <a:pt x="20" y="9"/>
                        <a:pt x="21" y="6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5"/>
                      </a:cubicBezTo>
                      <a:cubicBezTo>
                        <a:pt x="18" y="5"/>
                        <a:pt x="18" y="5"/>
                        <a:pt x="19" y="5"/>
                      </a:cubicBezTo>
                      <a:cubicBezTo>
                        <a:pt x="19" y="5"/>
                        <a:pt x="20" y="4"/>
                        <a:pt x="20" y="4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4" y="3"/>
                        <a:pt x="11" y="7"/>
                        <a:pt x="8" y="10"/>
                      </a:cubicBezTo>
                      <a:cubicBezTo>
                        <a:pt x="5" y="12"/>
                        <a:pt x="4" y="15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0" y="19"/>
                        <a:pt x="0" y="20"/>
                        <a:pt x="0" y="22"/>
                      </a:cubicBezTo>
                      <a:cubicBezTo>
                        <a:pt x="1" y="23"/>
                        <a:pt x="1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6" y="31"/>
                        <a:pt x="10" y="35"/>
                        <a:pt x="14" y="39"/>
                      </a:cubicBezTo>
                      <a:cubicBezTo>
                        <a:pt x="13" y="39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1"/>
                      </a:cubicBezTo>
                      <a:cubicBezTo>
                        <a:pt x="19" y="45"/>
                        <a:pt x="23" y="50"/>
                        <a:pt x="28" y="54"/>
                      </a:cubicBezTo>
                      <a:cubicBezTo>
                        <a:pt x="28" y="54"/>
                        <a:pt x="29" y="54"/>
                        <a:pt x="30" y="54"/>
                      </a:cubicBezTo>
                      <a:cubicBezTo>
                        <a:pt x="30" y="54"/>
                        <a:pt x="30" y="55"/>
                        <a:pt x="31" y="55"/>
                      </a:cubicBezTo>
                      <a:cubicBezTo>
                        <a:pt x="31" y="55"/>
                        <a:pt x="32" y="56"/>
                        <a:pt x="32" y="56"/>
                      </a:cubicBezTo>
                      <a:cubicBezTo>
                        <a:pt x="32" y="56"/>
                        <a:pt x="32" y="57"/>
                        <a:pt x="32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9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1"/>
                      </a:cubicBezTo>
                      <a:cubicBezTo>
                        <a:pt x="33" y="60"/>
                        <a:pt x="34" y="60"/>
                        <a:pt x="34" y="60"/>
                      </a:cubicBezTo>
                      <a:cubicBezTo>
                        <a:pt x="35" y="60"/>
                        <a:pt x="36" y="59"/>
                        <a:pt x="36" y="59"/>
                      </a:cubicBezTo>
                      <a:cubicBezTo>
                        <a:pt x="36" y="59"/>
                        <a:pt x="37" y="59"/>
                        <a:pt x="37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9" y="59"/>
                        <a:pt x="39" y="59"/>
                        <a:pt x="40" y="58"/>
                      </a:cubicBezTo>
                      <a:cubicBezTo>
                        <a:pt x="40" y="58"/>
                        <a:pt x="40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5" y="52"/>
                        <a:pt x="50" y="46"/>
                        <a:pt x="52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0" name="Freeform 71">
                  <a:extLst>
                    <a:ext uri="{FF2B5EF4-FFF2-40B4-BE49-F238E27FC236}">
                      <a16:creationId xmlns:a16="http://schemas.microsoft.com/office/drawing/2014/main" id="{DAA81667-F5DD-5F4A-BD42-9BC29B9BD78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72" y="4814"/>
                  <a:ext cx="69" cy="80"/>
                </a:xfrm>
                <a:custGeom>
                  <a:avLst/>
                  <a:gdLst>
                    <a:gd name="T0" fmla="*/ 14 w 49"/>
                    <a:gd name="T1" fmla="*/ 48 h 56"/>
                    <a:gd name="T2" fmla="*/ 34 w 49"/>
                    <a:gd name="T3" fmla="*/ 54 h 56"/>
                    <a:gd name="T4" fmla="*/ 47 w 49"/>
                    <a:gd name="T5" fmla="*/ 37 h 56"/>
                    <a:gd name="T6" fmla="*/ 33 w 49"/>
                    <a:gd name="T7" fmla="*/ 7 h 56"/>
                    <a:gd name="T8" fmla="*/ 2 w 49"/>
                    <a:gd name="T9" fmla="*/ 11 h 56"/>
                    <a:gd name="T10" fmla="*/ 1 w 49"/>
                    <a:gd name="T11" fmla="*/ 24 h 56"/>
                    <a:gd name="T12" fmla="*/ 2 w 49"/>
                    <a:gd name="T13" fmla="*/ 29 h 56"/>
                    <a:gd name="T14" fmla="*/ 4 w 49"/>
                    <a:gd name="T15" fmla="*/ 36 h 56"/>
                    <a:gd name="T16" fmla="*/ 14 w 49"/>
                    <a:gd name="T17" fmla="*/ 48 h 56"/>
                    <a:gd name="T18" fmla="*/ 33 w 49"/>
                    <a:gd name="T19" fmla="*/ 12 h 56"/>
                    <a:gd name="T20" fmla="*/ 30 w 49"/>
                    <a:gd name="T21" fmla="*/ 11 h 56"/>
                    <a:gd name="T22" fmla="*/ 36 w 49"/>
                    <a:gd name="T23" fmla="*/ 13 h 56"/>
                    <a:gd name="T24" fmla="*/ 37 w 49"/>
                    <a:gd name="T25" fmla="*/ 15 h 56"/>
                    <a:gd name="T26" fmla="*/ 38 w 49"/>
                    <a:gd name="T27" fmla="*/ 19 h 56"/>
                    <a:gd name="T28" fmla="*/ 35 w 49"/>
                    <a:gd name="T29" fmla="*/ 15 h 56"/>
                    <a:gd name="T30" fmla="*/ 33 w 49"/>
                    <a:gd name="T31" fmla="*/ 12 h 56"/>
                    <a:gd name="T32" fmla="*/ 18 w 49"/>
                    <a:gd name="T33" fmla="*/ 11 h 56"/>
                    <a:gd name="T34" fmla="*/ 24 w 49"/>
                    <a:gd name="T35" fmla="*/ 10 h 56"/>
                    <a:gd name="T36" fmla="*/ 30 w 49"/>
                    <a:gd name="T37" fmla="*/ 12 h 56"/>
                    <a:gd name="T38" fmla="*/ 6 w 49"/>
                    <a:gd name="T39" fmla="*/ 17 h 56"/>
                    <a:gd name="T40" fmla="*/ 18 w 49"/>
                    <a:gd name="T41" fmla="*/ 11 h 56"/>
                    <a:gd name="T42" fmla="*/ 16 w 49"/>
                    <a:gd name="T43" fmla="*/ 14 h 56"/>
                    <a:gd name="T44" fmla="*/ 23 w 49"/>
                    <a:gd name="T45" fmla="*/ 15 h 56"/>
                    <a:gd name="T46" fmla="*/ 40 w 49"/>
                    <a:gd name="T47" fmla="*/ 27 h 56"/>
                    <a:gd name="T48" fmla="*/ 38 w 49"/>
                    <a:gd name="T49" fmla="*/ 36 h 56"/>
                    <a:gd name="T50" fmla="*/ 37 w 49"/>
                    <a:gd name="T51" fmla="*/ 36 h 56"/>
                    <a:gd name="T52" fmla="*/ 30 w 49"/>
                    <a:gd name="T53" fmla="*/ 43 h 56"/>
                    <a:gd name="T54" fmla="*/ 20 w 49"/>
                    <a:gd name="T55" fmla="*/ 43 h 56"/>
                    <a:gd name="T56" fmla="*/ 12 w 49"/>
                    <a:gd name="T57" fmla="*/ 38 h 56"/>
                    <a:gd name="T58" fmla="*/ 7 w 49"/>
                    <a:gd name="T59" fmla="*/ 22 h 56"/>
                    <a:gd name="T60" fmla="*/ 16 w 49"/>
                    <a:gd name="T61" fmla="*/ 14 h 56"/>
                    <a:gd name="T62" fmla="*/ 42 w 49"/>
                    <a:gd name="T63" fmla="*/ 18 h 56"/>
                    <a:gd name="T64" fmla="*/ 42 w 49"/>
                    <a:gd name="T65" fmla="*/ 22 h 56"/>
                    <a:gd name="T66" fmla="*/ 44 w 49"/>
                    <a:gd name="T67" fmla="*/ 26 h 56"/>
                    <a:gd name="T68" fmla="*/ 43 w 49"/>
                    <a:gd name="T69" fmla="*/ 27 h 56"/>
                    <a:gd name="T70" fmla="*/ 43 w 49"/>
                    <a:gd name="T71" fmla="*/ 26 h 56"/>
                    <a:gd name="T72" fmla="*/ 41 w 49"/>
                    <a:gd name="T73" fmla="*/ 17 h 56"/>
                    <a:gd name="T74" fmla="*/ 42 w 49"/>
                    <a:gd name="T75" fmla="*/ 18 h 56"/>
                    <a:gd name="T76" fmla="*/ 43 w 49"/>
                    <a:gd name="T77" fmla="*/ 41 h 56"/>
                    <a:gd name="T78" fmla="*/ 38 w 49"/>
                    <a:gd name="T79" fmla="*/ 47 h 56"/>
                    <a:gd name="T80" fmla="*/ 36 w 49"/>
                    <a:gd name="T81" fmla="*/ 47 h 56"/>
                    <a:gd name="T82" fmla="*/ 42 w 49"/>
                    <a:gd name="T83" fmla="*/ 35 h 56"/>
                    <a:gd name="T84" fmla="*/ 43 w 49"/>
                    <a:gd name="T85" fmla="*/ 41 h 56"/>
                    <a:gd name="T86" fmla="*/ 33 w 49"/>
                    <a:gd name="T87" fmla="*/ 50 h 56"/>
                    <a:gd name="T88" fmla="*/ 33 w 49"/>
                    <a:gd name="T89" fmla="*/ 51 h 56"/>
                    <a:gd name="T90" fmla="*/ 33 w 49"/>
                    <a:gd name="T91" fmla="*/ 51 h 56"/>
                    <a:gd name="T92" fmla="*/ 33 w 49"/>
                    <a:gd name="T93" fmla="*/ 5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56">
                      <a:moveTo>
                        <a:pt x="14" y="48"/>
                      </a:moveTo>
                      <a:cubicBezTo>
                        <a:pt x="19" y="54"/>
                        <a:pt x="26" y="56"/>
                        <a:pt x="34" y="54"/>
                      </a:cubicBezTo>
                      <a:cubicBezTo>
                        <a:pt x="42" y="51"/>
                        <a:pt x="46" y="45"/>
                        <a:pt x="47" y="37"/>
                      </a:cubicBezTo>
                      <a:cubicBezTo>
                        <a:pt x="49" y="23"/>
                        <a:pt x="44" y="13"/>
                        <a:pt x="33" y="7"/>
                      </a:cubicBezTo>
                      <a:cubicBezTo>
                        <a:pt x="23" y="0"/>
                        <a:pt x="13" y="1"/>
                        <a:pt x="2" y="11"/>
                      </a:cubicBezTo>
                      <a:cubicBezTo>
                        <a:pt x="0" y="15"/>
                        <a:pt x="0" y="20"/>
                        <a:pt x="1" y="24"/>
                      </a:cubicBezTo>
                      <a:cubicBezTo>
                        <a:pt x="1" y="26"/>
                        <a:pt x="1" y="28"/>
                        <a:pt x="2" y="29"/>
                      </a:cubicBezTo>
                      <a:cubicBezTo>
                        <a:pt x="2" y="32"/>
                        <a:pt x="3" y="34"/>
                        <a:pt x="4" y="36"/>
                      </a:cubicBezTo>
                      <a:cubicBezTo>
                        <a:pt x="7" y="40"/>
                        <a:pt x="11" y="44"/>
                        <a:pt x="14" y="48"/>
                      </a:cubicBezTo>
                      <a:close/>
                      <a:moveTo>
                        <a:pt x="33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cubicBezTo>
                        <a:pt x="32" y="11"/>
                        <a:pt x="34" y="12"/>
                        <a:pt x="36" y="13"/>
                      </a:cubicBezTo>
                      <a:cubicBezTo>
                        <a:pt x="36" y="14"/>
                        <a:pt x="36" y="15"/>
                        <a:pt x="37" y="15"/>
                      </a:cubicBezTo>
                      <a:cubicBezTo>
                        <a:pt x="38" y="17"/>
                        <a:pt x="38" y="18"/>
                        <a:pt x="38" y="19"/>
                      </a:cubicBezTo>
                      <a:cubicBezTo>
                        <a:pt x="37" y="17"/>
                        <a:pt x="36" y="17"/>
                        <a:pt x="35" y="15"/>
                      </a:cubicBezTo>
                      <a:cubicBezTo>
                        <a:pt x="34" y="15"/>
                        <a:pt x="34" y="13"/>
                        <a:pt x="33" y="12"/>
                      </a:cubicBezTo>
                      <a:close/>
                      <a:moveTo>
                        <a:pt x="18" y="11"/>
                      </a:moveTo>
                      <a:cubicBezTo>
                        <a:pt x="20" y="10"/>
                        <a:pt x="22" y="10"/>
                        <a:pt x="24" y="10"/>
                      </a:cubicBezTo>
                      <a:cubicBezTo>
                        <a:pt x="26" y="10"/>
                        <a:pt x="28" y="11"/>
                        <a:pt x="30" y="12"/>
                      </a:cubicBezTo>
                      <a:cubicBezTo>
                        <a:pt x="22" y="9"/>
                        <a:pt x="14" y="11"/>
                        <a:pt x="6" y="17"/>
                      </a:cubicBezTo>
                      <a:cubicBezTo>
                        <a:pt x="10" y="14"/>
                        <a:pt x="14" y="12"/>
                        <a:pt x="18" y="11"/>
                      </a:cubicBezTo>
                      <a:close/>
                      <a:moveTo>
                        <a:pt x="16" y="14"/>
                      </a:moveTo>
                      <a:cubicBezTo>
                        <a:pt x="18" y="13"/>
                        <a:pt x="21" y="14"/>
                        <a:pt x="23" y="15"/>
                      </a:cubicBezTo>
                      <a:cubicBezTo>
                        <a:pt x="31" y="17"/>
                        <a:pt x="37" y="21"/>
                        <a:pt x="40" y="27"/>
                      </a:cubicBezTo>
                      <a:cubicBezTo>
                        <a:pt x="40" y="30"/>
                        <a:pt x="40" y="33"/>
                        <a:pt x="38" y="36"/>
                      </a:cubicBezTo>
                      <a:cubicBezTo>
                        <a:pt x="38" y="36"/>
                        <a:pt x="38" y="36"/>
                        <a:pt x="37" y="36"/>
                      </a:cubicBezTo>
                      <a:cubicBezTo>
                        <a:pt x="34" y="38"/>
                        <a:pt x="32" y="41"/>
                        <a:pt x="30" y="43"/>
                      </a:cubicBezTo>
                      <a:cubicBezTo>
                        <a:pt x="26" y="44"/>
                        <a:pt x="23" y="44"/>
                        <a:pt x="20" y="43"/>
                      </a:cubicBezTo>
                      <a:cubicBezTo>
                        <a:pt x="17" y="41"/>
                        <a:pt x="14" y="40"/>
                        <a:pt x="12" y="38"/>
                      </a:cubicBezTo>
                      <a:cubicBezTo>
                        <a:pt x="9" y="33"/>
                        <a:pt x="7" y="28"/>
                        <a:pt x="7" y="22"/>
                      </a:cubicBezTo>
                      <a:cubicBezTo>
                        <a:pt x="8" y="17"/>
                        <a:pt x="11" y="15"/>
                        <a:pt x="16" y="14"/>
                      </a:cubicBezTo>
                      <a:close/>
                      <a:moveTo>
                        <a:pt x="42" y="18"/>
                      </a:moveTo>
                      <a:cubicBezTo>
                        <a:pt x="42" y="19"/>
                        <a:pt x="42" y="21"/>
                        <a:pt x="42" y="22"/>
                      </a:cubicBezTo>
                      <a:cubicBezTo>
                        <a:pt x="43" y="23"/>
                        <a:pt x="43" y="25"/>
                        <a:pt x="44" y="26"/>
                      </a:cubicBezTo>
                      <a:cubicBezTo>
                        <a:pt x="44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3"/>
                        <a:pt x="42" y="20"/>
                        <a:pt x="41" y="17"/>
                      </a:cubicBezTo>
                      <a:cubicBezTo>
                        <a:pt x="41" y="17"/>
                        <a:pt x="42" y="18"/>
                        <a:pt x="42" y="18"/>
                      </a:cubicBezTo>
                      <a:close/>
                      <a:moveTo>
                        <a:pt x="43" y="41"/>
                      </a:moveTo>
                      <a:cubicBezTo>
                        <a:pt x="41" y="43"/>
                        <a:pt x="40" y="45"/>
                        <a:pt x="38" y="47"/>
                      </a:cubicBezTo>
                      <a:cubicBezTo>
                        <a:pt x="37" y="47"/>
                        <a:pt x="37" y="47"/>
                        <a:pt x="36" y="47"/>
                      </a:cubicBezTo>
                      <a:cubicBezTo>
                        <a:pt x="39" y="43"/>
                        <a:pt x="42" y="39"/>
                        <a:pt x="42" y="35"/>
                      </a:cubicBezTo>
                      <a:cubicBezTo>
                        <a:pt x="43" y="37"/>
                        <a:pt x="43" y="39"/>
                        <a:pt x="43" y="41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1" name="Freeform 72">
                  <a:extLst>
                    <a:ext uri="{FF2B5EF4-FFF2-40B4-BE49-F238E27FC236}">
                      <a16:creationId xmlns:a16="http://schemas.microsoft.com/office/drawing/2014/main" id="{1A6459E3-7A95-9A8E-840B-C6E33C10DA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74" y="4912"/>
                  <a:ext cx="71" cy="80"/>
                </a:xfrm>
                <a:custGeom>
                  <a:avLst/>
                  <a:gdLst>
                    <a:gd name="T0" fmla="*/ 14 w 50"/>
                    <a:gd name="T1" fmla="*/ 8 h 56"/>
                    <a:gd name="T2" fmla="*/ 13 w 50"/>
                    <a:gd name="T3" fmla="*/ 8 h 56"/>
                    <a:gd name="T4" fmla="*/ 16 w 50"/>
                    <a:gd name="T5" fmla="*/ 4 h 56"/>
                    <a:gd name="T6" fmla="*/ 20 w 50"/>
                    <a:gd name="T7" fmla="*/ 3 h 56"/>
                    <a:gd name="T8" fmla="*/ 21 w 50"/>
                    <a:gd name="T9" fmla="*/ 3 h 56"/>
                    <a:gd name="T10" fmla="*/ 20 w 50"/>
                    <a:gd name="T11" fmla="*/ 2 h 56"/>
                    <a:gd name="T12" fmla="*/ 18 w 50"/>
                    <a:gd name="T13" fmla="*/ 1 h 56"/>
                    <a:gd name="T14" fmla="*/ 18 w 50"/>
                    <a:gd name="T15" fmla="*/ 0 h 56"/>
                    <a:gd name="T16" fmla="*/ 16 w 50"/>
                    <a:gd name="T17" fmla="*/ 0 h 56"/>
                    <a:gd name="T18" fmla="*/ 6 w 50"/>
                    <a:gd name="T19" fmla="*/ 8 h 56"/>
                    <a:gd name="T20" fmla="*/ 5 w 50"/>
                    <a:gd name="T21" fmla="*/ 10 h 56"/>
                    <a:gd name="T22" fmla="*/ 2 w 50"/>
                    <a:gd name="T23" fmla="*/ 13 h 56"/>
                    <a:gd name="T24" fmla="*/ 1 w 50"/>
                    <a:gd name="T25" fmla="*/ 15 h 56"/>
                    <a:gd name="T26" fmla="*/ 0 w 50"/>
                    <a:gd name="T27" fmla="*/ 24 h 56"/>
                    <a:gd name="T28" fmla="*/ 0 w 50"/>
                    <a:gd name="T29" fmla="*/ 24 h 56"/>
                    <a:gd name="T30" fmla="*/ 0 w 50"/>
                    <a:gd name="T31" fmla="*/ 26 h 56"/>
                    <a:gd name="T32" fmla="*/ 0 w 50"/>
                    <a:gd name="T33" fmla="*/ 27 h 56"/>
                    <a:gd name="T34" fmla="*/ 0 w 50"/>
                    <a:gd name="T35" fmla="*/ 28 h 56"/>
                    <a:gd name="T36" fmla="*/ 1 w 50"/>
                    <a:gd name="T37" fmla="*/ 29 h 56"/>
                    <a:gd name="T38" fmla="*/ 2 w 50"/>
                    <a:gd name="T39" fmla="*/ 29 h 56"/>
                    <a:gd name="T40" fmla="*/ 2 w 50"/>
                    <a:gd name="T41" fmla="*/ 30 h 56"/>
                    <a:gd name="T42" fmla="*/ 5 w 50"/>
                    <a:gd name="T43" fmla="*/ 32 h 56"/>
                    <a:gd name="T44" fmla="*/ 6 w 50"/>
                    <a:gd name="T45" fmla="*/ 34 h 56"/>
                    <a:gd name="T46" fmla="*/ 7 w 50"/>
                    <a:gd name="T47" fmla="*/ 34 h 56"/>
                    <a:gd name="T48" fmla="*/ 10 w 50"/>
                    <a:gd name="T49" fmla="*/ 36 h 56"/>
                    <a:gd name="T50" fmla="*/ 11 w 50"/>
                    <a:gd name="T51" fmla="*/ 37 h 56"/>
                    <a:gd name="T52" fmla="*/ 28 w 50"/>
                    <a:gd name="T53" fmla="*/ 33 h 56"/>
                    <a:gd name="T54" fmla="*/ 40 w 50"/>
                    <a:gd name="T55" fmla="*/ 32 h 56"/>
                    <a:gd name="T56" fmla="*/ 40 w 50"/>
                    <a:gd name="T57" fmla="*/ 34 h 56"/>
                    <a:gd name="T58" fmla="*/ 41 w 50"/>
                    <a:gd name="T59" fmla="*/ 36 h 56"/>
                    <a:gd name="T60" fmla="*/ 41 w 50"/>
                    <a:gd name="T61" fmla="*/ 40 h 56"/>
                    <a:gd name="T62" fmla="*/ 27 w 50"/>
                    <a:gd name="T63" fmla="*/ 51 h 56"/>
                    <a:gd name="T64" fmla="*/ 26 w 50"/>
                    <a:gd name="T65" fmla="*/ 52 h 56"/>
                    <a:gd name="T66" fmla="*/ 26 w 50"/>
                    <a:gd name="T67" fmla="*/ 53 h 56"/>
                    <a:gd name="T68" fmla="*/ 26 w 50"/>
                    <a:gd name="T69" fmla="*/ 53 h 56"/>
                    <a:gd name="T70" fmla="*/ 28 w 50"/>
                    <a:gd name="T71" fmla="*/ 55 h 56"/>
                    <a:gd name="T72" fmla="*/ 29 w 50"/>
                    <a:gd name="T73" fmla="*/ 56 h 56"/>
                    <a:gd name="T74" fmla="*/ 36 w 50"/>
                    <a:gd name="T75" fmla="*/ 53 h 56"/>
                    <a:gd name="T76" fmla="*/ 46 w 50"/>
                    <a:gd name="T77" fmla="*/ 32 h 56"/>
                    <a:gd name="T78" fmla="*/ 27 w 50"/>
                    <a:gd name="T79" fmla="*/ 26 h 56"/>
                    <a:gd name="T80" fmla="*/ 27 w 50"/>
                    <a:gd name="T81" fmla="*/ 28 h 56"/>
                    <a:gd name="T82" fmla="*/ 26 w 50"/>
                    <a:gd name="T83" fmla="*/ 28 h 56"/>
                    <a:gd name="T84" fmla="*/ 22 w 50"/>
                    <a:gd name="T85" fmla="*/ 30 h 56"/>
                    <a:gd name="T86" fmla="*/ 22 w 50"/>
                    <a:gd name="T87" fmla="*/ 30 h 56"/>
                    <a:gd name="T88" fmla="*/ 20 w 50"/>
                    <a:gd name="T89" fmla="*/ 30 h 56"/>
                    <a:gd name="T90" fmla="*/ 19 w 50"/>
                    <a:gd name="T91" fmla="*/ 30 h 56"/>
                    <a:gd name="T92" fmla="*/ 14 w 50"/>
                    <a:gd name="T93" fmla="*/ 31 h 56"/>
                    <a:gd name="T94" fmla="*/ 13 w 50"/>
                    <a:gd name="T95" fmla="*/ 31 h 56"/>
                    <a:gd name="T96" fmla="*/ 13 w 50"/>
                    <a:gd name="T97" fmla="*/ 31 h 56"/>
                    <a:gd name="T98" fmla="*/ 12 w 50"/>
                    <a:gd name="T99" fmla="*/ 31 h 56"/>
                    <a:gd name="T100" fmla="*/ 11 w 50"/>
                    <a:gd name="T101" fmla="*/ 30 h 56"/>
                    <a:gd name="T102" fmla="*/ 8 w 50"/>
                    <a:gd name="T103" fmla="*/ 27 h 56"/>
                    <a:gd name="T104" fmla="*/ 7 w 50"/>
                    <a:gd name="T105" fmla="*/ 26 h 56"/>
                    <a:gd name="T106" fmla="*/ 10 w 50"/>
                    <a:gd name="T107" fmla="*/ 13 h 56"/>
                    <a:gd name="T108" fmla="*/ 14 w 50"/>
                    <a:gd name="T109" fmla="*/ 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0" h="56">
                      <a:moveTo>
                        <a:pt x="14" y="8"/>
                      </a:move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4" y="6"/>
                        <a:pt x="15" y="5"/>
                        <a:pt x="16" y="4"/>
                      </a:cubicBezTo>
                      <a:cubicBezTo>
                        <a:pt x="18" y="4"/>
                        <a:pt x="20" y="4"/>
                        <a:pt x="20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20" y="1"/>
                        <a:pt x="19" y="1"/>
                        <a:pt x="18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2" y="1"/>
                        <a:pt x="8" y="3"/>
                        <a:pt x="6" y="8"/>
                      </a:cubicBezTo>
                      <a:cubicBezTo>
                        <a:pt x="6" y="9"/>
                        <a:pt x="6" y="9"/>
                        <a:pt x="5" y="10"/>
                      </a:cubicBezTo>
                      <a:cubicBezTo>
                        <a:pt x="4" y="10"/>
                        <a:pt x="3" y="12"/>
                        <a:pt x="2" y="13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0" y="18"/>
                        <a:pt x="0" y="21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4" y="31"/>
                        <a:pt x="5" y="32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9" y="35"/>
                        <a:pt x="10" y="36"/>
                      </a:cubicBez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7" y="36"/>
                        <a:pt x="22" y="35"/>
                        <a:pt x="28" y="33"/>
                      </a:cubicBezTo>
                      <a:cubicBezTo>
                        <a:pt x="32" y="32"/>
                        <a:pt x="36" y="32"/>
                        <a:pt x="40" y="32"/>
                      </a:cubicBezTo>
                      <a:cubicBezTo>
                        <a:pt x="40" y="33"/>
                        <a:pt x="40" y="33"/>
                        <a:pt x="40" y="34"/>
                      </a:cubicBezTo>
                      <a:cubicBezTo>
                        <a:pt x="40" y="34"/>
                        <a:pt x="41" y="35"/>
                        <a:pt x="41" y="36"/>
                      </a:cubicBezTo>
                      <a:cubicBezTo>
                        <a:pt x="42" y="38"/>
                        <a:pt x="42" y="39"/>
                        <a:pt x="41" y="40"/>
                      </a:cubicBezTo>
                      <a:cubicBezTo>
                        <a:pt x="38" y="46"/>
                        <a:pt x="32" y="49"/>
                        <a:pt x="27" y="51"/>
                      </a:cubicBezTo>
                      <a:cubicBezTo>
                        <a:pt x="26" y="51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4"/>
                        <a:pt x="27" y="54"/>
                        <a:pt x="28" y="55"/>
                      </a:cubicBezTo>
                      <a:cubicBezTo>
                        <a:pt x="28" y="55"/>
                        <a:pt x="28" y="56"/>
                        <a:pt x="29" y="56"/>
                      </a:cubicBezTo>
                      <a:cubicBezTo>
                        <a:pt x="32" y="55"/>
                        <a:pt x="34" y="54"/>
                        <a:pt x="36" y="53"/>
                      </a:cubicBezTo>
                      <a:cubicBezTo>
                        <a:pt x="46" y="49"/>
                        <a:pt x="50" y="42"/>
                        <a:pt x="46" y="32"/>
                      </a:cubicBezTo>
                      <a:cubicBezTo>
                        <a:pt x="43" y="23"/>
                        <a:pt x="37" y="21"/>
                        <a:pt x="27" y="26"/>
                      </a:cubicBezTo>
                      <a:cubicBezTo>
                        <a:pt x="27" y="27"/>
                        <a:pt x="27" y="27"/>
                        <a:pt x="27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4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0"/>
                        <a:pt x="19" y="30"/>
                      </a:cubicBezTo>
                      <a:cubicBezTo>
                        <a:pt x="17" y="30"/>
                        <a:pt x="15" y="31"/>
                        <a:pt x="14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0"/>
                        <a:pt x="11" y="30"/>
                      </a:cubicBezTo>
                      <a:cubicBezTo>
                        <a:pt x="10" y="29"/>
                        <a:pt x="9" y="28"/>
                        <a:pt x="8" y="27"/>
                      </a:cubicBezTo>
                      <a:cubicBezTo>
                        <a:pt x="8" y="27"/>
                        <a:pt x="8" y="26"/>
                        <a:pt x="7" y="26"/>
                      </a:cubicBezTo>
                      <a:cubicBezTo>
                        <a:pt x="7" y="21"/>
                        <a:pt x="8" y="17"/>
                        <a:pt x="10" y="13"/>
                      </a:cubicBezTo>
                      <a:cubicBezTo>
                        <a:pt x="11" y="11"/>
                        <a:pt x="12" y="10"/>
                        <a:pt x="1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2" name="Freeform 73">
                  <a:extLst>
                    <a:ext uri="{FF2B5EF4-FFF2-40B4-BE49-F238E27FC236}">
                      <a16:creationId xmlns:a16="http://schemas.microsoft.com/office/drawing/2014/main" id="{D367A8E9-D133-E0A0-5EE1-576EED4FF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9" y="4912"/>
                  <a:ext cx="20" cy="60"/>
                </a:xfrm>
                <a:custGeom>
                  <a:avLst/>
                  <a:gdLst>
                    <a:gd name="T0" fmla="*/ 14 w 14"/>
                    <a:gd name="T1" fmla="*/ 0 h 42"/>
                    <a:gd name="T2" fmla="*/ 13 w 14"/>
                    <a:gd name="T3" fmla="*/ 0 h 42"/>
                    <a:gd name="T4" fmla="*/ 0 w 14"/>
                    <a:gd name="T5" fmla="*/ 42 h 42"/>
                    <a:gd name="T6" fmla="*/ 2 w 14"/>
                    <a:gd name="T7" fmla="*/ 42 h 42"/>
                    <a:gd name="T8" fmla="*/ 2 w 14"/>
                    <a:gd name="T9" fmla="*/ 42 h 42"/>
                    <a:gd name="T10" fmla="*/ 3 w 14"/>
                    <a:gd name="T11" fmla="*/ 41 h 42"/>
                    <a:gd name="T12" fmla="*/ 14 w 14"/>
                    <a:gd name="T1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2">
                      <a:moveTo>
                        <a:pt x="14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4"/>
                        <a:pt x="3" y="27"/>
                        <a:pt x="0" y="42"/>
                      </a:cubicBezTo>
                      <a:cubicBezTo>
                        <a:pt x="1" y="42"/>
                        <a:pt x="1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7" y="27"/>
                        <a:pt x="11" y="13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3" name="Freeform 74">
                  <a:extLst>
                    <a:ext uri="{FF2B5EF4-FFF2-40B4-BE49-F238E27FC236}">
                      <a16:creationId xmlns:a16="http://schemas.microsoft.com/office/drawing/2014/main" id="{1DE0BBED-B1E6-F450-6747-88A5B22C9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4" y="4922"/>
                  <a:ext cx="15" cy="50"/>
                </a:xfrm>
                <a:custGeom>
                  <a:avLst/>
                  <a:gdLst>
                    <a:gd name="T0" fmla="*/ 11 w 11"/>
                    <a:gd name="T1" fmla="*/ 0 h 35"/>
                    <a:gd name="T2" fmla="*/ 10 w 11"/>
                    <a:gd name="T3" fmla="*/ 0 h 35"/>
                    <a:gd name="T4" fmla="*/ 0 w 11"/>
                    <a:gd name="T5" fmla="*/ 35 h 35"/>
                    <a:gd name="T6" fmla="*/ 0 w 11"/>
                    <a:gd name="T7" fmla="*/ 34 h 35"/>
                    <a:gd name="T8" fmla="*/ 11 w 1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35"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11"/>
                        <a:pt x="2" y="23"/>
                        <a:pt x="0" y="35"/>
                      </a:cubicBezTo>
                      <a:cubicBezTo>
                        <a:pt x="0" y="35"/>
                        <a:pt x="0" y="34"/>
                        <a:pt x="0" y="34"/>
                      </a:cubicBezTo>
                      <a:cubicBezTo>
                        <a:pt x="5" y="23"/>
                        <a:pt x="9" y="11"/>
                        <a:pt x="1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4" name="Freeform 75">
                  <a:extLst>
                    <a:ext uri="{FF2B5EF4-FFF2-40B4-BE49-F238E27FC236}">
                      <a16:creationId xmlns:a16="http://schemas.microsoft.com/office/drawing/2014/main" id="{E5A44DFE-A2CC-C450-3908-EC5F2D24C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62" y="4997"/>
                  <a:ext cx="17" cy="63"/>
                </a:xfrm>
                <a:custGeom>
                  <a:avLst/>
                  <a:gdLst>
                    <a:gd name="T0" fmla="*/ 12 w 12"/>
                    <a:gd name="T1" fmla="*/ 0 h 44"/>
                    <a:gd name="T2" fmla="*/ 11 w 12"/>
                    <a:gd name="T3" fmla="*/ 0 h 44"/>
                    <a:gd name="T4" fmla="*/ 9 w 12"/>
                    <a:gd name="T5" fmla="*/ 4 h 44"/>
                    <a:gd name="T6" fmla="*/ 9 w 12"/>
                    <a:gd name="T7" fmla="*/ 4 h 44"/>
                    <a:gd name="T8" fmla="*/ 0 w 12"/>
                    <a:gd name="T9" fmla="*/ 43 h 44"/>
                    <a:gd name="T10" fmla="*/ 1 w 12"/>
                    <a:gd name="T11" fmla="*/ 44 h 44"/>
                    <a:gd name="T12" fmla="*/ 1 w 12"/>
                    <a:gd name="T13" fmla="*/ 43 h 44"/>
                    <a:gd name="T14" fmla="*/ 12 w 12"/>
                    <a:gd name="T15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44">
                      <a:moveTo>
                        <a:pt x="1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2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17"/>
                        <a:pt x="2" y="30"/>
                        <a:pt x="0" y="43"/>
                      </a:cubicBezTo>
                      <a:cubicBezTo>
                        <a:pt x="0" y="44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6" y="29"/>
                        <a:pt x="9" y="15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5" name="Freeform 76">
                  <a:extLst>
                    <a:ext uri="{FF2B5EF4-FFF2-40B4-BE49-F238E27FC236}">
                      <a16:creationId xmlns:a16="http://schemas.microsoft.com/office/drawing/2014/main" id="{6644266B-DB73-775A-246A-8F32EDC77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44" y="4985"/>
                  <a:ext cx="13" cy="61"/>
                </a:xfrm>
                <a:custGeom>
                  <a:avLst/>
                  <a:gdLst>
                    <a:gd name="T0" fmla="*/ 9 w 9"/>
                    <a:gd name="T1" fmla="*/ 0 h 43"/>
                    <a:gd name="T2" fmla="*/ 8 w 9"/>
                    <a:gd name="T3" fmla="*/ 1 h 43"/>
                    <a:gd name="T4" fmla="*/ 7 w 9"/>
                    <a:gd name="T5" fmla="*/ 3 h 43"/>
                    <a:gd name="T6" fmla="*/ 6 w 9"/>
                    <a:gd name="T7" fmla="*/ 4 h 43"/>
                    <a:gd name="T8" fmla="*/ 6 w 9"/>
                    <a:gd name="T9" fmla="*/ 5 h 43"/>
                    <a:gd name="T10" fmla="*/ 0 w 9"/>
                    <a:gd name="T11" fmla="*/ 43 h 43"/>
                    <a:gd name="T12" fmla="*/ 0 w 9"/>
                    <a:gd name="T13" fmla="*/ 42 h 43"/>
                    <a:gd name="T14" fmla="*/ 9 w 9"/>
                    <a:gd name="T1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43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7" y="2"/>
                        <a:pt x="7" y="3"/>
                      </a:cubicBezTo>
                      <a:cubicBezTo>
                        <a:pt x="7" y="3"/>
                        <a:pt x="7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3" y="17"/>
                        <a:pt x="1" y="30"/>
                        <a:pt x="0" y="43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28"/>
                        <a:pt x="7" y="15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6" name="Freeform 77">
                  <a:extLst>
                    <a:ext uri="{FF2B5EF4-FFF2-40B4-BE49-F238E27FC236}">
                      <a16:creationId xmlns:a16="http://schemas.microsoft.com/office/drawing/2014/main" id="{E93F7EC2-8968-E444-A4ED-736873649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29" y="5065"/>
                  <a:ext cx="9" cy="54"/>
                </a:xfrm>
                <a:custGeom>
                  <a:avLst/>
                  <a:gdLst>
                    <a:gd name="T0" fmla="*/ 2 w 6"/>
                    <a:gd name="T1" fmla="*/ 2 h 38"/>
                    <a:gd name="T2" fmla="*/ 2 w 6"/>
                    <a:gd name="T3" fmla="*/ 2 h 38"/>
                    <a:gd name="T4" fmla="*/ 0 w 6"/>
                    <a:gd name="T5" fmla="*/ 38 h 38"/>
                    <a:gd name="T6" fmla="*/ 1 w 6"/>
                    <a:gd name="T7" fmla="*/ 38 h 38"/>
                    <a:gd name="T8" fmla="*/ 2 w 6"/>
                    <a:gd name="T9" fmla="*/ 37 h 38"/>
                    <a:gd name="T10" fmla="*/ 2 w 6"/>
                    <a:gd name="T11" fmla="*/ 36 h 38"/>
                    <a:gd name="T12" fmla="*/ 5 w 6"/>
                    <a:gd name="T13" fmla="*/ 1 h 38"/>
                    <a:gd name="T14" fmla="*/ 4 w 6"/>
                    <a:gd name="T15" fmla="*/ 0 h 38"/>
                    <a:gd name="T16" fmla="*/ 4 w 6"/>
                    <a:gd name="T17" fmla="*/ 0 h 38"/>
                    <a:gd name="T18" fmla="*/ 2 w 6"/>
                    <a:gd name="T19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38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4"/>
                        <a:pt x="2" y="26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2" y="38"/>
                        <a:pt x="2" y="37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5" y="25"/>
                        <a:pt x="6" y="13"/>
                        <a:pt x="5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7" name="Freeform 78">
                  <a:extLst>
                    <a:ext uri="{FF2B5EF4-FFF2-40B4-BE49-F238E27FC236}">
                      <a16:creationId xmlns:a16="http://schemas.microsoft.com/office/drawing/2014/main" id="{74CC49F0-B9B0-4CB1-79EE-6E9E3988E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78" y="5026"/>
                  <a:ext cx="9" cy="52"/>
                </a:xfrm>
                <a:custGeom>
                  <a:avLst/>
                  <a:gdLst>
                    <a:gd name="T0" fmla="*/ 5 w 6"/>
                    <a:gd name="T1" fmla="*/ 0 h 37"/>
                    <a:gd name="T2" fmla="*/ 4 w 6"/>
                    <a:gd name="T3" fmla="*/ 0 h 37"/>
                    <a:gd name="T4" fmla="*/ 3 w 6"/>
                    <a:gd name="T5" fmla="*/ 0 h 37"/>
                    <a:gd name="T6" fmla="*/ 3 w 6"/>
                    <a:gd name="T7" fmla="*/ 1 h 37"/>
                    <a:gd name="T8" fmla="*/ 0 w 6"/>
                    <a:gd name="T9" fmla="*/ 37 h 37"/>
                    <a:gd name="T10" fmla="*/ 2 w 6"/>
                    <a:gd name="T11" fmla="*/ 36 h 37"/>
                    <a:gd name="T12" fmla="*/ 2 w 6"/>
                    <a:gd name="T13" fmla="*/ 36 h 37"/>
                    <a:gd name="T14" fmla="*/ 6 w 6"/>
                    <a:gd name="T15" fmla="*/ 0 h 37"/>
                    <a:gd name="T16" fmla="*/ 5 w 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7">
                      <a:moveTo>
                        <a:pt x="5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13"/>
                        <a:pt x="0" y="25"/>
                        <a:pt x="0" y="37"/>
                      </a:cubicBezTo>
                      <a:cubicBezTo>
                        <a:pt x="0" y="37"/>
                        <a:pt x="1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3" y="24"/>
                        <a:pt x="4" y="12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8" name="Freeform 79">
                  <a:extLst>
                    <a:ext uri="{FF2B5EF4-FFF2-40B4-BE49-F238E27FC236}">
                      <a16:creationId xmlns:a16="http://schemas.microsoft.com/office/drawing/2014/main" id="{F696236E-EDA6-DE7F-27BD-FE75A80AE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09" y="5033"/>
                  <a:ext cx="14" cy="79"/>
                </a:xfrm>
                <a:custGeom>
                  <a:avLst/>
                  <a:gdLst>
                    <a:gd name="T0" fmla="*/ 10 w 10"/>
                    <a:gd name="T1" fmla="*/ 0 h 56"/>
                    <a:gd name="T2" fmla="*/ 9 w 10"/>
                    <a:gd name="T3" fmla="*/ 0 h 56"/>
                    <a:gd name="T4" fmla="*/ 2 w 10"/>
                    <a:gd name="T5" fmla="*/ 53 h 56"/>
                    <a:gd name="T6" fmla="*/ 0 w 10"/>
                    <a:gd name="T7" fmla="*/ 55 h 56"/>
                    <a:gd name="T8" fmla="*/ 3 w 10"/>
                    <a:gd name="T9" fmla="*/ 55 h 56"/>
                    <a:gd name="T10" fmla="*/ 9 w 10"/>
                    <a:gd name="T11" fmla="*/ 28 h 56"/>
                    <a:gd name="T12" fmla="*/ 10 w 10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6">
                      <a:moveTo>
                        <a:pt x="10" y="0"/>
                      </a:move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6" y="18"/>
                        <a:pt x="4" y="35"/>
                        <a:pt x="2" y="53"/>
                      </a:cubicBezTo>
                      <a:cubicBezTo>
                        <a:pt x="1" y="53"/>
                        <a:pt x="1" y="54"/>
                        <a:pt x="0" y="55"/>
                      </a:cubicBezTo>
                      <a:cubicBezTo>
                        <a:pt x="1" y="55"/>
                        <a:pt x="2" y="56"/>
                        <a:pt x="3" y="55"/>
                      </a:cubicBezTo>
                      <a:cubicBezTo>
                        <a:pt x="5" y="46"/>
                        <a:pt x="7" y="37"/>
                        <a:pt x="9" y="28"/>
                      </a:cubicBezTo>
                      <a:cubicBezTo>
                        <a:pt x="10" y="19"/>
                        <a:pt x="10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9" name="Freeform 80">
                  <a:extLst>
                    <a:ext uri="{FF2B5EF4-FFF2-40B4-BE49-F238E27FC236}">
                      <a16:creationId xmlns:a16="http://schemas.microsoft.com/office/drawing/2014/main" id="{4F11F793-A372-1933-D170-D4CA8D9237D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1636" y="2472"/>
                  <a:ext cx="339" cy="432"/>
                </a:xfrm>
                <a:custGeom>
                  <a:avLst/>
                  <a:gdLst>
                    <a:gd name="T0" fmla="*/ 56 w 239"/>
                    <a:gd name="T1" fmla="*/ 193 h 305"/>
                    <a:gd name="T2" fmla="*/ 62 w 239"/>
                    <a:gd name="T3" fmla="*/ 178 h 305"/>
                    <a:gd name="T4" fmla="*/ 72 w 239"/>
                    <a:gd name="T5" fmla="*/ 155 h 305"/>
                    <a:gd name="T6" fmla="*/ 124 w 239"/>
                    <a:gd name="T7" fmla="*/ 93 h 305"/>
                    <a:gd name="T8" fmla="*/ 149 w 239"/>
                    <a:gd name="T9" fmla="*/ 12 h 305"/>
                    <a:gd name="T10" fmla="*/ 160 w 239"/>
                    <a:gd name="T11" fmla="*/ 64 h 305"/>
                    <a:gd name="T12" fmla="*/ 153 w 239"/>
                    <a:gd name="T13" fmla="*/ 93 h 305"/>
                    <a:gd name="T14" fmla="*/ 147 w 239"/>
                    <a:gd name="T15" fmla="*/ 141 h 305"/>
                    <a:gd name="T16" fmla="*/ 122 w 239"/>
                    <a:gd name="T17" fmla="*/ 140 h 305"/>
                    <a:gd name="T18" fmla="*/ 142 w 239"/>
                    <a:gd name="T19" fmla="*/ 187 h 305"/>
                    <a:gd name="T20" fmla="*/ 143 w 239"/>
                    <a:gd name="T21" fmla="*/ 230 h 305"/>
                    <a:gd name="T22" fmla="*/ 142 w 239"/>
                    <a:gd name="T23" fmla="*/ 249 h 305"/>
                    <a:gd name="T24" fmla="*/ 135 w 239"/>
                    <a:gd name="T25" fmla="*/ 268 h 305"/>
                    <a:gd name="T26" fmla="*/ 131 w 239"/>
                    <a:gd name="T27" fmla="*/ 274 h 305"/>
                    <a:gd name="T28" fmla="*/ 100 w 239"/>
                    <a:gd name="T29" fmla="*/ 268 h 305"/>
                    <a:gd name="T30" fmla="*/ 81 w 239"/>
                    <a:gd name="T31" fmla="*/ 266 h 305"/>
                    <a:gd name="T32" fmla="*/ 82 w 239"/>
                    <a:gd name="T33" fmla="*/ 271 h 305"/>
                    <a:gd name="T34" fmla="*/ 59 w 239"/>
                    <a:gd name="T35" fmla="*/ 283 h 305"/>
                    <a:gd name="T36" fmla="*/ 25 w 239"/>
                    <a:gd name="T37" fmla="*/ 280 h 305"/>
                    <a:gd name="T38" fmla="*/ 41 w 239"/>
                    <a:gd name="T39" fmla="*/ 299 h 305"/>
                    <a:gd name="T40" fmla="*/ 80 w 239"/>
                    <a:gd name="T41" fmla="*/ 289 h 305"/>
                    <a:gd name="T42" fmla="*/ 217 w 239"/>
                    <a:gd name="T43" fmla="*/ 259 h 305"/>
                    <a:gd name="T44" fmla="*/ 239 w 239"/>
                    <a:gd name="T45" fmla="*/ 191 h 305"/>
                    <a:gd name="T46" fmla="*/ 224 w 239"/>
                    <a:gd name="T47" fmla="*/ 136 h 305"/>
                    <a:gd name="T48" fmla="*/ 173 w 239"/>
                    <a:gd name="T49" fmla="*/ 45 h 305"/>
                    <a:gd name="T50" fmla="*/ 133 w 239"/>
                    <a:gd name="T51" fmla="*/ 2 h 305"/>
                    <a:gd name="T52" fmla="*/ 101 w 239"/>
                    <a:gd name="T53" fmla="*/ 104 h 305"/>
                    <a:gd name="T54" fmla="*/ 24 w 239"/>
                    <a:gd name="T55" fmla="*/ 197 h 305"/>
                    <a:gd name="T56" fmla="*/ 160 w 239"/>
                    <a:gd name="T57" fmla="*/ 15 h 305"/>
                    <a:gd name="T58" fmla="*/ 162 w 239"/>
                    <a:gd name="T59" fmla="*/ 21 h 305"/>
                    <a:gd name="T60" fmla="*/ 173 w 239"/>
                    <a:gd name="T61" fmla="*/ 135 h 305"/>
                    <a:gd name="T62" fmla="*/ 173 w 239"/>
                    <a:gd name="T63" fmla="*/ 135 h 305"/>
                    <a:gd name="T64" fmla="*/ 220 w 239"/>
                    <a:gd name="T65" fmla="*/ 141 h 305"/>
                    <a:gd name="T66" fmla="*/ 199 w 239"/>
                    <a:gd name="T67" fmla="*/ 178 h 305"/>
                    <a:gd name="T68" fmla="*/ 141 w 239"/>
                    <a:gd name="T69" fmla="*/ 172 h 305"/>
                    <a:gd name="T70" fmla="*/ 149 w 239"/>
                    <a:gd name="T71" fmla="*/ 147 h 305"/>
                    <a:gd name="T72" fmla="*/ 215 w 239"/>
                    <a:gd name="T73" fmla="*/ 141 h 305"/>
                    <a:gd name="T74" fmla="*/ 84 w 239"/>
                    <a:gd name="T75" fmla="*/ 125 h 305"/>
                    <a:gd name="T76" fmla="*/ 132 w 239"/>
                    <a:gd name="T77" fmla="*/ 157 h 305"/>
                    <a:gd name="T78" fmla="*/ 66 w 239"/>
                    <a:gd name="T79" fmla="*/ 168 h 305"/>
                    <a:gd name="T80" fmla="*/ 230 w 239"/>
                    <a:gd name="T81" fmla="*/ 175 h 305"/>
                    <a:gd name="T82" fmla="*/ 227 w 239"/>
                    <a:gd name="T83" fmla="*/ 198 h 305"/>
                    <a:gd name="T84" fmla="*/ 204 w 239"/>
                    <a:gd name="T85" fmla="*/ 205 h 305"/>
                    <a:gd name="T86" fmla="*/ 148 w 239"/>
                    <a:gd name="T87" fmla="*/ 188 h 305"/>
                    <a:gd name="T88" fmla="*/ 207 w 239"/>
                    <a:gd name="T89" fmla="*/ 179 h 305"/>
                    <a:gd name="T90" fmla="*/ 161 w 239"/>
                    <a:gd name="T91" fmla="*/ 142 h 305"/>
                    <a:gd name="T92" fmla="*/ 228 w 239"/>
                    <a:gd name="T93" fmla="*/ 206 h 305"/>
                    <a:gd name="T94" fmla="*/ 217 w 239"/>
                    <a:gd name="T95" fmla="*/ 232 h 305"/>
                    <a:gd name="T96" fmla="*/ 184 w 239"/>
                    <a:gd name="T97" fmla="*/ 250 h 305"/>
                    <a:gd name="T98" fmla="*/ 229 w 239"/>
                    <a:gd name="T99" fmla="*/ 151 h 305"/>
                    <a:gd name="T100" fmla="*/ 232 w 239"/>
                    <a:gd name="T101" fmla="*/ 167 h 305"/>
                    <a:gd name="T102" fmla="*/ 229 w 239"/>
                    <a:gd name="T103" fmla="*/ 167 h 305"/>
                    <a:gd name="T104" fmla="*/ 225 w 239"/>
                    <a:gd name="T105" fmla="*/ 201 h 305"/>
                    <a:gd name="T106" fmla="*/ 225 w 239"/>
                    <a:gd name="T107" fmla="*/ 202 h 305"/>
                    <a:gd name="T108" fmla="*/ 202 w 239"/>
                    <a:gd name="T109" fmla="*/ 244 h 305"/>
                    <a:gd name="T110" fmla="*/ 206 w 239"/>
                    <a:gd name="T111" fmla="*/ 247 h 305"/>
                    <a:gd name="T112" fmla="*/ 213 w 239"/>
                    <a:gd name="T113" fmla="*/ 256 h 305"/>
                    <a:gd name="T114" fmla="*/ 146 w 239"/>
                    <a:gd name="T115" fmla="*/ 268 h 305"/>
                    <a:gd name="T116" fmla="*/ 147 w 239"/>
                    <a:gd name="T117" fmla="*/ 243 h 305"/>
                    <a:gd name="T118" fmla="*/ 109 w 239"/>
                    <a:gd name="T119" fmla="*/ 274 h 305"/>
                    <a:gd name="T120" fmla="*/ 106 w 239"/>
                    <a:gd name="T121" fmla="*/ 274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9" h="305">
                      <a:moveTo>
                        <a:pt x="55" y="184"/>
                      </a:moveTo>
                      <a:cubicBezTo>
                        <a:pt x="56" y="183"/>
                        <a:pt x="56" y="183"/>
                        <a:pt x="56" y="183"/>
                      </a:cubicBezTo>
                      <a:cubicBezTo>
                        <a:pt x="56" y="182"/>
                        <a:pt x="56" y="181"/>
                        <a:pt x="57" y="181"/>
                      </a:cubicBezTo>
                      <a:cubicBezTo>
                        <a:pt x="56" y="183"/>
                        <a:pt x="56" y="184"/>
                        <a:pt x="55" y="185"/>
                      </a:cubicBezTo>
                      <a:cubicBezTo>
                        <a:pt x="55" y="186"/>
                        <a:pt x="55" y="187"/>
                        <a:pt x="56" y="187"/>
                      </a:cubicBezTo>
                      <a:cubicBezTo>
                        <a:pt x="56" y="189"/>
                        <a:pt x="56" y="190"/>
                        <a:pt x="56" y="192"/>
                      </a:cubicBez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42" y="198"/>
                        <a:pt x="27" y="203"/>
                        <a:pt x="12" y="205"/>
                      </a:cubicBezTo>
                      <a:cubicBezTo>
                        <a:pt x="12" y="205"/>
                        <a:pt x="12" y="205"/>
                        <a:pt x="12" y="205"/>
                      </a:cubicBezTo>
                      <a:cubicBezTo>
                        <a:pt x="29" y="205"/>
                        <a:pt x="44" y="201"/>
                        <a:pt x="56" y="193"/>
                      </a:cubicBezTo>
                      <a:cubicBezTo>
                        <a:pt x="57" y="193"/>
                        <a:pt x="57" y="192"/>
                        <a:pt x="57" y="192"/>
                      </a:cubicBezTo>
                      <a:cubicBezTo>
                        <a:pt x="58" y="192"/>
                        <a:pt x="58" y="191"/>
                        <a:pt x="59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89"/>
                        <a:pt x="58" y="187"/>
                        <a:pt x="59" y="186"/>
                      </a:cubicBezTo>
                      <a:cubicBezTo>
                        <a:pt x="59" y="187"/>
                        <a:pt x="59" y="188"/>
                        <a:pt x="59" y="190"/>
                      </a:cubicBezTo>
                      <a:cubicBezTo>
                        <a:pt x="60" y="190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6"/>
                        <a:pt x="60" y="183"/>
                        <a:pt x="61" y="180"/>
                      </a:cubicBezTo>
                      <a:cubicBezTo>
                        <a:pt x="61" y="179"/>
                        <a:pt x="61" y="179"/>
                        <a:pt x="62" y="178"/>
                      </a:cubicBezTo>
                      <a:cubicBezTo>
                        <a:pt x="62" y="179"/>
                        <a:pt x="62" y="180"/>
                        <a:pt x="62" y="181"/>
                      </a:cubicBezTo>
                      <a:cubicBezTo>
                        <a:pt x="62" y="182"/>
                        <a:pt x="63" y="183"/>
                        <a:pt x="63" y="183"/>
                      </a:cubicBezTo>
                      <a:cubicBezTo>
                        <a:pt x="64" y="184"/>
                        <a:pt x="64" y="185"/>
                        <a:pt x="64" y="186"/>
                      </a:cubicBezTo>
                      <a:cubicBezTo>
                        <a:pt x="64" y="186"/>
                        <a:pt x="64" y="187"/>
                        <a:pt x="65" y="187"/>
                      </a:cubicBezTo>
                      <a:cubicBezTo>
                        <a:pt x="65" y="187"/>
                        <a:pt x="65" y="186"/>
                        <a:pt x="66" y="186"/>
                      </a:cubicBezTo>
                      <a:cubicBezTo>
                        <a:pt x="66" y="185"/>
                        <a:pt x="66" y="184"/>
                        <a:pt x="66" y="183"/>
                      </a:cubicBezTo>
                      <a:cubicBezTo>
                        <a:pt x="66" y="183"/>
                        <a:pt x="66" y="182"/>
                        <a:pt x="66" y="181"/>
                      </a:cubicBezTo>
                      <a:cubicBezTo>
                        <a:pt x="66" y="181"/>
                        <a:pt x="66" y="181"/>
                        <a:pt x="65" y="181"/>
                      </a:cubicBezTo>
                      <a:cubicBezTo>
                        <a:pt x="65" y="178"/>
                        <a:pt x="66" y="175"/>
                        <a:pt x="67" y="172"/>
                      </a:cubicBezTo>
                      <a:cubicBezTo>
                        <a:pt x="68" y="166"/>
                        <a:pt x="70" y="161"/>
                        <a:pt x="72" y="155"/>
                      </a:cubicBezTo>
                      <a:cubicBezTo>
                        <a:pt x="73" y="154"/>
                        <a:pt x="73" y="153"/>
                        <a:pt x="74" y="153"/>
                      </a:cubicBezTo>
                      <a:cubicBezTo>
                        <a:pt x="80" y="140"/>
                        <a:pt x="87" y="129"/>
                        <a:pt x="97" y="118"/>
                      </a:cubicBezTo>
                      <a:cubicBezTo>
                        <a:pt x="99" y="116"/>
                        <a:pt x="101" y="115"/>
                        <a:pt x="102" y="113"/>
                      </a:cubicBezTo>
                      <a:cubicBezTo>
                        <a:pt x="102" y="113"/>
                        <a:pt x="100" y="114"/>
                        <a:pt x="100" y="115"/>
                      </a:cubicBezTo>
                      <a:cubicBezTo>
                        <a:pt x="103" y="111"/>
                        <a:pt x="107" y="108"/>
                        <a:pt x="111" y="105"/>
                      </a:cubicBezTo>
                      <a:cubicBezTo>
                        <a:pt x="114" y="102"/>
                        <a:pt x="117" y="100"/>
                        <a:pt x="120" y="98"/>
                      </a:cubicBezTo>
                      <a:cubicBezTo>
                        <a:pt x="122" y="97"/>
                        <a:pt x="123" y="97"/>
                        <a:pt x="125" y="96"/>
                      </a:cubicBezTo>
                      <a:cubicBezTo>
                        <a:pt x="124" y="96"/>
                        <a:pt x="123" y="96"/>
                        <a:pt x="122" y="97"/>
                      </a:cubicBezTo>
                      <a:cubicBezTo>
                        <a:pt x="123" y="96"/>
                        <a:pt x="124" y="95"/>
                        <a:pt x="125" y="95"/>
                      </a:cubicBezTo>
                      <a:cubicBezTo>
                        <a:pt x="124" y="94"/>
                        <a:pt x="124" y="94"/>
                        <a:pt x="124" y="93"/>
                      </a:cubicBezTo>
                      <a:cubicBezTo>
                        <a:pt x="122" y="93"/>
                        <a:pt x="121" y="93"/>
                        <a:pt x="120" y="93"/>
                      </a:cubicBezTo>
                      <a:cubicBezTo>
                        <a:pt x="127" y="80"/>
                        <a:pt x="132" y="65"/>
                        <a:pt x="134" y="49"/>
                      </a:cubicBezTo>
                      <a:cubicBezTo>
                        <a:pt x="136" y="35"/>
                        <a:pt x="136" y="21"/>
                        <a:pt x="134" y="7"/>
                      </a:cubicBezTo>
                      <a:cubicBezTo>
                        <a:pt x="134" y="7"/>
                        <a:pt x="134" y="7"/>
                        <a:pt x="134" y="7"/>
                      </a:cubicBezTo>
                      <a:cubicBezTo>
                        <a:pt x="137" y="6"/>
                        <a:pt x="140" y="6"/>
                        <a:pt x="142" y="7"/>
                      </a:cubicBezTo>
                      <a:cubicBezTo>
                        <a:pt x="144" y="7"/>
                        <a:pt x="145" y="7"/>
                        <a:pt x="146" y="8"/>
                      </a:cubicBezTo>
                      <a:cubicBezTo>
                        <a:pt x="146" y="8"/>
                        <a:pt x="145" y="8"/>
                        <a:pt x="145" y="8"/>
                      </a:cubicBezTo>
                      <a:cubicBezTo>
                        <a:pt x="145" y="8"/>
                        <a:pt x="145" y="9"/>
                        <a:pt x="145" y="9"/>
                      </a:cubicBezTo>
                      <a:cubicBezTo>
                        <a:pt x="146" y="9"/>
                        <a:pt x="146" y="10"/>
                        <a:pt x="147" y="10"/>
                      </a:cubicBezTo>
                      <a:cubicBezTo>
                        <a:pt x="148" y="11"/>
                        <a:pt x="148" y="11"/>
                        <a:pt x="149" y="12"/>
                      </a:cubicBezTo>
                      <a:cubicBezTo>
                        <a:pt x="147" y="12"/>
                        <a:pt x="145" y="12"/>
                        <a:pt x="143" y="11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4" y="13"/>
                        <a:pt x="147" y="14"/>
                        <a:pt x="149" y="15"/>
                      </a:cubicBezTo>
                      <a:cubicBezTo>
                        <a:pt x="152" y="17"/>
                        <a:pt x="153" y="19"/>
                        <a:pt x="154" y="23"/>
                      </a:cubicBezTo>
                      <a:cubicBezTo>
                        <a:pt x="156" y="33"/>
                        <a:pt x="158" y="42"/>
                        <a:pt x="159" y="51"/>
                      </a:cubicBezTo>
                      <a:cubicBezTo>
                        <a:pt x="160" y="50"/>
                        <a:pt x="160" y="49"/>
                        <a:pt x="160" y="47"/>
                      </a:cubicBezTo>
                      <a:cubicBezTo>
                        <a:pt x="160" y="48"/>
                        <a:pt x="160" y="49"/>
                        <a:pt x="161" y="49"/>
                      </a:cubicBezTo>
                      <a:cubicBezTo>
                        <a:pt x="160" y="51"/>
                        <a:pt x="160" y="53"/>
                        <a:pt x="159" y="54"/>
                      </a:cubicBezTo>
                      <a:cubicBezTo>
                        <a:pt x="158" y="59"/>
                        <a:pt x="158" y="62"/>
                        <a:pt x="159" y="65"/>
                      </a:cubicBezTo>
                      <a:cubicBezTo>
                        <a:pt x="159" y="65"/>
                        <a:pt x="160" y="65"/>
                        <a:pt x="160" y="64"/>
                      </a:cubicBezTo>
                      <a:cubicBezTo>
                        <a:pt x="161" y="62"/>
                        <a:pt x="162" y="59"/>
                        <a:pt x="163" y="57"/>
                      </a:cubicBezTo>
                      <a:cubicBezTo>
                        <a:pt x="164" y="57"/>
                        <a:pt x="164" y="56"/>
                        <a:pt x="164" y="56"/>
                      </a:cubicBezTo>
                      <a:cubicBezTo>
                        <a:pt x="164" y="57"/>
                        <a:pt x="163" y="58"/>
                        <a:pt x="163" y="58"/>
                      </a:cubicBezTo>
                      <a:cubicBezTo>
                        <a:pt x="160" y="65"/>
                        <a:pt x="158" y="71"/>
                        <a:pt x="157" y="77"/>
                      </a:cubicBezTo>
                      <a:cubicBezTo>
                        <a:pt x="157" y="75"/>
                        <a:pt x="157" y="72"/>
                        <a:pt x="157" y="70"/>
                      </a:cubicBezTo>
                      <a:cubicBezTo>
                        <a:pt x="157" y="70"/>
                        <a:pt x="156" y="71"/>
                        <a:pt x="156" y="71"/>
                      </a:cubicBezTo>
                      <a:cubicBezTo>
                        <a:pt x="155" y="76"/>
                        <a:pt x="154" y="82"/>
                        <a:pt x="154" y="87"/>
                      </a:cubicBezTo>
                      <a:cubicBezTo>
                        <a:pt x="154" y="87"/>
                        <a:pt x="154" y="86"/>
                        <a:pt x="153" y="85"/>
                      </a:cubicBezTo>
                      <a:cubicBezTo>
                        <a:pt x="153" y="85"/>
                        <a:pt x="153" y="85"/>
                        <a:pt x="153" y="85"/>
                      </a:cubicBezTo>
                      <a:cubicBezTo>
                        <a:pt x="153" y="88"/>
                        <a:pt x="153" y="90"/>
                        <a:pt x="153" y="93"/>
                      </a:cubicBezTo>
                      <a:cubicBezTo>
                        <a:pt x="152" y="93"/>
                        <a:pt x="152" y="93"/>
                        <a:pt x="151" y="94"/>
                      </a:cubicBezTo>
                      <a:cubicBezTo>
                        <a:pt x="151" y="95"/>
                        <a:pt x="151" y="95"/>
                        <a:pt x="151" y="95"/>
                      </a:cubicBezTo>
                      <a:cubicBezTo>
                        <a:pt x="151" y="97"/>
                        <a:pt x="151" y="97"/>
                        <a:pt x="151" y="99"/>
                      </a:cubicBezTo>
                      <a:cubicBezTo>
                        <a:pt x="150" y="99"/>
                        <a:pt x="150" y="99"/>
                        <a:pt x="150" y="99"/>
                      </a:cubicBezTo>
                      <a:cubicBezTo>
                        <a:pt x="151" y="101"/>
                        <a:pt x="150" y="103"/>
                        <a:pt x="150" y="106"/>
                      </a:cubicBezTo>
                      <a:cubicBezTo>
                        <a:pt x="150" y="105"/>
                        <a:pt x="151" y="104"/>
                        <a:pt x="152" y="103"/>
                      </a:cubicBezTo>
                      <a:cubicBezTo>
                        <a:pt x="152" y="105"/>
                        <a:pt x="152" y="108"/>
                        <a:pt x="152" y="110"/>
                      </a:cubicBezTo>
                      <a:cubicBezTo>
                        <a:pt x="153" y="116"/>
                        <a:pt x="154" y="121"/>
                        <a:pt x="157" y="127"/>
                      </a:cubicBezTo>
                      <a:cubicBezTo>
                        <a:pt x="157" y="129"/>
                        <a:pt x="157" y="133"/>
                        <a:pt x="158" y="135"/>
                      </a:cubicBezTo>
                      <a:cubicBezTo>
                        <a:pt x="154" y="137"/>
                        <a:pt x="150" y="139"/>
                        <a:pt x="147" y="141"/>
                      </a:cubicBezTo>
                      <a:cubicBezTo>
                        <a:pt x="146" y="141"/>
                        <a:pt x="145" y="142"/>
                        <a:pt x="144" y="143"/>
                      </a:cubicBezTo>
                      <a:cubicBezTo>
                        <a:pt x="144" y="143"/>
                        <a:pt x="143" y="143"/>
                        <a:pt x="143" y="143"/>
                      </a:cubicBezTo>
                      <a:cubicBezTo>
                        <a:pt x="143" y="143"/>
                        <a:pt x="142" y="143"/>
                        <a:pt x="142" y="143"/>
                      </a:cubicBezTo>
                      <a:cubicBezTo>
                        <a:pt x="141" y="143"/>
                        <a:pt x="140" y="144"/>
                        <a:pt x="139" y="145"/>
                      </a:cubicBezTo>
                      <a:cubicBezTo>
                        <a:pt x="135" y="141"/>
                        <a:pt x="132" y="138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31" y="139"/>
                        <a:pt x="134" y="143"/>
                        <a:pt x="137" y="146"/>
                      </a:cubicBezTo>
                      <a:cubicBezTo>
                        <a:pt x="135" y="147"/>
                        <a:pt x="134" y="149"/>
                        <a:pt x="133" y="151"/>
                      </a:cubicBezTo>
                      <a:cubicBezTo>
                        <a:pt x="130" y="147"/>
                        <a:pt x="127" y="143"/>
                        <a:pt x="123" y="140"/>
                      </a:cubicBezTo>
                      <a:cubicBezTo>
                        <a:pt x="122" y="140"/>
                        <a:pt x="122" y="140"/>
                        <a:pt x="122" y="140"/>
                      </a:cubicBezTo>
                      <a:cubicBezTo>
                        <a:pt x="125" y="145"/>
                        <a:pt x="128" y="150"/>
                        <a:pt x="132" y="154"/>
                      </a:cubicBezTo>
                      <a:cubicBezTo>
                        <a:pt x="132" y="154"/>
                        <a:pt x="132" y="154"/>
                        <a:pt x="132" y="154"/>
                      </a:cubicBezTo>
                      <a:cubicBezTo>
                        <a:pt x="130" y="156"/>
                        <a:pt x="129" y="157"/>
                        <a:pt x="128" y="159"/>
                      </a:cubicBezTo>
                      <a:cubicBezTo>
                        <a:pt x="125" y="156"/>
                        <a:pt x="122" y="153"/>
                        <a:pt x="119" y="150"/>
                      </a:cubicBezTo>
                      <a:cubicBezTo>
                        <a:pt x="118" y="150"/>
                        <a:pt x="118" y="150"/>
                        <a:pt x="118" y="151"/>
                      </a:cubicBezTo>
                      <a:cubicBezTo>
                        <a:pt x="123" y="157"/>
                        <a:pt x="128" y="164"/>
                        <a:pt x="134" y="171"/>
                      </a:cubicBezTo>
                      <a:cubicBezTo>
                        <a:pt x="134" y="171"/>
                        <a:pt x="134" y="171"/>
                        <a:pt x="134" y="172"/>
                      </a:cubicBezTo>
                      <a:cubicBezTo>
                        <a:pt x="134" y="177"/>
                        <a:pt x="136" y="181"/>
                        <a:pt x="138" y="185"/>
                      </a:cubicBezTo>
                      <a:cubicBezTo>
                        <a:pt x="139" y="186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2" y="187"/>
                      </a:cubicBezTo>
                      <a:cubicBezTo>
                        <a:pt x="141" y="188"/>
                        <a:pt x="141" y="189"/>
                        <a:pt x="141" y="189"/>
                      </a:cubicBezTo>
                      <a:cubicBezTo>
                        <a:pt x="140" y="191"/>
                        <a:pt x="139" y="191"/>
                        <a:pt x="139" y="193"/>
                      </a:cubicBezTo>
                      <a:cubicBezTo>
                        <a:pt x="138" y="195"/>
                        <a:pt x="138" y="197"/>
                        <a:pt x="138" y="199"/>
                      </a:cubicBezTo>
                      <a:cubicBezTo>
                        <a:pt x="132" y="192"/>
                        <a:pt x="126" y="185"/>
                        <a:pt x="119" y="177"/>
                      </a:cubicBez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24" y="187"/>
                        <a:pt x="130" y="197"/>
                        <a:pt x="138" y="205"/>
                      </a:cubicBezTo>
                      <a:cubicBezTo>
                        <a:pt x="139" y="211"/>
                        <a:pt x="142" y="216"/>
                        <a:pt x="147" y="221"/>
                      </a:cubicBezTo>
                      <a:cubicBezTo>
                        <a:pt x="146" y="222"/>
                        <a:pt x="145" y="223"/>
                        <a:pt x="144" y="223"/>
                      </a:cubicBezTo>
                      <a:cubicBezTo>
                        <a:pt x="144" y="225"/>
                        <a:pt x="144" y="225"/>
                        <a:pt x="144" y="227"/>
                      </a:cubicBezTo>
                      <a:cubicBezTo>
                        <a:pt x="144" y="227"/>
                        <a:pt x="143" y="229"/>
                        <a:pt x="143" y="230"/>
                      </a:cubicBezTo>
                      <a:cubicBezTo>
                        <a:pt x="135" y="222"/>
                        <a:pt x="127" y="215"/>
                        <a:pt x="119" y="207"/>
                      </a:cubicBezTo>
                      <a:cubicBezTo>
                        <a:pt x="118" y="207"/>
                        <a:pt x="118" y="207"/>
                        <a:pt x="117" y="207"/>
                      </a:cubicBezTo>
                      <a:cubicBezTo>
                        <a:pt x="117" y="207"/>
                        <a:pt x="117" y="207"/>
                        <a:pt x="117" y="207"/>
                      </a:cubicBezTo>
                      <a:cubicBezTo>
                        <a:pt x="116" y="207"/>
                        <a:pt x="116" y="208"/>
                        <a:pt x="116" y="208"/>
                      </a:cubicBezTo>
                      <a:cubicBezTo>
                        <a:pt x="116" y="209"/>
                        <a:pt x="116" y="209"/>
                        <a:pt x="116" y="209"/>
                      </a:cubicBezTo>
                      <a:cubicBezTo>
                        <a:pt x="117" y="210"/>
                        <a:pt x="118" y="211"/>
                        <a:pt x="118" y="211"/>
                      </a:cubicBezTo>
                      <a:cubicBezTo>
                        <a:pt x="125" y="218"/>
                        <a:pt x="132" y="225"/>
                        <a:pt x="140" y="232"/>
                      </a:cubicBezTo>
                      <a:cubicBezTo>
                        <a:pt x="141" y="232"/>
                        <a:pt x="142" y="232"/>
                        <a:pt x="143" y="231"/>
                      </a:cubicBezTo>
                      <a:cubicBezTo>
                        <a:pt x="143" y="231"/>
                        <a:pt x="143" y="231"/>
                        <a:pt x="143" y="231"/>
                      </a:cubicBezTo>
                      <a:cubicBezTo>
                        <a:pt x="142" y="237"/>
                        <a:pt x="142" y="243"/>
                        <a:pt x="142" y="249"/>
                      </a:cubicBezTo>
                      <a:cubicBezTo>
                        <a:pt x="142" y="249"/>
                        <a:pt x="143" y="249"/>
                        <a:pt x="143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31" y="243"/>
                        <a:pt x="121" y="235"/>
                        <a:pt x="110" y="227"/>
                      </a:cubicBezTo>
                      <a:cubicBezTo>
                        <a:pt x="108" y="227"/>
                        <a:pt x="108" y="227"/>
                        <a:pt x="108" y="227"/>
                      </a:cubicBezTo>
                      <a:cubicBezTo>
                        <a:pt x="117" y="238"/>
                        <a:pt x="127" y="247"/>
                        <a:pt x="139" y="255"/>
                      </a:cubicBezTo>
                      <a:cubicBezTo>
                        <a:pt x="138" y="259"/>
                        <a:pt x="138" y="261"/>
                        <a:pt x="139" y="265"/>
                      </a:cubicBezTo>
                      <a:cubicBezTo>
                        <a:pt x="129" y="256"/>
                        <a:pt x="119" y="248"/>
                        <a:pt x="109" y="239"/>
                      </a:cubicBezTo>
                      <a:cubicBezTo>
                        <a:pt x="108" y="239"/>
                        <a:pt x="108" y="239"/>
                        <a:pt x="108" y="240"/>
                      </a:cubicBezTo>
                      <a:cubicBezTo>
                        <a:pt x="118" y="249"/>
                        <a:pt x="127" y="258"/>
                        <a:pt x="135" y="268"/>
                      </a:cubicBezTo>
                      <a:cubicBezTo>
                        <a:pt x="137" y="268"/>
                        <a:pt x="138" y="269"/>
                        <a:pt x="140" y="269"/>
                      </a:cubicBezTo>
                      <a:cubicBezTo>
                        <a:pt x="141" y="275"/>
                        <a:pt x="144" y="279"/>
                        <a:pt x="149" y="283"/>
                      </a:cubicBezTo>
                      <a:cubicBezTo>
                        <a:pt x="148" y="283"/>
                        <a:pt x="148" y="283"/>
                        <a:pt x="146" y="283"/>
                      </a:cubicBezTo>
                      <a:cubicBezTo>
                        <a:pt x="146" y="283"/>
                        <a:pt x="146" y="283"/>
                        <a:pt x="145" y="282"/>
                      </a:cubicBezTo>
                      <a:cubicBezTo>
                        <a:pt x="140" y="281"/>
                        <a:pt x="134" y="279"/>
                        <a:pt x="129" y="277"/>
                      </a:cubicBezTo>
                      <a:cubicBezTo>
                        <a:pt x="130" y="277"/>
                        <a:pt x="130" y="277"/>
                        <a:pt x="131" y="277"/>
                      </a:cubicBezTo>
                      <a:cubicBezTo>
                        <a:pt x="131" y="276"/>
                        <a:pt x="130" y="276"/>
                        <a:pt x="130" y="276"/>
                      </a:cubicBezTo>
                      <a:cubicBezTo>
                        <a:pt x="129" y="276"/>
                        <a:pt x="128" y="276"/>
                        <a:pt x="128" y="276"/>
                      </a:cubicBezTo>
                      <a:cubicBezTo>
                        <a:pt x="126" y="275"/>
                        <a:pt x="125" y="275"/>
                        <a:pt x="123" y="275"/>
                      </a:cubicBezTo>
                      <a:cubicBezTo>
                        <a:pt x="126" y="275"/>
                        <a:pt x="128" y="274"/>
                        <a:pt x="131" y="274"/>
                      </a:cubicBezTo>
                      <a:cubicBezTo>
                        <a:pt x="132" y="274"/>
                        <a:pt x="134" y="273"/>
                        <a:pt x="134" y="271"/>
                      </a:cubicBezTo>
                      <a:cubicBezTo>
                        <a:pt x="134" y="271"/>
                        <a:pt x="134" y="271"/>
                        <a:pt x="134" y="271"/>
                      </a:cubicBezTo>
                      <a:cubicBezTo>
                        <a:pt x="133" y="271"/>
                        <a:pt x="133" y="270"/>
                        <a:pt x="132" y="270"/>
                      </a:cubicBezTo>
                      <a:cubicBezTo>
                        <a:pt x="132" y="270"/>
                        <a:pt x="132" y="271"/>
                        <a:pt x="132" y="271"/>
                      </a:cubicBezTo>
                      <a:cubicBezTo>
                        <a:pt x="132" y="271"/>
                        <a:pt x="131" y="271"/>
                        <a:pt x="131" y="271"/>
                      </a:cubicBezTo>
                      <a:cubicBezTo>
                        <a:pt x="126" y="271"/>
                        <a:pt x="120" y="271"/>
                        <a:pt x="114" y="271"/>
                      </a:cubicBezTo>
                      <a:cubicBezTo>
                        <a:pt x="114" y="271"/>
                        <a:pt x="114" y="271"/>
                        <a:pt x="114" y="271"/>
                      </a:cubicBezTo>
                      <a:cubicBezTo>
                        <a:pt x="107" y="268"/>
                        <a:pt x="100" y="265"/>
                        <a:pt x="93" y="262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4" y="265"/>
                        <a:pt x="97" y="267"/>
                        <a:pt x="100" y="268"/>
                      </a:cubicBezTo>
                      <a:cubicBezTo>
                        <a:pt x="89" y="266"/>
                        <a:pt x="78" y="261"/>
                        <a:pt x="69" y="255"/>
                      </a:cubicBezTo>
                      <a:cubicBezTo>
                        <a:pt x="69" y="256"/>
                        <a:pt x="70" y="258"/>
                        <a:pt x="72" y="259"/>
                      </a:cubicBezTo>
                      <a:cubicBezTo>
                        <a:pt x="73" y="260"/>
                        <a:pt x="74" y="261"/>
                        <a:pt x="76" y="262"/>
                      </a:cubicBezTo>
                      <a:cubicBezTo>
                        <a:pt x="84" y="267"/>
                        <a:pt x="93" y="270"/>
                        <a:pt x="102" y="272"/>
                      </a:cubicBezTo>
                      <a:cubicBezTo>
                        <a:pt x="100" y="273"/>
                        <a:pt x="99" y="273"/>
                        <a:pt x="98" y="273"/>
                      </a:cubicBezTo>
                      <a:cubicBezTo>
                        <a:pt x="96" y="273"/>
                        <a:pt x="95" y="272"/>
                        <a:pt x="94" y="272"/>
                      </a:cubicBezTo>
                      <a:cubicBezTo>
                        <a:pt x="89" y="271"/>
                        <a:pt x="84" y="269"/>
                        <a:pt x="80" y="267"/>
                      </a:cubicBezTo>
                      <a:cubicBezTo>
                        <a:pt x="82" y="267"/>
                        <a:pt x="84" y="268"/>
                        <a:pt x="85" y="268"/>
                      </a:cubicBezTo>
                      <a:cubicBezTo>
                        <a:pt x="84" y="267"/>
                        <a:pt x="83" y="267"/>
                        <a:pt x="82" y="266"/>
                      </a:cubicBezTo>
                      <a:cubicBezTo>
                        <a:pt x="82" y="266"/>
                        <a:pt x="81" y="266"/>
                        <a:pt x="81" y="266"/>
                      </a:cubicBezTo>
                      <a:cubicBezTo>
                        <a:pt x="78" y="265"/>
                        <a:pt x="74" y="265"/>
                        <a:pt x="71" y="265"/>
                      </a:cubicBezTo>
                      <a:cubicBezTo>
                        <a:pt x="72" y="265"/>
                        <a:pt x="72" y="265"/>
                        <a:pt x="73" y="266"/>
                      </a:cubicBezTo>
                      <a:cubicBezTo>
                        <a:pt x="73" y="266"/>
                        <a:pt x="73" y="266"/>
                        <a:pt x="73" y="266"/>
                      </a:cubicBezTo>
                      <a:cubicBezTo>
                        <a:pt x="72" y="266"/>
                        <a:pt x="72" y="266"/>
                        <a:pt x="72" y="266"/>
                      </a:cubicBezTo>
                      <a:cubicBezTo>
                        <a:pt x="74" y="267"/>
                        <a:pt x="75" y="267"/>
                        <a:pt x="77" y="268"/>
                      </a:cubicBezTo>
                      <a:cubicBezTo>
                        <a:pt x="77" y="269"/>
                        <a:pt x="77" y="269"/>
                        <a:pt x="77" y="269"/>
                      </a:cubicBezTo>
                      <a:cubicBezTo>
                        <a:pt x="77" y="269"/>
                        <a:pt x="78" y="269"/>
                        <a:pt x="78" y="269"/>
                      </a:cubicBezTo>
                      <a:cubicBezTo>
                        <a:pt x="80" y="270"/>
                        <a:pt x="82" y="271"/>
                        <a:pt x="84" y="272"/>
                      </a:cubicBezTo>
                      <a:cubicBezTo>
                        <a:pt x="85" y="272"/>
                        <a:pt x="86" y="273"/>
                        <a:pt x="87" y="273"/>
                      </a:cubicBezTo>
                      <a:cubicBezTo>
                        <a:pt x="86" y="272"/>
                        <a:pt x="84" y="272"/>
                        <a:pt x="82" y="271"/>
                      </a:cubicBezTo>
                      <a:cubicBezTo>
                        <a:pt x="80" y="273"/>
                        <a:pt x="80" y="274"/>
                        <a:pt x="84" y="275"/>
                      </a:cubicBezTo>
                      <a:cubicBezTo>
                        <a:pt x="84" y="275"/>
                        <a:pt x="83" y="275"/>
                        <a:pt x="83" y="276"/>
                      </a:cubicBezTo>
                      <a:cubicBezTo>
                        <a:pt x="77" y="272"/>
                        <a:pt x="72" y="269"/>
                        <a:pt x="66" y="266"/>
                      </a:cubicBezTo>
                      <a:cubicBezTo>
                        <a:pt x="65" y="266"/>
                        <a:pt x="64" y="265"/>
                        <a:pt x="64" y="266"/>
                      </a:cubicBezTo>
                      <a:cubicBezTo>
                        <a:pt x="70" y="270"/>
                        <a:pt x="75" y="274"/>
                        <a:pt x="81" y="276"/>
                      </a:cubicBezTo>
                      <a:cubicBezTo>
                        <a:pt x="78" y="277"/>
                        <a:pt x="74" y="278"/>
                        <a:pt x="71" y="279"/>
                      </a:cubicBezTo>
                      <a:cubicBezTo>
                        <a:pt x="68" y="276"/>
                        <a:pt x="64" y="274"/>
                        <a:pt x="60" y="272"/>
                      </a:cubicBezTo>
                      <a:cubicBezTo>
                        <a:pt x="59" y="272"/>
                        <a:pt x="59" y="272"/>
                        <a:pt x="59" y="272"/>
                      </a:cubicBezTo>
                      <a:cubicBezTo>
                        <a:pt x="62" y="274"/>
                        <a:pt x="65" y="277"/>
                        <a:pt x="68" y="279"/>
                      </a:cubicBezTo>
                      <a:cubicBezTo>
                        <a:pt x="65" y="281"/>
                        <a:pt x="62" y="281"/>
                        <a:pt x="59" y="283"/>
                      </a:cubicBezTo>
                      <a:cubicBezTo>
                        <a:pt x="55" y="283"/>
                        <a:pt x="51" y="285"/>
                        <a:pt x="47" y="286"/>
                      </a:cubicBezTo>
                      <a:cubicBezTo>
                        <a:pt x="47" y="285"/>
                        <a:pt x="46" y="285"/>
                        <a:pt x="46" y="285"/>
                      </a:cubicBezTo>
                      <a:cubicBezTo>
                        <a:pt x="41" y="280"/>
                        <a:pt x="34" y="277"/>
                        <a:pt x="27" y="277"/>
                      </a:cubicBezTo>
                      <a:cubicBezTo>
                        <a:pt x="27" y="277"/>
                        <a:pt x="27" y="277"/>
                        <a:pt x="27" y="277"/>
                      </a:cubicBezTo>
                      <a:cubicBezTo>
                        <a:pt x="26" y="277"/>
                        <a:pt x="26" y="278"/>
                        <a:pt x="26" y="278"/>
                      </a:cubicBezTo>
                      <a:cubicBezTo>
                        <a:pt x="26" y="279"/>
                        <a:pt x="26" y="279"/>
                        <a:pt x="26" y="279"/>
                      </a:cubicBezTo>
                      <a:cubicBezTo>
                        <a:pt x="28" y="280"/>
                        <a:pt x="29" y="280"/>
                        <a:pt x="31" y="281"/>
                      </a:cubicBezTo>
                      <a:cubicBezTo>
                        <a:pt x="35" y="282"/>
                        <a:pt x="39" y="285"/>
                        <a:pt x="42" y="287"/>
                      </a:cubicBezTo>
                      <a:cubicBezTo>
                        <a:pt x="41" y="287"/>
                        <a:pt x="40" y="288"/>
                        <a:pt x="39" y="288"/>
                      </a:cubicBezTo>
                      <a:cubicBezTo>
                        <a:pt x="35" y="285"/>
                        <a:pt x="30" y="282"/>
                        <a:pt x="25" y="280"/>
                      </a:cubicBezTo>
                      <a:cubicBezTo>
                        <a:pt x="26" y="282"/>
                        <a:pt x="28" y="285"/>
                        <a:pt x="30" y="287"/>
                      </a:cubicBezTo>
                      <a:cubicBezTo>
                        <a:pt x="32" y="288"/>
                        <a:pt x="33" y="289"/>
                        <a:pt x="35" y="290"/>
                      </a:cubicBezTo>
                      <a:cubicBezTo>
                        <a:pt x="25" y="294"/>
                        <a:pt x="16" y="299"/>
                        <a:pt x="8" y="305"/>
                      </a:cubicBezTo>
                      <a:cubicBezTo>
                        <a:pt x="9" y="305"/>
                        <a:pt x="10" y="305"/>
                        <a:pt x="10" y="305"/>
                      </a:cubicBezTo>
                      <a:cubicBezTo>
                        <a:pt x="11" y="304"/>
                        <a:pt x="11" y="303"/>
                        <a:pt x="12" y="303"/>
                      </a:cubicBezTo>
                      <a:cubicBezTo>
                        <a:pt x="23" y="299"/>
                        <a:pt x="35" y="295"/>
                        <a:pt x="46" y="291"/>
                      </a:cubicBezTo>
                      <a:cubicBezTo>
                        <a:pt x="43" y="293"/>
                        <a:pt x="41" y="295"/>
                        <a:pt x="38" y="297"/>
                      </a:cubicBezTo>
                      <a:cubicBezTo>
                        <a:pt x="38" y="297"/>
                        <a:pt x="38" y="297"/>
                        <a:pt x="38" y="297"/>
                      </a:cubicBezTo>
                      <a:cubicBezTo>
                        <a:pt x="38" y="297"/>
                        <a:pt x="39" y="298"/>
                        <a:pt x="40" y="299"/>
                      </a:cubicBezTo>
                      <a:cubicBezTo>
                        <a:pt x="40" y="299"/>
                        <a:pt x="40" y="299"/>
                        <a:pt x="41" y="299"/>
                      </a:cubicBezTo>
                      <a:cubicBezTo>
                        <a:pt x="40" y="298"/>
                        <a:pt x="40" y="297"/>
                        <a:pt x="40" y="297"/>
                      </a:cubicBezTo>
                      <a:cubicBezTo>
                        <a:pt x="39" y="297"/>
                        <a:pt x="39" y="297"/>
                        <a:pt x="38" y="297"/>
                      </a:cubicBezTo>
                      <a:cubicBezTo>
                        <a:pt x="39" y="297"/>
                        <a:pt x="40" y="296"/>
                        <a:pt x="41" y="296"/>
                      </a:cubicBezTo>
                      <a:cubicBezTo>
                        <a:pt x="42" y="295"/>
                        <a:pt x="43" y="295"/>
                        <a:pt x="44" y="295"/>
                      </a:cubicBezTo>
                      <a:cubicBezTo>
                        <a:pt x="44" y="295"/>
                        <a:pt x="44" y="295"/>
                        <a:pt x="44" y="295"/>
                      </a:cubicBezTo>
                      <a:cubicBezTo>
                        <a:pt x="44" y="295"/>
                        <a:pt x="45" y="295"/>
                        <a:pt x="45" y="295"/>
                      </a:cubicBezTo>
                      <a:cubicBezTo>
                        <a:pt x="45" y="295"/>
                        <a:pt x="44" y="295"/>
                        <a:pt x="44" y="295"/>
                      </a:cubicBezTo>
                      <a:cubicBezTo>
                        <a:pt x="48" y="294"/>
                        <a:pt x="52" y="292"/>
                        <a:pt x="56" y="291"/>
                      </a:cubicBezTo>
                      <a:cubicBezTo>
                        <a:pt x="59" y="290"/>
                        <a:pt x="62" y="289"/>
                        <a:pt x="65" y="289"/>
                      </a:cubicBezTo>
                      <a:cubicBezTo>
                        <a:pt x="70" y="289"/>
                        <a:pt x="75" y="289"/>
                        <a:pt x="80" y="289"/>
                      </a:cubicBezTo>
                      <a:cubicBezTo>
                        <a:pt x="86" y="289"/>
                        <a:pt x="92" y="287"/>
                        <a:pt x="95" y="284"/>
                      </a:cubicBezTo>
                      <a:cubicBezTo>
                        <a:pt x="97" y="283"/>
                        <a:pt x="98" y="282"/>
                        <a:pt x="100" y="281"/>
                      </a:cubicBezTo>
                      <a:cubicBezTo>
                        <a:pt x="117" y="286"/>
                        <a:pt x="135" y="288"/>
                        <a:pt x="152" y="289"/>
                      </a:cubicBezTo>
                      <a:cubicBezTo>
                        <a:pt x="153" y="288"/>
                        <a:pt x="153" y="287"/>
                        <a:pt x="154" y="287"/>
                      </a:cubicBezTo>
                      <a:cubicBezTo>
                        <a:pt x="158" y="287"/>
                        <a:pt x="163" y="287"/>
                        <a:pt x="168" y="287"/>
                      </a:cubicBezTo>
                      <a:cubicBezTo>
                        <a:pt x="169" y="286"/>
                        <a:pt x="170" y="285"/>
                        <a:pt x="172" y="284"/>
                      </a:cubicBezTo>
                      <a:cubicBezTo>
                        <a:pt x="182" y="285"/>
                        <a:pt x="193" y="281"/>
                        <a:pt x="205" y="271"/>
                      </a:cubicBezTo>
                      <a:cubicBezTo>
                        <a:pt x="205" y="271"/>
                        <a:pt x="205" y="269"/>
                        <a:pt x="205" y="269"/>
                      </a:cubicBezTo>
                      <a:cubicBezTo>
                        <a:pt x="206" y="268"/>
                        <a:pt x="207" y="267"/>
                        <a:pt x="208" y="266"/>
                      </a:cubicBezTo>
                      <a:cubicBezTo>
                        <a:pt x="211" y="264"/>
                        <a:pt x="214" y="261"/>
                        <a:pt x="217" y="259"/>
                      </a:cubicBezTo>
                      <a:cubicBezTo>
                        <a:pt x="217" y="258"/>
                        <a:pt x="217" y="257"/>
                        <a:pt x="217" y="257"/>
                      </a:cubicBezTo>
                      <a:cubicBezTo>
                        <a:pt x="217" y="256"/>
                        <a:pt x="217" y="255"/>
                        <a:pt x="217" y="254"/>
                      </a:cubicBezTo>
                      <a:cubicBezTo>
                        <a:pt x="219" y="248"/>
                        <a:pt x="220" y="242"/>
                        <a:pt x="221" y="236"/>
                      </a:cubicBezTo>
                      <a:cubicBezTo>
                        <a:pt x="224" y="233"/>
                        <a:pt x="226" y="231"/>
                        <a:pt x="228" y="229"/>
                      </a:cubicBezTo>
                      <a:cubicBezTo>
                        <a:pt x="230" y="227"/>
                        <a:pt x="232" y="224"/>
                        <a:pt x="233" y="221"/>
                      </a:cubicBezTo>
                      <a:cubicBezTo>
                        <a:pt x="233" y="220"/>
                        <a:pt x="233" y="219"/>
                        <a:pt x="233" y="218"/>
                      </a:cubicBezTo>
                      <a:cubicBezTo>
                        <a:pt x="236" y="213"/>
                        <a:pt x="236" y="207"/>
                        <a:pt x="236" y="201"/>
                      </a:cubicBezTo>
                      <a:cubicBezTo>
                        <a:pt x="236" y="200"/>
                        <a:pt x="237" y="199"/>
                        <a:pt x="238" y="197"/>
                      </a:cubicBezTo>
                      <a:cubicBezTo>
                        <a:pt x="238" y="197"/>
                        <a:pt x="239" y="196"/>
                        <a:pt x="239" y="195"/>
                      </a:cubicBezTo>
                      <a:cubicBezTo>
                        <a:pt x="239" y="193"/>
                        <a:pt x="238" y="192"/>
                        <a:pt x="239" y="191"/>
                      </a:cubicBezTo>
                      <a:cubicBezTo>
                        <a:pt x="239" y="189"/>
                        <a:pt x="239" y="188"/>
                        <a:pt x="239" y="186"/>
                      </a:cubicBezTo>
                      <a:cubicBezTo>
                        <a:pt x="239" y="179"/>
                        <a:pt x="237" y="171"/>
                        <a:pt x="233" y="164"/>
                      </a:cubicBezTo>
                      <a:cubicBezTo>
                        <a:pt x="233" y="164"/>
                        <a:pt x="233" y="164"/>
                        <a:pt x="233" y="164"/>
                      </a:cubicBezTo>
                      <a:cubicBezTo>
                        <a:pt x="234" y="163"/>
                        <a:pt x="234" y="163"/>
                        <a:pt x="235" y="162"/>
                      </a:cubicBezTo>
                      <a:cubicBezTo>
                        <a:pt x="235" y="161"/>
                        <a:pt x="235" y="161"/>
                        <a:pt x="235" y="161"/>
                      </a:cubicBezTo>
                      <a:cubicBezTo>
                        <a:pt x="235" y="149"/>
                        <a:pt x="230" y="142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3" y="137"/>
                        <a:pt x="224" y="137"/>
                        <a:pt x="224" y="137"/>
                      </a:cubicBezTo>
                      <a:cubicBezTo>
                        <a:pt x="224" y="137"/>
                        <a:pt x="224" y="137"/>
                        <a:pt x="224" y="136"/>
                      </a:cubicBezTo>
                      <a:cubicBezTo>
                        <a:pt x="223" y="136"/>
                        <a:pt x="222" y="135"/>
                        <a:pt x="221" y="135"/>
                      </a:cubicBezTo>
                      <a:cubicBezTo>
                        <a:pt x="219" y="132"/>
                        <a:pt x="216" y="130"/>
                        <a:pt x="211" y="129"/>
                      </a:cubicBezTo>
                      <a:cubicBezTo>
                        <a:pt x="205" y="128"/>
                        <a:pt x="198" y="128"/>
                        <a:pt x="191" y="129"/>
                      </a:cubicBezTo>
                      <a:cubicBezTo>
                        <a:pt x="186" y="130"/>
                        <a:pt x="182" y="130"/>
                        <a:pt x="177" y="131"/>
                      </a:cubicBezTo>
                      <a:cubicBezTo>
                        <a:pt x="173" y="131"/>
                        <a:pt x="170" y="132"/>
                        <a:pt x="167" y="133"/>
                      </a:cubicBezTo>
                      <a:cubicBezTo>
                        <a:pt x="162" y="120"/>
                        <a:pt x="160" y="106"/>
                        <a:pt x="162" y="91"/>
                      </a:cubicBezTo>
                      <a:cubicBezTo>
                        <a:pt x="164" y="87"/>
                        <a:pt x="164" y="83"/>
                        <a:pt x="166" y="79"/>
                      </a:cubicBezTo>
                      <a:cubicBezTo>
                        <a:pt x="170" y="69"/>
                        <a:pt x="172" y="58"/>
                        <a:pt x="170" y="46"/>
                      </a:cubicBezTo>
                      <a:cubicBezTo>
                        <a:pt x="170" y="45"/>
                        <a:pt x="170" y="44"/>
                        <a:pt x="170" y="43"/>
                      </a:cubicBezTo>
                      <a:cubicBezTo>
                        <a:pt x="171" y="44"/>
                        <a:pt x="172" y="45"/>
                        <a:pt x="173" y="45"/>
                      </a:cubicBezTo>
                      <a:cubicBezTo>
                        <a:pt x="173" y="38"/>
                        <a:pt x="171" y="31"/>
                        <a:pt x="168" y="23"/>
                      </a:cubicBezTo>
                      <a:cubicBezTo>
                        <a:pt x="166" y="19"/>
                        <a:pt x="163" y="14"/>
                        <a:pt x="160" y="11"/>
                      </a:cubicBezTo>
                      <a:cubicBezTo>
                        <a:pt x="158" y="9"/>
                        <a:pt x="156" y="7"/>
                        <a:pt x="154" y="6"/>
                      </a:cubicBezTo>
                      <a:cubicBezTo>
                        <a:pt x="154" y="6"/>
                        <a:pt x="153" y="6"/>
                        <a:pt x="152" y="6"/>
                      </a:cubicBezTo>
                      <a:cubicBezTo>
                        <a:pt x="152" y="6"/>
                        <a:pt x="152" y="6"/>
                        <a:pt x="152" y="6"/>
                      </a:cubicBezTo>
                      <a:cubicBezTo>
                        <a:pt x="151" y="5"/>
                        <a:pt x="151" y="3"/>
                        <a:pt x="150" y="3"/>
                      </a:cubicBezTo>
                      <a:cubicBezTo>
                        <a:pt x="148" y="1"/>
                        <a:pt x="145" y="1"/>
                        <a:pt x="143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39" y="0"/>
                        <a:pt x="136" y="1"/>
                        <a:pt x="134" y="3"/>
                      </a:cubicBezTo>
                      <a:cubicBezTo>
                        <a:pt x="133" y="3"/>
                        <a:pt x="133" y="2"/>
                        <a:pt x="133" y="2"/>
                      </a:cubicBezTo>
                      <a:cubicBezTo>
                        <a:pt x="133" y="2"/>
                        <a:pt x="132" y="2"/>
                        <a:pt x="132" y="3"/>
                      </a:cubicBezTo>
                      <a:cubicBezTo>
                        <a:pt x="132" y="3"/>
                        <a:pt x="132" y="3"/>
                        <a:pt x="133" y="4"/>
                      </a:cubicBezTo>
                      <a:cubicBezTo>
                        <a:pt x="132" y="4"/>
                        <a:pt x="132" y="5"/>
                        <a:pt x="131" y="5"/>
                      </a:cubicBezTo>
                      <a:cubicBezTo>
                        <a:pt x="132" y="7"/>
                        <a:pt x="132" y="7"/>
                        <a:pt x="132" y="9"/>
                      </a:cubicBezTo>
                      <a:cubicBezTo>
                        <a:pt x="132" y="9"/>
                        <a:pt x="132" y="11"/>
                        <a:pt x="132" y="11"/>
                      </a:cubicBezTo>
                      <a:cubicBezTo>
                        <a:pt x="132" y="12"/>
                        <a:pt x="132" y="13"/>
                        <a:pt x="132" y="13"/>
                      </a:cubicBezTo>
                      <a:cubicBezTo>
                        <a:pt x="132" y="13"/>
                        <a:pt x="132" y="13"/>
                        <a:pt x="133" y="13"/>
                      </a:cubicBezTo>
                      <a:cubicBezTo>
                        <a:pt x="133" y="33"/>
                        <a:pt x="130" y="52"/>
                        <a:pt x="124" y="71"/>
                      </a:cubicBezTo>
                      <a:cubicBezTo>
                        <a:pt x="120" y="81"/>
                        <a:pt x="115" y="90"/>
                        <a:pt x="109" y="99"/>
                      </a:cubicBezTo>
                      <a:cubicBezTo>
                        <a:pt x="106" y="100"/>
                        <a:pt x="103" y="102"/>
                        <a:pt x="101" y="104"/>
                      </a:cubicBezTo>
                      <a:cubicBezTo>
                        <a:pt x="90" y="111"/>
                        <a:pt x="82" y="121"/>
                        <a:pt x="77" y="133"/>
                      </a:cubicBezTo>
                      <a:cubicBezTo>
                        <a:pt x="75" y="135"/>
                        <a:pt x="74" y="137"/>
                        <a:pt x="73" y="138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0" y="145"/>
                        <a:pt x="68" y="148"/>
                        <a:pt x="66" y="151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2" y="159"/>
                        <a:pt x="60" y="166"/>
                        <a:pt x="59" y="173"/>
                      </a:cubicBezTo>
                      <a:cubicBezTo>
                        <a:pt x="58" y="174"/>
                        <a:pt x="57" y="174"/>
                        <a:pt x="55" y="175"/>
                      </a:cubicBezTo>
                      <a:cubicBezTo>
                        <a:pt x="40" y="187"/>
                        <a:pt x="22" y="194"/>
                        <a:pt x="3" y="195"/>
                      </a:cubicBezTo>
                      <a:cubicBezTo>
                        <a:pt x="4" y="195"/>
                        <a:pt x="6" y="196"/>
                        <a:pt x="8" y="197"/>
                      </a:cubicBezTo>
                      <a:cubicBezTo>
                        <a:pt x="13" y="197"/>
                        <a:pt x="18" y="197"/>
                        <a:pt x="24" y="197"/>
                      </a:cubicBezTo>
                      <a:cubicBezTo>
                        <a:pt x="16" y="198"/>
                        <a:pt x="8" y="199"/>
                        <a:pt x="0" y="198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20" y="203"/>
                        <a:pt x="37" y="199"/>
                        <a:pt x="51" y="187"/>
                      </a:cubicBezTo>
                      <a:cubicBezTo>
                        <a:pt x="52" y="186"/>
                        <a:pt x="54" y="185"/>
                        <a:pt x="55" y="184"/>
                      </a:cubicBezTo>
                      <a:close/>
                      <a:moveTo>
                        <a:pt x="155" y="13"/>
                      </a:moveTo>
                      <a:cubicBezTo>
                        <a:pt x="156" y="13"/>
                        <a:pt x="156" y="14"/>
                        <a:pt x="157" y="15"/>
                      </a:cubicBezTo>
                      <a:cubicBezTo>
                        <a:pt x="157" y="15"/>
                        <a:pt x="157" y="16"/>
                        <a:pt x="157" y="17"/>
                      </a:cubicBezTo>
                      <a:cubicBezTo>
                        <a:pt x="154" y="13"/>
                        <a:pt x="152" y="11"/>
                        <a:pt x="148" y="9"/>
                      </a:cubicBezTo>
                      <a:cubicBezTo>
                        <a:pt x="150" y="10"/>
                        <a:pt x="153" y="11"/>
                        <a:pt x="155" y="13"/>
                      </a:cubicBezTo>
                      <a:close/>
                      <a:moveTo>
                        <a:pt x="160" y="15"/>
                      </a:moveTo>
                      <a:cubicBezTo>
                        <a:pt x="158" y="13"/>
                        <a:pt x="156" y="11"/>
                        <a:pt x="155" y="10"/>
                      </a:cubicBezTo>
                      <a:cubicBezTo>
                        <a:pt x="156" y="10"/>
                        <a:pt x="157" y="11"/>
                        <a:pt x="158" y="12"/>
                      </a:cubicBezTo>
                      <a:cubicBezTo>
                        <a:pt x="158" y="13"/>
                        <a:pt x="159" y="14"/>
                        <a:pt x="160" y="15"/>
                      </a:cubicBezTo>
                      <a:close/>
                      <a:moveTo>
                        <a:pt x="159" y="24"/>
                      </a:moveTo>
                      <a:cubicBezTo>
                        <a:pt x="160" y="25"/>
                        <a:pt x="160" y="27"/>
                        <a:pt x="160" y="29"/>
                      </a:cubicBezTo>
                      <a:cubicBezTo>
                        <a:pt x="159" y="24"/>
                        <a:pt x="156" y="19"/>
                        <a:pt x="153" y="16"/>
                      </a:cubicBezTo>
                      <a:cubicBezTo>
                        <a:pt x="156" y="18"/>
                        <a:pt x="158" y="21"/>
                        <a:pt x="159" y="24"/>
                      </a:cubicBezTo>
                      <a:close/>
                      <a:moveTo>
                        <a:pt x="166" y="39"/>
                      </a:moveTo>
                      <a:cubicBezTo>
                        <a:pt x="166" y="34"/>
                        <a:pt x="165" y="29"/>
                        <a:pt x="163" y="24"/>
                      </a:cubicBezTo>
                      <a:cubicBezTo>
                        <a:pt x="163" y="23"/>
                        <a:pt x="162" y="22"/>
                        <a:pt x="162" y="21"/>
                      </a:cubicBezTo>
                      <a:cubicBezTo>
                        <a:pt x="163" y="21"/>
                        <a:pt x="163" y="22"/>
                        <a:pt x="164" y="23"/>
                      </a:cubicBezTo>
                      <a:cubicBezTo>
                        <a:pt x="164" y="25"/>
                        <a:pt x="165" y="27"/>
                        <a:pt x="166" y="30"/>
                      </a:cubicBezTo>
                      <a:cubicBezTo>
                        <a:pt x="166" y="30"/>
                        <a:pt x="166" y="30"/>
                        <a:pt x="166" y="30"/>
                      </a:cubicBezTo>
                      <a:cubicBezTo>
                        <a:pt x="166" y="33"/>
                        <a:pt x="166" y="36"/>
                        <a:pt x="167" y="39"/>
                      </a:cubicBezTo>
                      <a:cubicBezTo>
                        <a:pt x="166" y="39"/>
                        <a:pt x="166" y="39"/>
                        <a:pt x="166" y="39"/>
                      </a:cubicBezTo>
                      <a:close/>
                      <a:moveTo>
                        <a:pt x="170" y="140"/>
                      </a:move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lose/>
                      <a:moveTo>
                        <a:pt x="173" y="135"/>
                      </a:moveTo>
                      <a:cubicBezTo>
                        <a:pt x="173" y="135"/>
                        <a:pt x="173" y="135"/>
                        <a:pt x="173" y="134"/>
                      </a:cubicBezTo>
                      <a:cubicBezTo>
                        <a:pt x="175" y="134"/>
                        <a:pt x="176" y="133"/>
                        <a:pt x="178" y="133"/>
                      </a:cubicBezTo>
                      <a:cubicBezTo>
                        <a:pt x="182" y="133"/>
                        <a:pt x="186" y="133"/>
                        <a:pt x="190" y="133"/>
                      </a:cubicBezTo>
                      <a:cubicBezTo>
                        <a:pt x="194" y="133"/>
                        <a:pt x="198" y="133"/>
                        <a:pt x="202" y="134"/>
                      </a:cubicBezTo>
                      <a:cubicBezTo>
                        <a:pt x="193" y="134"/>
                        <a:pt x="184" y="135"/>
                        <a:pt x="177" y="137"/>
                      </a:cubicBezTo>
                      <a:cubicBezTo>
                        <a:pt x="174" y="137"/>
                        <a:pt x="172" y="137"/>
                        <a:pt x="170" y="137"/>
                      </a:cubicBezTo>
                      <a:cubicBezTo>
                        <a:pt x="172" y="137"/>
                        <a:pt x="174" y="137"/>
                        <a:pt x="175" y="137"/>
                      </a:cubicBezTo>
                      <a:cubicBezTo>
                        <a:pt x="176" y="137"/>
                        <a:pt x="176" y="137"/>
                        <a:pt x="176" y="137"/>
                      </a:cubicBezTo>
                      <a:cubicBezTo>
                        <a:pt x="176" y="136"/>
                        <a:pt x="176" y="136"/>
                        <a:pt x="176" y="136"/>
                      </a:cubicBezTo>
                      <a:cubicBezTo>
                        <a:pt x="175" y="135"/>
                        <a:pt x="174" y="135"/>
                        <a:pt x="173" y="135"/>
                      </a:cubicBezTo>
                      <a:close/>
                      <a:moveTo>
                        <a:pt x="206" y="133"/>
                      </a:moveTo>
                      <a:cubicBezTo>
                        <a:pt x="208" y="133"/>
                        <a:pt x="209" y="133"/>
                        <a:pt x="210" y="133"/>
                      </a:cubicBezTo>
                      <a:cubicBezTo>
                        <a:pt x="211" y="133"/>
                        <a:pt x="211" y="133"/>
                        <a:pt x="212" y="133"/>
                      </a:cubicBezTo>
                      <a:cubicBezTo>
                        <a:pt x="212" y="133"/>
                        <a:pt x="213" y="133"/>
                        <a:pt x="213" y="134"/>
                      </a:cubicBezTo>
                      <a:cubicBezTo>
                        <a:pt x="212" y="134"/>
                        <a:pt x="212" y="134"/>
                        <a:pt x="211" y="134"/>
                      </a:cubicBezTo>
                      <a:cubicBezTo>
                        <a:pt x="209" y="133"/>
                        <a:pt x="208" y="133"/>
                        <a:pt x="206" y="133"/>
                      </a:cubicBezTo>
                      <a:close/>
                      <a:moveTo>
                        <a:pt x="216" y="139"/>
                      </a:moveTo>
                      <a:cubicBezTo>
                        <a:pt x="217" y="139"/>
                        <a:pt x="218" y="140"/>
                        <a:pt x="219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4" y="145"/>
                        <a:pt x="227" y="149"/>
                        <a:pt x="229" y="155"/>
                      </a:cubicBezTo>
                      <a:cubicBezTo>
                        <a:pt x="228" y="159"/>
                        <a:pt x="227" y="163"/>
                        <a:pt x="224" y="166"/>
                      </a:cubicBezTo>
                      <a:cubicBezTo>
                        <a:pt x="224" y="166"/>
                        <a:pt x="224" y="166"/>
                        <a:pt x="224" y="166"/>
                      </a:cubicBezTo>
                      <a:cubicBezTo>
                        <a:pt x="223" y="166"/>
                        <a:pt x="222" y="165"/>
                        <a:pt x="222" y="166"/>
                      </a:cubicBezTo>
                      <a:cubicBezTo>
                        <a:pt x="222" y="166"/>
                        <a:pt x="223" y="166"/>
                        <a:pt x="223" y="167"/>
                      </a:cubicBezTo>
                      <a:cubicBezTo>
                        <a:pt x="222" y="169"/>
                        <a:pt x="219" y="171"/>
                        <a:pt x="217" y="172"/>
                      </a:cubicBezTo>
                      <a:cubicBezTo>
                        <a:pt x="220" y="169"/>
                        <a:pt x="222" y="165"/>
                        <a:pt x="223" y="160"/>
                      </a:cubicBezTo>
                      <a:cubicBezTo>
                        <a:pt x="222" y="160"/>
                        <a:pt x="222" y="160"/>
                        <a:pt x="222" y="160"/>
                      </a:cubicBezTo>
                      <a:cubicBezTo>
                        <a:pt x="217" y="168"/>
                        <a:pt x="211" y="174"/>
                        <a:pt x="203" y="178"/>
                      </a:cubicBezTo>
                      <a:cubicBezTo>
                        <a:pt x="202" y="178"/>
                        <a:pt x="200" y="178"/>
                        <a:pt x="199" y="178"/>
                      </a:cubicBezTo>
                      <a:cubicBezTo>
                        <a:pt x="198" y="178"/>
                        <a:pt x="198" y="178"/>
                        <a:pt x="198" y="178"/>
                      </a:cubicBezTo>
                      <a:cubicBezTo>
                        <a:pt x="199" y="177"/>
                        <a:pt x="199" y="176"/>
                        <a:pt x="200" y="175"/>
                      </a:cubicBezTo>
                      <a:cubicBezTo>
                        <a:pt x="198" y="175"/>
                        <a:pt x="197" y="175"/>
                        <a:pt x="196" y="175"/>
                      </a:cubicBezTo>
                      <a:cubicBezTo>
                        <a:pt x="186" y="178"/>
                        <a:pt x="176" y="179"/>
                        <a:pt x="167" y="180"/>
                      </a:cubicBezTo>
                      <a:cubicBezTo>
                        <a:pt x="159" y="181"/>
                        <a:pt x="152" y="181"/>
                        <a:pt x="148" y="181"/>
                      </a:cubicBezTo>
                      <a:cubicBezTo>
                        <a:pt x="147" y="181"/>
                        <a:pt x="147" y="181"/>
                        <a:pt x="147" y="180"/>
                      </a:cubicBezTo>
                      <a:cubicBezTo>
                        <a:pt x="148" y="180"/>
                        <a:pt x="149" y="180"/>
                        <a:pt x="150" y="180"/>
                      </a:cubicBezTo>
                      <a:cubicBezTo>
                        <a:pt x="149" y="179"/>
                        <a:pt x="147" y="178"/>
                        <a:pt x="146" y="178"/>
                      </a:cubicBezTo>
                      <a:cubicBezTo>
                        <a:pt x="145" y="177"/>
                        <a:pt x="144" y="177"/>
                        <a:pt x="144" y="176"/>
                      </a:cubicBezTo>
                      <a:cubicBezTo>
                        <a:pt x="143" y="175"/>
                        <a:pt x="142" y="173"/>
                        <a:pt x="141" y="172"/>
                      </a:cubicBezTo>
                      <a:cubicBezTo>
                        <a:pt x="140" y="170"/>
                        <a:pt x="139" y="168"/>
                        <a:pt x="139" y="165"/>
                      </a:cubicBezTo>
                      <a:cubicBezTo>
                        <a:pt x="140" y="165"/>
                        <a:pt x="140" y="165"/>
                        <a:pt x="140" y="164"/>
                      </a:cubicBezTo>
                      <a:cubicBezTo>
                        <a:pt x="140" y="163"/>
                        <a:pt x="140" y="163"/>
                        <a:pt x="140" y="163"/>
                      </a:cubicBezTo>
                      <a:cubicBezTo>
                        <a:pt x="140" y="163"/>
                        <a:pt x="141" y="162"/>
                        <a:pt x="141" y="162"/>
                      </a:cubicBezTo>
                      <a:cubicBezTo>
                        <a:pt x="141" y="162"/>
                        <a:pt x="141" y="161"/>
                        <a:pt x="141" y="161"/>
                      </a:cubicBezTo>
                      <a:cubicBezTo>
                        <a:pt x="141" y="161"/>
                        <a:pt x="141" y="160"/>
                        <a:pt x="141" y="159"/>
                      </a:cubicBezTo>
                      <a:cubicBezTo>
                        <a:pt x="141" y="159"/>
                        <a:pt x="141" y="157"/>
                        <a:pt x="141" y="157"/>
                      </a:cubicBezTo>
                      <a:cubicBezTo>
                        <a:pt x="141" y="156"/>
                        <a:pt x="141" y="155"/>
                        <a:pt x="141" y="155"/>
                      </a:cubicBezTo>
                      <a:cubicBezTo>
                        <a:pt x="141" y="155"/>
                        <a:pt x="141" y="154"/>
                        <a:pt x="141" y="153"/>
                      </a:cubicBezTo>
                      <a:cubicBezTo>
                        <a:pt x="143" y="151"/>
                        <a:pt x="146" y="148"/>
                        <a:pt x="149" y="147"/>
                      </a:cubicBezTo>
                      <a:cubicBezTo>
                        <a:pt x="150" y="147"/>
                        <a:pt x="150" y="147"/>
                        <a:pt x="151" y="147"/>
                      </a:cubicBezTo>
                      <a:cubicBezTo>
                        <a:pt x="153" y="147"/>
                        <a:pt x="156" y="147"/>
                        <a:pt x="158" y="147"/>
                      </a:cubicBezTo>
                      <a:cubicBezTo>
                        <a:pt x="160" y="145"/>
                        <a:pt x="162" y="145"/>
                        <a:pt x="165" y="145"/>
                      </a:cubicBezTo>
                      <a:cubicBezTo>
                        <a:pt x="170" y="143"/>
                        <a:pt x="174" y="143"/>
                        <a:pt x="179" y="143"/>
                      </a:cubicBezTo>
                      <a:cubicBezTo>
                        <a:pt x="184" y="141"/>
                        <a:pt x="187" y="142"/>
                        <a:pt x="190" y="143"/>
                      </a:cubicBezTo>
                      <a:cubicBezTo>
                        <a:pt x="193" y="143"/>
                        <a:pt x="196" y="143"/>
                        <a:pt x="198" y="142"/>
                      </a:cubicBezTo>
                      <a:cubicBezTo>
                        <a:pt x="204" y="142"/>
                        <a:pt x="210" y="143"/>
                        <a:pt x="216" y="145"/>
                      </a:cubicBezTo>
                      <a:cubicBezTo>
                        <a:pt x="216" y="144"/>
                        <a:pt x="217" y="143"/>
                        <a:pt x="217" y="143"/>
                      </a:cubicBezTo>
                      <a:cubicBezTo>
                        <a:pt x="217" y="143"/>
                        <a:pt x="217" y="142"/>
                        <a:pt x="217" y="141"/>
                      </a:cubicBezTo>
                      <a:cubicBezTo>
                        <a:pt x="216" y="141"/>
                        <a:pt x="216" y="141"/>
                        <a:pt x="215" y="141"/>
                      </a:cubicBezTo>
                      <a:cubicBezTo>
                        <a:pt x="213" y="141"/>
                        <a:pt x="211" y="140"/>
                        <a:pt x="209" y="140"/>
                      </a:cubicBezTo>
                      <a:cubicBezTo>
                        <a:pt x="210" y="140"/>
                        <a:pt x="212" y="139"/>
                        <a:pt x="214" y="139"/>
                      </a:cubicBezTo>
                      <a:cubicBezTo>
                        <a:pt x="214" y="139"/>
                        <a:pt x="215" y="139"/>
                        <a:pt x="216" y="139"/>
                      </a:cubicBezTo>
                      <a:close/>
                      <a:moveTo>
                        <a:pt x="214" y="134"/>
                      </a:moveTo>
                      <a:cubicBezTo>
                        <a:pt x="214" y="134"/>
                        <a:pt x="213" y="133"/>
                        <a:pt x="212" y="133"/>
                      </a:cubicBezTo>
                      <a:cubicBezTo>
                        <a:pt x="214" y="133"/>
                        <a:pt x="215" y="133"/>
                        <a:pt x="216" y="134"/>
                      </a:cubicBezTo>
                      <a:cubicBezTo>
                        <a:pt x="215" y="134"/>
                        <a:pt x="215" y="134"/>
                        <a:pt x="214" y="134"/>
                      </a:cubicBezTo>
                      <a:close/>
                      <a:moveTo>
                        <a:pt x="80" y="130"/>
                      </a:moveTo>
                      <a:cubicBezTo>
                        <a:pt x="82" y="125"/>
                        <a:pt x="86" y="121"/>
                        <a:pt x="90" y="117"/>
                      </a:cubicBezTo>
                      <a:cubicBezTo>
                        <a:pt x="88" y="120"/>
                        <a:pt x="86" y="122"/>
                        <a:pt x="84" y="125"/>
                      </a:cubicBezTo>
                      <a:cubicBezTo>
                        <a:pt x="82" y="128"/>
                        <a:pt x="79" y="132"/>
                        <a:pt x="76" y="135"/>
                      </a:cubicBezTo>
                      <a:cubicBezTo>
                        <a:pt x="77" y="133"/>
                        <a:pt x="78" y="132"/>
                        <a:pt x="80" y="130"/>
                      </a:cubicBezTo>
                      <a:close/>
                      <a:moveTo>
                        <a:pt x="137" y="153"/>
                      </a:moveTo>
                      <a:cubicBezTo>
                        <a:pt x="137" y="152"/>
                        <a:pt x="138" y="151"/>
                        <a:pt x="138" y="151"/>
                      </a:cubicBezTo>
                      <a:cubicBezTo>
                        <a:pt x="138" y="153"/>
                        <a:pt x="137" y="154"/>
                        <a:pt x="136" y="155"/>
                      </a:cubicBezTo>
                      <a:cubicBezTo>
                        <a:pt x="136" y="155"/>
                        <a:pt x="136" y="155"/>
                        <a:pt x="136" y="154"/>
                      </a:cubicBezTo>
                      <a:cubicBezTo>
                        <a:pt x="136" y="153"/>
                        <a:pt x="136" y="153"/>
                        <a:pt x="137" y="153"/>
                      </a:cubicBezTo>
                      <a:close/>
                      <a:moveTo>
                        <a:pt x="128" y="160"/>
                      </a:moveTo>
                      <a:cubicBezTo>
                        <a:pt x="128" y="160"/>
                        <a:pt x="128" y="160"/>
                        <a:pt x="128" y="160"/>
                      </a:cubicBezTo>
                      <a:cubicBezTo>
                        <a:pt x="130" y="159"/>
                        <a:pt x="130" y="158"/>
                        <a:pt x="132" y="157"/>
                      </a:cubicBezTo>
                      <a:cubicBezTo>
                        <a:pt x="132" y="159"/>
                        <a:pt x="132" y="162"/>
                        <a:pt x="132" y="164"/>
                      </a:cubicBezTo>
                      <a:cubicBezTo>
                        <a:pt x="131" y="163"/>
                        <a:pt x="130" y="161"/>
                        <a:pt x="128" y="160"/>
                      </a:cubicBezTo>
                      <a:close/>
                      <a:moveTo>
                        <a:pt x="136" y="159"/>
                      </a:moveTo>
                      <a:cubicBezTo>
                        <a:pt x="135" y="159"/>
                        <a:pt x="135" y="161"/>
                        <a:pt x="135" y="161"/>
                      </a:cubicBezTo>
                      <a:cubicBezTo>
                        <a:pt x="134" y="160"/>
                        <a:pt x="134" y="159"/>
                        <a:pt x="134" y="157"/>
                      </a:cubicBezTo>
                      <a:cubicBezTo>
                        <a:pt x="134" y="157"/>
                        <a:pt x="134" y="157"/>
                        <a:pt x="134" y="157"/>
                      </a:cubicBezTo>
                      <a:cubicBezTo>
                        <a:pt x="134" y="157"/>
                        <a:pt x="135" y="158"/>
                        <a:pt x="136" y="159"/>
                      </a:cubicBezTo>
                      <a:close/>
                      <a:moveTo>
                        <a:pt x="64" y="171"/>
                      </a:move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5" y="170"/>
                        <a:pt x="65" y="169"/>
                        <a:pt x="66" y="168"/>
                      </a:cubicBezTo>
                      <a:cubicBezTo>
                        <a:pt x="65" y="172"/>
                        <a:pt x="64" y="176"/>
                        <a:pt x="64" y="180"/>
                      </a:cubicBezTo>
                      <a:cubicBezTo>
                        <a:pt x="64" y="179"/>
                        <a:pt x="64" y="178"/>
                        <a:pt x="64" y="177"/>
                      </a:cubicBezTo>
                      <a:cubicBezTo>
                        <a:pt x="64" y="175"/>
                        <a:pt x="64" y="173"/>
                        <a:pt x="64" y="171"/>
                      </a:cubicBezTo>
                      <a:close/>
                      <a:moveTo>
                        <a:pt x="214" y="181"/>
                      </a:moveTo>
                      <a:cubicBezTo>
                        <a:pt x="212" y="182"/>
                        <a:pt x="210" y="183"/>
                        <a:pt x="209" y="185"/>
                      </a:cubicBezTo>
                      <a:cubicBezTo>
                        <a:pt x="216" y="182"/>
                        <a:pt x="223" y="177"/>
                        <a:pt x="228" y="172"/>
                      </a:cubicBezTo>
                      <a:cubicBezTo>
                        <a:pt x="229" y="172"/>
                        <a:pt x="229" y="173"/>
                        <a:pt x="230" y="173"/>
                      </a:cubicBezTo>
                      <a:cubicBezTo>
                        <a:pt x="230" y="174"/>
                        <a:pt x="230" y="174"/>
                        <a:pt x="230" y="174"/>
                      </a:cubicBezTo>
                      <a:cubicBezTo>
                        <a:pt x="229" y="174"/>
                        <a:pt x="229" y="174"/>
                        <a:pt x="229" y="174"/>
                      </a:cubicBezTo>
                      <a:cubicBezTo>
                        <a:pt x="229" y="174"/>
                        <a:pt x="229" y="175"/>
                        <a:pt x="230" y="175"/>
                      </a:cubicBezTo>
                      <a:cubicBezTo>
                        <a:pt x="230" y="177"/>
                        <a:pt x="231" y="178"/>
                        <a:pt x="232" y="180"/>
                      </a:cubicBezTo>
                      <a:cubicBezTo>
                        <a:pt x="233" y="183"/>
                        <a:pt x="234" y="186"/>
                        <a:pt x="233" y="189"/>
                      </a:cubicBezTo>
                      <a:cubicBezTo>
                        <a:pt x="231" y="187"/>
                        <a:pt x="230" y="183"/>
                        <a:pt x="229" y="180"/>
                      </a:cubicBezTo>
                      <a:cubicBezTo>
                        <a:pt x="229" y="181"/>
                        <a:pt x="229" y="181"/>
                        <a:pt x="229" y="182"/>
                      </a:cubicBezTo>
                      <a:cubicBezTo>
                        <a:pt x="229" y="185"/>
                        <a:pt x="229" y="187"/>
                        <a:pt x="229" y="191"/>
                      </a:cubicBezTo>
                      <a:cubicBezTo>
                        <a:pt x="229" y="190"/>
                        <a:pt x="229" y="190"/>
                        <a:pt x="228" y="190"/>
                      </a:cubicBezTo>
                      <a:cubicBezTo>
                        <a:pt x="228" y="187"/>
                        <a:pt x="228" y="185"/>
                        <a:pt x="226" y="182"/>
                      </a:cubicBezTo>
                      <a:cubicBezTo>
                        <a:pt x="226" y="182"/>
                        <a:pt x="226" y="183"/>
                        <a:pt x="225" y="183"/>
                      </a:cubicBezTo>
                      <a:cubicBezTo>
                        <a:pt x="225" y="183"/>
                        <a:pt x="225" y="184"/>
                        <a:pt x="226" y="185"/>
                      </a:cubicBezTo>
                      <a:cubicBezTo>
                        <a:pt x="227" y="189"/>
                        <a:pt x="228" y="193"/>
                        <a:pt x="227" y="198"/>
                      </a:cubicBezTo>
                      <a:cubicBezTo>
                        <a:pt x="226" y="197"/>
                        <a:pt x="226" y="197"/>
                        <a:pt x="225" y="196"/>
                      </a:cubicBezTo>
                      <a:cubicBezTo>
                        <a:pt x="224" y="196"/>
                        <a:pt x="224" y="196"/>
                        <a:pt x="224" y="196"/>
                      </a:cubicBezTo>
                      <a:cubicBezTo>
                        <a:pt x="225" y="197"/>
                        <a:pt x="225" y="197"/>
                        <a:pt x="225" y="198"/>
                      </a:cubicBezTo>
                      <a:cubicBezTo>
                        <a:pt x="223" y="200"/>
                        <a:pt x="221" y="202"/>
                        <a:pt x="219" y="204"/>
                      </a:cubicBezTo>
                      <a:cubicBezTo>
                        <a:pt x="201" y="211"/>
                        <a:pt x="182" y="216"/>
                        <a:pt x="164" y="219"/>
                      </a:cubicBezTo>
                      <a:cubicBezTo>
                        <a:pt x="164" y="219"/>
                        <a:pt x="164" y="219"/>
                        <a:pt x="164" y="219"/>
                      </a:cubicBezTo>
                      <a:cubicBezTo>
                        <a:pt x="161" y="218"/>
                        <a:pt x="158" y="217"/>
                        <a:pt x="154" y="217"/>
                      </a:cubicBezTo>
                      <a:cubicBezTo>
                        <a:pt x="154" y="216"/>
                        <a:pt x="153" y="215"/>
                        <a:pt x="153" y="215"/>
                      </a:cubicBezTo>
                      <a:cubicBezTo>
                        <a:pt x="172" y="216"/>
                        <a:pt x="189" y="213"/>
                        <a:pt x="206" y="207"/>
                      </a:cubicBezTo>
                      <a:cubicBezTo>
                        <a:pt x="205" y="206"/>
                        <a:pt x="204" y="205"/>
                        <a:pt x="204" y="205"/>
                      </a:cubicBezTo>
                      <a:cubicBezTo>
                        <a:pt x="187" y="208"/>
                        <a:pt x="170" y="211"/>
                        <a:pt x="152" y="214"/>
                      </a:cubicBezTo>
                      <a:cubicBezTo>
                        <a:pt x="151" y="212"/>
                        <a:pt x="150" y="210"/>
                        <a:pt x="149" y="207"/>
                      </a:cubicBezTo>
                      <a:cubicBezTo>
                        <a:pt x="148" y="201"/>
                        <a:pt x="148" y="195"/>
                        <a:pt x="149" y="188"/>
                      </a:cubicBezTo>
                      <a:cubicBezTo>
                        <a:pt x="148" y="189"/>
                        <a:pt x="148" y="189"/>
                        <a:pt x="147" y="190"/>
                      </a:cubicBezTo>
                      <a:cubicBezTo>
                        <a:pt x="146" y="191"/>
                        <a:pt x="146" y="191"/>
                        <a:pt x="146" y="191"/>
                      </a:cubicBezTo>
                      <a:cubicBezTo>
                        <a:pt x="146" y="195"/>
                        <a:pt x="145" y="198"/>
                        <a:pt x="144" y="201"/>
                      </a:cubicBezTo>
                      <a:cubicBezTo>
                        <a:pt x="144" y="200"/>
                        <a:pt x="144" y="199"/>
                        <a:pt x="144" y="199"/>
                      </a:cubicBezTo>
                      <a:cubicBezTo>
                        <a:pt x="144" y="195"/>
                        <a:pt x="144" y="192"/>
                        <a:pt x="144" y="188"/>
                      </a:cubicBezTo>
                      <a:cubicBezTo>
                        <a:pt x="145" y="189"/>
                        <a:pt x="146" y="189"/>
                        <a:pt x="147" y="189"/>
                      </a:cubicBezTo>
                      <a:cubicBezTo>
                        <a:pt x="147" y="189"/>
                        <a:pt x="148" y="188"/>
                        <a:pt x="148" y="188"/>
                      </a:cubicBezTo>
                      <a:cubicBezTo>
                        <a:pt x="149" y="187"/>
                        <a:pt x="149" y="187"/>
                        <a:pt x="149" y="187"/>
                      </a:cubicBezTo>
                      <a:cubicBezTo>
                        <a:pt x="149" y="185"/>
                        <a:pt x="149" y="184"/>
                        <a:pt x="148" y="183"/>
                      </a:cubicBezTo>
                      <a:cubicBezTo>
                        <a:pt x="150" y="183"/>
                        <a:pt x="151" y="184"/>
                        <a:pt x="153" y="185"/>
                      </a:cubicBezTo>
                      <a:cubicBezTo>
                        <a:pt x="153" y="185"/>
                        <a:pt x="153" y="185"/>
                        <a:pt x="153" y="185"/>
                      </a:cubicBezTo>
                      <a:cubicBezTo>
                        <a:pt x="153" y="185"/>
                        <a:pt x="154" y="186"/>
                        <a:pt x="154" y="186"/>
                      </a:cubicBezTo>
                      <a:cubicBezTo>
                        <a:pt x="154" y="187"/>
                        <a:pt x="155" y="187"/>
                        <a:pt x="155" y="188"/>
                      </a:cubicBezTo>
                      <a:cubicBezTo>
                        <a:pt x="158" y="188"/>
                        <a:pt x="162" y="188"/>
                        <a:pt x="165" y="188"/>
                      </a:cubicBezTo>
                      <a:cubicBezTo>
                        <a:pt x="181" y="186"/>
                        <a:pt x="198" y="184"/>
                        <a:pt x="214" y="181"/>
                      </a:cubicBezTo>
                      <a:close/>
                      <a:moveTo>
                        <a:pt x="214" y="180"/>
                      </a:moveTo>
                      <a:cubicBezTo>
                        <a:pt x="212" y="179"/>
                        <a:pt x="209" y="179"/>
                        <a:pt x="207" y="179"/>
                      </a:cubicBezTo>
                      <a:cubicBezTo>
                        <a:pt x="210" y="177"/>
                        <a:pt x="214" y="175"/>
                        <a:pt x="216" y="173"/>
                      </a:cubicBezTo>
                      <a:cubicBezTo>
                        <a:pt x="220" y="172"/>
                        <a:pt x="223" y="171"/>
                        <a:pt x="225" y="169"/>
                      </a:cubicBezTo>
                      <a:cubicBezTo>
                        <a:pt x="226" y="169"/>
                        <a:pt x="226" y="169"/>
                        <a:pt x="227" y="170"/>
                      </a:cubicBezTo>
                      <a:cubicBezTo>
                        <a:pt x="222" y="173"/>
                        <a:pt x="218" y="177"/>
                        <a:pt x="214" y="180"/>
                      </a:cubicBezTo>
                      <a:cubicBezTo>
                        <a:pt x="214" y="180"/>
                        <a:pt x="214" y="180"/>
                        <a:pt x="214" y="180"/>
                      </a:cubicBezTo>
                      <a:close/>
                      <a:moveTo>
                        <a:pt x="161" y="142"/>
                      </a:moveTo>
                      <a:cubicBezTo>
                        <a:pt x="161" y="142"/>
                        <a:pt x="161" y="142"/>
                        <a:pt x="161" y="143"/>
                      </a:cubicBezTo>
                      <a:cubicBezTo>
                        <a:pt x="160" y="143"/>
                        <a:pt x="159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9" y="143"/>
                        <a:pt x="160" y="142"/>
                        <a:pt x="161" y="142"/>
                      </a:cubicBezTo>
                      <a:close/>
                      <a:moveTo>
                        <a:pt x="151" y="225"/>
                      </a:moveTo>
                      <a:cubicBezTo>
                        <a:pt x="151" y="225"/>
                        <a:pt x="152" y="224"/>
                        <a:pt x="152" y="223"/>
                      </a:cubicBezTo>
                      <a:cubicBezTo>
                        <a:pt x="157" y="225"/>
                        <a:pt x="161" y="225"/>
                        <a:pt x="165" y="222"/>
                      </a:cubicBezTo>
                      <a:cubicBezTo>
                        <a:pt x="174" y="222"/>
                        <a:pt x="182" y="221"/>
                        <a:pt x="190" y="219"/>
                      </a:cubicBezTo>
                      <a:cubicBezTo>
                        <a:pt x="184" y="221"/>
                        <a:pt x="179" y="221"/>
                        <a:pt x="173" y="222"/>
                      </a:cubicBezTo>
                      <a:cubicBezTo>
                        <a:pt x="190" y="225"/>
                        <a:pt x="206" y="221"/>
                        <a:pt x="218" y="210"/>
                      </a:cubicBezTo>
                      <a:cubicBezTo>
                        <a:pt x="218" y="210"/>
                        <a:pt x="218" y="210"/>
                        <a:pt x="219" y="210"/>
                      </a:cubicBezTo>
                      <a:cubicBezTo>
                        <a:pt x="219" y="210"/>
                        <a:pt x="220" y="210"/>
                        <a:pt x="220" y="209"/>
                      </a:cubicBezTo>
                      <a:cubicBezTo>
                        <a:pt x="221" y="209"/>
                        <a:pt x="222" y="209"/>
                        <a:pt x="224" y="208"/>
                      </a:cubicBezTo>
                      <a:cubicBezTo>
                        <a:pt x="225" y="207"/>
                        <a:pt x="226" y="207"/>
                        <a:pt x="228" y="206"/>
                      </a:cubicBezTo>
                      <a:cubicBezTo>
                        <a:pt x="228" y="205"/>
                        <a:pt x="228" y="205"/>
                        <a:pt x="228" y="205"/>
                      </a:cubicBezTo>
                      <a:cubicBezTo>
                        <a:pt x="228" y="206"/>
                        <a:pt x="228" y="207"/>
                        <a:pt x="228" y="207"/>
                      </a:cubicBezTo>
                      <a:cubicBezTo>
                        <a:pt x="228" y="208"/>
                        <a:pt x="228" y="208"/>
                        <a:pt x="228" y="209"/>
                      </a:cubicBezTo>
                      <a:cubicBezTo>
                        <a:pt x="227" y="215"/>
                        <a:pt x="225" y="221"/>
                        <a:pt x="222" y="227"/>
                      </a:cubicBezTo>
                      <a:cubicBezTo>
                        <a:pt x="222" y="227"/>
                        <a:pt x="221" y="228"/>
                        <a:pt x="220" y="229"/>
                      </a:cubicBezTo>
                      <a:cubicBezTo>
                        <a:pt x="220" y="228"/>
                        <a:pt x="220" y="228"/>
                        <a:pt x="220" y="227"/>
                      </a:cubicBezTo>
                      <a:cubicBezTo>
                        <a:pt x="220" y="227"/>
                        <a:pt x="220" y="227"/>
                        <a:pt x="219" y="227"/>
                      </a:cubicBezTo>
                      <a:cubicBezTo>
                        <a:pt x="219" y="226"/>
                        <a:pt x="218" y="226"/>
                        <a:pt x="218" y="226"/>
                      </a:cubicBezTo>
                      <a:cubicBezTo>
                        <a:pt x="218" y="226"/>
                        <a:pt x="218" y="226"/>
                        <a:pt x="218" y="227"/>
                      </a:cubicBezTo>
                      <a:cubicBezTo>
                        <a:pt x="218" y="228"/>
                        <a:pt x="217" y="230"/>
                        <a:pt x="217" y="232"/>
                      </a:cubicBezTo>
                      <a:cubicBezTo>
                        <a:pt x="215" y="234"/>
                        <a:pt x="212" y="235"/>
                        <a:pt x="210" y="237"/>
                      </a:cubicBezTo>
                      <a:cubicBezTo>
                        <a:pt x="210" y="237"/>
                        <a:pt x="210" y="236"/>
                        <a:pt x="209" y="236"/>
                      </a:cubicBezTo>
                      <a:cubicBezTo>
                        <a:pt x="208" y="235"/>
                        <a:pt x="208" y="236"/>
                        <a:pt x="208" y="237"/>
                      </a:cubicBezTo>
                      <a:cubicBezTo>
                        <a:pt x="208" y="237"/>
                        <a:pt x="208" y="237"/>
                        <a:pt x="209" y="238"/>
                      </a:cubicBezTo>
                      <a:cubicBezTo>
                        <a:pt x="207" y="238"/>
                        <a:pt x="206" y="239"/>
                        <a:pt x="205" y="240"/>
                      </a:cubicBezTo>
                      <a:cubicBezTo>
                        <a:pt x="204" y="240"/>
                        <a:pt x="204" y="240"/>
                        <a:pt x="204" y="240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197" y="244"/>
                        <a:pt x="190" y="246"/>
                        <a:pt x="183" y="248"/>
                      </a:cubicBezTo>
                      <a:cubicBezTo>
                        <a:pt x="185" y="248"/>
                        <a:pt x="186" y="249"/>
                        <a:pt x="188" y="249"/>
                      </a:cubicBezTo>
                      <a:cubicBezTo>
                        <a:pt x="186" y="249"/>
                        <a:pt x="185" y="250"/>
                        <a:pt x="184" y="250"/>
                      </a:cubicBezTo>
                      <a:cubicBezTo>
                        <a:pt x="183" y="250"/>
                        <a:pt x="183" y="250"/>
                        <a:pt x="183" y="249"/>
                      </a:cubicBezTo>
                      <a:cubicBezTo>
                        <a:pt x="175" y="251"/>
                        <a:pt x="167" y="250"/>
                        <a:pt x="161" y="247"/>
                      </a:cubicBezTo>
                      <a:cubicBezTo>
                        <a:pt x="154" y="242"/>
                        <a:pt x="150" y="234"/>
                        <a:pt x="151" y="225"/>
                      </a:cubicBezTo>
                      <a:close/>
                      <a:moveTo>
                        <a:pt x="214" y="240"/>
                      </a:moveTo>
                      <a:cubicBezTo>
                        <a:pt x="214" y="240"/>
                        <a:pt x="215" y="239"/>
                        <a:pt x="215" y="239"/>
                      </a:cubicBezTo>
                      <a:cubicBezTo>
                        <a:pt x="215" y="239"/>
                        <a:pt x="216" y="239"/>
                        <a:pt x="216" y="239"/>
                      </a:cubicBezTo>
                      <a:cubicBezTo>
                        <a:pt x="216" y="240"/>
                        <a:pt x="215" y="242"/>
                        <a:pt x="215" y="243"/>
                      </a:cubicBezTo>
                      <a:cubicBezTo>
                        <a:pt x="215" y="242"/>
                        <a:pt x="214" y="241"/>
                        <a:pt x="214" y="240"/>
                      </a:cubicBezTo>
                      <a:close/>
                      <a:moveTo>
                        <a:pt x="228" y="151"/>
                      </a:moveTo>
                      <a:cubicBezTo>
                        <a:pt x="228" y="151"/>
                        <a:pt x="228" y="151"/>
                        <a:pt x="229" y="151"/>
                      </a:cubicBezTo>
                      <a:cubicBezTo>
                        <a:pt x="228" y="150"/>
                        <a:pt x="227" y="148"/>
                        <a:pt x="226" y="147"/>
                      </a:cubicBezTo>
                      <a:cubicBezTo>
                        <a:pt x="227" y="148"/>
                        <a:pt x="228" y="149"/>
                        <a:pt x="228" y="151"/>
                      </a:cubicBezTo>
                      <a:close/>
                      <a:moveTo>
                        <a:pt x="232" y="166"/>
                      </a:moveTo>
                      <a:cubicBezTo>
                        <a:pt x="232" y="165"/>
                        <a:pt x="232" y="165"/>
                        <a:pt x="232" y="165"/>
                      </a:cubicBezTo>
                      <a:cubicBezTo>
                        <a:pt x="232" y="165"/>
                        <a:pt x="232" y="165"/>
                        <a:pt x="233" y="165"/>
                      </a:cubicBezTo>
                      <a:cubicBezTo>
                        <a:pt x="233" y="167"/>
                        <a:pt x="234" y="169"/>
                        <a:pt x="235" y="171"/>
                      </a:cubicBezTo>
                      <a:cubicBezTo>
                        <a:pt x="234" y="170"/>
                        <a:pt x="233" y="168"/>
                        <a:pt x="232" y="167"/>
                      </a:cubicBezTo>
                      <a:cubicBezTo>
                        <a:pt x="232" y="167"/>
                        <a:pt x="232" y="167"/>
                        <a:pt x="232" y="167"/>
                      </a:cubicBezTo>
                      <a:cubicBezTo>
                        <a:pt x="232" y="166"/>
                        <a:pt x="232" y="166"/>
                        <a:pt x="232" y="166"/>
                      </a:cubicBezTo>
                      <a:close/>
                      <a:moveTo>
                        <a:pt x="232" y="167"/>
                      </a:moveTo>
                      <a:cubicBezTo>
                        <a:pt x="233" y="171"/>
                        <a:pt x="234" y="173"/>
                        <a:pt x="234" y="177"/>
                      </a:cubicBezTo>
                      <a:cubicBezTo>
                        <a:pt x="234" y="177"/>
                        <a:pt x="234" y="176"/>
                        <a:pt x="234" y="176"/>
                      </a:cubicBezTo>
                      <a:cubicBezTo>
                        <a:pt x="233" y="175"/>
                        <a:pt x="232" y="173"/>
                        <a:pt x="230" y="171"/>
                      </a:cubicBezTo>
                      <a:cubicBezTo>
                        <a:pt x="230" y="171"/>
                        <a:pt x="230" y="171"/>
                        <a:pt x="230" y="170"/>
                      </a:cubicBezTo>
                      <a:cubicBezTo>
                        <a:pt x="230" y="169"/>
                        <a:pt x="231" y="169"/>
                        <a:pt x="232" y="168"/>
                      </a:cubicBezTo>
                      <a:cubicBezTo>
                        <a:pt x="232" y="168"/>
                        <a:pt x="232" y="168"/>
                        <a:pt x="232" y="167"/>
                      </a:cubicBezTo>
                      <a:close/>
                      <a:moveTo>
                        <a:pt x="228" y="169"/>
                      </a:moveTo>
                      <a:cubicBezTo>
                        <a:pt x="227" y="169"/>
                        <a:pt x="227" y="168"/>
                        <a:pt x="226" y="168"/>
                      </a:cubicBezTo>
                      <a:cubicBezTo>
                        <a:pt x="228" y="167"/>
                        <a:pt x="229" y="165"/>
                        <a:pt x="230" y="163"/>
                      </a:cubicBezTo>
                      <a:cubicBezTo>
                        <a:pt x="230" y="165"/>
                        <a:pt x="230" y="166"/>
                        <a:pt x="229" y="167"/>
                      </a:cubicBezTo>
                      <a:cubicBezTo>
                        <a:pt x="229" y="167"/>
                        <a:pt x="228" y="168"/>
                        <a:pt x="229" y="168"/>
                      </a:cubicBezTo>
                      <a:cubicBezTo>
                        <a:pt x="228" y="169"/>
                        <a:pt x="228" y="169"/>
                        <a:pt x="228" y="169"/>
                      </a:cubicBezTo>
                      <a:close/>
                      <a:moveTo>
                        <a:pt x="234" y="201"/>
                      </a:moveTo>
                      <a:cubicBezTo>
                        <a:pt x="234" y="201"/>
                        <a:pt x="234" y="202"/>
                        <a:pt x="234" y="203"/>
                      </a:cubicBezTo>
                      <a:cubicBezTo>
                        <a:pt x="234" y="203"/>
                        <a:pt x="234" y="203"/>
                        <a:pt x="234" y="204"/>
                      </a:cubicBezTo>
                      <a:cubicBezTo>
                        <a:pt x="234" y="203"/>
                        <a:pt x="234" y="203"/>
                        <a:pt x="234" y="203"/>
                      </a:cubicBezTo>
                      <a:cubicBezTo>
                        <a:pt x="234" y="207"/>
                        <a:pt x="233" y="210"/>
                        <a:pt x="232" y="213"/>
                      </a:cubicBezTo>
                      <a:cubicBezTo>
                        <a:pt x="232" y="210"/>
                        <a:pt x="231" y="207"/>
                        <a:pt x="230" y="204"/>
                      </a:cubicBezTo>
                      <a:cubicBezTo>
                        <a:pt x="231" y="203"/>
                        <a:pt x="233" y="202"/>
                        <a:pt x="234" y="201"/>
                      </a:cubicBezTo>
                      <a:close/>
                      <a:moveTo>
                        <a:pt x="225" y="201"/>
                      </a:move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0"/>
                        <a:pt x="225" y="199"/>
                        <a:pt x="225" y="198"/>
                      </a:cubicBezTo>
                      <a:cubicBezTo>
                        <a:pt x="226" y="199"/>
                        <a:pt x="226" y="199"/>
                        <a:pt x="226" y="200"/>
                      </a:cubicBezTo>
                      <a:cubicBezTo>
                        <a:pt x="226" y="201"/>
                        <a:pt x="226" y="201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4" y="204"/>
                        <a:pt x="224" y="204"/>
                        <a:pt x="224" y="204"/>
                      </a:cubicBezTo>
                      <a:cubicBezTo>
                        <a:pt x="224" y="203"/>
                        <a:pt x="225" y="203"/>
                        <a:pt x="225" y="203"/>
                      </a:cubicBezTo>
                      <a:cubicBezTo>
                        <a:pt x="225" y="202"/>
                        <a:pt x="225" y="202"/>
                        <a:pt x="225" y="202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lose/>
                      <a:moveTo>
                        <a:pt x="232" y="191"/>
                      </a:moveTo>
                      <a:cubicBezTo>
                        <a:pt x="232" y="192"/>
                        <a:pt x="232" y="193"/>
                        <a:pt x="231" y="195"/>
                      </a:cubicBezTo>
                      <a:cubicBezTo>
                        <a:pt x="231" y="193"/>
                        <a:pt x="231" y="191"/>
                        <a:pt x="231" y="189"/>
                      </a:cubicBezTo>
                      <a:cubicBezTo>
                        <a:pt x="231" y="189"/>
                        <a:pt x="232" y="190"/>
                        <a:pt x="232" y="191"/>
                      </a:cubicBezTo>
                      <a:close/>
                      <a:moveTo>
                        <a:pt x="228" y="221"/>
                      </a:moveTo>
                      <a:cubicBezTo>
                        <a:pt x="228" y="219"/>
                        <a:pt x="228" y="218"/>
                        <a:pt x="229" y="217"/>
                      </a:cubicBezTo>
                      <a:cubicBezTo>
                        <a:pt x="229" y="217"/>
                        <a:pt x="229" y="218"/>
                        <a:pt x="229" y="219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lose/>
                      <a:moveTo>
                        <a:pt x="202" y="244"/>
                      </a:move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1" y="245"/>
                        <a:pt x="200" y="246"/>
                      </a:cubicBezTo>
                      <a:cubicBezTo>
                        <a:pt x="201" y="245"/>
                        <a:pt x="202" y="245"/>
                        <a:pt x="202" y="244"/>
                      </a:cubicBezTo>
                      <a:close/>
                      <a:moveTo>
                        <a:pt x="210" y="241"/>
                      </a:move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209" y="243"/>
                        <a:pt x="208" y="243"/>
                        <a:pt x="206" y="243"/>
                      </a:cubicBezTo>
                      <a:cubicBezTo>
                        <a:pt x="208" y="243"/>
                        <a:pt x="209" y="242"/>
                        <a:pt x="210" y="241"/>
                      </a:cubicBezTo>
                      <a:close/>
                      <a:moveTo>
                        <a:pt x="206" y="247"/>
                      </a:moveTo>
                      <a:cubicBezTo>
                        <a:pt x="208" y="245"/>
                        <a:pt x="209" y="245"/>
                        <a:pt x="210" y="244"/>
                      </a:cubicBezTo>
                      <a:cubicBezTo>
                        <a:pt x="210" y="250"/>
                        <a:pt x="209" y="256"/>
                        <a:pt x="206" y="261"/>
                      </a:cubicBezTo>
                      <a:cubicBezTo>
                        <a:pt x="204" y="263"/>
                        <a:pt x="202" y="264"/>
                        <a:pt x="201" y="266"/>
                      </a:cubicBezTo>
                      <a:cubicBezTo>
                        <a:pt x="200" y="267"/>
                        <a:pt x="199" y="267"/>
                        <a:pt x="198" y="267"/>
                      </a:cubicBezTo>
                      <a:cubicBezTo>
                        <a:pt x="203" y="261"/>
                        <a:pt x="206" y="255"/>
                        <a:pt x="206" y="247"/>
                      </a:cubicBezTo>
                      <a:close/>
                      <a:moveTo>
                        <a:pt x="213" y="256"/>
                      </a:moveTo>
                      <a:cubicBezTo>
                        <a:pt x="213" y="256"/>
                        <a:pt x="213" y="256"/>
                        <a:pt x="213" y="256"/>
                      </a:cubicBezTo>
                      <a:cubicBezTo>
                        <a:pt x="212" y="257"/>
                        <a:pt x="212" y="257"/>
                        <a:pt x="212" y="258"/>
                      </a:cubicBezTo>
                      <a:cubicBezTo>
                        <a:pt x="211" y="259"/>
                        <a:pt x="211" y="259"/>
                        <a:pt x="210" y="259"/>
                      </a:cubicBezTo>
                      <a:cubicBezTo>
                        <a:pt x="212" y="258"/>
                        <a:pt x="212" y="257"/>
                        <a:pt x="213" y="256"/>
                      </a:cubicBezTo>
                      <a:close/>
                      <a:moveTo>
                        <a:pt x="202" y="249"/>
                      </a:moveTo>
                      <a:cubicBezTo>
                        <a:pt x="201" y="253"/>
                        <a:pt x="201" y="256"/>
                        <a:pt x="201" y="259"/>
                      </a:cubicBezTo>
                      <a:cubicBezTo>
                        <a:pt x="199" y="263"/>
                        <a:pt x="198" y="265"/>
                        <a:pt x="196" y="268"/>
                      </a:cubicBezTo>
                      <a:cubicBezTo>
                        <a:pt x="195" y="268"/>
                        <a:pt x="193" y="269"/>
                        <a:pt x="192" y="269"/>
                      </a:cubicBezTo>
                      <a:cubicBezTo>
                        <a:pt x="185" y="271"/>
                        <a:pt x="180" y="273"/>
                        <a:pt x="177" y="277"/>
                      </a:cubicBezTo>
                      <a:cubicBezTo>
                        <a:pt x="177" y="277"/>
                        <a:pt x="177" y="276"/>
                        <a:pt x="177" y="276"/>
                      </a:cubicBezTo>
                      <a:cubicBezTo>
                        <a:pt x="176" y="277"/>
                        <a:pt x="175" y="277"/>
                        <a:pt x="174" y="278"/>
                      </a:cubicBezTo>
                      <a:cubicBezTo>
                        <a:pt x="174" y="278"/>
                        <a:pt x="174" y="279"/>
                        <a:pt x="173" y="279"/>
                      </a:cubicBezTo>
                      <a:cubicBezTo>
                        <a:pt x="164" y="278"/>
                        <a:pt x="156" y="273"/>
                        <a:pt x="147" y="265"/>
                      </a:cubicBezTo>
                      <a:cubicBezTo>
                        <a:pt x="145" y="265"/>
                        <a:pt x="145" y="266"/>
                        <a:pt x="146" y="268"/>
                      </a:cubicBezTo>
                      <a:cubicBezTo>
                        <a:pt x="152" y="274"/>
                        <a:pt x="157" y="278"/>
                        <a:pt x="162" y="281"/>
                      </a:cubicBezTo>
                      <a:cubicBezTo>
                        <a:pt x="151" y="280"/>
                        <a:pt x="144" y="273"/>
                        <a:pt x="143" y="260"/>
                      </a:cubicBezTo>
                      <a:cubicBezTo>
                        <a:pt x="143" y="259"/>
                        <a:pt x="143" y="259"/>
                        <a:pt x="144" y="258"/>
                      </a:cubicBezTo>
                      <a:cubicBezTo>
                        <a:pt x="144" y="256"/>
                        <a:pt x="145" y="253"/>
                        <a:pt x="144" y="251"/>
                      </a:cubicBezTo>
                      <a:cubicBezTo>
                        <a:pt x="146" y="253"/>
                        <a:pt x="147" y="255"/>
                        <a:pt x="149" y="257"/>
                      </a:cubicBezTo>
                      <a:cubicBezTo>
                        <a:pt x="158" y="257"/>
                        <a:pt x="166" y="256"/>
                        <a:pt x="174" y="255"/>
                      </a:cubicBezTo>
                      <a:cubicBezTo>
                        <a:pt x="184" y="255"/>
                        <a:pt x="193" y="253"/>
                        <a:pt x="202" y="249"/>
                      </a:cubicBezTo>
                      <a:close/>
                      <a:moveTo>
                        <a:pt x="152" y="248"/>
                      </a:moveTo>
                      <a:cubicBezTo>
                        <a:pt x="151" y="247"/>
                        <a:pt x="151" y="247"/>
                        <a:pt x="150" y="247"/>
                      </a:cubicBezTo>
                      <a:cubicBezTo>
                        <a:pt x="149" y="245"/>
                        <a:pt x="148" y="245"/>
                        <a:pt x="147" y="243"/>
                      </a:cubicBezTo>
                      <a:cubicBezTo>
                        <a:pt x="148" y="243"/>
                        <a:pt x="148" y="243"/>
                        <a:pt x="148" y="244"/>
                      </a:cubicBezTo>
                      <a:cubicBezTo>
                        <a:pt x="151" y="246"/>
                        <a:pt x="152" y="247"/>
                        <a:pt x="152" y="248"/>
                      </a:cubicBezTo>
                      <a:close/>
                      <a:moveTo>
                        <a:pt x="111" y="277"/>
                      </a:moveTo>
                      <a:cubicBezTo>
                        <a:pt x="113" y="277"/>
                        <a:pt x="115" y="277"/>
                        <a:pt x="117" y="277"/>
                      </a:cubicBezTo>
                      <a:cubicBezTo>
                        <a:pt x="120" y="279"/>
                        <a:pt x="123" y="280"/>
                        <a:pt x="126" y="281"/>
                      </a:cubicBezTo>
                      <a:cubicBezTo>
                        <a:pt x="126" y="281"/>
                        <a:pt x="126" y="281"/>
                        <a:pt x="126" y="281"/>
                      </a:cubicBezTo>
                      <a:cubicBezTo>
                        <a:pt x="120" y="280"/>
                        <a:pt x="116" y="279"/>
                        <a:pt x="110" y="277"/>
                      </a:cubicBezTo>
                      <a:cubicBezTo>
                        <a:pt x="111" y="277"/>
                        <a:pt x="111" y="277"/>
                        <a:pt x="111" y="277"/>
                      </a:cubicBezTo>
                      <a:close/>
                      <a:moveTo>
                        <a:pt x="107" y="273"/>
                      </a:moveTo>
                      <a:cubicBezTo>
                        <a:pt x="108" y="273"/>
                        <a:pt x="108" y="273"/>
                        <a:pt x="109" y="274"/>
                      </a:cubicBezTo>
                      <a:cubicBezTo>
                        <a:pt x="110" y="274"/>
                        <a:pt x="111" y="275"/>
                        <a:pt x="112" y="275"/>
                      </a:cubicBezTo>
                      <a:cubicBezTo>
                        <a:pt x="110" y="275"/>
                        <a:pt x="109" y="275"/>
                        <a:pt x="108" y="275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6" y="274"/>
                      </a:cubicBezTo>
                      <a:cubicBezTo>
                        <a:pt x="107" y="274"/>
                        <a:pt x="107" y="273"/>
                        <a:pt x="107" y="273"/>
                      </a:cubicBezTo>
                      <a:close/>
                      <a:moveTo>
                        <a:pt x="106" y="274"/>
                      </a:moveTo>
                      <a:cubicBezTo>
                        <a:pt x="105" y="273"/>
                        <a:pt x="104" y="273"/>
                        <a:pt x="104" y="273"/>
                      </a:cubicBezTo>
                      <a:cubicBezTo>
                        <a:pt x="104" y="273"/>
                        <a:pt x="104" y="273"/>
                        <a:pt x="104" y="273"/>
                      </a:cubicBezTo>
                      <a:cubicBezTo>
                        <a:pt x="105" y="273"/>
                        <a:pt x="106" y="273"/>
                        <a:pt x="107" y="273"/>
                      </a:cubicBezTo>
                      <a:cubicBezTo>
                        <a:pt x="106" y="273"/>
                        <a:pt x="106" y="273"/>
                        <a:pt x="106" y="274"/>
                      </a:cubicBezTo>
                      <a:close/>
                      <a:moveTo>
                        <a:pt x="86" y="280"/>
                      </a:moveTo>
                      <a:cubicBezTo>
                        <a:pt x="86" y="280"/>
                        <a:pt x="86" y="280"/>
                        <a:pt x="86" y="280"/>
                      </a:cubicBezTo>
                      <a:cubicBezTo>
                        <a:pt x="87" y="279"/>
                        <a:pt x="89" y="279"/>
                        <a:pt x="91" y="278"/>
                      </a:cubicBezTo>
                      <a:cubicBezTo>
                        <a:pt x="91" y="278"/>
                        <a:pt x="92" y="278"/>
                        <a:pt x="92" y="279"/>
                      </a:cubicBezTo>
                      <a:cubicBezTo>
                        <a:pt x="90" y="279"/>
                        <a:pt x="88" y="279"/>
                        <a:pt x="86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0" name="Freeform 81">
                  <a:extLst>
                    <a:ext uri="{FF2B5EF4-FFF2-40B4-BE49-F238E27FC236}">
                      <a16:creationId xmlns:a16="http://schemas.microsoft.com/office/drawing/2014/main" id="{3D33A468-FC1D-6773-2033-B40EB2ACB9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327" y="2673"/>
                  <a:ext cx="7" cy="9"/>
                </a:xfrm>
                <a:custGeom>
                  <a:avLst/>
                  <a:gdLst>
                    <a:gd name="T0" fmla="*/ 1 w 5"/>
                    <a:gd name="T1" fmla="*/ 0 h 6"/>
                    <a:gd name="T2" fmla="*/ 0 w 5"/>
                    <a:gd name="T3" fmla="*/ 1 h 6"/>
                    <a:gd name="T4" fmla="*/ 5 w 5"/>
                    <a:gd name="T5" fmla="*/ 6 h 6"/>
                    <a:gd name="T6" fmla="*/ 5 w 5"/>
                    <a:gd name="T7" fmla="*/ 5 h 6"/>
                    <a:gd name="T8" fmla="*/ 1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3"/>
                        <a:pt x="3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1" name="Freeform 82">
                  <a:extLst>
                    <a:ext uri="{FF2B5EF4-FFF2-40B4-BE49-F238E27FC236}">
                      <a16:creationId xmlns:a16="http://schemas.microsoft.com/office/drawing/2014/main" id="{BED70652-A6DF-6B58-637D-96B62CD33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436" y="2541"/>
                  <a:ext cx="21" cy="21"/>
                </a:xfrm>
                <a:custGeom>
                  <a:avLst/>
                  <a:gdLst>
                    <a:gd name="T0" fmla="*/ 7 w 15"/>
                    <a:gd name="T1" fmla="*/ 14 h 15"/>
                    <a:gd name="T2" fmla="*/ 15 w 15"/>
                    <a:gd name="T3" fmla="*/ 0 h 15"/>
                    <a:gd name="T4" fmla="*/ 13 w 15"/>
                    <a:gd name="T5" fmla="*/ 0 h 15"/>
                    <a:gd name="T6" fmla="*/ 0 w 15"/>
                    <a:gd name="T7" fmla="*/ 14 h 15"/>
                    <a:gd name="T8" fmla="*/ 5 w 15"/>
                    <a:gd name="T9" fmla="*/ 15 h 15"/>
                    <a:gd name="T10" fmla="*/ 7 w 15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cubicBezTo>
                        <a:pt x="12" y="10"/>
                        <a:pt x="15" y="5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9" y="6"/>
                        <a:pt x="5" y="10"/>
                        <a:pt x="0" y="14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4"/>
                        <a:pt x="6" y="14"/>
                        <a:pt x="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2" name="Freeform 83">
                  <a:extLst>
                    <a:ext uri="{FF2B5EF4-FFF2-40B4-BE49-F238E27FC236}">
                      <a16:creationId xmlns:a16="http://schemas.microsoft.com/office/drawing/2014/main" id="{6FE903CA-7266-BAD9-E117-FC770773CB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436" y="2581"/>
                  <a:ext cx="18" cy="18"/>
                </a:xfrm>
                <a:custGeom>
                  <a:avLst/>
                  <a:gdLst>
                    <a:gd name="T0" fmla="*/ 13 w 13"/>
                    <a:gd name="T1" fmla="*/ 0 h 13"/>
                    <a:gd name="T2" fmla="*/ 12 w 13"/>
                    <a:gd name="T3" fmla="*/ 0 h 13"/>
                    <a:gd name="T4" fmla="*/ 10 w 13"/>
                    <a:gd name="T5" fmla="*/ 0 h 13"/>
                    <a:gd name="T6" fmla="*/ 10 w 13"/>
                    <a:gd name="T7" fmla="*/ 0 h 13"/>
                    <a:gd name="T8" fmla="*/ 9 w 13"/>
                    <a:gd name="T9" fmla="*/ 2 h 13"/>
                    <a:gd name="T10" fmla="*/ 0 w 13"/>
                    <a:gd name="T11" fmla="*/ 12 h 13"/>
                    <a:gd name="T12" fmla="*/ 2 w 13"/>
                    <a:gd name="T13" fmla="*/ 13 h 13"/>
                    <a:gd name="T14" fmla="*/ 4 w 13"/>
                    <a:gd name="T15" fmla="*/ 12 h 13"/>
                    <a:gd name="T16" fmla="*/ 13 w 13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5" y="4"/>
                        <a:pt x="2" y="8"/>
                        <a:pt x="0" y="12"/>
                      </a:cubicBezTo>
                      <a:cubicBezTo>
                        <a:pt x="0" y="12"/>
                        <a:pt x="1" y="13"/>
                        <a:pt x="2" y="13"/>
                      </a:cubicBezTo>
                      <a:cubicBezTo>
                        <a:pt x="3" y="13"/>
                        <a:pt x="3" y="12"/>
                        <a:pt x="4" y="12"/>
                      </a:cubicBezTo>
                      <a:cubicBezTo>
                        <a:pt x="9" y="8"/>
                        <a:pt x="12" y="4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3" name="Freeform 84">
                  <a:extLst>
                    <a:ext uri="{FF2B5EF4-FFF2-40B4-BE49-F238E27FC236}">
                      <a16:creationId xmlns:a16="http://schemas.microsoft.com/office/drawing/2014/main" id="{D4778900-9D48-7957-8FCA-7635044ED6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443" y="2659"/>
                  <a:ext cx="10" cy="13"/>
                </a:xfrm>
                <a:custGeom>
                  <a:avLst/>
                  <a:gdLst>
                    <a:gd name="T0" fmla="*/ 7 w 7"/>
                    <a:gd name="T1" fmla="*/ 7 h 9"/>
                    <a:gd name="T2" fmla="*/ 6 w 7"/>
                    <a:gd name="T3" fmla="*/ 6 h 9"/>
                    <a:gd name="T4" fmla="*/ 1 w 7"/>
                    <a:gd name="T5" fmla="*/ 0 h 9"/>
                    <a:gd name="T6" fmla="*/ 0 w 7"/>
                    <a:gd name="T7" fmla="*/ 0 h 9"/>
                    <a:gd name="T8" fmla="*/ 4 w 7"/>
                    <a:gd name="T9" fmla="*/ 9 h 9"/>
                    <a:gd name="T10" fmla="*/ 7 w 7"/>
                    <a:gd name="T1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7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5" y="4"/>
                        <a:pt x="3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3" y="6"/>
                        <a:pt x="4" y="9"/>
                      </a:cubicBezTo>
                      <a:cubicBezTo>
                        <a:pt x="5" y="9"/>
                        <a:pt x="6" y="8"/>
                        <a:pt x="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4" name="Freeform 85">
                  <a:extLst>
                    <a:ext uri="{FF2B5EF4-FFF2-40B4-BE49-F238E27FC236}">
                      <a16:creationId xmlns:a16="http://schemas.microsoft.com/office/drawing/2014/main" id="{9B5083C9-97F9-D676-A070-FC867EE044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471" y="2707"/>
                  <a:ext cx="29" cy="33"/>
                </a:xfrm>
                <a:custGeom>
                  <a:avLst/>
                  <a:gdLst>
                    <a:gd name="T0" fmla="*/ 20 w 21"/>
                    <a:gd name="T1" fmla="*/ 23 h 23"/>
                    <a:gd name="T2" fmla="*/ 21 w 21"/>
                    <a:gd name="T3" fmla="*/ 22 h 23"/>
                    <a:gd name="T4" fmla="*/ 21 w 21"/>
                    <a:gd name="T5" fmla="*/ 21 h 23"/>
                    <a:gd name="T6" fmla="*/ 19 w 21"/>
                    <a:gd name="T7" fmla="*/ 19 h 23"/>
                    <a:gd name="T8" fmla="*/ 1 w 21"/>
                    <a:gd name="T9" fmla="*/ 0 h 23"/>
                    <a:gd name="T10" fmla="*/ 0 w 21"/>
                    <a:gd name="T11" fmla="*/ 0 h 23"/>
                    <a:gd name="T12" fmla="*/ 20 w 21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3">
                      <a:moveTo>
                        <a:pt x="20" y="23"/>
                      </a:moveTo>
                      <a:cubicBezTo>
                        <a:pt x="20" y="23"/>
                        <a:pt x="21" y="23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0" y="21"/>
                        <a:pt x="20" y="20"/>
                        <a:pt x="19" y="19"/>
                      </a:cubicBezTo>
                      <a:cubicBezTo>
                        <a:pt x="13" y="13"/>
                        <a:pt x="7" y="7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9"/>
                        <a:pt x="12" y="16"/>
                        <a:pt x="20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5" name="Freeform 86">
                  <a:extLst>
                    <a:ext uri="{FF2B5EF4-FFF2-40B4-BE49-F238E27FC236}">
                      <a16:creationId xmlns:a16="http://schemas.microsoft.com/office/drawing/2014/main" id="{CF89DD99-E0AC-BD18-385D-8CFCC5B8D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35" y="2646"/>
                  <a:ext cx="45" cy="70"/>
                </a:xfrm>
                <a:custGeom>
                  <a:avLst/>
                  <a:gdLst>
                    <a:gd name="T0" fmla="*/ 8 w 32"/>
                    <a:gd name="T1" fmla="*/ 23 h 49"/>
                    <a:gd name="T2" fmla="*/ 5 w 32"/>
                    <a:gd name="T3" fmla="*/ 30 h 49"/>
                    <a:gd name="T4" fmla="*/ 1 w 32"/>
                    <a:gd name="T5" fmla="*/ 49 h 49"/>
                    <a:gd name="T6" fmla="*/ 1 w 32"/>
                    <a:gd name="T7" fmla="*/ 48 h 49"/>
                    <a:gd name="T8" fmla="*/ 32 w 32"/>
                    <a:gd name="T9" fmla="*/ 0 h 49"/>
                    <a:gd name="T10" fmla="*/ 8 w 32"/>
                    <a:gd name="T11" fmla="*/ 2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49">
                      <a:moveTo>
                        <a:pt x="8" y="23"/>
                      </a:moveTo>
                      <a:cubicBezTo>
                        <a:pt x="7" y="25"/>
                        <a:pt x="6" y="28"/>
                        <a:pt x="5" y="30"/>
                      </a:cubicBezTo>
                      <a:cubicBezTo>
                        <a:pt x="1" y="37"/>
                        <a:pt x="0" y="43"/>
                        <a:pt x="1" y="49"/>
                      </a:cubicBezTo>
                      <a:cubicBezTo>
                        <a:pt x="1" y="49"/>
                        <a:pt x="1" y="48"/>
                        <a:pt x="1" y="48"/>
                      </a:cubicBezTo>
                      <a:cubicBezTo>
                        <a:pt x="5" y="28"/>
                        <a:pt x="15" y="12"/>
                        <a:pt x="32" y="0"/>
                      </a:cubicBezTo>
                      <a:cubicBezTo>
                        <a:pt x="22" y="5"/>
                        <a:pt x="13" y="12"/>
                        <a:pt x="8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6" name="Freeform 87">
                  <a:extLst>
                    <a:ext uri="{FF2B5EF4-FFF2-40B4-BE49-F238E27FC236}">
                      <a16:creationId xmlns:a16="http://schemas.microsoft.com/office/drawing/2014/main" id="{A1DCAFD3-DC6F-3782-481F-52762CBC68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474" y="2743"/>
                  <a:ext cx="39" cy="39"/>
                </a:xfrm>
                <a:custGeom>
                  <a:avLst/>
                  <a:gdLst>
                    <a:gd name="T0" fmla="*/ 1 w 28"/>
                    <a:gd name="T1" fmla="*/ 0 h 28"/>
                    <a:gd name="T2" fmla="*/ 0 w 28"/>
                    <a:gd name="T3" fmla="*/ 0 h 28"/>
                    <a:gd name="T4" fmla="*/ 28 w 28"/>
                    <a:gd name="T5" fmla="*/ 28 h 28"/>
                    <a:gd name="T6" fmla="*/ 27 w 28"/>
                    <a:gd name="T7" fmla="*/ 26 h 28"/>
                    <a:gd name="T8" fmla="*/ 1 w 28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2"/>
                        <a:pt x="18" y="21"/>
                        <a:pt x="28" y="28"/>
                      </a:cubicBezTo>
                      <a:cubicBezTo>
                        <a:pt x="28" y="27"/>
                        <a:pt x="28" y="26"/>
                        <a:pt x="27" y="26"/>
                      </a:cubicBezTo>
                      <a:cubicBezTo>
                        <a:pt x="19" y="17"/>
                        <a:pt x="10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7" name="Freeform 88">
                  <a:extLst>
                    <a:ext uri="{FF2B5EF4-FFF2-40B4-BE49-F238E27FC236}">
                      <a16:creationId xmlns:a16="http://schemas.microsoft.com/office/drawing/2014/main" id="{E040DED7-A922-104B-0A91-24BBF955F5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474" y="2782"/>
                  <a:ext cx="38" cy="31"/>
                </a:xfrm>
                <a:custGeom>
                  <a:avLst/>
                  <a:gdLst>
                    <a:gd name="T0" fmla="*/ 2 w 27"/>
                    <a:gd name="T1" fmla="*/ 0 h 22"/>
                    <a:gd name="T2" fmla="*/ 0 w 27"/>
                    <a:gd name="T3" fmla="*/ 1 h 22"/>
                    <a:gd name="T4" fmla="*/ 12 w 27"/>
                    <a:gd name="T5" fmla="*/ 14 h 22"/>
                    <a:gd name="T6" fmla="*/ 27 w 27"/>
                    <a:gd name="T7" fmla="*/ 20 h 22"/>
                    <a:gd name="T8" fmla="*/ 26 w 27"/>
                    <a:gd name="T9" fmla="*/ 19 h 22"/>
                    <a:gd name="T10" fmla="*/ 2 w 27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2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5"/>
                        <a:pt x="8" y="10"/>
                        <a:pt x="12" y="14"/>
                      </a:cubicBezTo>
                      <a:cubicBezTo>
                        <a:pt x="17" y="20"/>
                        <a:pt x="22" y="22"/>
                        <a:pt x="27" y="20"/>
                      </a:cubicBezTo>
                      <a:cubicBezTo>
                        <a:pt x="26" y="20"/>
                        <a:pt x="26" y="20"/>
                        <a:pt x="26" y="19"/>
                      </a:cubicBezTo>
                      <a:cubicBezTo>
                        <a:pt x="20" y="11"/>
                        <a:pt x="12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8" name="Freeform 89">
                  <a:extLst>
                    <a:ext uri="{FF2B5EF4-FFF2-40B4-BE49-F238E27FC236}">
                      <a16:creationId xmlns:a16="http://schemas.microsoft.com/office/drawing/2014/main" id="{585E01CF-06A9-CC21-21A1-5938F65A4E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62" y="2863"/>
                  <a:ext cx="20" cy="9"/>
                </a:xfrm>
                <a:custGeom>
                  <a:avLst/>
                  <a:gdLst>
                    <a:gd name="T0" fmla="*/ 14 w 14"/>
                    <a:gd name="T1" fmla="*/ 3 h 6"/>
                    <a:gd name="T2" fmla="*/ 13 w 14"/>
                    <a:gd name="T3" fmla="*/ 2 h 6"/>
                    <a:gd name="T4" fmla="*/ 1 w 14"/>
                    <a:gd name="T5" fmla="*/ 1 h 6"/>
                    <a:gd name="T6" fmla="*/ 0 w 14"/>
                    <a:gd name="T7" fmla="*/ 1 h 6"/>
                    <a:gd name="T8" fmla="*/ 14 w 14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6">
                      <a:moveTo>
                        <a:pt x="14" y="3"/>
                      </a:move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9" y="1"/>
                        <a:pt x="5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5"/>
                        <a:pt x="7" y="6"/>
                        <a:pt x="1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9" name="Freeform 90">
                  <a:extLst>
                    <a:ext uri="{FF2B5EF4-FFF2-40B4-BE49-F238E27FC236}">
                      <a16:creationId xmlns:a16="http://schemas.microsoft.com/office/drawing/2014/main" id="{2BFA56DE-46B1-24A9-12DE-4D479871F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88" y="2857"/>
                  <a:ext cx="22" cy="13"/>
                </a:xfrm>
                <a:custGeom>
                  <a:avLst/>
                  <a:gdLst>
                    <a:gd name="T0" fmla="*/ 2 w 15"/>
                    <a:gd name="T1" fmla="*/ 0 h 9"/>
                    <a:gd name="T2" fmla="*/ 0 w 15"/>
                    <a:gd name="T3" fmla="*/ 0 h 9"/>
                    <a:gd name="T4" fmla="*/ 15 w 15"/>
                    <a:gd name="T5" fmla="*/ 9 h 9"/>
                    <a:gd name="T6" fmla="*/ 14 w 15"/>
                    <a:gd name="T7" fmla="*/ 8 h 9"/>
                    <a:gd name="T8" fmla="*/ 2 w 1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5" y="4"/>
                        <a:pt x="10" y="7"/>
                        <a:pt x="15" y="9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0" y="5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0" name="Freeform 91">
                  <a:extLst>
                    <a:ext uri="{FF2B5EF4-FFF2-40B4-BE49-F238E27FC236}">
                      <a16:creationId xmlns:a16="http://schemas.microsoft.com/office/drawing/2014/main" id="{9A8F2AF4-B994-4485-E363-7BC1FE991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610" y="2866"/>
                  <a:ext cx="19" cy="16"/>
                </a:xfrm>
                <a:custGeom>
                  <a:avLst/>
                  <a:gdLst>
                    <a:gd name="T0" fmla="*/ 1 w 14"/>
                    <a:gd name="T1" fmla="*/ 0 h 11"/>
                    <a:gd name="T2" fmla="*/ 0 w 14"/>
                    <a:gd name="T3" fmla="*/ 0 h 11"/>
                    <a:gd name="T4" fmla="*/ 12 w 14"/>
                    <a:gd name="T5" fmla="*/ 11 h 11"/>
                    <a:gd name="T6" fmla="*/ 14 w 14"/>
                    <a:gd name="T7" fmla="*/ 11 h 11"/>
                    <a:gd name="T8" fmla="*/ 12 w 14"/>
                    <a:gd name="T9" fmla="*/ 9 h 11"/>
                    <a:gd name="T10" fmla="*/ 1 w 14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5"/>
                        <a:pt x="7" y="8"/>
                        <a:pt x="12" y="11"/>
                      </a:cubicBezTo>
                      <a:cubicBezTo>
                        <a:pt x="12" y="11"/>
                        <a:pt x="13" y="11"/>
                        <a:pt x="14" y="11"/>
                      </a:cubicBezTo>
                      <a:cubicBezTo>
                        <a:pt x="13" y="10"/>
                        <a:pt x="12" y="9"/>
                        <a:pt x="12" y="9"/>
                      </a:cubicBezTo>
                      <a:cubicBezTo>
                        <a:pt x="8" y="6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1" name="Freeform 92">
                  <a:extLst>
                    <a:ext uri="{FF2B5EF4-FFF2-40B4-BE49-F238E27FC236}">
                      <a16:creationId xmlns:a16="http://schemas.microsoft.com/office/drawing/2014/main" id="{00804575-9EE3-76B7-1EA7-F61353637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622" y="2872"/>
                  <a:ext cx="16" cy="12"/>
                </a:xfrm>
                <a:custGeom>
                  <a:avLst/>
                  <a:gdLst>
                    <a:gd name="T0" fmla="*/ 2 w 11"/>
                    <a:gd name="T1" fmla="*/ 0 h 9"/>
                    <a:gd name="T2" fmla="*/ 0 w 11"/>
                    <a:gd name="T3" fmla="*/ 0 h 9"/>
                    <a:gd name="T4" fmla="*/ 11 w 11"/>
                    <a:gd name="T5" fmla="*/ 9 h 9"/>
                    <a:gd name="T6" fmla="*/ 11 w 11"/>
                    <a:gd name="T7" fmla="*/ 8 h 9"/>
                    <a:gd name="T8" fmla="*/ 2 w 11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5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2" name="Freeform 93">
                  <a:extLst>
                    <a:ext uri="{FF2B5EF4-FFF2-40B4-BE49-F238E27FC236}">
                      <a16:creationId xmlns:a16="http://schemas.microsoft.com/office/drawing/2014/main" id="{14833927-C874-8C4B-3A64-E983DEAEF21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792" y="2121"/>
                  <a:ext cx="370" cy="443"/>
                </a:xfrm>
                <a:custGeom>
                  <a:avLst/>
                  <a:gdLst>
                    <a:gd name="T0" fmla="*/ 179 w 261"/>
                    <a:gd name="T1" fmla="*/ 6 h 312"/>
                    <a:gd name="T2" fmla="*/ 73 w 261"/>
                    <a:gd name="T3" fmla="*/ 76 h 312"/>
                    <a:gd name="T4" fmla="*/ 14 w 261"/>
                    <a:gd name="T5" fmla="*/ 96 h 312"/>
                    <a:gd name="T6" fmla="*/ 9 w 261"/>
                    <a:gd name="T7" fmla="*/ 182 h 312"/>
                    <a:gd name="T8" fmla="*/ 61 w 261"/>
                    <a:gd name="T9" fmla="*/ 233 h 312"/>
                    <a:gd name="T10" fmla="*/ 123 w 261"/>
                    <a:gd name="T11" fmla="*/ 280 h 312"/>
                    <a:gd name="T12" fmla="*/ 131 w 261"/>
                    <a:gd name="T13" fmla="*/ 203 h 312"/>
                    <a:gd name="T14" fmla="*/ 236 w 261"/>
                    <a:gd name="T15" fmla="*/ 202 h 312"/>
                    <a:gd name="T16" fmla="*/ 248 w 261"/>
                    <a:gd name="T17" fmla="*/ 211 h 312"/>
                    <a:gd name="T18" fmla="*/ 245 w 261"/>
                    <a:gd name="T19" fmla="*/ 138 h 312"/>
                    <a:gd name="T20" fmla="*/ 189 w 261"/>
                    <a:gd name="T21" fmla="*/ 6 h 312"/>
                    <a:gd name="T22" fmla="*/ 233 w 261"/>
                    <a:gd name="T23" fmla="*/ 127 h 312"/>
                    <a:gd name="T24" fmla="*/ 251 w 261"/>
                    <a:gd name="T25" fmla="*/ 178 h 312"/>
                    <a:gd name="T26" fmla="*/ 236 w 261"/>
                    <a:gd name="T27" fmla="*/ 189 h 312"/>
                    <a:gd name="T28" fmla="*/ 213 w 261"/>
                    <a:gd name="T29" fmla="*/ 128 h 312"/>
                    <a:gd name="T30" fmla="*/ 189 w 261"/>
                    <a:gd name="T31" fmla="*/ 15 h 312"/>
                    <a:gd name="T32" fmla="*/ 173 w 261"/>
                    <a:gd name="T33" fmla="*/ 33 h 312"/>
                    <a:gd name="T34" fmla="*/ 177 w 261"/>
                    <a:gd name="T35" fmla="*/ 68 h 312"/>
                    <a:gd name="T36" fmla="*/ 199 w 261"/>
                    <a:gd name="T37" fmla="*/ 104 h 312"/>
                    <a:gd name="T38" fmla="*/ 198 w 261"/>
                    <a:gd name="T39" fmla="*/ 134 h 312"/>
                    <a:gd name="T40" fmla="*/ 210 w 261"/>
                    <a:gd name="T41" fmla="*/ 152 h 312"/>
                    <a:gd name="T42" fmla="*/ 210 w 261"/>
                    <a:gd name="T43" fmla="*/ 192 h 312"/>
                    <a:gd name="T44" fmla="*/ 149 w 261"/>
                    <a:gd name="T45" fmla="*/ 198 h 312"/>
                    <a:gd name="T46" fmla="*/ 133 w 261"/>
                    <a:gd name="T47" fmla="*/ 188 h 312"/>
                    <a:gd name="T48" fmla="*/ 122 w 261"/>
                    <a:gd name="T49" fmla="*/ 185 h 312"/>
                    <a:gd name="T50" fmla="*/ 142 w 261"/>
                    <a:gd name="T51" fmla="*/ 190 h 312"/>
                    <a:gd name="T52" fmla="*/ 93 w 261"/>
                    <a:gd name="T53" fmla="*/ 177 h 312"/>
                    <a:gd name="T54" fmla="*/ 84 w 261"/>
                    <a:gd name="T55" fmla="*/ 176 h 312"/>
                    <a:gd name="T56" fmla="*/ 46 w 261"/>
                    <a:gd name="T57" fmla="*/ 192 h 312"/>
                    <a:gd name="T58" fmla="*/ 43 w 261"/>
                    <a:gd name="T59" fmla="*/ 166 h 312"/>
                    <a:gd name="T60" fmla="*/ 39 w 261"/>
                    <a:gd name="T61" fmla="*/ 143 h 312"/>
                    <a:gd name="T62" fmla="*/ 36 w 261"/>
                    <a:gd name="T63" fmla="*/ 126 h 312"/>
                    <a:gd name="T64" fmla="*/ 35 w 261"/>
                    <a:gd name="T65" fmla="*/ 112 h 312"/>
                    <a:gd name="T66" fmla="*/ 53 w 261"/>
                    <a:gd name="T67" fmla="*/ 108 h 312"/>
                    <a:gd name="T68" fmla="*/ 52 w 261"/>
                    <a:gd name="T69" fmla="*/ 88 h 312"/>
                    <a:gd name="T70" fmla="*/ 122 w 261"/>
                    <a:gd name="T71" fmla="*/ 49 h 312"/>
                    <a:gd name="T72" fmla="*/ 197 w 261"/>
                    <a:gd name="T73" fmla="*/ 5 h 312"/>
                    <a:gd name="T74" fmla="*/ 232 w 261"/>
                    <a:gd name="T75" fmla="*/ 108 h 312"/>
                    <a:gd name="T76" fmla="*/ 227 w 261"/>
                    <a:gd name="T77" fmla="*/ 95 h 312"/>
                    <a:gd name="T78" fmla="*/ 222 w 261"/>
                    <a:gd name="T79" fmla="*/ 78 h 312"/>
                    <a:gd name="T80" fmla="*/ 233 w 261"/>
                    <a:gd name="T81" fmla="*/ 110 h 312"/>
                    <a:gd name="T82" fmla="*/ 257 w 261"/>
                    <a:gd name="T83" fmla="*/ 192 h 312"/>
                    <a:gd name="T84" fmla="*/ 209 w 261"/>
                    <a:gd name="T85" fmla="*/ 129 h 312"/>
                    <a:gd name="T86" fmla="*/ 241 w 261"/>
                    <a:gd name="T87" fmla="*/ 197 h 312"/>
                    <a:gd name="T88" fmla="*/ 19 w 261"/>
                    <a:gd name="T89" fmla="*/ 107 h 312"/>
                    <a:gd name="T90" fmla="*/ 25 w 261"/>
                    <a:gd name="T91" fmla="*/ 128 h 312"/>
                    <a:gd name="T92" fmla="*/ 33 w 261"/>
                    <a:gd name="T93" fmla="*/ 162 h 312"/>
                    <a:gd name="T94" fmla="*/ 29 w 261"/>
                    <a:gd name="T95" fmla="*/ 185 h 312"/>
                    <a:gd name="T96" fmla="*/ 41 w 261"/>
                    <a:gd name="T97" fmla="*/ 201 h 312"/>
                    <a:gd name="T98" fmla="*/ 10 w 261"/>
                    <a:gd name="T99" fmla="*/ 122 h 312"/>
                    <a:gd name="T100" fmla="*/ 93 w 261"/>
                    <a:gd name="T101" fmla="*/ 178 h 312"/>
                    <a:gd name="T102" fmla="*/ 144 w 261"/>
                    <a:gd name="T103" fmla="*/ 198 h 312"/>
                    <a:gd name="T104" fmla="*/ 51 w 261"/>
                    <a:gd name="T105" fmla="*/ 201 h 312"/>
                    <a:gd name="T106" fmla="*/ 32 w 261"/>
                    <a:gd name="T107" fmla="*/ 205 h 312"/>
                    <a:gd name="T108" fmla="*/ 60 w 261"/>
                    <a:gd name="T109" fmla="*/ 206 h 312"/>
                    <a:gd name="T110" fmla="*/ 76 w 261"/>
                    <a:gd name="T111" fmla="*/ 203 h 312"/>
                    <a:gd name="T112" fmla="*/ 115 w 261"/>
                    <a:gd name="T113" fmla="*/ 284 h 312"/>
                    <a:gd name="T114" fmla="*/ 89 w 261"/>
                    <a:gd name="T115" fmla="*/ 285 h 312"/>
                    <a:gd name="T116" fmla="*/ 60 w 261"/>
                    <a:gd name="T117" fmla="*/ 226 h 312"/>
                    <a:gd name="T118" fmla="*/ 109 w 261"/>
                    <a:gd name="T119" fmla="*/ 308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312">
                      <a:moveTo>
                        <a:pt x="191" y="0"/>
                      </a:moveTo>
                      <a:cubicBezTo>
                        <a:pt x="191" y="0"/>
                        <a:pt x="191" y="0"/>
                        <a:pt x="190" y="1"/>
                      </a:cubicBezTo>
                      <a:cubicBezTo>
                        <a:pt x="189" y="1"/>
                        <a:pt x="188" y="2"/>
                        <a:pt x="187" y="2"/>
                      </a:cubicBezTo>
                      <a:cubicBezTo>
                        <a:pt x="186" y="2"/>
                        <a:pt x="186" y="2"/>
                        <a:pt x="185" y="2"/>
                      </a:cubicBezTo>
                      <a:cubicBezTo>
                        <a:pt x="185" y="2"/>
                        <a:pt x="185" y="3"/>
                        <a:pt x="184" y="3"/>
                      </a:cubicBezTo>
                      <a:cubicBezTo>
                        <a:pt x="184" y="3"/>
                        <a:pt x="184" y="3"/>
                        <a:pt x="183" y="3"/>
                      </a:cubicBezTo>
                      <a:cubicBezTo>
                        <a:pt x="183" y="3"/>
                        <a:pt x="183" y="3"/>
                        <a:pt x="183" y="3"/>
                      </a:cubicBezTo>
                      <a:cubicBezTo>
                        <a:pt x="183" y="4"/>
                        <a:pt x="182" y="4"/>
                        <a:pt x="182" y="4"/>
                      </a:cubicBezTo>
                      <a:cubicBezTo>
                        <a:pt x="182" y="5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80" y="8"/>
                        <a:pt x="180" y="11"/>
                        <a:pt x="180" y="14"/>
                      </a:cubicBezTo>
                      <a:cubicBezTo>
                        <a:pt x="179" y="14"/>
                        <a:pt x="179" y="15"/>
                        <a:pt x="178" y="15"/>
                      </a:cubicBezTo>
                      <a:cubicBezTo>
                        <a:pt x="177" y="15"/>
                        <a:pt x="177" y="15"/>
                        <a:pt x="177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ubicBezTo>
                        <a:pt x="177" y="14"/>
                        <a:pt x="178" y="13"/>
                        <a:pt x="180" y="12"/>
                      </a:cubicBezTo>
                      <a:cubicBezTo>
                        <a:pt x="177" y="14"/>
                        <a:pt x="174" y="15"/>
                        <a:pt x="171" y="16"/>
                      </a:cubicBezTo>
                      <a:cubicBezTo>
                        <a:pt x="170" y="16"/>
                        <a:pt x="169" y="16"/>
                        <a:pt x="169" y="17"/>
                      </a:cubicBezTo>
                      <a:cubicBezTo>
                        <a:pt x="149" y="22"/>
                        <a:pt x="132" y="30"/>
                        <a:pt x="117" y="42"/>
                      </a:cubicBezTo>
                      <a:cubicBezTo>
                        <a:pt x="115" y="43"/>
                        <a:pt x="115" y="44"/>
                        <a:pt x="113" y="44"/>
                      </a:cubicBezTo>
                      <a:cubicBezTo>
                        <a:pt x="109" y="47"/>
                        <a:pt x="104" y="51"/>
                        <a:pt x="100" y="55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95" y="60"/>
                        <a:pt x="90" y="64"/>
                        <a:pt x="86" y="69"/>
                      </a:cubicBezTo>
                      <a:cubicBezTo>
                        <a:pt x="81" y="72"/>
                        <a:pt x="77" y="74"/>
                        <a:pt x="73" y="76"/>
                      </a:cubicBezTo>
                      <a:cubicBezTo>
                        <a:pt x="73" y="76"/>
                        <a:pt x="73" y="76"/>
                        <a:pt x="74" y="75"/>
                      </a:cubicBezTo>
                      <a:cubicBezTo>
                        <a:pt x="63" y="80"/>
                        <a:pt x="52" y="85"/>
                        <a:pt x="41" y="89"/>
                      </a:cubicBezTo>
                      <a:cubicBezTo>
                        <a:pt x="32" y="92"/>
                        <a:pt x="22" y="93"/>
                        <a:pt x="13" y="94"/>
                      </a:cubicBezTo>
                      <a:cubicBezTo>
                        <a:pt x="13" y="95"/>
                        <a:pt x="13" y="95"/>
                        <a:pt x="13" y="95"/>
                      </a:cubicBezTo>
                      <a:cubicBezTo>
                        <a:pt x="15" y="95"/>
                        <a:pt x="18" y="95"/>
                        <a:pt x="20" y="95"/>
                      </a:cubicBezTo>
                      <a:cubicBezTo>
                        <a:pt x="20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19" y="96"/>
                      </a:cubicBezTo>
                      <a:cubicBezTo>
                        <a:pt x="19" y="96"/>
                        <a:pt x="17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6" y="97"/>
                        <a:pt x="16" y="97"/>
                        <a:pt x="16" y="97"/>
                      </a:cubicBezTo>
                      <a:cubicBezTo>
                        <a:pt x="16" y="96"/>
                        <a:pt x="16" y="96"/>
                        <a:pt x="16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4" y="96"/>
                        <a:pt x="14" y="96"/>
                        <a:pt x="14" y="96"/>
                      </a:cubicBezTo>
                      <a:cubicBezTo>
                        <a:pt x="13" y="96"/>
                        <a:pt x="12" y="97"/>
                        <a:pt x="11" y="97"/>
                      </a:cubicBezTo>
                      <a:cubicBezTo>
                        <a:pt x="8" y="100"/>
                        <a:pt x="6" y="104"/>
                        <a:pt x="5" y="109"/>
                      </a:cubicBezTo>
                      <a:cubicBezTo>
                        <a:pt x="5" y="109"/>
                        <a:pt x="5" y="110"/>
                        <a:pt x="5" y="110"/>
                      </a:cubicBezTo>
                      <a:cubicBezTo>
                        <a:pt x="5" y="111"/>
                        <a:pt x="5" y="112"/>
                        <a:pt x="5" y="112"/>
                      </a:cubicBezTo>
                      <a:cubicBezTo>
                        <a:pt x="4" y="113"/>
                        <a:pt x="3" y="114"/>
                        <a:pt x="3" y="114"/>
                      </a:cubicBezTo>
                      <a:cubicBezTo>
                        <a:pt x="2" y="118"/>
                        <a:pt x="1" y="122"/>
                        <a:pt x="1" y="125"/>
                      </a:cubicBezTo>
                      <a:cubicBezTo>
                        <a:pt x="0" y="132"/>
                        <a:pt x="1" y="138"/>
                        <a:pt x="2" y="146"/>
                      </a:cubicBezTo>
                      <a:cubicBezTo>
                        <a:pt x="2" y="146"/>
                        <a:pt x="2" y="146"/>
                        <a:pt x="2" y="146"/>
                      </a:cubicBezTo>
                      <a:cubicBezTo>
                        <a:pt x="3" y="149"/>
                        <a:pt x="3" y="152"/>
                        <a:pt x="4" y="156"/>
                      </a:cubicBezTo>
                      <a:cubicBezTo>
                        <a:pt x="3" y="157"/>
                        <a:pt x="3" y="158"/>
                        <a:pt x="4" y="159"/>
                      </a:cubicBezTo>
                      <a:cubicBezTo>
                        <a:pt x="4" y="160"/>
                        <a:pt x="4" y="162"/>
                        <a:pt x="4" y="164"/>
                      </a:cubicBezTo>
                      <a:cubicBezTo>
                        <a:pt x="4" y="170"/>
                        <a:pt x="6" y="176"/>
                        <a:pt x="9" y="181"/>
                      </a:cubicBezTo>
                      <a:cubicBezTo>
                        <a:pt x="9" y="182"/>
                        <a:pt x="9" y="182"/>
                        <a:pt x="9" y="182"/>
                      </a:cubicBezTo>
                      <a:cubicBezTo>
                        <a:pt x="11" y="187"/>
                        <a:pt x="15" y="192"/>
                        <a:pt x="19" y="196"/>
                      </a:cubicBezTo>
                      <a:cubicBezTo>
                        <a:pt x="21" y="198"/>
                        <a:pt x="23" y="200"/>
                        <a:pt x="25" y="202"/>
                      </a:cubicBezTo>
                      <a:cubicBezTo>
                        <a:pt x="28" y="208"/>
                        <a:pt x="33" y="210"/>
                        <a:pt x="39" y="210"/>
                      </a:cubicBezTo>
                      <a:cubicBezTo>
                        <a:pt x="40" y="210"/>
                        <a:pt x="42" y="210"/>
                        <a:pt x="43" y="210"/>
                      </a:cubicBezTo>
                      <a:cubicBezTo>
                        <a:pt x="43" y="210"/>
                        <a:pt x="43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3" y="212"/>
                        <a:pt x="43" y="212"/>
                        <a:pt x="44" y="212"/>
                      </a:cubicBezTo>
                      <a:cubicBezTo>
                        <a:pt x="46" y="210"/>
                        <a:pt x="47" y="209"/>
                        <a:pt x="50" y="209"/>
                      </a:cubicBezTo>
                      <a:cubicBezTo>
                        <a:pt x="51" y="208"/>
                        <a:pt x="53" y="208"/>
                        <a:pt x="55" y="208"/>
                      </a:cubicBezTo>
                      <a:cubicBezTo>
                        <a:pt x="55" y="214"/>
                        <a:pt x="56" y="219"/>
                        <a:pt x="58" y="224"/>
                      </a:cubicBezTo>
                      <a:cubicBezTo>
                        <a:pt x="58" y="224"/>
                        <a:pt x="58" y="224"/>
                        <a:pt x="58" y="225"/>
                      </a:cubicBezTo>
                      <a:cubicBezTo>
                        <a:pt x="59" y="226"/>
                        <a:pt x="59" y="228"/>
                        <a:pt x="60" y="230"/>
                      </a:cubicBezTo>
                      <a:cubicBezTo>
                        <a:pt x="60" y="231"/>
                        <a:pt x="61" y="232"/>
                        <a:pt x="61" y="233"/>
                      </a:cubicBezTo>
                      <a:cubicBezTo>
                        <a:pt x="61" y="234"/>
                        <a:pt x="61" y="236"/>
                        <a:pt x="61" y="236"/>
                      </a:cubicBezTo>
                      <a:cubicBezTo>
                        <a:pt x="61" y="237"/>
                        <a:pt x="61" y="237"/>
                        <a:pt x="61" y="237"/>
                      </a:cubicBezTo>
                      <a:cubicBezTo>
                        <a:pt x="62" y="238"/>
                        <a:pt x="62" y="240"/>
                        <a:pt x="63" y="241"/>
                      </a:cubicBezTo>
                      <a:cubicBezTo>
                        <a:pt x="69" y="260"/>
                        <a:pt x="78" y="278"/>
                        <a:pt x="89" y="296"/>
                      </a:cubicBezTo>
                      <a:cubicBezTo>
                        <a:pt x="90" y="296"/>
                        <a:pt x="90" y="296"/>
                        <a:pt x="90" y="296"/>
                      </a:cubicBezTo>
                      <a:cubicBezTo>
                        <a:pt x="92" y="300"/>
                        <a:pt x="95" y="305"/>
                        <a:pt x="100" y="308"/>
                      </a:cubicBezTo>
                      <a:cubicBezTo>
                        <a:pt x="105" y="312"/>
                        <a:pt x="108" y="312"/>
                        <a:pt x="112" y="309"/>
                      </a:cubicBezTo>
                      <a:cubicBezTo>
                        <a:pt x="112" y="308"/>
                        <a:pt x="111" y="308"/>
                        <a:pt x="111" y="307"/>
                      </a:cubicBezTo>
                      <a:cubicBezTo>
                        <a:pt x="113" y="307"/>
                        <a:pt x="115" y="307"/>
                        <a:pt x="117" y="306"/>
                      </a:cubicBezTo>
                      <a:cubicBezTo>
                        <a:pt x="117" y="304"/>
                        <a:pt x="118" y="303"/>
                        <a:pt x="120" y="302"/>
                      </a:cubicBezTo>
                      <a:cubicBezTo>
                        <a:pt x="120" y="302"/>
                        <a:pt x="120" y="302"/>
                        <a:pt x="120" y="302"/>
                      </a:cubicBezTo>
                      <a:cubicBezTo>
                        <a:pt x="124" y="296"/>
                        <a:pt x="125" y="289"/>
                        <a:pt x="123" y="281"/>
                      </a:cubicBezTo>
                      <a:cubicBezTo>
                        <a:pt x="123" y="281"/>
                        <a:pt x="123" y="280"/>
                        <a:pt x="123" y="280"/>
                      </a:cubicBezTo>
                      <a:cubicBezTo>
                        <a:pt x="123" y="280"/>
                        <a:pt x="122" y="280"/>
                        <a:pt x="122" y="280"/>
                      </a:cubicBezTo>
                      <a:cubicBezTo>
                        <a:pt x="122" y="280"/>
                        <a:pt x="122" y="280"/>
                        <a:pt x="121" y="280"/>
                      </a:cubicBezTo>
                      <a:cubicBezTo>
                        <a:pt x="121" y="280"/>
                        <a:pt x="121" y="280"/>
                        <a:pt x="121" y="280"/>
                      </a:cubicBezTo>
                      <a:cubicBezTo>
                        <a:pt x="120" y="279"/>
                        <a:pt x="120" y="278"/>
                        <a:pt x="119" y="277"/>
                      </a:cubicBezTo>
                      <a:cubicBezTo>
                        <a:pt x="116" y="272"/>
                        <a:pt x="112" y="268"/>
                        <a:pt x="107" y="264"/>
                      </a:cubicBezTo>
                      <a:cubicBezTo>
                        <a:pt x="105" y="260"/>
                        <a:pt x="102" y="256"/>
                        <a:pt x="100" y="251"/>
                      </a:cubicBezTo>
                      <a:cubicBezTo>
                        <a:pt x="95" y="235"/>
                        <a:pt x="91" y="218"/>
                        <a:pt x="87" y="202"/>
                      </a:cubicBezTo>
                      <a:cubicBezTo>
                        <a:pt x="91" y="201"/>
                        <a:pt x="95" y="200"/>
                        <a:pt x="99" y="200"/>
                      </a:cubicBezTo>
                      <a:cubicBezTo>
                        <a:pt x="102" y="200"/>
                        <a:pt x="105" y="200"/>
                        <a:pt x="109" y="201"/>
                      </a:cubicBezTo>
                      <a:cubicBezTo>
                        <a:pt x="108" y="201"/>
                        <a:pt x="108" y="201"/>
                        <a:pt x="108" y="201"/>
                      </a:cubicBezTo>
                      <a:cubicBezTo>
                        <a:pt x="108" y="202"/>
                        <a:pt x="108" y="202"/>
                        <a:pt x="108" y="202"/>
                      </a:cubicBezTo>
                      <a:cubicBezTo>
                        <a:pt x="109" y="202"/>
                        <a:pt x="109" y="201"/>
                        <a:pt x="110" y="201"/>
                      </a:cubicBezTo>
                      <a:cubicBezTo>
                        <a:pt x="117" y="201"/>
                        <a:pt x="124" y="202"/>
                        <a:pt x="131" y="203"/>
                      </a:cubicBezTo>
                      <a:cubicBezTo>
                        <a:pt x="131" y="204"/>
                        <a:pt x="130" y="204"/>
                        <a:pt x="130" y="204"/>
                      </a:cubicBezTo>
                      <a:cubicBezTo>
                        <a:pt x="130" y="205"/>
                        <a:pt x="130" y="205"/>
                        <a:pt x="130" y="205"/>
                      </a:cubicBezTo>
                      <a:cubicBezTo>
                        <a:pt x="131" y="204"/>
                        <a:pt x="133" y="204"/>
                        <a:pt x="133" y="203"/>
                      </a:cubicBezTo>
                      <a:cubicBezTo>
                        <a:pt x="141" y="204"/>
                        <a:pt x="149" y="206"/>
                        <a:pt x="157" y="207"/>
                      </a:cubicBezTo>
                      <a:cubicBezTo>
                        <a:pt x="164" y="208"/>
                        <a:pt x="171" y="210"/>
                        <a:pt x="179" y="212"/>
                      </a:cubicBezTo>
                      <a:cubicBezTo>
                        <a:pt x="189" y="214"/>
                        <a:pt x="198" y="214"/>
                        <a:pt x="206" y="210"/>
                      </a:cubicBezTo>
                      <a:cubicBezTo>
                        <a:pt x="214" y="210"/>
                        <a:pt x="221" y="208"/>
                        <a:pt x="228" y="203"/>
                      </a:cubicBezTo>
                      <a:cubicBezTo>
                        <a:pt x="223" y="205"/>
                        <a:pt x="218" y="206"/>
                        <a:pt x="213" y="207"/>
                      </a:cubicBezTo>
                      <a:cubicBezTo>
                        <a:pt x="217" y="206"/>
                        <a:pt x="221" y="205"/>
                        <a:pt x="225" y="204"/>
                      </a:cubicBezTo>
                      <a:cubicBezTo>
                        <a:pt x="225" y="204"/>
                        <a:pt x="226" y="204"/>
                        <a:pt x="227" y="203"/>
                      </a:cubicBezTo>
                      <a:cubicBezTo>
                        <a:pt x="230" y="203"/>
                        <a:pt x="233" y="202"/>
                        <a:pt x="236" y="200"/>
                      </a:cubicBezTo>
                      <a:cubicBezTo>
                        <a:pt x="236" y="201"/>
                        <a:pt x="236" y="201"/>
                        <a:pt x="237" y="202"/>
                      </a:cubicBezTo>
                      <a:cubicBezTo>
                        <a:pt x="237" y="202"/>
                        <a:pt x="237" y="202"/>
                        <a:pt x="236" y="202"/>
                      </a:cubicBezTo>
                      <a:cubicBezTo>
                        <a:pt x="236" y="203"/>
                        <a:pt x="236" y="204"/>
                        <a:pt x="236" y="204"/>
                      </a:cubicBezTo>
                      <a:cubicBezTo>
                        <a:pt x="236" y="204"/>
                        <a:pt x="235" y="205"/>
                        <a:pt x="235" y="205"/>
                      </a:cubicBezTo>
                      <a:cubicBezTo>
                        <a:pt x="235" y="205"/>
                        <a:pt x="235" y="206"/>
                        <a:pt x="235" y="206"/>
                      </a:cubicBezTo>
                      <a:cubicBezTo>
                        <a:pt x="235" y="206"/>
                        <a:pt x="235" y="206"/>
                        <a:pt x="235" y="206"/>
                      </a:cubicBezTo>
                      <a:cubicBezTo>
                        <a:pt x="237" y="206"/>
                        <a:pt x="238" y="207"/>
                        <a:pt x="239" y="207"/>
                      </a:cubicBezTo>
                      <a:cubicBezTo>
                        <a:pt x="241" y="209"/>
                        <a:pt x="242" y="210"/>
                        <a:pt x="243" y="209"/>
                      </a:cubicBezTo>
                      <a:cubicBezTo>
                        <a:pt x="243" y="209"/>
                        <a:pt x="243" y="208"/>
                        <a:pt x="243" y="208"/>
                      </a:cubicBezTo>
                      <a:cubicBezTo>
                        <a:pt x="243" y="208"/>
                        <a:pt x="243" y="208"/>
                        <a:pt x="243" y="208"/>
                      </a:cubicBezTo>
                      <a:cubicBezTo>
                        <a:pt x="243" y="208"/>
                        <a:pt x="243" y="207"/>
                        <a:pt x="243" y="207"/>
                      </a:cubicBezTo>
                      <a:cubicBezTo>
                        <a:pt x="245" y="208"/>
                        <a:pt x="246" y="208"/>
                        <a:pt x="249" y="208"/>
                      </a:cubicBezTo>
                      <a:cubicBezTo>
                        <a:pt x="248" y="209"/>
                        <a:pt x="248" y="209"/>
                        <a:pt x="247" y="210"/>
                      </a:cubicBezTo>
                      <a:cubicBezTo>
                        <a:pt x="247" y="210"/>
                        <a:pt x="246" y="210"/>
                        <a:pt x="245" y="209"/>
                      </a:cubicBezTo>
                      <a:cubicBezTo>
                        <a:pt x="245" y="211"/>
                        <a:pt x="246" y="212"/>
                        <a:pt x="248" y="211"/>
                      </a:cubicBezTo>
                      <a:cubicBezTo>
                        <a:pt x="249" y="210"/>
                        <a:pt x="249" y="209"/>
                        <a:pt x="250" y="208"/>
                      </a:cubicBezTo>
                      <a:cubicBezTo>
                        <a:pt x="251" y="208"/>
                        <a:pt x="251" y="208"/>
                        <a:pt x="251" y="208"/>
                      </a:cubicBezTo>
                      <a:cubicBezTo>
                        <a:pt x="252" y="208"/>
                        <a:pt x="253" y="207"/>
                        <a:pt x="253" y="206"/>
                      </a:cubicBezTo>
                      <a:cubicBezTo>
                        <a:pt x="253" y="206"/>
                        <a:pt x="253" y="205"/>
                        <a:pt x="253" y="204"/>
                      </a:cubicBezTo>
                      <a:cubicBezTo>
                        <a:pt x="259" y="201"/>
                        <a:pt x="261" y="196"/>
                        <a:pt x="259" y="189"/>
                      </a:cubicBezTo>
                      <a:cubicBezTo>
                        <a:pt x="259" y="189"/>
                        <a:pt x="259" y="189"/>
                        <a:pt x="259" y="188"/>
                      </a:cubicBezTo>
                      <a:cubicBezTo>
                        <a:pt x="258" y="188"/>
                        <a:pt x="257" y="188"/>
                        <a:pt x="257" y="187"/>
                      </a:cubicBezTo>
                      <a:cubicBezTo>
                        <a:pt x="257" y="178"/>
                        <a:pt x="255" y="169"/>
                        <a:pt x="251" y="161"/>
                      </a:cubicBezTo>
                      <a:cubicBezTo>
                        <a:pt x="250" y="157"/>
                        <a:pt x="249" y="154"/>
                        <a:pt x="247" y="150"/>
                      </a:cubicBezTo>
                      <a:cubicBezTo>
                        <a:pt x="246" y="146"/>
                        <a:pt x="244" y="142"/>
                        <a:pt x="243" y="138"/>
                      </a:cubicBezTo>
                      <a:cubicBezTo>
                        <a:pt x="243" y="138"/>
                        <a:pt x="243" y="138"/>
                        <a:pt x="243" y="138"/>
                      </a:cubicBezTo>
                      <a:cubicBezTo>
                        <a:pt x="244" y="138"/>
                        <a:pt x="244" y="138"/>
                        <a:pt x="244" y="138"/>
                      </a:cubicBezTo>
                      <a:cubicBezTo>
                        <a:pt x="245" y="138"/>
                        <a:pt x="245" y="138"/>
                        <a:pt x="245" y="138"/>
                      </a:cubicBezTo>
                      <a:cubicBezTo>
                        <a:pt x="245" y="137"/>
                        <a:pt x="245" y="137"/>
                        <a:pt x="245" y="137"/>
                      </a:cubicBezTo>
                      <a:cubicBezTo>
                        <a:pt x="245" y="136"/>
                        <a:pt x="245" y="136"/>
                        <a:pt x="245" y="136"/>
                      </a:cubicBezTo>
                      <a:cubicBezTo>
                        <a:pt x="253" y="129"/>
                        <a:pt x="257" y="120"/>
                        <a:pt x="256" y="109"/>
                      </a:cubicBezTo>
                      <a:cubicBezTo>
                        <a:pt x="255" y="87"/>
                        <a:pt x="243" y="72"/>
                        <a:pt x="221" y="65"/>
                      </a:cubicBezTo>
                      <a:cubicBezTo>
                        <a:pt x="220" y="65"/>
                        <a:pt x="219" y="65"/>
                        <a:pt x="218" y="65"/>
                      </a:cubicBezTo>
                      <a:cubicBezTo>
                        <a:pt x="217" y="60"/>
                        <a:pt x="215" y="55"/>
                        <a:pt x="213" y="50"/>
                      </a:cubicBezTo>
                      <a:cubicBezTo>
                        <a:pt x="213" y="48"/>
                        <a:pt x="212" y="46"/>
                        <a:pt x="212" y="44"/>
                      </a:cubicBezTo>
                      <a:cubicBezTo>
                        <a:pt x="211" y="36"/>
                        <a:pt x="209" y="28"/>
                        <a:pt x="206" y="22"/>
                      </a:cubicBezTo>
                      <a:cubicBezTo>
                        <a:pt x="204" y="14"/>
                        <a:pt x="201" y="8"/>
                        <a:pt x="199" y="1"/>
                      </a:cubicBezTo>
                      <a:cubicBezTo>
                        <a:pt x="199" y="1"/>
                        <a:pt x="198" y="2"/>
                        <a:pt x="198" y="2"/>
                      </a:cubicBezTo>
                      <a:cubicBezTo>
                        <a:pt x="196" y="0"/>
                        <a:pt x="194" y="0"/>
                        <a:pt x="191" y="0"/>
                      </a:cubicBezTo>
                      <a:close/>
                      <a:moveTo>
                        <a:pt x="189" y="5"/>
                      </a:moveTo>
                      <a:cubicBezTo>
                        <a:pt x="189" y="6"/>
                        <a:pt x="189" y="6"/>
                        <a:pt x="189" y="6"/>
                      </a:cubicBezTo>
                      <a:cubicBezTo>
                        <a:pt x="190" y="7"/>
                        <a:pt x="190" y="7"/>
                        <a:pt x="190" y="7"/>
                      </a:cubicBezTo>
                      <a:cubicBezTo>
                        <a:pt x="190" y="7"/>
                        <a:pt x="191" y="7"/>
                        <a:pt x="191" y="7"/>
                      </a:cubicBezTo>
                      <a:cubicBezTo>
                        <a:pt x="192" y="6"/>
                        <a:pt x="194" y="6"/>
                        <a:pt x="195" y="6"/>
                      </a:cubicBezTo>
                      <a:cubicBezTo>
                        <a:pt x="196" y="8"/>
                        <a:pt x="197" y="9"/>
                        <a:pt x="197" y="10"/>
                      </a:cubicBezTo>
                      <a:cubicBezTo>
                        <a:pt x="200" y="15"/>
                        <a:pt x="202" y="20"/>
                        <a:pt x="204" y="26"/>
                      </a:cubicBezTo>
                      <a:cubicBezTo>
                        <a:pt x="205" y="31"/>
                        <a:pt x="207" y="37"/>
                        <a:pt x="208" y="42"/>
                      </a:cubicBezTo>
                      <a:cubicBezTo>
                        <a:pt x="209" y="45"/>
                        <a:pt x="209" y="47"/>
                        <a:pt x="210" y="50"/>
                      </a:cubicBezTo>
                      <a:cubicBezTo>
                        <a:pt x="210" y="50"/>
                        <a:pt x="210" y="50"/>
                        <a:pt x="210" y="51"/>
                      </a:cubicBezTo>
                      <a:cubicBezTo>
                        <a:pt x="212" y="58"/>
                        <a:pt x="213" y="64"/>
                        <a:pt x="215" y="71"/>
                      </a:cubicBezTo>
                      <a:cubicBezTo>
                        <a:pt x="215" y="77"/>
                        <a:pt x="217" y="82"/>
                        <a:pt x="218" y="88"/>
                      </a:cubicBezTo>
                      <a:cubicBezTo>
                        <a:pt x="218" y="89"/>
                        <a:pt x="217" y="90"/>
                        <a:pt x="217" y="91"/>
                      </a:cubicBezTo>
                      <a:cubicBezTo>
                        <a:pt x="217" y="90"/>
                        <a:pt x="218" y="90"/>
                        <a:pt x="219" y="89"/>
                      </a:cubicBezTo>
                      <a:cubicBezTo>
                        <a:pt x="222" y="102"/>
                        <a:pt x="227" y="115"/>
                        <a:pt x="233" y="127"/>
                      </a:cubicBezTo>
                      <a:cubicBezTo>
                        <a:pt x="229" y="124"/>
                        <a:pt x="227" y="120"/>
                        <a:pt x="225" y="116"/>
                      </a:cubicBezTo>
                      <a:cubicBezTo>
                        <a:pt x="227" y="122"/>
                        <a:pt x="230" y="127"/>
                        <a:pt x="234" y="133"/>
                      </a:cubicBezTo>
                      <a:cubicBezTo>
                        <a:pt x="234" y="134"/>
                        <a:pt x="235" y="136"/>
                        <a:pt x="236" y="137"/>
                      </a:cubicBezTo>
                      <a:cubicBezTo>
                        <a:pt x="237" y="140"/>
                        <a:pt x="238" y="144"/>
                        <a:pt x="239" y="147"/>
                      </a:cubicBezTo>
                      <a:cubicBezTo>
                        <a:pt x="241" y="152"/>
                        <a:pt x="243" y="158"/>
                        <a:pt x="245" y="163"/>
                      </a:cubicBezTo>
                      <a:cubicBezTo>
                        <a:pt x="245" y="163"/>
                        <a:pt x="244" y="162"/>
                        <a:pt x="244" y="162"/>
                      </a:cubicBezTo>
                      <a:cubicBezTo>
                        <a:pt x="244" y="162"/>
                        <a:pt x="244" y="163"/>
                        <a:pt x="244" y="163"/>
                      </a:cubicBezTo>
                      <a:cubicBezTo>
                        <a:pt x="245" y="165"/>
                        <a:pt x="246" y="167"/>
                        <a:pt x="247" y="169"/>
                      </a:cubicBezTo>
                      <a:cubicBezTo>
                        <a:pt x="247" y="170"/>
                        <a:pt x="247" y="172"/>
                        <a:pt x="247" y="173"/>
                      </a:cubicBezTo>
                      <a:cubicBezTo>
                        <a:pt x="248" y="172"/>
                        <a:pt x="248" y="172"/>
                        <a:pt x="249" y="172"/>
                      </a:cubicBezTo>
                      <a:cubicBezTo>
                        <a:pt x="249" y="173"/>
                        <a:pt x="249" y="173"/>
                        <a:pt x="250" y="173"/>
                      </a:cubicBezTo>
                      <a:cubicBezTo>
                        <a:pt x="250" y="175"/>
                        <a:pt x="251" y="176"/>
                        <a:pt x="251" y="178"/>
                      </a:cubicBezTo>
                      <a:cubicBezTo>
                        <a:pt x="251" y="178"/>
                        <a:pt x="251" y="178"/>
                        <a:pt x="251" y="178"/>
                      </a:cubicBezTo>
                      <a:cubicBezTo>
                        <a:pt x="250" y="180"/>
                        <a:pt x="250" y="183"/>
                        <a:pt x="251" y="186"/>
                      </a:cubicBezTo>
                      <a:cubicBezTo>
                        <a:pt x="251" y="189"/>
                        <a:pt x="251" y="192"/>
                        <a:pt x="250" y="195"/>
                      </a:cubicBezTo>
                      <a:cubicBezTo>
                        <a:pt x="247" y="197"/>
                        <a:pt x="245" y="199"/>
                        <a:pt x="241" y="200"/>
                      </a:cubicBezTo>
                      <a:cubicBezTo>
                        <a:pt x="241" y="200"/>
                        <a:pt x="241" y="199"/>
                        <a:pt x="241" y="199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7"/>
                        <a:pt x="241" y="197"/>
                        <a:pt x="241" y="197"/>
                      </a:cubicBezTo>
                      <a:cubicBezTo>
                        <a:pt x="241" y="197"/>
                        <a:pt x="242" y="198"/>
                        <a:pt x="243" y="198"/>
                      </a:cubicBezTo>
                      <a:cubicBezTo>
                        <a:pt x="243" y="198"/>
                        <a:pt x="244" y="198"/>
                        <a:pt x="245" y="198"/>
                      </a:cubicBezTo>
                      <a:cubicBezTo>
                        <a:pt x="242" y="195"/>
                        <a:pt x="240" y="193"/>
                        <a:pt x="238" y="191"/>
                      </a:cubicBezTo>
                      <a:cubicBezTo>
                        <a:pt x="238" y="190"/>
                        <a:pt x="238" y="190"/>
                        <a:pt x="238" y="190"/>
                      </a:cubicBezTo>
                      <a:cubicBezTo>
                        <a:pt x="237" y="190"/>
                        <a:pt x="237" y="189"/>
                        <a:pt x="237" y="189"/>
                      </a:cubicBezTo>
                      <a:cubicBezTo>
                        <a:pt x="237" y="189"/>
                        <a:pt x="237" y="189"/>
                        <a:pt x="236" y="189"/>
                      </a:cubicBezTo>
                      <a:cubicBezTo>
                        <a:pt x="235" y="188"/>
                        <a:pt x="234" y="186"/>
                        <a:pt x="233" y="185"/>
                      </a:cubicBezTo>
                      <a:cubicBezTo>
                        <a:pt x="233" y="184"/>
                        <a:pt x="232" y="183"/>
                        <a:pt x="231" y="182"/>
                      </a:cubicBezTo>
                      <a:cubicBezTo>
                        <a:pt x="230" y="179"/>
                        <a:pt x="229" y="176"/>
                        <a:pt x="227" y="173"/>
                      </a:cubicBezTo>
                      <a:cubicBezTo>
                        <a:pt x="223" y="163"/>
                        <a:pt x="219" y="153"/>
                        <a:pt x="216" y="142"/>
                      </a:cubicBezTo>
                      <a:cubicBezTo>
                        <a:pt x="214" y="137"/>
                        <a:pt x="212" y="131"/>
                        <a:pt x="210" y="126"/>
                      </a:cubicBezTo>
                      <a:cubicBezTo>
                        <a:pt x="210" y="125"/>
                        <a:pt x="211" y="125"/>
                        <a:pt x="211" y="124"/>
                      </a:cubicBezTo>
                      <a:cubicBezTo>
                        <a:pt x="210" y="124"/>
                        <a:pt x="210" y="124"/>
                        <a:pt x="210" y="124"/>
                      </a:cubicBezTo>
                      <a:cubicBezTo>
                        <a:pt x="210" y="124"/>
                        <a:pt x="210" y="125"/>
                        <a:pt x="210" y="125"/>
                      </a:cubicBezTo>
                      <a:cubicBezTo>
                        <a:pt x="210" y="125"/>
                        <a:pt x="210" y="125"/>
                        <a:pt x="210" y="125"/>
                      </a:cubicBezTo>
                      <a:cubicBezTo>
                        <a:pt x="209" y="121"/>
                        <a:pt x="207" y="117"/>
                        <a:pt x="206" y="114"/>
                      </a:cubicBezTo>
                      <a:cubicBezTo>
                        <a:pt x="206" y="114"/>
                        <a:pt x="206" y="114"/>
                        <a:pt x="206" y="114"/>
                      </a:cubicBezTo>
                      <a:cubicBezTo>
                        <a:pt x="208" y="118"/>
                        <a:pt x="210" y="123"/>
                        <a:pt x="213" y="128"/>
                      </a:cubicBezTo>
                      <a:cubicBezTo>
                        <a:pt x="213" y="128"/>
                        <a:pt x="213" y="128"/>
                        <a:pt x="213" y="128"/>
                      </a:cubicBezTo>
                      <a:cubicBezTo>
                        <a:pt x="214" y="128"/>
                        <a:pt x="214" y="128"/>
                        <a:pt x="214" y="128"/>
                      </a:cubicBezTo>
                      <a:cubicBezTo>
                        <a:pt x="212" y="123"/>
                        <a:pt x="210" y="119"/>
                        <a:pt x="209" y="114"/>
                      </a:cubicBezTo>
                      <a:cubicBezTo>
                        <a:pt x="206" y="101"/>
                        <a:pt x="203" y="88"/>
                        <a:pt x="201" y="75"/>
                      </a:cubicBezTo>
                      <a:cubicBezTo>
                        <a:pt x="200" y="71"/>
                        <a:pt x="199" y="66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8" y="59"/>
                        <a:pt x="197" y="57"/>
                        <a:pt x="197" y="55"/>
                      </a:cubicBezTo>
                      <a:cubicBezTo>
                        <a:pt x="196" y="48"/>
                        <a:pt x="195" y="40"/>
                        <a:pt x="193" y="33"/>
                      </a:cubicBezTo>
                      <a:cubicBezTo>
                        <a:pt x="192" y="28"/>
                        <a:pt x="191" y="23"/>
                        <a:pt x="191" y="18"/>
                      </a:cubicBezTo>
                      <a:cubicBezTo>
                        <a:pt x="191" y="18"/>
                        <a:pt x="190" y="18"/>
                        <a:pt x="190" y="18"/>
                      </a:cubicBezTo>
                      <a:cubicBezTo>
                        <a:pt x="190" y="18"/>
                        <a:pt x="190" y="18"/>
                        <a:pt x="191" y="18"/>
                      </a:cubicBezTo>
                      <a:cubicBezTo>
                        <a:pt x="190" y="17"/>
                        <a:pt x="190" y="17"/>
                        <a:pt x="190" y="17"/>
                      </a:cubicBezTo>
                      <a:cubicBezTo>
                        <a:pt x="190" y="17"/>
                        <a:pt x="189" y="17"/>
                        <a:pt x="189" y="17"/>
                      </a:cubicBezTo>
                      <a:cubicBezTo>
                        <a:pt x="189" y="16"/>
                        <a:pt x="189" y="16"/>
                        <a:pt x="189" y="15"/>
                      </a:cubicBezTo>
                      <a:cubicBezTo>
                        <a:pt x="189" y="14"/>
                        <a:pt x="189" y="14"/>
                        <a:pt x="189" y="14"/>
                      </a:cubicBezTo>
                      <a:cubicBezTo>
                        <a:pt x="188" y="14"/>
                        <a:pt x="188" y="14"/>
                        <a:pt x="188" y="14"/>
                      </a:cubicBezTo>
                      <a:cubicBezTo>
                        <a:pt x="187" y="11"/>
                        <a:pt x="187" y="8"/>
                        <a:pt x="185" y="5"/>
                      </a:cubicBezTo>
                      <a:cubicBezTo>
                        <a:pt x="187" y="5"/>
                        <a:pt x="188" y="5"/>
                        <a:pt x="189" y="5"/>
                      </a:cubicBezTo>
                      <a:close/>
                      <a:moveTo>
                        <a:pt x="182" y="7"/>
                      </a:move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7"/>
                        <a:pt x="183" y="8"/>
                      </a:cubicBezTo>
                      <a:cubicBezTo>
                        <a:pt x="182" y="7"/>
                        <a:pt x="182" y="7"/>
                        <a:pt x="182" y="7"/>
                      </a:cubicBezTo>
                      <a:close/>
                      <a:moveTo>
                        <a:pt x="177" y="19"/>
                      </a:moveTo>
                      <a:cubicBezTo>
                        <a:pt x="177" y="19"/>
                        <a:pt x="178" y="19"/>
                        <a:pt x="179" y="18"/>
                      </a:cubicBezTo>
                      <a:cubicBezTo>
                        <a:pt x="177" y="23"/>
                        <a:pt x="175" y="28"/>
                        <a:pt x="173" y="32"/>
                      </a:cubicBezTo>
                      <a:cubicBezTo>
                        <a:pt x="173" y="32"/>
                        <a:pt x="173" y="32"/>
                        <a:pt x="173" y="33"/>
                      </a:cubicBezTo>
                      <a:cubicBezTo>
                        <a:pt x="173" y="34"/>
                        <a:pt x="174" y="35"/>
                        <a:pt x="173" y="36"/>
                      </a:cubicBezTo>
                      <a:cubicBezTo>
                        <a:pt x="174" y="36"/>
                        <a:pt x="175" y="36"/>
                        <a:pt x="175" y="36"/>
                      </a:cubicBezTo>
                      <a:cubicBezTo>
                        <a:pt x="175" y="36"/>
                        <a:pt x="175" y="35"/>
                        <a:pt x="175" y="35"/>
                      </a:cubicBezTo>
                      <a:cubicBezTo>
                        <a:pt x="177" y="30"/>
                        <a:pt x="179" y="24"/>
                        <a:pt x="181" y="19"/>
                      </a:cubicBezTo>
                      <a:cubicBezTo>
                        <a:pt x="181" y="19"/>
                        <a:pt x="181" y="19"/>
                        <a:pt x="181" y="19"/>
                      </a:cubicBezTo>
                      <a:cubicBezTo>
                        <a:pt x="181" y="22"/>
                        <a:pt x="182" y="25"/>
                        <a:pt x="182" y="28"/>
                      </a:cubicBezTo>
                      <a:cubicBezTo>
                        <a:pt x="180" y="34"/>
                        <a:pt x="178" y="40"/>
                        <a:pt x="176" y="46"/>
                      </a:cubicBezTo>
                      <a:cubicBezTo>
                        <a:pt x="175" y="47"/>
                        <a:pt x="176" y="48"/>
                        <a:pt x="177" y="47"/>
                      </a:cubicBezTo>
                      <a:cubicBezTo>
                        <a:pt x="177" y="47"/>
                        <a:pt x="177" y="47"/>
                        <a:pt x="177" y="46"/>
                      </a:cubicBezTo>
                      <a:cubicBezTo>
                        <a:pt x="180" y="42"/>
                        <a:pt x="181" y="38"/>
                        <a:pt x="183" y="33"/>
                      </a:cubicBezTo>
                      <a:cubicBezTo>
                        <a:pt x="183" y="36"/>
                        <a:pt x="184" y="38"/>
                        <a:pt x="184" y="40"/>
                      </a:cubicBezTo>
                      <a:cubicBezTo>
                        <a:pt x="182" y="44"/>
                        <a:pt x="180" y="48"/>
                        <a:pt x="178" y="53"/>
                      </a:cubicBezTo>
                      <a:cubicBezTo>
                        <a:pt x="175" y="58"/>
                        <a:pt x="175" y="63"/>
                        <a:pt x="177" y="68"/>
                      </a:cubicBezTo>
                      <a:cubicBezTo>
                        <a:pt x="177" y="68"/>
                        <a:pt x="177" y="68"/>
                        <a:pt x="177" y="67"/>
                      </a:cubicBezTo>
                      <a:cubicBezTo>
                        <a:pt x="179" y="59"/>
                        <a:pt x="182" y="51"/>
                        <a:pt x="185" y="43"/>
                      </a:cubicBezTo>
                      <a:cubicBezTo>
                        <a:pt x="185" y="46"/>
                        <a:pt x="186" y="48"/>
                        <a:pt x="187" y="51"/>
                      </a:cubicBezTo>
                      <a:cubicBezTo>
                        <a:pt x="184" y="62"/>
                        <a:pt x="181" y="72"/>
                        <a:pt x="178" y="82"/>
                      </a:cubicBezTo>
                      <a:cubicBezTo>
                        <a:pt x="179" y="83"/>
                        <a:pt x="179" y="83"/>
                        <a:pt x="180" y="82"/>
                      </a:cubicBezTo>
                      <a:cubicBezTo>
                        <a:pt x="183" y="72"/>
                        <a:pt x="185" y="63"/>
                        <a:pt x="187" y="54"/>
                      </a:cubicBezTo>
                      <a:cubicBezTo>
                        <a:pt x="189" y="61"/>
                        <a:pt x="191" y="69"/>
                        <a:pt x="194" y="76"/>
                      </a:cubicBezTo>
                      <a:cubicBezTo>
                        <a:pt x="194" y="80"/>
                        <a:pt x="195" y="84"/>
                        <a:pt x="196" y="88"/>
                      </a:cubicBezTo>
                      <a:cubicBezTo>
                        <a:pt x="193" y="95"/>
                        <a:pt x="191" y="102"/>
                        <a:pt x="189" y="110"/>
                      </a:cubicBezTo>
                      <a:cubicBezTo>
                        <a:pt x="190" y="110"/>
                        <a:pt x="190" y="109"/>
                        <a:pt x="190" y="109"/>
                      </a:cubicBezTo>
                      <a:cubicBezTo>
                        <a:pt x="192" y="103"/>
                        <a:pt x="194" y="96"/>
                        <a:pt x="196" y="90"/>
                      </a:cubicBezTo>
                      <a:cubicBezTo>
                        <a:pt x="197" y="94"/>
                        <a:pt x="198" y="99"/>
                        <a:pt x="199" y="104"/>
                      </a:cubicBezTo>
                      <a:cubicBezTo>
                        <a:pt x="199" y="104"/>
                        <a:pt x="199" y="104"/>
                        <a:pt x="199" y="104"/>
                      </a:cubicBezTo>
                      <a:cubicBezTo>
                        <a:pt x="198" y="101"/>
                        <a:pt x="197" y="99"/>
                        <a:pt x="197" y="96"/>
                      </a:cubicBezTo>
                      <a:cubicBezTo>
                        <a:pt x="197" y="96"/>
                        <a:pt x="197" y="96"/>
                        <a:pt x="197" y="96"/>
                      </a:cubicBezTo>
                      <a:cubicBezTo>
                        <a:pt x="197" y="100"/>
                        <a:pt x="197" y="103"/>
                        <a:pt x="198" y="106"/>
                      </a:cubicBezTo>
                      <a:cubicBezTo>
                        <a:pt x="197" y="110"/>
                        <a:pt x="195" y="113"/>
                        <a:pt x="194" y="116"/>
                      </a:cubicBezTo>
                      <a:cubicBezTo>
                        <a:pt x="194" y="116"/>
                        <a:pt x="194" y="116"/>
                        <a:pt x="195" y="116"/>
                      </a:cubicBezTo>
                      <a:cubicBezTo>
                        <a:pt x="196" y="113"/>
                        <a:pt x="197" y="111"/>
                        <a:pt x="199" y="108"/>
                      </a:cubicBezTo>
                      <a:cubicBezTo>
                        <a:pt x="199" y="112"/>
                        <a:pt x="200" y="115"/>
                        <a:pt x="201" y="118"/>
                      </a:cubicBezTo>
                      <a:cubicBezTo>
                        <a:pt x="199" y="124"/>
                        <a:pt x="196" y="129"/>
                        <a:pt x="194" y="134"/>
                      </a:cubicBezTo>
                      <a:cubicBezTo>
                        <a:pt x="194" y="134"/>
                        <a:pt x="195" y="134"/>
                        <a:pt x="195" y="134"/>
                      </a:cubicBezTo>
                      <a:cubicBezTo>
                        <a:pt x="195" y="133"/>
                        <a:pt x="195" y="133"/>
                        <a:pt x="195" y="133"/>
                      </a:cubicBezTo>
                      <a:cubicBezTo>
                        <a:pt x="197" y="128"/>
                        <a:pt x="199" y="124"/>
                        <a:pt x="201" y="120"/>
                      </a:cubicBezTo>
                      <a:cubicBezTo>
                        <a:pt x="201" y="121"/>
                        <a:pt x="201" y="122"/>
                        <a:pt x="201" y="123"/>
                      </a:cubicBezTo>
                      <a:cubicBezTo>
                        <a:pt x="200" y="126"/>
                        <a:pt x="199" y="130"/>
                        <a:pt x="198" y="134"/>
                      </a:cubicBezTo>
                      <a:cubicBezTo>
                        <a:pt x="199" y="134"/>
                        <a:pt x="199" y="133"/>
                        <a:pt x="199" y="133"/>
                      </a:cubicBezTo>
                      <a:cubicBezTo>
                        <a:pt x="199" y="133"/>
                        <a:pt x="199" y="132"/>
                        <a:pt x="200" y="132"/>
                      </a:cubicBezTo>
                      <a:cubicBezTo>
                        <a:pt x="201" y="130"/>
                        <a:pt x="201" y="128"/>
                        <a:pt x="202" y="126"/>
                      </a:cubicBezTo>
                      <a:cubicBezTo>
                        <a:pt x="203" y="130"/>
                        <a:pt x="204" y="133"/>
                        <a:pt x="205" y="136"/>
                      </a:cubicBezTo>
                      <a:cubicBezTo>
                        <a:pt x="205" y="138"/>
                        <a:pt x="204" y="140"/>
                        <a:pt x="203" y="143"/>
                      </a:cubicBezTo>
                      <a:cubicBezTo>
                        <a:pt x="204" y="142"/>
                        <a:pt x="204" y="142"/>
                        <a:pt x="204" y="142"/>
                      </a:cubicBezTo>
                      <a:cubicBezTo>
                        <a:pt x="205" y="141"/>
                        <a:pt x="205" y="139"/>
                        <a:pt x="205" y="138"/>
                      </a:cubicBezTo>
                      <a:cubicBezTo>
                        <a:pt x="206" y="139"/>
                        <a:pt x="206" y="141"/>
                        <a:pt x="207" y="142"/>
                      </a:cubicBezTo>
                      <a:cubicBezTo>
                        <a:pt x="207" y="144"/>
                        <a:pt x="208" y="146"/>
                        <a:pt x="209" y="148"/>
                      </a:cubicBezTo>
                      <a:cubicBezTo>
                        <a:pt x="208" y="150"/>
                        <a:pt x="207" y="152"/>
                        <a:pt x="207" y="155"/>
                      </a:cubicBezTo>
                      <a:cubicBezTo>
                        <a:pt x="207" y="154"/>
                        <a:pt x="207" y="154"/>
                        <a:pt x="207" y="154"/>
                      </a:cubicBezTo>
                      <a:cubicBezTo>
                        <a:pt x="208" y="152"/>
                        <a:pt x="209" y="151"/>
                        <a:pt x="209" y="149"/>
                      </a:cubicBezTo>
                      <a:cubicBezTo>
                        <a:pt x="209" y="150"/>
                        <a:pt x="210" y="151"/>
                        <a:pt x="210" y="152"/>
                      </a:cubicBezTo>
                      <a:cubicBezTo>
                        <a:pt x="210" y="152"/>
                        <a:pt x="210" y="152"/>
                        <a:pt x="210" y="152"/>
                      </a:cubicBezTo>
                      <a:cubicBezTo>
                        <a:pt x="209" y="155"/>
                        <a:pt x="208" y="157"/>
                        <a:pt x="207" y="160"/>
                      </a:cubicBezTo>
                      <a:cubicBezTo>
                        <a:pt x="207" y="160"/>
                        <a:pt x="208" y="160"/>
                        <a:pt x="208" y="160"/>
                      </a:cubicBezTo>
                      <a:cubicBezTo>
                        <a:pt x="208" y="159"/>
                        <a:pt x="208" y="159"/>
                        <a:pt x="209" y="159"/>
                      </a:cubicBezTo>
                      <a:cubicBezTo>
                        <a:pt x="209" y="157"/>
                        <a:pt x="210" y="156"/>
                        <a:pt x="211" y="154"/>
                      </a:cubicBezTo>
                      <a:cubicBezTo>
                        <a:pt x="213" y="158"/>
                        <a:pt x="214" y="162"/>
                        <a:pt x="216" y="165"/>
                      </a:cubicBezTo>
                      <a:cubicBezTo>
                        <a:pt x="213" y="171"/>
                        <a:pt x="210" y="178"/>
                        <a:pt x="208" y="184"/>
                      </a:cubicBezTo>
                      <a:cubicBezTo>
                        <a:pt x="206" y="184"/>
                        <a:pt x="205" y="185"/>
                        <a:pt x="207" y="186"/>
                      </a:cubicBezTo>
                      <a:cubicBezTo>
                        <a:pt x="207" y="186"/>
                        <a:pt x="208" y="185"/>
                        <a:pt x="209" y="185"/>
                      </a:cubicBezTo>
                      <a:cubicBezTo>
                        <a:pt x="209" y="184"/>
                        <a:pt x="209" y="184"/>
                        <a:pt x="209" y="184"/>
                      </a:cubicBezTo>
                      <a:cubicBezTo>
                        <a:pt x="213" y="178"/>
                        <a:pt x="215" y="173"/>
                        <a:pt x="217" y="167"/>
                      </a:cubicBezTo>
                      <a:cubicBezTo>
                        <a:pt x="219" y="169"/>
                        <a:pt x="220" y="172"/>
                        <a:pt x="221" y="174"/>
                      </a:cubicBezTo>
                      <a:cubicBezTo>
                        <a:pt x="218" y="180"/>
                        <a:pt x="214" y="186"/>
                        <a:pt x="210" y="192"/>
                      </a:cubicBezTo>
                      <a:cubicBezTo>
                        <a:pt x="210" y="193"/>
                        <a:pt x="210" y="193"/>
                        <a:pt x="210" y="193"/>
                      </a:cubicBezTo>
                      <a:cubicBezTo>
                        <a:pt x="216" y="188"/>
                        <a:pt x="220" y="182"/>
                        <a:pt x="222" y="175"/>
                      </a:cubicBezTo>
                      <a:cubicBezTo>
                        <a:pt x="224" y="177"/>
                        <a:pt x="225" y="179"/>
                        <a:pt x="227" y="182"/>
                      </a:cubicBezTo>
                      <a:cubicBezTo>
                        <a:pt x="229" y="186"/>
                        <a:pt x="231" y="191"/>
                        <a:pt x="233" y="196"/>
                      </a:cubicBezTo>
                      <a:cubicBezTo>
                        <a:pt x="230" y="196"/>
                        <a:pt x="227" y="197"/>
                        <a:pt x="224" y="198"/>
                      </a:cubicBezTo>
                      <a:cubicBezTo>
                        <a:pt x="224" y="198"/>
                        <a:pt x="224" y="198"/>
                        <a:pt x="224" y="197"/>
                      </a:cubicBezTo>
                      <a:cubicBezTo>
                        <a:pt x="223" y="198"/>
                        <a:pt x="223" y="198"/>
                        <a:pt x="223" y="198"/>
                      </a:cubicBezTo>
                      <a:cubicBezTo>
                        <a:pt x="216" y="200"/>
                        <a:pt x="209" y="202"/>
                        <a:pt x="201" y="204"/>
                      </a:cubicBezTo>
                      <a:cubicBezTo>
                        <a:pt x="199" y="204"/>
                        <a:pt x="196" y="204"/>
                        <a:pt x="193" y="204"/>
                      </a:cubicBezTo>
                      <a:cubicBezTo>
                        <a:pt x="179" y="203"/>
                        <a:pt x="164" y="201"/>
                        <a:pt x="150" y="198"/>
                      </a:cubicBezTo>
                      <a:cubicBezTo>
                        <a:pt x="151" y="198"/>
                        <a:pt x="151" y="197"/>
                        <a:pt x="152" y="196"/>
                      </a:cubicBezTo>
                      <a:cubicBezTo>
                        <a:pt x="151" y="196"/>
                        <a:pt x="151" y="196"/>
                        <a:pt x="151" y="196"/>
                      </a:cubicBezTo>
                      <a:cubicBezTo>
                        <a:pt x="150" y="197"/>
                        <a:pt x="149" y="197"/>
                        <a:pt x="149" y="198"/>
                      </a:cubicBezTo>
                      <a:cubicBezTo>
                        <a:pt x="147" y="198"/>
                        <a:pt x="146" y="197"/>
                        <a:pt x="145" y="197"/>
                      </a:cubicBezTo>
                      <a:cubicBezTo>
                        <a:pt x="146" y="196"/>
                        <a:pt x="147" y="196"/>
                        <a:pt x="148" y="195"/>
                      </a:cubicBezTo>
                      <a:cubicBezTo>
                        <a:pt x="147" y="195"/>
                        <a:pt x="147" y="195"/>
                        <a:pt x="147" y="195"/>
                      </a:cubicBezTo>
                      <a:cubicBezTo>
                        <a:pt x="146" y="196"/>
                        <a:pt x="145" y="196"/>
                        <a:pt x="143" y="197"/>
                      </a:cubicBezTo>
                      <a:cubicBezTo>
                        <a:pt x="142" y="196"/>
                        <a:pt x="140" y="196"/>
                        <a:pt x="138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9" y="196"/>
                        <a:pt x="141" y="196"/>
                        <a:pt x="142" y="197"/>
                      </a:cubicBezTo>
                      <a:cubicBezTo>
                        <a:pt x="140" y="198"/>
                        <a:pt x="138" y="199"/>
                        <a:pt x="136" y="200"/>
                      </a:cubicBezTo>
                      <a:cubicBezTo>
                        <a:pt x="131" y="200"/>
                        <a:pt x="125" y="199"/>
                        <a:pt x="120" y="198"/>
                      </a:cubicBezTo>
                      <a:cubicBezTo>
                        <a:pt x="121" y="198"/>
                        <a:pt x="121" y="198"/>
                        <a:pt x="121" y="198"/>
                      </a:cubicBezTo>
                      <a:cubicBezTo>
                        <a:pt x="125" y="194"/>
                        <a:pt x="130" y="190"/>
                        <a:pt x="136" y="189"/>
                      </a:cubicBezTo>
                      <a:cubicBezTo>
                        <a:pt x="136" y="188"/>
                        <a:pt x="136" y="188"/>
                        <a:pt x="136" y="188"/>
                      </a:cubicBezTo>
                      <a:cubicBezTo>
                        <a:pt x="135" y="188"/>
                        <a:pt x="134" y="188"/>
                        <a:pt x="133" y="188"/>
                      </a:cubicBezTo>
                      <a:cubicBezTo>
                        <a:pt x="133" y="188"/>
                        <a:pt x="133" y="188"/>
                        <a:pt x="133" y="188"/>
                      </a:cubicBezTo>
                      <a:cubicBezTo>
                        <a:pt x="127" y="190"/>
                        <a:pt x="123" y="193"/>
                        <a:pt x="119" y="197"/>
                      </a:cubicBezTo>
                      <a:cubicBezTo>
                        <a:pt x="119" y="197"/>
                        <a:pt x="119" y="198"/>
                        <a:pt x="119" y="198"/>
                      </a:cubicBezTo>
                      <a:cubicBezTo>
                        <a:pt x="117" y="198"/>
                        <a:pt x="116" y="198"/>
                        <a:pt x="115" y="198"/>
                      </a:cubicBezTo>
                      <a:cubicBezTo>
                        <a:pt x="120" y="195"/>
                        <a:pt x="124" y="192"/>
                        <a:pt x="129" y="188"/>
                      </a:cubicBezTo>
                      <a:cubicBezTo>
                        <a:pt x="128" y="188"/>
                        <a:pt x="128" y="188"/>
                        <a:pt x="127" y="188"/>
                      </a:cubicBezTo>
                      <a:cubicBezTo>
                        <a:pt x="127" y="188"/>
                        <a:pt x="127" y="188"/>
                        <a:pt x="127" y="188"/>
                      </a:cubicBezTo>
                      <a:cubicBezTo>
                        <a:pt x="121" y="191"/>
                        <a:pt x="117" y="194"/>
                        <a:pt x="112" y="197"/>
                      </a:cubicBezTo>
                      <a:cubicBezTo>
                        <a:pt x="111" y="197"/>
                        <a:pt x="109" y="197"/>
                        <a:pt x="108" y="196"/>
                      </a:cubicBezTo>
                      <a:cubicBezTo>
                        <a:pt x="107" y="196"/>
                        <a:pt x="107" y="196"/>
                        <a:pt x="106" y="196"/>
                      </a:cubicBezTo>
                      <a:cubicBezTo>
                        <a:pt x="106" y="196"/>
                        <a:pt x="106" y="196"/>
                        <a:pt x="106" y="196"/>
                      </a:cubicBezTo>
                      <a:cubicBezTo>
                        <a:pt x="105" y="196"/>
                        <a:pt x="105" y="196"/>
                        <a:pt x="104" y="196"/>
                      </a:cubicBezTo>
                      <a:cubicBezTo>
                        <a:pt x="110" y="192"/>
                        <a:pt x="116" y="188"/>
                        <a:pt x="122" y="185"/>
                      </a:cubicBezTo>
                      <a:cubicBezTo>
                        <a:pt x="122" y="184"/>
                        <a:pt x="122" y="184"/>
                        <a:pt x="122" y="184"/>
                      </a:cubicBezTo>
                      <a:cubicBezTo>
                        <a:pt x="121" y="184"/>
                        <a:pt x="120" y="184"/>
                        <a:pt x="119" y="184"/>
                      </a:cubicBezTo>
                      <a:cubicBezTo>
                        <a:pt x="119" y="184"/>
                        <a:pt x="117" y="185"/>
                        <a:pt x="116" y="185"/>
                      </a:cubicBezTo>
                      <a:cubicBezTo>
                        <a:pt x="111" y="188"/>
                        <a:pt x="106" y="192"/>
                        <a:pt x="102" y="196"/>
                      </a:cubicBezTo>
                      <a:cubicBezTo>
                        <a:pt x="101" y="196"/>
                        <a:pt x="100" y="196"/>
                        <a:pt x="99" y="196"/>
                      </a:cubicBezTo>
                      <a:cubicBezTo>
                        <a:pt x="99" y="196"/>
                        <a:pt x="99" y="196"/>
                        <a:pt x="98" y="196"/>
                      </a:cubicBezTo>
                      <a:cubicBezTo>
                        <a:pt x="98" y="196"/>
                        <a:pt x="98" y="196"/>
                        <a:pt x="98" y="196"/>
                      </a:cubicBezTo>
                      <a:cubicBezTo>
                        <a:pt x="103" y="192"/>
                        <a:pt x="107" y="188"/>
                        <a:pt x="111" y="184"/>
                      </a:cubicBezTo>
                      <a:cubicBezTo>
                        <a:pt x="110" y="184"/>
                        <a:pt x="110" y="184"/>
                        <a:pt x="110" y="184"/>
                      </a:cubicBezTo>
                      <a:cubicBezTo>
                        <a:pt x="104" y="187"/>
                        <a:pt x="99" y="191"/>
                        <a:pt x="95" y="196"/>
                      </a:cubicBezTo>
                      <a:cubicBezTo>
                        <a:pt x="92" y="196"/>
                        <a:pt x="89" y="196"/>
                        <a:pt x="86" y="196"/>
                      </a:cubicBezTo>
                      <a:cubicBezTo>
                        <a:pt x="92" y="190"/>
                        <a:pt x="98" y="185"/>
                        <a:pt x="105" y="180"/>
                      </a:cubicBezTo>
                      <a:cubicBezTo>
                        <a:pt x="118" y="182"/>
                        <a:pt x="130" y="185"/>
                        <a:pt x="142" y="190"/>
                      </a:cubicBezTo>
                      <a:cubicBezTo>
                        <a:pt x="136" y="192"/>
                        <a:pt x="131" y="195"/>
                        <a:pt x="128" y="199"/>
                      </a:cubicBezTo>
                      <a:cubicBezTo>
                        <a:pt x="128" y="199"/>
                        <a:pt x="129" y="199"/>
                        <a:pt x="129" y="199"/>
                      </a:cubicBezTo>
                      <a:cubicBezTo>
                        <a:pt x="133" y="196"/>
                        <a:pt x="138" y="193"/>
                        <a:pt x="143" y="190"/>
                      </a:cubicBezTo>
                      <a:cubicBezTo>
                        <a:pt x="145" y="191"/>
                        <a:pt x="147" y="192"/>
                        <a:pt x="149" y="192"/>
                      </a:cubicBezTo>
                      <a:cubicBezTo>
                        <a:pt x="147" y="191"/>
                        <a:pt x="146" y="190"/>
                        <a:pt x="144" y="190"/>
                      </a:cubicBezTo>
                      <a:cubicBezTo>
                        <a:pt x="144" y="190"/>
                        <a:pt x="144" y="190"/>
                        <a:pt x="144" y="190"/>
                      </a:cubicBezTo>
                      <a:cubicBezTo>
                        <a:pt x="144" y="189"/>
                        <a:pt x="144" y="189"/>
                        <a:pt x="144" y="189"/>
                      </a:cubicBezTo>
                      <a:cubicBezTo>
                        <a:pt x="143" y="189"/>
                        <a:pt x="143" y="189"/>
                        <a:pt x="143" y="189"/>
                      </a:cubicBezTo>
                      <a:cubicBezTo>
                        <a:pt x="128" y="182"/>
                        <a:pt x="112" y="178"/>
                        <a:pt x="95" y="177"/>
                      </a:cubicBezTo>
                      <a:cubicBezTo>
                        <a:pt x="95" y="176"/>
                        <a:pt x="95" y="176"/>
                        <a:pt x="95" y="176"/>
                      </a:cubicBezTo>
                      <a:cubicBezTo>
                        <a:pt x="94" y="176"/>
                        <a:pt x="94" y="176"/>
                        <a:pt x="94" y="176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3" y="177"/>
                      </a:cubicBezTo>
                      <a:cubicBezTo>
                        <a:pt x="91" y="176"/>
                        <a:pt x="89" y="177"/>
                        <a:pt x="87" y="177"/>
                      </a:cubicBezTo>
                      <a:cubicBezTo>
                        <a:pt x="88" y="178"/>
                        <a:pt x="90" y="178"/>
                        <a:pt x="92" y="178"/>
                      </a:cubicBezTo>
                      <a:cubicBezTo>
                        <a:pt x="85" y="184"/>
                        <a:pt x="78" y="191"/>
                        <a:pt x="73" y="198"/>
                      </a:cubicBezTo>
                      <a:cubicBezTo>
                        <a:pt x="73" y="198"/>
                        <a:pt x="73" y="198"/>
                        <a:pt x="73" y="198"/>
                      </a:cubicBezTo>
                      <a:cubicBezTo>
                        <a:pt x="73" y="198"/>
                        <a:pt x="73" y="198"/>
                        <a:pt x="73" y="197"/>
                      </a:cubicBezTo>
                      <a:cubicBezTo>
                        <a:pt x="72" y="198"/>
                        <a:pt x="72" y="198"/>
                        <a:pt x="71" y="198"/>
                      </a:cubicBezTo>
                      <a:cubicBezTo>
                        <a:pt x="71" y="198"/>
                        <a:pt x="69" y="199"/>
                        <a:pt x="69" y="199"/>
                      </a:cubicBezTo>
                      <a:cubicBezTo>
                        <a:pt x="69" y="198"/>
                        <a:pt x="69" y="198"/>
                        <a:pt x="69" y="198"/>
                      </a:cubicBezTo>
                      <a:cubicBezTo>
                        <a:pt x="68" y="198"/>
                        <a:pt x="68" y="198"/>
                        <a:pt x="68" y="198"/>
                      </a:cubicBezTo>
                      <a:cubicBezTo>
                        <a:pt x="68" y="199"/>
                        <a:pt x="68" y="199"/>
                        <a:pt x="68" y="199"/>
                      </a:cubicBezTo>
                      <a:cubicBezTo>
                        <a:pt x="66" y="199"/>
                        <a:pt x="65" y="200"/>
                        <a:pt x="63" y="200"/>
                      </a:cubicBezTo>
                      <a:cubicBezTo>
                        <a:pt x="72" y="194"/>
                        <a:pt x="79" y="186"/>
                        <a:pt x="85" y="176"/>
                      </a:cubicBezTo>
                      <a:cubicBezTo>
                        <a:pt x="84" y="176"/>
                        <a:pt x="84" y="176"/>
                        <a:pt x="84" y="176"/>
                      </a:cubicBezTo>
                      <a:cubicBezTo>
                        <a:pt x="76" y="184"/>
                        <a:pt x="69" y="192"/>
                        <a:pt x="63" y="200"/>
                      </a:cubicBezTo>
                      <a:cubicBezTo>
                        <a:pt x="62" y="198"/>
                        <a:pt x="62" y="196"/>
                        <a:pt x="61" y="195"/>
                      </a:cubicBezTo>
                      <a:cubicBezTo>
                        <a:pt x="67" y="190"/>
                        <a:pt x="72" y="184"/>
                        <a:pt x="75" y="176"/>
                      </a:cubicBezTo>
                      <a:cubicBezTo>
                        <a:pt x="74" y="176"/>
                        <a:pt x="74" y="176"/>
                        <a:pt x="74" y="176"/>
                      </a:cubicBezTo>
                      <a:cubicBezTo>
                        <a:pt x="67" y="186"/>
                        <a:pt x="60" y="194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199"/>
                        <a:pt x="51" y="199"/>
                        <a:pt x="51" y="199"/>
                      </a:cubicBezTo>
                      <a:cubicBezTo>
                        <a:pt x="49" y="198"/>
                        <a:pt x="49" y="198"/>
                        <a:pt x="48" y="197"/>
                      </a:cubicBezTo>
                      <a:cubicBezTo>
                        <a:pt x="47" y="196"/>
                        <a:pt x="47" y="194"/>
                        <a:pt x="47" y="193"/>
                      </a:cubicBezTo>
                      <a:cubicBezTo>
                        <a:pt x="47" y="193"/>
                        <a:pt x="48" y="194"/>
                        <a:pt x="49" y="194"/>
                      </a:cubicBezTo>
                      <a:cubicBezTo>
                        <a:pt x="49" y="194"/>
                        <a:pt x="49" y="194"/>
                        <a:pt x="49" y="193"/>
                      </a:cubicBezTo>
                      <a:cubicBezTo>
                        <a:pt x="48" y="193"/>
                        <a:pt x="47" y="192"/>
                        <a:pt x="46" y="192"/>
                      </a:cubicBezTo>
                      <a:cubicBezTo>
                        <a:pt x="46" y="191"/>
                        <a:pt x="46" y="191"/>
                        <a:pt x="46" y="191"/>
                      </a:cubicBezTo>
                      <a:cubicBezTo>
                        <a:pt x="45" y="188"/>
                        <a:pt x="44" y="186"/>
                        <a:pt x="44" y="183"/>
                      </a:cubicBezTo>
                      <a:cubicBezTo>
                        <a:pt x="45" y="184"/>
                        <a:pt x="47" y="186"/>
                        <a:pt x="49" y="187"/>
                      </a:cubicBezTo>
                      <a:cubicBezTo>
                        <a:pt x="49" y="187"/>
                        <a:pt x="50" y="187"/>
                        <a:pt x="50" y="186"/>
                      </a:cubicBezTo>
                      <a:cubicBezTo>
                        <a:pt x="50" y="186"/>
                        <a:pt x="49" y="186"/>
                        <a:pt x="49" y="186"/>
                      </a:cubicBezTo>
                      <a:cubicBezTo>
                        <a:pt x="47" y="184"/>
                        <a:pt x="45" y="182"/>
                        <a:pt x="43" y="180"/>
                      </a:cubicBezTo>
                      <a:cubicBezTo>
                        <a:pt x="42" y="177"/>
                        <a:pt x="41" y="174"/>
                        <a:pt x="40" y="171"/>
                      </a:cubicBezTo>
                      <a:cubicBezTo>
                        <a:pt x="42" y="172"/>
                        <a:pt x="43" y="174"/>
                        <a:pt x="45" y="175"/>
                      </a:cubicBezTo>
                      <a:cubicBezTo>
                        <a:pt x="45" y="175"/>
                        <a:pt x="46" y="175"/>
                        <a:pt x="46" y="174"/>
                      </a:cubicBezTo>
                      <a:cubicBezTo>
                        <a:pt x="46" y="174"/>
                        <a:pt x="45" y="174"/>
                        <a:pt x="45" y="174"/>
                      </a:cubicBezTo>
                      <a:cubicBezTo>
                        <a:pt x="43" y="172"/>
                        <a:pt x="41" y="170"/>
                        <a:pt x="40" y="168"/>
                      </a:cubicBezTo>
                      <a:cubicBezTo>
                        <a:pt x="39" y="166"/>
                        <a:pt x="39" y="164"/>
                        <a:pt x="38" y="162"/>
                      </a:cubicBezTo>
                      <a:cubicBezTo>
                        <a:pt x="39" y="163"/>
                        <a:pt x="41" y="164"/>
                        <a:pt x="43" y="166"/>
                      </a:cubicBezTo>
                      <a:cubicBezTo>
                        <a:pt x="43" y="166"/>
                        <a:pt x="44" y="166"/>
                        <a:pt x="44" y="166"/>
                      </a:cubicBezTo>
                      <a:cubicBezTo>
                        <a:pt x="44" y="165"/>
                        <a:pt x="43" y="165"/>
                        <a:pt x="43" y="165"/>
                      </a:cubicBezTo>
                      <a:cubicBezTo>
                        <a:pt x="41" y="163"/>
                        <a:pt x="39" y="161"/>
                        <a:pt x="37" y="159"/>
                      </a:cubicBezTo>
                      <a:cubicBezTo>
                        <a:pt x="37" y="156"/>
                        <a:pt x="36" y="153"/>
                        <a:pt x="36" y="150"/>
                      </a:cubicBezTo>
                      <a:cubicBezTo>
                        <a:pt x="39" y="153"/>
                        <a:pt x="42" y="156"/>
                        <a:pt x="45" y="159"/>
                      </a:cubicBezTo>
                      <a:cubicBezTo>
                        <a:pt x="45" y="159"/>
                        <a:pt x="46" y="159"/>
                        <a:pt x="46" y="158"/>
                      </a:cubicBezTo>
                      <a:cubicBezTo>
                        <a:pt x="46" y="158"/>
                        <a:pt x="45" y="158"/>
                        <a:pt x="45" y="158"/>
                      </a:cubicBezTo>
                      <a:cubicBezTo>
                        <a:pt x="42" y="154"/>
                        <a:pt x="39" y="150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4"/>
                        <a:pt x="34" y="142"/>
                        <a:pt x="34" y="139"/>
                      </a:cubicBezTo>
                      <a:cubicBezTo>
                        <a:pt x="35" y="141"/>
                        <a:pt x="37" y="142"/>
                        <a:pt x="38" y="144"/>
                      </a:cubicBezTo>
                      <a:cubicBezTo>
                        <a:pt x="38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8" y="142"/>
                        <a:pt x="38" y="142"/>
                        <a:pt x="38" y="142"/>
                      </a:cubicBezTo>
                      <a:cubicBezTo>
                        <a:pt x="36" y="140"/>
                        <a:pt x="35" y="138"/>
                        <a:pt x="33" y="136"/>
                      </a:cubicBezTo>
                      <a:cubicBezTo>
                        <a:pt x="33" y="136"/>
                        <a:pt x="33" y="135"/>
                        <a:pt x="33" y="134"/>
                      </a:cubicBezTo>
                      <a:cubicBezTo>
                        <a:pt x="33" y="134"/>
                        <a:pt x="33" y="133"/>
                        <a:pt x="33" y="132"/>
                      </a:cubicBezTo>
                      <a:cubicBezTo>
                        <a:pt x="34" y="134"/>
                        <a:pt x="35" y="135"/>
                        <a:pt x="37" y="136"/>
                      </a:cubicBezTo>
                      <a:cubicBezTo>
                        <a:pt x="37" y="136"/>
                        <a:pt x="37" y="136"/>
                        <a:pt x="38" y="136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7" y="134"/>
                        <a:pt x="37" y="134"/>
                        <a:pt x="37" y="134"/>
                      </a:cubicBezTo>
                      <a:cubicBezTo>
                        <a:pt x="35" y="132"/>
                        <a:pt x="34" y="131"/>
                        <a:pt x="32" y="129"/>
                      </a:cubicBezTo>
                      <a:cubicBezTo>
                        <a:pt x="32" y="127"/>
                        <a:pt x="31" y="126"/>
                        <a:pt x="31" y="124"/>
                      </a:cubicBezTo>
                      <a:cubicBezTo>
                        <a:pt x="33" y="125"/>
                        <a:pt x="34" y="126"/>
                        <a:pt x="36" y="128"/>
                      </a:cubicBezTo>
                      <a:cubicBezTo>
                        <a:pt x="36" y="128"/>
                        <a:pt x="36" y="127"/>
                        <a:pt x="37" y="127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4" y="124"/>
                        <a:pt x="32" y="123"/>
                        <a:pt x="31" y="121"/>
                      </a:cubicBezTo>
                      <a:cubicBezTo>
                        <a:pt x="30" y="119"/>
                        <a:pt x="30" y="118"/>
                        <a:pt x="29" y="116"/>
                      </a:cubicBezTo>
                      <a:cubicBezTo>
                        <a:pt x="32" y="118"/>
                        <a:pt x="35" y="120"/>
                        <a:pt x="39" y="122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9" y="124"/>
                        <a:pt x="39" y="124"/>
                        <a:pt x="39" y="124"/>
                      </a:cubicBezTo>
                      <a:cubicBezTo>
                        <a:pt x="40" y="124"/>
                        <a:pt x="40" y="124"/>
                        <a:pt x="40" y="123"/>
                      </a:cubicBezTo>
                      <a:cubicBezTo>
                        <a:pt x="40" y="123"/>
                        <a:pt x="40" y="123"/>
                        <a:pt x="40" y="123"/>
                      </a:cubicBezTo>
                      <a:cubicBezTo>
                        <a:pt x="36" y="119"/>
                        <a:pt x="32" y="116"/>
                        <a:pt x="28" y="112"/>
                      </a:cubicBezTo>
                      <a:cubicBezTo>
                        <a:pt x="27" y="111"/>
                        <a:pt x="27" y="109"/>
                        <a:pt x="27" y="108"/>
                      </a:cubicBezTo>
                      <a:cubicBezTo>
                        <a:pt x="29" y="110"/>
                        <a:pt x="32" y="112"/>
                        <a:pt x="35" y="114"/>
                      </a:cubicBezTo>
                      <a:cubicBezTo>
                        <a:pt x="35" y="114"/>
                        <a:pt x="35" y="114"/>
                        <a:pt x="36" y="114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3"/>
                        <a:pt x="35" y="112"/>
                        <a:pt x="35" y="112"/>
                      </a:cubicBezTo>
                      <a:cubicBezTo>
                        <a:pt x="32" y="110"/>
                        <a:pt x="30" y="108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6"/>
                        <a:pt x="26" y="106"/>
                        <a:pt x="26" y="105"/>
                      </a:cubicBezTo>
                      <a:cubicBezTo>
                        <a:pt x="25" y="105"/>
                        <a:pt x="25" y="105"/>
                        <a:pt x="25" y="105"/>
                      </a:cubicBezTo>
                      <a:cubicBezTo>
                        <a:pt x="25" y="104"/>
                        <a:pt x="24" y="102"/>
                        <a:pt x="24" y="101"/>
                      </a:cubicBezTo>
                      <a:cubicBezTo>
                        <a:pt x="25" y="100"/>
                        <a:pt x="25" y="100"/>
                        <a:pt x="26" y="100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6" y="98"/>
                        <a:pt x="26" y="98"/>
                        <a:pt x="27" y="98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9" y="96"/>
                        <a:pt x="32" y="96"/>
                        <a:pt x="34" y="95"/>
                      </a:cubicBezTo>
                      <a:cubicBezTo>
                        <a:pt x="40" y="100"/>
                        <a:pt x="45" y="104"/>
                        <a:pt x="51" y="108"/>
                      </a:cubicBezTo>
                      <a:cubicBezTo>
                        <a:pt x="51" y="108"/>
                        <a:pt x="52" y="108"/>
                        <a:pt x="53" y="108"/>
                      </a:cubicBezTo>
                      <a:cubicBezTo>
                        <a:pt x="53" y="108"/>
                        <a:pt x="53" y="108"/>
                        <a:pt x="53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47" y="103"/>
                        <a:pt x="42" y="98"/>
                        <a:pt x="36" y="94"/>
                      </a:cubicBezTo>
                      <a:cubicBezTo>
                        <a:pt x="38" y="94"/>
                        <a:pt x="41" y="93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7" y="97"/>
                        <a:pt x="51" y="100"/>
                        <a:pt x="57" y="101"/>
                      </a:cubicBezTo>
                      <a:cubicBezTo>
                        <a:pt x="53" y="98"/>
                        <a:pt x="49" y="96"/>
                        <a:pt x="46" y="94"/>
                      </a:cubicBezTo>
                      <a:cubicBezTo>
                        <a:pt x="45" y="94"/>
                        <a:pt x="45" y="94"/>
                        <a:pt x="45" y="93"/>
                      </a:cubicBezTo>
                      <a:cubicBezTo>
                        <a:pt x="45" y="93"/>
                        <a:pt x="44" y="92"/>
                        <a:pt x="44" y="92"/>
                      </a:cubicBezTo>
                      <a:cubicBezTo>
                        <a:pt x="46" y="90"/>
                        <a:pt x="49" y="90"/>
                        <a:pt x="52" y="88"/>
                      </a:cubicBezTo>
                      <a:cubicBezTo>
                        <a:pt x="55" y="92"/>
                        <a:pt x="60" y="94"/>
                        <a:pt x="65" y="96"/>
                      </a:cubicBezTo>
                      <a:cubicBezTo>
                        <a:pt x="65" y="95"/>
                        <a:pt x="64" y="95"/>
                        <a:pt x="64" y="95"/>
                      </a:cubicBezTo>
                      <a:cubicBezTo>
                        <a:pt x="60" y="93"/>
                        <a:pt x="56" y="91"/>
                        <a:pt x="52" y="88"/>
                      </a:cubicBezTo>
                      <a:cubicBezTo>
                        <a:pt x="55" y="87"/>
                        <a:pt x="57" y="86"/>
                        <a:pt x="59" y="85"/>
                      </a:cubicBezTo>
                      <a:cubicBezTo>
                        <a:pt x="61" y="84"/>
                        <a:pt x="62" y="84"/>
                        <a:pt x="64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3"/>
                        <a:pt x="66" y="82"/>
                        <a:pt x="67" y="82"/>
                      </a:cubicBezTo>
                      <a:cubicBezTo>
                        <a:pt x="69" y="82"/>
                        <a:pt x="70" y="81"/>
                        <a:pt x="72" y="81"/>
                      </a:cubicBezTo>
                      <a:cubicBezTo>
                        <a:pt x="70" y="82"/>
                        <a:pt x="69" y="83"/>
                        <a:pt x="68" y="84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3" y="83"/>
                        <a:pt x="76" y="82"/>
                        <a:pt x="78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81" y="78"/>
                        <a:pt x="81" y="78"/>
                      </a:cubicBezTo>
                      <a:cubicBezTo>
                        <a:pt x="87" y="75"/>
                        <a:pt x="92" y="72"/>
                        <a:pt x="96" y="67"/>
                      </a:cubicBezTo>
                      <a:cubicBezTo>
                        <a:pt x="97" y="67"/>
                        <a:pt x="97" y="66"/>
                        <a:pt x="97" y="66"/>
                      </a:cubicBezTo>
                      <a:cubicBezTo>
                        <a:pt x="106" y="61"/>
                        <a:pt x="114" y="55"/>
                        <a:pt x="122" y="49"/>
                      </a:cubicBezTo>
                      <a:cubicBezTo>
                        <a:pt x="119" y="50"/>
                        <a:pt x="117" y="51"/>
                        <a:pt x="115" y="52"/>
                      </a:cubicBezTo>
                      <a:cubicBezTo>
                        <a:pt x="112" y="54"/>
                        <a:pt x="109" y="56"/>
                        <a:pt x="105" y="58"/>
                      </a:cubicBezTo>
                      <a:cubicBezTo>
                        <a:pt x="111" y="52"/>
                        <a:pt x="118" y="47"/>
                        <a:pt x="125" y="42"/>
                      </a:cubicBezTo>
                      <a:cubicBezTo>
                        <a:pt x="126" y="41"/>
                        <a:pt x="127" y="40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41" y="34"/>
                        <a:pt x="154" y="28"/>
                        <a:pt x="166" y="21"/>
                      </a:cubicBezTo>
                      <a:cubicBezTo>
                        <a:pt x="168" y="20"/>
                        <a:pt x="170" y="20"/>
                        <a:pt x="171" y="20"/>
                      </a:cubicBezTo>
                      <a:cubicBezTo>
                        <a:pt x="172" y="20"/>
                        <a:pt x="173" y="20"/>
                        <a:pt x="173" y="20"/>
                      </a:cubicBezTo>
                      <a:cubicBezTo>
                        <a:pt x="175" y="20"/>
                        <a:pt x="175" y="19"/>
                        <a:pt x="177" y="19"/>
                      </a:cubicBezTo>
                      <a:close/>
                      <a:moveTo>
                        <a:pt x="197" y="5"/>
                      </a:moveTo>
                      <a:cubicBezTo>
                        <a:pt x="197" y="5"/>
                        <a:pt x="197" y="5"/>
                        <a:pt x="197" y="5"/>
                      </a:cubicBezTo>
                      <a:cubicBezTo>
                        <a:pt x="197" y="5"/>
                        <a:pt x="197" y="5"/>
                        <a:pt x="197" y="6"/>
                      </a:cubicBezTo>
                      <a:cubicBezTo>
                        <a:pt x="197" y="5"/>
                        <a:pt x="197" y="5"/>
                        <a:pt x="197" y="5"/>
                      </a:cubicBezTo>
                      <a:close/>
                      <a:moveTo>
                        <a:pt x="219" y="68"/>
                      </a:moveTo>
                      <a:cubicBezTo>
                        <a:pt x="219" y="68"/>
                        <a:pt x="219" y="68"/>
                        <a:pt x="219" y="68"/>
                      </a:cubicBezTo>
                      <a:cubicBezTo>
                        <a:pt x="223" y="68"/>
                        <a:pt x="227" y="69"/>
                        <a:pt x="231" y="72"/>
                      </a:cubicBezTo>
                      <a:cubicBezTo>
                        <a:pt x="231" y="72"/>
                        <a:pt x="230" y="72"/>
                        <a:pt x="230" y="72"/>
                      </a:cubicBezTo>
                      <a:cubicBezTo>
                        <a:pt x="226" y="70"/>
                        <a:pt x="223" y="69"/>
                        <a:pt x="219" y="68"/>
                      </a:cubicBezTo>
                      <a:close/>
                      <a:moveTo>
                        <a:pt x="191" y="48"/>
                      </a:moveTo>
                      <a:cubicBezTo>
                        <a:pt x="191" y="44"/>
                        <a:pt x="190" y="41"/>
                        <a:pt x="189" y="37"/>
                      </a:cubicBezTo>
                      <a:cubicBezTo>
                        <a:pt x="191" y="48"/>
                        <a:pt x="194" y="58"/>
                        <a:pt x="197" y="68"/>
                      </a:cubicBezTo>
                      <a:cubicBezTo>
                        <a:pt x="197" y="70"/>
                        <a:pt x="197" y="72"/>
                        <a:pt x="197" y="74"/>
                      </a:cubicBezTo>
                      <a:cubicBezTo>
                        <a:pt x="195" y="66"/>
                        <a:pt x="194" y="57"/>
                        <a:pt x="191" y="48"/>
                      </a:cubicBezTo>
                      <a:close/>
                      <a:moveTo>
                        <a:pt x="240" y="93"/>
                      </a:moveTo>
                      <a:cubicBezTo>
                        <a:pt x="239" y="93"/>
                        <a:pt x="239" y="93"/>
                        <a:pt x="239" y="93"/>
                      </a:cubicBezTo>
                      <a:cubicBezTo>
                        <a:pt x="235" y="97"/>
                        <a:pt x="233" y="102"/>
                        <a:pt x="232" y="108"/>
                      </a:cubicBezTo>
                      <a:cubicBezTo>
                        <a:pt x="232" y="108"/>
                        <a:pt x="232" y="107"/>
                        <a:pt x="231" y="107"/>
                      </a:cubicBezTo>
                      <a:cubicBezTo>
                        <a:pt x="233" y="101"/>
                        <a:pt x="235" y="96"/>
                        <a:pt x="237" y="90"/>
                      </a:cubicBezTo>
                      <a:cubicBezTo>
                        <a:pt x="237" y="90"/>
                        <a:pt x="237" y="90"/>
                        <a:pt x="236" y="90"/>
                      </a:cubicBezTo>
                      <a:cubicBezTo>
                        <a:pt x="236" y="89"/>
                        <a:pt x="236" y="89"/>
                        <a:pt x="236" y="89"/>
                      </a:cubicBezTo>
                      <a:cubicBezTo>
                        <a:pt x="235" y="88"/>
                        <a:pt x="235" y="89"/>
                        <a:pt x="234" y="89"/>
                      </a:cubicBezTo>
                      <a:cubicBezTo>
                        <a:pt x="233" y="90"/>
                        <a:pt x="233" y="92"/>
                        <a:pt x="233" y="93"/>
                      </a:cubicBezTo>
                      <a:cubicBezTo>
                        <a:pt x="231" y="97"/>
                        <a:pt x="231" y="100"/>
                        <a:pt x="231" y="104"/>
                      </a:cubicBezTo>
                      <a:cubicBezTo>
                        <a:pt x="230" y="102"/>
                        <a:pt x="229" y="100"/>
                        <a:pt x="229" y="98"/>
                      </a:cubicBezTo>
                      <a:cubicBezTo>
                        <a:pt x="230" y="94"/>
                        <a:pt x="231" y="90"/>
                        <a:pt x="232" y="87"/>
                      </a:cubicBezTo>
                      <a:cubicBezTo>
                        <a:pt x="232" y="86"/>
                        <a:pt x="232" y="86"/>
                        <a:pt x="232" y="86"/>
                      </a:cubicBezTo>
                      <a:cubicBezTo>
                        <a:pt x="232" y="86"/>
                        <a:pt x="232" y="86"/>
                        <a:pt x="232" y="85"/>
                      </a:cubicBezTo>
                      <a:cubicBezTo>
                        <a:pt x="231" y="85"/>
                        <a:pt x="231" y="85"/>
                        <a:pt x="231" y="86"/>
                      </a:cubicBezTo>
                      <a:cubicBezTo>
                        <a:pt x="229" y="88"/>
                        <a:pt x="229" y="92"/>
                        <a:pt x="227" y="95"/>
                      </a:cubicBezTo>
                      <a:cubicBezTo>
                        <a:pt x="227" y="94"/>
                        <a:pt x="227" y="94"/>
                        <a:pt x="227" y="94"/>
                      </a:cubicBezTo>
                      <a:cubicBezTo>
                        <a:pt x="227" y="92"/>
                        <a:pt x="226" y="89"/>
                        <a:pt x="225" y="86"/>
                      </a:cubicBezTo>
                      <a:cubicBezTo>
                        <a:pt x="226" y="83"/>
                        <a:pt x="227" y="80"/>
                        <a:pt x="229" y="77"/>
                      </a:cubicBezTo>
                      <a:cubicBezTo>
                        <a:pt x="228" y="77"/>
                        <a:pt x="228" y="77"/>
                        <a:pt x="227" y="76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6" y="78"/>
                        <a:pt x="226" y="78"/>
                        <a:pt x="226" y="78"/>
                      </a:cubicBezTo>
                      <a:cubicBezTo>
                        <a:pt x="225" y="80"/>
                        <a:pt x="224" y="82"/>
                        <a:pt x="224" y="83"/>
                      </a:cubicBezTo>
                      <a:cubicBezTo>
                        <a:pt x="223" y="82"/>
                        <a:pt x="223" y="80"/>
                        <a:pt x="223" y="79"/>
                      </a:cubicBezTo>
                      <a:cubicBezTo>
                        <a:pt x="223" y="79"/>
                        <a:pt x="223" y="79"/>
                        <a:pt x="223" y="79"/>
                      </a:cubicBezTo>
                      <a:cubicBezTo>
                        <a:pt x="224" y="78"/>
                        <a:pt x="224" y="77"/>
                        <a:pt x="224" y="76"/>
                      </a:cubicBezTo>
                      <a:cubicBezTo>
                        <a:pt x="223" y="76"/>
                        <a:pt x="223" y="76"/>
                        <a:pt x="223" y="76"/>
                      </a:cubicBezTo>
                      <a:cubicBezTo>
                        <a:pt x="223" y="76"/>
                        <a:pt x="222" y="77"/>
                        <a:pt x="222" y="78"/>
                      </a:cubicBezTo>
                      <a:cubicBezTo>
                        <a:pt x="221" y="74"/>
                        <a:pt x="220" y="72"/>
                        <a:pt x="219" y="68"/>
                      </a:cubicBezTo>
                      <a:cubicBezTo>
                        <a:pt x="231" y="72"/>
                        <a:pt x="240" y="79"/>
                        <a:pt x="245" y="90"/>
                      </a:cubicBezTo>
                      <a:cubicBezTo>
                        <a:pt x="253" y="105"/>
                        <a:pt x="252" y="120"/>
                        <a:pt x="242" y="135"/>
                      </a:cubicBezTo>
                      <a:cubicBezTo>
                        <a:pt x="242" y="135"/>
                        <a:pt x="242" y="135"/>
                        <a:pt x="242" y="136"/>
                      </a:cubicBezTo>
                      <a:cubicBezTo>
                        <a:pt x="241" y="134"/>
                        <a:pt x="241" y="134"/>
                        <a:pt x="241" y="133"/>
                      </a:cubicBezTo>
                      <a:cubicBezTo>
                        <a:pt x="244" y="129"/>
                        <a:pt x="246" y="124"/>
                        <a:pt x="248" y="119"/>
                      </a:cubicBezTo>
                      <a:cubicBezTo>
                        <a:pt x="245" y="123"/>
                        <a:pt x="242" y="126"/>
                        <a:pt x="240" y="130"/>
                      </a:cubicBezTo>
                      <a:cubicBezTo>
                        <a:pt x="239" y="127"/>
                        <a:pt x="237" y="124"/>
                        <a:pt x="236" y="120"/>
                      </a:cubicBezTo>
                      <a:cubicBezTo>
                        <a:pt x="239" y="115"/>
                        <a:pt x="241" y="110"/>
                        <a:pt x="242" y="104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39" y="109"/>
                        <a:pt x="237" y="113"/>
                        <a:pt x="235" y="118"/>
                      </a:cubicBezTo>
                      <a:cubicBezTo>
                        <a:pt x="235" y="116"/>
                        <a:pt x="234" y="114"/>
                        <a:pt x="233" y="112"/>
                      </a:cubicBezTo>
                      <a:cubicBezTo>
                        <a:pt x="233" y="111"/>
                        <a:pt x="233" y="110"/>
                        <a:pt x="233" y="110"/>
                      </a:cubicBezTo>
                      <a:cubicBezTo>
                        <a:pt x="234" y="109"/>
                        <a:pt x="234" y="109"/>
                        <a:pt x="234" y="109"/>
                      </a:cubicBezTo>
                      <a:cubicBezTo>
                        <a:pt x="237" y="104"/>
                        <a:pt x="238" y="98"/>
                        <a:pt x="240" y="93"/>
                      </a:cubicBezTo>
                      <a:close/>
                      <a:moveTo>
                        <a:pt x="257" y="192"/>
                      </a:moveTo>
                      <a:cubicBezTo>
                        <a:pt x="257" y="192"/>
                        <a:pt x="257" y="192"/>
                        <a:pt x="257" y="192"/>
                      </a:cubicBezTo>
                      <a:cubicBezTo>
                        <a:pt x="257" y="192"/>
                        <a:pt x="257" y="192"/>
                        <a:pt x="256" y="192"/>
                      </a:cubicBezTo>
                      <a:cubicBezTo>
                        <a:pt x="257" y="190"/>
                        <a:pt x="257" y="189"/>
                        <a:pt x="257" y="188"/>
                      </a:cubicBezTo>
                      <a:cubicBezTo>
                        <a:pt x="257" y="189"/>
                        <a:pt x="257" y="189"/>
                        <a:pt x="257" y="190"/>
                      </a:cubicBezTo>
                      <a:cubicBezTo>
                        <a:pt x="257" y="190"/>
                        <a:pt x="257" y="190"/>
                        <a:pt x="257" y="190"/>
                      </a:cubicBezTo>
                      <a:cubicBezTo>
                        <a:pt x="258" y="196"/>
                        <a:pt x="257" y="200"/>
                        <a:pt x="254" y="203"/>
                      </a:cubicBezTo>
                      <a:cubicBezTo>
                        <a:pt x="255" y="200"/>
                        <a:pt x="255" y="197"/>
                        <a:pt x="256" y="194"/>
                      </a:cubicBezTo>
                      <a:cubicBezTo>
                        <a:pt x="256" y="194"/>
                        <a:pt x="256" y="194"/>
                        <a:pt x="256" y="194"/>
                      </a:cubicBezTo>
                      <a:cubicBezTo>
                        <a:pt x="256" y="193"/>
                        <a:pt x="256" y="193"/>
                        <a:pt x="256" y="193"/>
                      </a:cubicBezTo>
                      <a:cubicBezTo>
                        <a:pt x="256" y="193"/>
                        <a:pt x="257" y="193"/>
                        <a:pt x="257" y="192"/>
                      </a:cubicBezTo>
                      <a:close/>
                      <a:moveTo>
                        <a:pt x="214" y="146"/>
                      </a:moveTo>
                      <a:cubicBezTo>
                        <a:pt x="213" y="146"/>
                        <a:pt x="213" y="146"/>
                        <a:pt x="213" y="146"/>
                      </a:cubicBezTo>
                      <a:cubicBezTo>
                        <a:pt x="213" y="144"/>
                        <a:pt x="213" y="143"/>
                        <a:pt x="212" y="142"/>
                      </a:cubicBezTo>
                      <a:cubicBezTo>
                        <a:pt x="212" y="141"/>
                        <a:pt x="212" y="141"/>
                        <a:pt x="212" y="141"/>
                      </a:cubicBezTo>
                      <a:cubicBezTo>
                        <a:pt x="213" y="142"/>
                        <a:pt x="213" y="144"/>
                        <a:pt x="214" y="146"/>
                      </a:cubicBezTo>
                      <a:close/>
                      <a:moveTo>
                        <a:pt x="214" y="147"/>
                      </a:moveTo>
                      <a:cubicBezTo>
                        <a:pt x="214" y="148"/>
                        <a:pt x="214" y="148"/>
                        <a:pt x="214" y="148"/>
                      </a:cubicBezTo>
                      <a:cubicBezTo>
                        <a:pt x="215" y="151"/>
                        <a:pt x="217" y="154"/>
                        <a:pt x="218" y="158"/>
                      </a:cubicBezTo>
                      <a:cubicBezTo>
                        <a:pt x="217" y="156"/>
                        <a:pt x="216" y="154"/>
                        <a:pt x="215" y="152"/>
                      </a:cubicBezTo>
                      <a:cubicBezTo>
                        <a:pt x="215" y="151"/>
                        <a:pt x="215" y="149"/>
                        <a:pt x="214" y="148"/>
                      </a:cubicBezTo>
                      <a:cubicBezTo>
                        <a:pt x="214" y="147"/>
                        <a:pt x="214" y="147"/>
                        <a:pt x="214" y="147"/>
                      </a:cubicBezTo>
                      <a:close/>
                      <a:moveTo>
                        <a:pt x="209" y="129"/>
                      </a:move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10" y="133"/>
                        <a:pt x="211" y="136"/>
                        <a:pt x="212" y="140"/>
                      </a:cubicBezTo>
                      <a:cubicBezTo>
                        <a:pt x="212" y="140"/>
                        <a:pt x="212" y="140"/>
                        <a:pt x="212" y="140"/>
                      </a:cubicBezTo>
                      <a:cubicBezTo>
                        <a:pt x="211" y="137"/>
                        <a:pt x="209" y="133"/>
                        <a:pt x="209" y="129"/>
                      </a:cubicBezTo>
                      <a:close/>
                      <a:moveTo>
                        <a:pt x="207" y="125"/>
                      </a:moveTo>
                      <a:cubicBezTo>
                        <a:pt x="208" y="126"/>
                        <a:pt x="208" y="127"/>
                        <a:pt x="208" y="128"/>
                      </a:cubicBezTo>
                      <a:cubicBezTo>
                        <a:pt x="208" y="128"/>
                        <a:pt x="208" y="128"/>
                        <a:pt x="208" y="128"/>
                      </a:cubicBezTo>
                      <a:cubicBezTo>
                        <a:pt x="208" y="127"/>
                        <a:pt x="207" y="126"/>
                        <a:pt x="207" y="125"/>
                      </a:cubicBezTo>
                      <a:close/>
                      <a:moveTo>
                        <a:pt x="248" y="203"/>
                      </a:moveTo>
                      <a:cubicBezTo>
                        <a:pt x="247" y="203"/>
                        <a:pt x="245" y="203"/>
                        <a:pt x="244" y="204"/>
                      </a:cubicBezTo>
                      <a:cubicBezTo>
                        <a:pt x="243" y="203"/>
                        <a:pt x="243" y="202"/>
                        <a:pt x="242" y="202"/>
                      </a:cubicBezTo>
                      <a:cubicBezTo>
                        <a:pt x="245" y="201"/>
                        <a:pt x="247" y="200"/>
                        <a:pt x="249" y="199"/>
                      </a:cubicBezTo>
                      <a:cubicBezTo>
                        <a:pt x="249" y="200"/>
                        <a:pt x="248" y="202"/>
                        <a:pt x="248" y="203"/>
                      </a:cubicBezTo>
                      <a:close/>
                      <a:moveTo>
                        <a:pt x="241" y="197"/>
                      </a:moveTo>
                      <a:cubicBezTo>
                        <a:pt x="241" y="197"/>
                        <a:pt x="241" y="197"/>
                        <a:pt x="240" y="197"/>
                      </a:cubicBezTo>
                      <a:cubicBezTo>
                        <a:pt x="240" y="197"/>
                        <a:pt x="240" y="196"/>
                        <a:pt x="240" y="196"/>
                      </a:cubicBezTo>
                      <a:cubicBezTo>
                        <a:pt x="240" y="196"/>
                        <a:pt x="241" y="196"/>
                        <a:pt x="241" y="197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3" y="95"/>
                        <a:pt x="23" y="96"/>
                      </a:cubicBezTo>
                      <a:cubicBezTo>
                        <a:pt x="23" y="95"/>
                        <a:pt x="23" y="95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17" y="102"/>
                      </a:moveTo>
                      <a:cubicBezTo>
                        <a:pt x="18" y="102"/>
                        <a:pt x="19" y="102"/>
                        <a:pt x="20" y="102"/>
                      </a:cubicBezTo>
                      <a:cubicBezTo>
                        <a:pt x="20" y="104"/>
                        <a:pt x="21" y="106"/>
                        <a:pt x="21" y="108"/>
                      </a:cubicBezTo>
                      <a:cubicBezTo>
                        <a:pt x="21" y="107"/>
                        <a:pt x="20" y="107"/>
                        <a:pt x="20" y="107"/>
                      </a:cubicBezTo>
                      <a:cubicBezTo>
                        <a:pt x="20" y="107"/>
                        <a:pt x="20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20" y="109"/>
                        <a:pt x="21" y="110"/>
                        <a:pt x="22" y="111"/>
                      </a:cubicBezTo>
                      <a:cubicBezTo>
                        <a:pt x="23" y="112"/>
                        <a:pt x="23" y="113"/>
                        <a:pt x="23" y="114"/>
                      </a:cubicBezTo>
                      <a:cubicBezTo>
                        <a:pt x="21" y="112"/>
                        <a:pt x="20" y="110"/>
                        <a:pt x="18" y="109"/>
                      </a:cubicBezTo>
                      <a:cubicBezTo>
                        <a:pt x="18" y="109"/>
                        <a:pt x="18" y="109"/>
                        <a:pt x="17" y="109"/>
                      </a:cubicBezTo>
                      <a:cubicBezTo>
                        <a:pt x="17" y="109"/>
                        <a:pt x="17" y="110"/>
                        <a:pt x="17" y="110"/>
                      </a:cubicBezTo>
                      <a:cubicBezTo>
                        <a:pt x="19" y="112"/>
                        <a:pt x="21" y="115"/>
                        <a:pt x="24" y="118"/>
                      </a:cubicBezTo>
                      <a:cubicBezTo>
                        <a:pt x="25" y="119"/>
                        <a:pt x="25" y="121"/>
                        <a:pt x="25" y="122"/>
                      </a:cubicBezTo>
                      <a:cubicBezTo>
                        <a:pt x="23" y="120"/>
                        <a:pt x="20" y="117"/>
                        <a:pt x="17" y="115"/>
                      </a:cubicBezTo>
                      <a:cubicBezTo>
                        <a:pt x="17" y="115"/>
                        <a:pt x="16" y="115"/>
                        <a:pt x="16" y="115"/>
                      </a:cubicBezTo>
                      <a:cubicBezTo>
                        <a:pt x="15" y="115"/>
                        <a:pt x="15" y="116"/>
                        <a:pt x="15" y="116"/>
                      </a:cubicBezTo>
                      <a:cubicBezTo>
                        <a:pt x="19" y="119"/>
                        <a:pt x="21" y="122"/>
                        <a:pt x="25" y="126"/>
                      </a:cubicBezTo>
                      <a:cubicBezTo>
                        <a:pt x="25" y="126"/>
                        <a:pt x="25" y="128"/>
                        <a:pt x="25" y="128"/>
                      </a:cubicBezTo>
                      <a:cubicBezTo>
                        <a:pt x="23" y="127"/>
                        <a:pt x="21" y="125"/>
                        <a:pt x="20" y="124"/>
                      </a:cubicBezTo>
                      <a:cubicBezTo>
                        <a:pt x="19" y="124"/>
                        <a:pt x="19" y="124"/>
                        <a:pt x="19" y="124"/>
                      </a:cubicBezTo>
                      <a:cubicBezTo>
                        <a:pt x="21" y="126"/>
                        <a:pt x="23" y="128"/>
                        <a:pt x="26" y="131"/>
                      </a:cubicBezTo>
                      <a:cubicBezTo>
                        <a:pt x="26" y="133"/>
                        <a:pt x="27" y="136"/>
                        <a:pt x="27" y="139"/>
                      </a:cubicBezTo>
                      <a:cubicBezTo>
                        <a:pt x="26" y="138"/>
                        <a:pt x="25" y="138"/>
                        <a:pt x="25" y="137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5" y="138"/>
                        <a:pt x="27" y="140"/>
                        <a:pt x="28" y="142"/>
                      </a:cubicBezTo>
                      <a:cubicBezTo>
                        <a:pt x="28" y="142"/>
                        <a:pt x="28" y="142"/>
                        <a:pt x="28" y="143"/>
                      </a:cubicBezTo>
                      <a:cubicBezTo>
                        <a:pt x="29" y="146"/>
                        <a:pt x="29" y="148"/>
                        <a:pt x="30" y="151"/>
                      </a:cubicBezTo>
                      <a:cubicBezTo>
                        <a:pt x="29" y="149"/>
                        <a:pt x="27" y="148"/>
                        <a:pt x="26" y="146"/>
                      </a:cubicBezTo>
                      <a:cubicBezTo>
                        <a:pt x="25" y="146"/>
                        <a:pt x="25" y="146"/>
                        <a:pt x="25" y="147"/>
                      </a:cubicBezTo>
                      <a:cubicBezTo>
                        <a:pt x="27" y="149"/>
                        <a:pt x="29" y="152"/>
                        <a:pt x="31" y="154"/>
                      </a:cubicBezTo>
                      <a:cubicBezTo>
                        <a:pt x="31" y="157"/>
                        <a:pt x="32" y="160"/>
                        <a:pt x="33" y="162"/>
                      </a:cubicBezTo>
                      <a:cubicBezTo>
                        <a:pt x="32" y="162"/>
                        <a:pt x="31" y="162"/>
                        <a:pt x="31" y="161"/>
                      </a:cubicBezTo>
                      <a:cubicBezTo>
                        <a:pt x="30" y="161"/>
                        <a:pt x="30" y="161"/>
                        <a:pt x="30" y="161"/>
                      </a:cubicBezTo>
                      <a:cubicBezTo>
                        <a:pt x="31" y="162"/>
                        <a:pt x="32" y="163"/>
                        <a:pt x="33" y="164"/>
                      </a:cubicBezTo>
                      <a:cubicBezTo>
                        <a:pt x="34" y="168"/>
                        <a:pt x="35" y="171"/>
                        <a:pt x="36" y="174"/>
                      </a:cubicBezTo>
                      <a:cubicBezTo>
                        <a:pt x="34" y="172"/>
                        <a:pt x="32" y="171"/>
                        <a:pt x="31" y="170"/>
                      </a:cubicBezTo>
                      <a:cubicBezTo>
                        <a:pt x="30" y="170"/>
                        <a:pt x="30" y="170"/>
                        <a:pt x="30" y="171"/>
                      </a:cubicBezTo>
                      <a:cubicBezTo>
                        <a:pt x="32" y="173"/>
                        <a:pt x="34" y="175"/>
                        <a:pt x="37" y="178"/>
                      </a:cubicBezTo>
                      <a:cubicBezTo>
                        <a:pt x="37" y="180"/>
                        <a:pt x="38" y="183"/>
                        <a:pt x="39" y="186"/>
                      </a:cubicBezTo>
                      <a:cubicBezTo>
                        <a:pt x="36" y="184"/>
                        <a:pt x="34" y="183"/>
                        <a:pt x="32" y="181"/>
                      </a:cubicBezTo>
                      <a:cubicBezTo>
                        <a:pt x="31" y="182"/>
                        <a:pt x="31" y="183"/>
                        <a:pt x="33" y="184"/>
                      </a:cubicBezTo>
                      <a:cubicBezTo>
                        <a:pt x="35" y="186"/>
                        <a:pt x="37" y="188"/>
                        <a:pt x="39" y="189"/>
                      </a:cubicBezTo>
                      <a:cubicBezTo>
                        <a:pt x="39" y="190"/>
                        <a:pt x="40" y="191"/>
                        <a:pt x="40" y="192"/>
                      </a:cubicBezTo>
                      <a:cubicBezTo>
                        <a:pt x="36" y="190"/>
                        <a:pt x="33" y="187"/>
                        <a:pt x="29" y="185"/>
                      </a:cubicBezTo>
                      <a:cubicBezTo>
                        <a:pt x="29" y="185"/>
                        <a:pt x="29" y="185"/>
                        <a:pt x="29" y="185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7" y="186"/>
                        <a:pt x="28" y="186"/>
                      </a:cubicBezTo>
                      <a:cubicBezTo>
                        <a:pt x="28" y="187"/>
                        <a:pt x="29" y="187"/>
                        <a:pt x="30" y="188"/>
                      </a:cubicBezTo>
                      <a:cubicBezTo>
                        <a:pt x="30" y="188"/>
                        <a:pt x="31" y="188"/>
                        <a:pt x="31" y="188"/>
                      </a:cubicBezTo>
                      <a:cubicBezTo>
                        <a:pt x="34" y="191"/>
                        <a:pt x="37" y="194"/>
                        <a:pt x="41" y="196"/>
                      </a:cubicBezTo>
                      <a:cubicBezTo>
                        <a:pt x="41" y="196"/>
                        <a:pt x="41" y="197"/>
                        <a:pt x="41" y="198"/>
                      </a:cubicBezTo>
                      <a:cubicBezTo>
                        <a:pt x="38" y="196"/>
                        <a:pt x="34" y="194"/>
                        <a:pt x="31" y="192"/>
                      </a:cubicBezTo>
                      <a:cubicBezTo>
                        <a:pt x="30" y="192"/>
                        <a:pt x="30" y="192"/>
                        <a:pt x="30" y="192"/>
                      </a:cubicBezTo>
                      <a:cubicBezTo>
                        <a:pt x="33" y="195"/>
                        <a:pt x="37" y="198"/>
                        <a:pt x="41" y="200"/>
                      </a:cubicBezTo>
                      <a:cubicBezTo>
                        <a:pt x="41" y="200"/>
                        <a:pt x="41" y="200"/>
                        <a:pt x="41" y="201"/>
                      </a:cubicBezTo>
                      <a:cubicBezTo>
                        <a:pt x="41" y="201"/>
                        <a:pt x="41" y="201"/>
                        <a:pt x="41" y="201"/>
                      </a:cubicBezTo>
                      <a:cubicBezTo>
                        <a:pt x="39" y="202"/>
                        <a:pt x="37" y="202"/>
                        <a:pt x="35" y="201"/>
                      </a:cubicBezTo>
                      <a:cubicBezTo>
                        <a:pt x="33" y="201"/>
                        <a:pt x="31" y="200"/>
                        <a:pt x="29" y="199"/>
                      </a:cubicBezTo>
                      <a:cubicBezTo>
                        <a:pt x="29" y="199"/>
                        <a:pt x="28" y="198"/>
                        <a:pt x="28" y="198"/>
                      </a:cubicBezTo>
                      <a:cubicBezTo>
                        <a:pt x="25" y="196"/>
                        <a:pt x="23" y="194"/>
                        <a:pt x="21" y="191"/>
                      </a:cubicBezTo>
                      <a:cubicBezTo>
                        <a:pt x="17" y="186"/>
                        <a:pt x="14" y="180"/>
                        <a:pt x="13" y="174"/>
                      </a:cubicBezTo>
                      <a:cubicBezTo>
                        <a:pt x="13" y="176"/>
                        <a:pt x="15" y="178"/>
                        <a:pt x="16" y="180"/>
                      </a:cubicBezTo>
                      <a:cubicBezTo>
                        <a:pt x="17" y="180"/>
                        <a:pt x="18" y="180"/>
                        <a:pt x="18" y="180"/>
                      </a:cubicBezTo>
                      <a:cubicBezTo>
                        <a:pt x="17" y="177"/>
                        <a:pt x="16" y="174"/>
                        <a:pt x="14" y="172"/>
                      </a:cubicBezTo>
                      <a:cubicBezTo>
                        <a:pt x="13" y="170"/>
                        <a:pt x="12" y="167"/>
                        <a:pt x="12" y="164"/>
                      </a:cubicBezTo>
                      <a:cubicBezTo>
                        <a:pt x="9" y="152"/>
                        <a:pt x="8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5"/>
                        <a:pt x="10" y="124"/>
                        <a:pt x="10" y="122"/>
                      </a:cubicBezTo>
                      <a:cubicBezTo>
                        <a:pt x="10" y="120"/>
                        <a:pt x="10" y="118"/>
                        <a:pt x="11" y="117"/>
                      </a:cubicBezTo>
                      <a:cubicBezTo>
                        <a:pt x="12" y="112"/>
                        <a:pt x="15" y="107"/>
                        <a:pt x="17" y="102"/>
                      </a:cubicBezTo>
                      <a:close/>
                      <a:moveTo>
                        <a:pt x="15" y="97"/>
                      </a:moveTo>
                      <a:cubicBezTo>
                        <a:pt x="15" y="97"/>
                        <a:pt x="15" y="97"/>
                        <a:pt x="14" y="97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4" y="98"/>
                        <a:pt x="13" y="98"/>
                        <a:pt x="13" y="98"/>
                      </a:cubicBezTo>
                      <a:cubicBezTo>
                        <a:pt x="13" y="98"/>
                        <a:pt x="13" y="98"/>
                        <a:pt x="13" y="98"/>
                      </a:cubicBezTo>
                      <a:cubicBezTo>
                        <a:pt x="14" y="97"/>
                        <a:pt x="14" y="97"/>
                        <a:pt x="15" y="97"/>
                      </a:cubicBezTo>
                      <a:close/>
                      <a:moveTo>
                        <a:pt x="97" y="63"/>
                      </a:moveTo>
                      <a:cubicBezTo>
                        <a:pt x="97" y="63"/>
                        <a:pt x="96" y="63"/>
                        <a:pt x="96" y="63"/>
                      </a:cubicBezTo>
                      <a:cubicBezTo>
                        <a:pt x="97" y="62"/>
                        <a:pt x="98" y="62"/>
                        <a:pt x="99" y="61"/>
                      </a:cubicBezTo>
                      <a:cubicBezTo>
                        <a:pt x="98" y="62"/>
                        <a:pt x="97" y="62"/>
                        <a:pt x="97" y="63"/>
                      </a:cubicBezTo>
                      <a:close/>
                      <a:moveTo>
                        <a:pt x="93" y="178"/>
                      </a:moveTo>
                      <a:cubicBezTo>
                        <a:pt x="94" y="179"/>
                        <a:pt x="94" y="179"/>
                        <a:pt x="95" y="179"/>
                      </a:cubicBezTo>
                      <a:cubicBezTo>
                        <a:pt x="97" y="179"/>
                        <a:pt x="100" y="179"/>
                        <a:pt x="102" y="180"/>
                      </a:cubicBezTo>
                      <a:cubicBezTo>
                        <a:pt x="95" y="184"/>
                        <a:pt x="88" y="190"/>
                        <a:pt x="83" y="197"/>
                      </a:cubicBezTo>
                      <a:cubicBezTo>
                        <a:pt x="80" y="197"/>
                        <a:pt x="77" y="197"/>
                        <a:pt x="75" y="198"/>
                      </a:cubicBezTo>
                      <a:cubicBezTo>
                        <a:pt x="81" y="192"/>
                        <a:pt x="88" y="186"/>
                        <a:pt x="93" y="178"/>
                      </a:cubicBezTo>
                      <a:close/>
                      <a:moveTo>
                        <a:pt x="146" y="202"/>
                      </a:moveTo>
                      <a:cubicBezTo>
                        <a:pt x="147" y="201"/>
                        <a:pt x="148" y="200"/>
                        <a:pt x="149" y="199"/>
                      </a:cubicBezTo>
                      <a:cubicBezTo>
                        <a:pt x="154" y="201"/>
                        <a:pt x="159" y="202"/>
                        <a:pt x="165" y="203"/>
                      </a:cubicBezTo>
                      <a:cubicBezTo>
                        <a:pt x="166" y="204"/>
                        <a:pt x="168" y="205"/>
                        <a:pt x="169" y="206"/>
                      </a:cubicBezTo>
                      <a:cubicBezTo>
                        <a:pt x="171" y="206"/>
                        <a:pt x="172" y="207"/>
                        <a:pt x="173" y="207"/>
                      </a:cubicBezTo>
                      <a:cubicBezTo>
                        <a:pt x="170" y="207"/>
                        <a:pt x="167" y="206"/>
                        <a:pt x="164" y="206"/>
                      </a:cubicBezTo>
                      <a:cubicBezTo>
                        <a:pt x="158" y="204"/>
                        <a:pt x="152" y="203"/>
                        <a:pt x="146" y="202"/>
                      </a:cubicBezTo>
                      <a:close/>
                      <a:moveTo>
                        <a:pt x="144" y="198"/>
                      </a:moveTo>
                      <a:cubicBezTo>
                        <a:pt x="145" y="198"/>
                        <a:pt x="146" y="198"/>
                        <a:pt x="147" y="199"/>
                      </a:cubicBezTo>
                      <a:cubicBezTo>
                        <a:pt x="146" y="200"/>
                        <a:pt x="146" y="201"/>
                        <a:pt x="145" y="202"/>
                      </a:cubicBezTo>
                      <a:cubicBezTo>
                        <a:pt x="143" y="201"/>
                        <a:pt x="141" y="201"/>
                        <a:pt x="139" y="201"/>
                      </a:cubicBezTo>
                      <a:cubicBezTo>
                        <a:pt x="141" y="200"/>
                        <a:pt x="142" y="199"/>
                        <a:pt x="144" y="198"/>
                      </a:cubicBezTo>
                      <a:close/>
                      <a:moveTo>
                        <a:pt x="46" y="199"/>
                      </a:move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6" y="200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lose/>
                      <a:moveTo>
                        <a:pt x="51" y="202"/>
                      </a:moveTo>
                      <a:cubicBezTo>
                        <a:pt x="51" y="202"/>
                        <a:pt x="51" y="202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4" y="199"/>
                        <a:pt x="57" y="198"/>
                        <a:pt x="60" y="196"/>
                      </a:cubicBezTo>
                      <a:cubicBezTo>
                        <a:pt x="60" y="197"/>
                        <a:pt x="60" y="199"/>
                        <a:pt x="60" y="200"/>
                      </a:cubicBezTo>
                      <a:cubicBezTo>
                        <a:pt x="57" y="201"/>
                        <a:pt x="53" y="202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lose/>
                      <a:moveTo>
                        <a:pt x="49" y="205"/>
                      </a:moveTo>
                      <a:cubicBezTo>
                        <a:pt x="49" y="205"/>
                        <a:pt x="49" y="205"/>
                        <a:pt x="49" y="204"/>
                      </a:cubicBezTo>
                      <a:cubicBezTo>
                        <a:pt x="49" y="204"/>
                        <a:pt x="49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2" y="203"/>
                        <a:pt x="54" y="203"/>
                        <a:pt x="56" y="203"/>
                      </a:cubicBezTo>
                      <a:cubicBezTo>
                        <a:pt x="53" y="204"/>
                        <a:pt x="51" y="204"/>
                        <a:pt x="49" y="205"/>
                      </a:cubicBezTo>
                      <a:close/>
                      <a:moveTo>
                        <a:pt x="34" y="206"/>
                      </a:moveTo>
                      <a:cubicBezTo>
                        <a:pt x="33" y="206"/>
                        <a:pt x="33" y="205"/>
                        <a:pt x="32" y="205"/>
                      </a:cubicBezTo>
                      <a:cubicBezTo>
                        <a:pt x="33" y="205"/>
                        <a:pt x="35" y="205"/>
                        <a:pt x="36" y="205"/>
                      </a:cubicBezTo>
                      <a:cubicBezTo>
                        <a:pt x="35" y="206"/>
                        <a:pt x="35" y="206"/>
                        <a:pt x="35" y="206"/>
                      </a:cubicBezTo>
                      <a:cubicBezTo>
                        <a:pt x="35" y="206"/>
                        <a:pt x="35" y="206"/>
                        <a:pt x="34" y="206"/>
                      </a:cubicBezTo>
                      <a:close/>
                      <a:moveTo>
                        <a:pt x="63" y="206"/>
                      </a:moveTo>
                      <a:cubicBezTo>
                        <a:pt x="64" y="206"/>
                        <a:pt x="64" y="206"/>
                        <a:pt x="65" y="206"/>
                      </a:cubicBezTo>
                      <a:cubicBezTo>
                        <a:pt x="64" y="206"/>
                        <a:pt x="64" y="208"/>
                        <a:pt x="63" y="209"/>
                      </a:cubicBezTo>
                      <a:cubicBezTo>
                        <a:pt x="63" y="208"/>
                        <a:pt x="63" y="207"/>
                        <a:pt x="63" y="206"/>
                      </a:cubicBezTo>
                      <a:close/>
                      <a:moveTo>
                        <a:pt x="67" y="205"/>
                      </a:moveTo>
                      <a:cubicBezTo>
                        <a:pt x="67" y="205"/>
                        <a:pt x="67" y="205"/>
                        <a:pt x="67" y="205"/>
                      </a:cubicBezTo>
                      <a:cubicBezTo>
                        <a:pt x="65" y="210"/>
                        <a:pt x="64" y="214"/>
                        <a:pt x="65" y="219"/>
                      </a:cubicBezTo>
                      <a:cubicBezTo>
                        <a:pt x="64" y="217"/>
                        <a:pt x="64" y="215"/>
                        <a:pt x="64" y="214"/>
                      </a:cubicBezTo>
                      <a:cubicBezTo>
                        <a:pt x="65" y="211"/>
                        <a:pt x="65" y="208"/>
                        <a:pt x="67" y="205"/>
                      </a:cubicBezTo>
                      <a:close/>
                      <a:moveTo>
                        <a:pt x="60" y="206"/>
                      </a:move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8"/>
                        <a:pt x="60" y="208"/>
                        <a:pt x="60" y="210"/>
                      </a:cubicBezTo>
                      <a:cubicBezTo>
                        <a:pt x="60" y="209"/>
                        <a:pt x="60" y="208"/>
                        <a:pt x="60" y="206"/>
                      </a:cubicBezTo>
                      <a:close/>
                      <a:moveTo>
                        <a:pt x="66" y="220"/>
                      </a:moveTo>
                      <a:cubicBezTo>
                        <a:pt x="66" y="219"/>
                        <a:pt x="66" y="219"/>
                        <a:pt x="65" y="218"/>
                      </a:cubicBezTo>
                      <a:cubicBezTo>
                        <a:pt x="65" y="218"/>
                        <a:pt x="65" y="218"/>
                        <a:pt x="66" y="218"/>
                      </a:cubicBezTo>
                      <a:cubicBezTo>
                        <a:pt x="67" y="213"/>
                        <a:pt x="69" y="208"/>
                        <a:pt x="70" y="204"/>
                      </a:cubicBezTo>
                      <a:cubicBezTo>
                        <a:pt x="71" y="204"/>
                        <a:pt x="73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1" y="210"/>
                        <a:pt x="68" y="216"/>
                        <a:pt x="67" y="224"/>
                      </a:cubicBezTo>
                      <a:cubicBezTo>
                        <a:pt x="67" y="225"/>
                        <a:pt x="68" y="225"/>
                        <a:pt x="69" y="223"/>
                      </a:cubicBezTo>
                      <a:cubicBezTo>
                        <a:pt x="69" y="223"/>
                        <a:pt x="69" y="223"/>
                        <a:pt x="69" y="222"/>
                      </a:cubicBezTo>
                      <a:cubicBezTo>
                        <a:pt x="71" y="216"/>
                        <a:pt x="73" y="210"/>
                        <a:pt x="76" y="203"/>
                      </a:cubicBezTo>
                      <a:cubicBezTo>
                        <a:pt x="79" y="203"/>
                        <a:pt x="82" y="202"/>
                        <a:pt x="85" y="202"/>
                      </a:cubicBezTo>
                      <a:cubicBezTo>
                        <a:pt x="85" y="204"/>
                        <a:pt x="85" y="206"/>
                        <a:pt x="86" y="209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1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7" y="222"/>
                        <a:pt x="89" y="232"/>
                        <a:pt x="92" y="241"/>
                      </a:cubicBezTo>
                      <a:cubicBezTo>
                        <a:pt x="94" y="250"/>
                        <a:pt x="98" y="259"/>
                        <a:pt x="102" y="268"/>
                      </a:cubicBezTo>
                      <a:cubicBezTo>
                        <a:pt x="99" y="272"/>
                        <a:pt x="96" y="276"/>
                        <a:pt x="94" y="280"/>
                      </a:cubicBezTo>
                      <a:cubicBezTo>
                        <a:pt x="94" y="281"/>
                        <a:pt x="94" y="281"/>
                        <a:pt x="94" y="281"/>
                      </a:cubicBezTo>
                      <a:cubicBezTo>
                        <a:pt x="98" y="277"/>
                        <a:pt x="101" y="273"/>
                        <a:pt x="103" y="269"/>
                      </a:cubicBezTo>
                      <a:cubicBezTo>
                        <a:pt x="106" y="274"/>
                        <a:pt x="110" y="280"/>
                        <a:pt x="114" y="285"/>
                      </a:cubicBezTo>
                      <a:cubicBezTo>
                        <a:pt x="114" y="285"/>
                        <a:pt x="115" y="284"/>
                        <a:pt x="115" y="284"/>
                      </a:cubicBezTo>
                      <a:cubicBezTo>
                        <a:pt x="112" y="279"/>
                        <a:pt x="109" y="274"/>
                        <a:pt x="106" y="268"/>
                      </a:cubicBezTo>
                      <a:cubicBezTo>
                        <a:pt x="110" y="274"/>
                        <a:pt x="114" y="279"/>
                        <a:pt x="119" y="284"/>
                      </a:cubicBezTo>
                      <a:cubicBezTo>
                        <a:pt x="119" y="284"/>
                        <a:pt x="119" y="284"/>
                        <a:pt x="119" y="284"/>
                      </a:cubicBezTo>
                      <a:cubicBezTo>
                        <a:pt x="119" y="286"/>
                        <a:pt x="119" y="287"/>
                        <a:pt x="120" y="288"/>
                      </a:cubicBezTo>
                      <a:cubicBezTo>
                        <a:pt x="119" y="289"/>
                        <a:pt x="119" y="290"/>
                        <a:pt x="119" y="291"/>
                      </a:cubicBezTo>
                      <a:cubicBezTo>
                        <a:pt x="119" y="292"/>
                        <a:pt x="119" y="292"/>
                        <a:pt x="119" y="293"/>
                      </a:cubicBezTo>
                      <a:cubicBezTo>
                        <a:pt x="119" y="293"/>
                        <a:pt x="119" y="293"/>
                        <a:pt x="119" y="293"/>
                      </a:cubicBezTo>
                      <a:cubicBezTo>
                        <a:pt x="114" y="295"/>
                        <a:pt x="110" y="296"/>
                        <a:pt x="107" y="296"/>
                      </a:cubicBezTo>
                      <a:cubicBezTo>
                        <a:pt x="110" y="298"/>
                        <a:pt x="113" y="298"/>
                        <a:pt x="116" y="298"/>
                      </a:cubicBezTo>
                      <a:cubicBezTo>
                        <a:pt x="116" y="298"/>
                        <a:pt x="115" y="299"/>
                        <a:pt x="115" y="300"/>
                      </a:cubicBezTo>
                      <a:cubicBezTo>
                        <a:pt x="115" y="300"/>
                        <a:pt x="115" y="300"/>
                        <a:pt x="115" y="300"/>
                      </a:cubicBezTo>
                      <a:cubicBezTo>
                        <a:pt x="111" y="299"/>
                        <a:pt x="107" y="299"/>
                        <a:pt x="103" y="298"/>
                      </a:cubicBezTo>
                      <a:cubicBezTo>
                        <a:pt x="96" y="296"/>
                        <a:pt x="91" y="292"/>
                        <a:pt x="89" y="285"/>
                      </a:cubicBezTo>
                      <a:cubicBezTo>
                        <a:pt x="89" y="286"/>
                        <a:pt x="89" y="286"/>
                        <a:pt x="89" y="287"/>
                      </a:cubicBezTo>
                      <a:cubicBezTo>
                        <a:pt x="88" y="286"/>
                        <a:pt x="87" y="285"/>
                        <a:pt x="87" y="284"/>
                      </a:cubicBezTo>
                      <a:cubicBezTo>
                        <a:pt x="87" y="284"/>
                        <a:pt x="87" y="284"/>
                        <a:pt x="87" y="283"/>
                      </a:cubicBezTo>
                      <a:cubicBezTo>
                        <a:pt x="87" y="284"/>
                        <a:pt x="87" y="284"/>
                        <a:pt x="87" y="284"/>
                      </a:cubicBezTo>
                      <a:cubicBezTo>
                        <a:pt x="84" y="279"/>
                        <a:pt x="81" y="274"/>
                        <a:pt x="79" y="270"/>
                      </a:cubicBezTo>
                      <a:cubicBezTo>
                        <a:pt x="72" y="254"/>
                        <a:pt x="67" y="238"/>
                        <a:pt x="65" y="221"/>
                      </a:cubicBezTo>
                      <a:cubicBezTo>
                        <a:pt x="65" y="220"/>
                        <a:pt x="65" y="220"/>
                        <a:pt x="66" y="220"/>
                      </a:cubicBezTo>
                      <a:close/>
                      <a:moveTo>
                        <a:pt x="64" y="228"/>
                      </a:moveTo>
                      <a:cubicBezTo>
                        <a:pt x="64" y="228"/>
                        <a:pt x="64" y="227"/>
                        <a:pt x="64" y="227"/>
                      </a:cubicBezTo>
                      <a:cubicBezTo>
                        <a:pt x="64" y="228"/>
                        <a:pt x="64" y="230"/>
                        <a:pt x="65" y="232"/>
                      </a:cubicBezTo>
                      <a:cubicBezTo>
                        <a:pt x="64" y="230"/>
                        <a:pt x="64" y="229"/>
                        <a:pt x="64" y="228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6"/>
                        <a:pt x="60" y="226"/>
                      </a:cubicBezTo>
                      <a:cubicBezTo>
                        <a:pt x="59" y="226"/>
                        <a:pt x="59" y="225"/>
                        <a:pt x="59" y="225"/>
                      </a:cubicBezTo>
                      <a:cubicBezTo>
                        <a:pt x="59" y="225"/>
                        <a:pt x="59" y="225"/>
                        <a:pt x="60" y="225"/>
                      </a:cubicBezTo>
                      <a:close/>
                      <a:moveTo>
                        <a:pt x="65" y="242"/>
                      </a:moveTo>
                      <a:cubicBezTo>
                        <a:pt x="65" y="241"/>
                        <a:pt x="65" y="240"/>
                        <a:pt x="64" y="238"/>
                      </a:cubicBezTo>
                      <a:cubicBezTo>
                        <a:pt x="64" y="238"/>
                        <a:pt x="64" y="238"/>
                        <a:pt x="64" y="238"/>
                      </a:cubicBezTo>
                      <a:cubicBezTo>
                        <a:pt x="65" y="239"/>
                        <a:pt x="65" y="241"/>
                        <a:pt x="65" y="242"/>
                      </a:cubicBezTo>
                      <a:close/>
                      <a:moveTo>
                        <a:pt x="96" y="302"/>
                      </a:moveTo>
                      <a:cubicBezTo>
                        <a:pt x="97" y="302"/>
                        <a:pt x="97" y="303"/>
                        <a:pt x="98" y="304"/>
                      </a:cubicBezTo>
                      <a:cubicBezTo>
                        <a:pt x="96" y="302"/>
                        <a:pt x="94" y="300"/>
                        <a:pt x="93" y="298"/>
                      </a:cubicBezTo>
                      <a:cubicBezTo>
                        <a:pt x="93" y="298"/>
                        <a:pt x="93" y="298"/>
                        <a:pt x="93" y="298"/>
                      </a:cubicBezTo>
                      <a:cubicBezTo>
                        <a:pt x="93" y="298"/>
                        <a:pt x="94" y="299"/>
                        <a:pt x="95" y="300"/>
                      </a:cubicBezTo>
                      <a:cubicBezTo>
                        <a:pt x="95" y="301"/>
                        <a:pt x="95" y="301"/>
                        <a:pt x="96" y="302"/>
                      </a:cubicBezTo>
                      <a:close/>
                      <a:moveTo>
                        <a:pt x="109" y="308"/>
                      </a:moveTo>
                      <a:cubicBezTo>
                        <a:pt x="110" y="308"/>
                        <a:pt x="110" y="308"/>
                        <a:pt x="110" y="308"/>
                      </a:cubicBezTo>
                      <a:lnTo>
                        <a:pt x="109" y="3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3" name="Freeform 94">
                  <a:extLst>
                    <a:ext uri="{FF2B5EF4-FFF2-40B4-BE49-F238E27FC236}">
                      <a16:creationId xmlns:a16="http://schemas.microsoft.com/office/drawing/2014/main" id="{69AA5EFA-F015-9F81-A988-AFC500864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" y="2382"/>
                  <a:ext cx="14" cy="16"/>
                </a:xfrm>
                <a:custGeom>
                  <a:avLst/>
                  <a:gdLst>
                    <a:gd name="T0" fmla="*/ 1 w 10"/>
                    <a:gd name="T1" fmla="*/ 11 h 11"/>
                    <a:gd name="T2" fmla="*/ 2 w 10"/>
                    <a:gd name="T3" fmla="*/ 10 h 11"/>
                    <a:gd name="T4" fmla="*/ 10 w 10"/>
                    <a:gd name="T5" fmla="*/ 0 h 11"/>
                    <a:gd name="T6" fmla="*/ 10 w 10"/>
                    <a:gd name="T7" fmla="*/ 0 h 11"/>
                    <a:gd name="T8" fmla="*/ 0 w 10"/>
                    <a:gd name="T9" fmla="*/ 11 h 11"/>
                    <a:gd name="T10" fmla="*/ 1 w 10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1" y="11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6" y="7"/>
                        <a:pt x="8" y="4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4"/>
                        <a:pt x="2" y="7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4" name="Freeform 95">
                  <a:extLst>
                    <a:ext uri="{FF2B5EF4-FFF2-40B4-BE49-F238E27FC236}">
                      <a16:creationId xmlns:a16="http://schemas.microsoft.com/office/drawing/2014/main" id="{8BF780B0-D5A4-A7CC-05B6-1CEA1F3B0E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1" y="2388"/>
                  <a:ext cx="14" cy="14"/>
                </a:xfrm>
                <a:custGeom>
                  <a:avLst/>
                  <a:gdLst>
                    <a:gd name="T0" fmla="*/ 10 w 10"/>
                    <a:gd name="T1" fmla="*/ 0 h 10"/>
                    <a:gd name="T2" fmla="*/ 10 w 10"/>
                    <a:gd name="T3" fmla="*/ 0 h 10"/>
                    <a:gd name="T4" fmla="*/ 2 w 10"/>
                    <a:gd name="T5" fmla="*/ 8 h 10"/>
                    <a:gd name="T6" fmla="*/ 0 w 10"/>
                    <a:gd name="T7" fmla="*/ 9 h 10"/>
                    <a:gd name="T8" fmla="*/ 3 w 10"/>
                    <a:gd name="T9" fmla="*/ 10 h 10"/>
                    <a:gd name="T10" fmla="*/ 4 w 10"/>
                    <a:gd name="T11" fmla="*/ 9 h 10"/>
                    <a:gd name="T12" fmla="*/ 10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2" y="8"/>
                      </a:cubicBez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6"/>
                        <a:pt x="8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5" name="Freeform 96">
                  <a:extLst>
                    <a:ext uri="{FF2B5EF4-FFF2-40B4-BE49-F238E27FC236}">
                      <a16:creationId xmlns:a16="http://schemas.microsoft.com/office/drawing/2014/main" id="{41F89231-E7C4-D728-9F4B-4543DC55C9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752" y="2263"/>
                  <a:ext cx="27" cy="17"/>
                </a:xfrm>
                <a:custGeom>
                  <a:avLst/>
                  <a:gdLst>
                    <a:gd name="T0" fmla="*/ 1 w 19"/>
                    <a:gd name="T1" fmla="*/ 0 h 12"/>
                    <a:gd name="T2" fmla="*/ 1 w 19"/>
                    <a:gd name="T3" fmla="*/ 1 h 12"/>
                    <a:gd name="T4" fmla="*/ 0 w 19"/>
                    <a:gd name="T5" fmla="*/ 1 h 12"/>
                    <a:gd name="T6" fmla="*/ 0 w 19"/>
                    <a:gd name="T7" fmla="*/ 2 h 12"/>
                    <a:gd name="T8" fmla="*/ 16 w 19"/>
                    <a:gd name="T9" fmla="*/ 12 h 12"/>
                    <a:gd name="T10" fmla="*/ 19 w 19"/>
                    <a:gd name="T11" fmla="*/ 12 h 12"/>
                    <a:gd name="T12" fmla="*/ 19 w 19"/>
                    <a:gd name="T13" fmla="*/ 11 h 12"/>
                    <a:gd name="T14" fmla="*/ 19 w 19"/>
                    <a:gd name="T15" fmla="*/ 10 h 12"/>
                    <a:gd name="T16" fmla="*/ 1 w 19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2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5"/>
                        <a:pt x="11" y="8"/>
                        <a:pt x="16" y="12"/>
                      </a:cubicBezTo>
                      <a:cubicBezTo>
                        <a:pt x="17" y="12"/>
                        <a:pt x="17" y="12"/>
                        <a:pt x="19" y="1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4" y="7"/>
                        <a:pt x="8" y="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6" name="Freeform 97">
                  <a:extLst>
                    <a:ext uri="{FF2B5EF4-FFF2-40B4-BE49-F238E27FC236}">
                      <a16:creationId xmlns:a16="http://schemas.microsoft.com/office/drawing/2014/main" id="{F11743DF-01E0-2464-F7D8-43D1493E6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27" y="2229"/>
                  <a:ext cx="10" cy="33"/>
                </a:xfrm>
                <a:custGeom>
                  <a:avLst/>
                  <a:gdLst>
                    <a:gd name="T0" fmla="*/ 7 w 7"/>
                    <a:gd name="T1" fmla="*/ 0 h 23"/>
                    <a:gd name="T2" fmla="*/ 6 w 7"/>
                    <a:gd name="T3" fmla="*/ 0 h 23"/>
                    <a:gd name="T4" fmla="*/ 0 w 7"/>
                    <a:gd name="T5" fmla="*/ 23 h 23"/>
                    <a:gd name="T6" fmla="*/ 2 w 7"/>
                    <a:gd name="T7" fmla="*/ 22 h 23"/>
                    <a:gd name="T8" fmla="*/ 2 w 7"/>
                    <a:gd name="T9" fmla="*/ 21 h 23"/>
                    <a:gd name="T10" fmla="*/ 7 w 7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23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8"/>
                        <a:pt x="2" y="16"/>
                        <a:pt x="0" y="23"/>
                      </a:cubicBezTo>
                      <a:cubicBezTo>
                        <a:pt x="0" y="23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4" y="14"/>
                        <a:pt x="6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7" name="Freeform 98">
                  <a:extLst>
                    <a:ext uri="{FF2B5EF4-FFF2-40B4-BE49-F238E27FC236}">
                      <a16:creationId xmlns:a16="http://schemas.microsoft.com/office/drawing/2014/main" id="{8B458F79-C997-C6C1-378A-C6490A5944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" y="2275"/>
                  <a:ext cx="10" cy="25"/>
                </a:xfrm>
                <a:custGeom>
                  <a:avLst/>
                  <a:gdLst>
                    <a:gd name="T0" fmla="*/ 7 w 7"/>
                    <a:gd name="T1" fmla="*/ 0 h 18"/>
                    <a:gd name="T2" fmla="*/ 6 w 7"/>
                    <a:gd name="T3" fmla="*/ 0 h 18"/>
                    <a:gd name="T4" fmla="*/ 6 w 7"/>
                    <a:gd name="T5" fmla="*/ 0 h 18"/>
                    <a:gd name="T6" fmla="*/ 4 w 7"/>
                    <a:gd name="T7" fmla="*/ 1 h 18"/>
                    <a:gd name="T8" fmla="*/ 4 w 7"/>
                    <a:gd name="T9" fmla="*/ 2 h 18"/>
                    <a:gd name="T10" fmla="*/ 4 w 7"/>
                    <a:gd name="T11" fmla="*/ 2 h 18"/>
                    <a:gd name="T12" fmla="*/ 4 w 7"/>
                    <a:gd name="T13" fmla="*/ 3 h 18"/>
                    <a:gd name="T14" fmla="*/ 0 w 7"/>
                    <a:gd name="T15" fmla="*/ 17 h 18"/>
                    <a:gd name="T16" fmla="*/ 0 w 7"/>
                    <a:gd name="T17" fmla="*/ 18 h 18"/>
                    <a:gd name="T18" fmla="*/ 1 w 7"/>
                    <a:gd name="T19" fmla="*/ 18 h 18"/>
                    <a:gd name="T20" fmla="*/ 1 w 7"/>
                    <a:gd name="T21" fmla="*/ 17 h 18"/>
                    <a:gd name="T22" fmla="*/ 7 w 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8">
                      <a:moveTo>
                        <a:pt x="7" y="0"/>
                      </a:move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4" y="12"/>
                        <a:pt x="6" y="6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8" name="Freeform 99">
                  <a:extLst>
                    <a:ext uri="{FF2B5EF4-FFF2-40B4-BE49-F238E27FC236}">
                      <a16:creationId xmlns:a16="http://schemas.microsoft.com/office/drawing/2014/main" id="{D72AF0C5-B144-1D85-5DF7-FB95FACC3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93" y="2414"/>
                  <a:ext cx="14" cy="38"/>
                </a:xfrm>
                <a:custGeom>
                  <a:avLst/>
                  <a:gdLst>
                    <a:gd name="T0" fmla="*/ 10 w 10"/>
                    <a:gd name="T1" fmla="*/ 0 h 27"/>
                    <a:gd name="T2" fmla="*/ 9 w 10"/>
                    <a:gd name="T3" fmla="*/ 0 h 27"/>
                    <a:gd name="T4" fmla="*/ 5 w 10"/>
                    <a:gd name="T5" fmla="*/ 11 h 27"/>
                    <a:gd name="T6" fmla="*/ 4 w 10"/>
                    <a:gd name="T7" fmla="*/ 12 h 27"/>
                    <a:gd name="T8" fmla="*/ 0 w 10"/>
                    <a:gd name="T9" fmla="*/ 27 h 27"/>
                    <a:gd name="T10" fmla="*/ 1 w 10"/>
                    <a:gd name="T11" fmla="*/ 26 h 27"/>
                    <a:gd name="T12" fmla="*/ 1 w 10"/>
                    <a:gd name="T13" fmla="*/ 26 h 27"/>
                    <a:gd name="T14" fmla="*/ 10 w 10"/>
                    <a:gd name="T1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27">
                      <a:moveTo>
                        <a:pt x="1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4"/>
                        <a:pt x="7" y="8"/>
                        <a:pt x="5" y="11"/>
                      </a:cubicBezTo>
                      <a:cubicBezTo>
                        <a:pt x="5" y="11"/>
                        <a:pt x="5" y="12"/>
                        <a:pt x="4" y="12"/>
                      </a:cubicBezTo>
                      <a:cubicBezTo>
                        <a:pt x="3" y="17"/>
                        <a:pt x="1" y="22"/>
                        <a:pt x="0" y="27"/>
                      </a:cubicBezTo>
                      <a:cubicBezTo>
                        <a:pt x="0" y="27"/>
                        <a:pt x="1" y="27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5" y="17"/>
                        <a:pt x="8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9" name="Freeform 100">
                  <a:extLst>
                    <a:ext uri="{FF2B5EF4-FFF2-40B4-BE49-F238E27FC236}">
                      <a16:creationId xmlns:a16="http://schemas.microsoft.com/office/drawing/2014/main" id="{A24F2E9B-DCD9-DEB4-8BE9-4F76AA6D19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86" y="2423"/>
                  <a:ext cx="10" cy="32"/>
                </a:xfrm>
                <a:custGeom>
                  <a:avLst/>
                  <a:gdLst>
                    <a:gd name="T0" fmla="*/ 7 w 7"/>
                    <a:gd name="T1" fmla="*/ 0 h 22"/>
                    <a:gd name="T2" fmla="*/ 6 w 7"/>
                    <a:gd name="T3" fmla="*/ 0 h 22"/>
                    <a:gd name="T4" fmla="*/ 0 w 7"/>
                    <a:gd name="T5" fmla="*/ 22 h 22"/>
                    <a:gd name="T6" fmla="*/ 0 w 7"/>
                    <a:gd name="T7" fmla="*/ 21 h 22"/>
                    <a:gd name="T8" fmla="*/ 7 w 7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2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3" y="15"/>
                        <a:pt x="5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0" name="Freeform 101">
                  <a:extLst>
                    <a:ext uri="{FF2B5EF4-FFF2-40B4-BE49-F238E27FC236}">
                      <a16:creationId xmlns:a16="http://schemas.microsoft.com/office/drawing/2014/main" id="{732A6976-BC99-CFA3-E923-E8E5EF13CD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77" y="2465"/>
                  <a:ext cx="7" cy="18"/>
                </a:xfrm>
                <a:custGeom>
                  <a:avLst/>
                  <a:gdLst>
                    <a:gd name="T0" fmla="*/ 5 w 5"/>
                    <a:gd name="T1" fmla="*/ 0 h 13"/>
                    <a:gd name="T2" fmla="*/ 4 w 5"/>
                    <a:gd name="T3" fmla="*/ 0 h 13"/>
                    <a:gd name="T4" fmla="*/ 0 w 5"/>
                    <a:gd name="T5" fmla="*/ 13 h 13"/>
                    <a:gd name="T6" fmla="*/ 0 w 5"/>
                    <a:gd name="T7" fmla="*/ 12 h 13"/>
                    <a:gd name="T8" fmla="*/ 5 w 5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5"/>
                        <a:pt x="1" y="9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4" y="4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1" name="Freeform 102">
                  <a:extLst>
                    <a:ext uri="{FF2B5EF4-FFF2-40B4-BE49-F238E27FC236}">
                      <a16:creationId xmlns:a16="http://schemas.microsoft.com/office/drawing/2014/main" id="{36B44E9B-B9A5-23BF-682C-342066FC48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84" y="2443"/>
                  <a:ext cx="10" cy="30"/>
                </a:xfrm>
                <a:custGeom>
                  <a:avLst/>
                  <a:gdLst>
                    <a:gd name="T0" fmla="*/ 7 w 7"/>
                    <a:gd name="T1" fmla="*/ 0 h 21"/>
                    <a:gd name="T2" fmla="*/ 6 w 7"/>
                    <a:gd name="T3" fmla="*/ 0 h 21"/>
                    <a:gd name="T4" fmla="*/ 0 w 7"/>
                    <a:gd name="T5" fmla="*/ 21 h 21"/>
                    <a:gd name="T6" fmla="*/ 1 w 7"/>
                    <a:gd name="T7" fmla="*/ 21 h 21"/>
                    <a:gd name="T8" fmla="*/ 7 w 7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1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7"/>
                        <a:pt x="3" y="14"/>
                        <a:pt x="0" y="21"/>
                      </a:cubicBezTo>
                      <a:cubicBezTo>
                        <a:pt x="0" y="21"/>
                        <a:pt x="0" y="21"/>
                        <a:pt x="1" y="21"/>
                      </a:cubicBezTo>
                      <a:cubicBezTo>
                        <a:pt x="5" y="14"/>
                        <a:pt x="7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2" name="Freeform 103">
                  <a:extLst>
                    <a:ext uri="{FF2B5EF4-FFF2-40B4-BE49-F238E27FC236}">
                      <a16:creationId xmlns:a16="http://schemas.microsoft.com/office/drawing/2014/main" id="{46436A9F-3420-C8BE-0F8A-CF7B3E0A2C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69" y="2482"/>
                  <a:ext cx="7" cy="17"/>
                </a:xfrm>
                <a:custGeom>
                  <a:avLst/>
                  <a:gdLst>
                    <a:gd name="T0" fmla="*/ 4 w 5"/>
                    <a:gd name="T1" fmla="*/ 1 h 12"/>
                    <a:gd name="T2" fmla="*/ 0 w 5"/>
                    <a:gd name="T3" fmla="*/ 12 h 12"/>
                    <a:gd name="T4" fmla="*/ 1 w 5"/>
                    <a:gd name="T5" fmla="*/ 11 h 12"/>
                    <a:gd name="T6" fmla="*/ 2 w 5"/>
                    <a:gd name="T7" fmla="*/ 10 h 12"/>
                    <a:gd name="T8" fmla="*/ 5 w 5"/>
                    <a:gd name="T9" fmla="*/ 0 h 12"/>
                    <a:gd name="T10" fmla="*/ 4 w 5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2">
                      <a:moveTo>
                        <a:pt x="4" y="1"/>
                      </a:move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7"/>
                        <a:pt x="4" y="4"/>
                        <a:pt x="5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3" name="Freeform 104">
                  <a:extLst>
                    <a:ext uri="{FF2B5EF4-FFF2-40B4-BE49-F238E27FC236}">
                      <a16:creationId xmlns:a16="http://schemas.microsoft.com/office/drawing/2014/main" id="{D9F6C3ED-DF3D-8EE8-1BC8-65548994A5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63" y="2490"/>
                  <a:ext cx="7" cy="21"/>
                </a:xfrm>
                <a:custGeom>
                  <a:avLst/>
                  <a:gdLst>
                    <a:gd name="T0" fmla="*/ 5 w 5"/>
                    <a:gd name="T1" fmla="*/ 0 h 15"/>
                    <a:gd name="T2" fmla="*/ 2 w 5"/>
                    <a:gd name="T3" fmla="*/ 7 h 15"/>
                    <a:gd name="T4" fmla="*/ 1 w 5"/>
                    <a:gd name="T5" fmla="*/ 15 h 15"/>
                    <a:gd name="T6" fmla="*/ 1 w 5"/>
                    <a:gd name="T7" fmla="*/ 14 h 15"/>
                    <a:gd name="T8" fmla="*/ 5 w 5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5" y="0"/>
                      </a:moveTo>
                      <a:cubicBezTo>
                        <a:pt x="4" y="2"/>
                        <a:pt x="3" y="4"/>
                        <a:pt x="2" y="7"/>
                      </a:cubicBezTo>
                      <a:cubicBezTo>
                        <a:pt x="0" y="10"/>
                        <a:pt x="0" y="13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4" y="10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4" name="Freeform 105">
                  <a:extLst>
                    <a:ext uri="{FF2B5EF4-FFF2-40B4-BE49-F238E27FC236}">
                      <a16:creationId xmlns:a16="http://schemas.microsoft.com/office/drawing/2014/main" id="{ECCA731D-3323-02ED-3330-5272716280A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1681" y="4281"/>
                  <a:ext cx="417" cy="441"/>
                </a:xfrm>
                <a:custGeom>
                  <a:avLst/>
                  <a:gdLst>
                    <a:gd name="T0" fmla="*/ 91 w 294"/>
                    <a:gd name="T1" fmla="*/ 110 h 311"/>
                    <a:gd name="T2" fmla="*/ 52 w 294"/>
                    <a:gd name="T3" fmla="*/ 218 h 311"/>
                    <a:gd name="T4" fmla="*/ 34 w 294"/>
                    <a:gd name="T5" fmla="*/ 309 h 311"/>
                    <a:gd name="T6" fmla="*/ 100 w 294"/>
                    <a:gd name="T7" fmla="*/ 258 h 311"/>
                    <a:gd name="T8" fmla="*/ 234 w 294"/>
                    <a:gd name="T9" fmla="*/ 178 h 311"/>
                    <a:gd name="T10" fmla="*/ 236 w 294"/>
                    <a:gd name="T11" fmla="*/ 164 h 311"/>
                    <a:gd name="T12" fmla="*/ 284 w 294"/>
                    <a:gd name="T13" fmla="*/ 53 h 311"/>
                    <a:gd name="T14" fmla="*/ 289 w 294"/>
                    <a:gd name="T15" fmla="*/ 22 h 311"/>
                    <a:gd name="T16" fmla="*/ 258 w 294"/>
                    <a:gd name="T17" fmla="*/ 4 h 311"/>
                    <a:gd name="T18" fmla="*/ 183 w 294"/>
                    <a:gd name="T19" fmla="*/ 67 h 311"/>
                    <a:gd name="T20" fmla="*/ 154 w 294"/>
                    <a:gd name="T21" fmla="*/ 98 h 311"/>
                    <a:gd name="T22" fmla="*/ 147 w 294"/>
                    <a:gd name="T23" fmla="*/ 105 h 311"/>
                    <a:gd name="T24" fmla="*/ 155 w 294"/>
                    <a:gd name="T25" fmla="*/ 137 h 311"/>
                    <a:gd name="T26" fmla="*/ 190 w 294"/>
                    <a:gd name="T27" fmla="*/ 153 h 311"/>
                    <a:gd name="T28" fmla="*/ 137 w 294"/>
                    <a:gd name="T29" fmla="*/ 212 h 311"/>
                    <a:gd name="T30" fmla="*/ 137 w 294"/>
                    <a:gd name="T31" fmla="*/ 190 h 311"/>
                    <a:gd name="T32" fmla="*/ 140 w 294"/>
                    <a:gd name="T33" fmla="*/ 187 h 311"/>
                    <a:gd name="T34" fmla="*/ 92 w 294"/>
                    <a:gd name="T35" fmla="*/ 177 h 311"/>
                    <a:gd name="T36" fmla="*/ 76 w 294"/>
                    <a:gd name="T37" fmla="*/ 193 h 311"/>
                    <a:gd name="T38" fmla="*/ 63 w 294"/>
                    <a:gd name="T39" fmla="*/ 185 h 311"/>
                    <a:gd name="T40" fmla="*/ 77 w 294"/>
                    <a:gd name="T41" fmla="*/ 143 h 311"/>
                    <a:gd name="T42" fmla="*/ 181 w 294"/>
                    <a:gd name="T43" fmla="*/ 66 h 311"/>
                    <a:gd name="T44" fmla="*/ 183 w 294"/>
                    <a:gd name="T45" fmla="*/ 76 h 311"/>
                    <a:gd name="T46" fmla="*/ 161 w 294"/>
                    <a:gd name="T47" fmla="*/ 138 h 311"/>
                    <a:gd name="T48" fmla="*/ 154 w 294"/>
                    <a:gd name="T49" fmla="*/ 115 h 311"/>
                    <a:gd name="T50" fmla="*/ 253 w 294"/>
                    <a:gd name="T51" fmla="*/ 19 h 311"/>
                    <a:gd name="T52" fmla="*/ 284 w 294"/>
                    <a:gd name="T53" fmla="*/ 27 h 311"/>
                    <a:gd name="T54" fmla="*/ 249 w 294"/>
                    <a:gd name="T55" fmla="*/ 76 h 311"/>
                    <a:gd name="T56" fmla="*/ 225 w 294"/>
                    <a:gd name="T57" fmla="*/ 102 h 311"/>
                    <a:gd name="T58" fmla="*/ 194 w 294"/>
                    <a:gd name="T59" fmla="*/ 142 h 311"/>
                    <a:gd name="T60" fmla="*/ 184 w 294"/>
                    <a:gd name="T61" fmla="*/ 145 h 311"/>
                    <a:gd name="T62" fmla="*/ 181 w 294"/>
                    <a:gd name="T63" fmla="*/ 132 h 311"/>
                    <a:gd name="T64" fmla="*/ 166 w 294"/>
                    <a:gd name="T65" fmla="*/ 144 h 311"/>
                    <a:gd name="T66" fmla="*/ 178 w 294"/>
                    <a:gd name="T67" fmla="*/ 147 h 311"/>
                    <a:gd name="T68" fmla="*/ 95 w 294"/>
                    <a:gd name="T69" fmla="*/ 179 h 311"/>
                    <a:gd name="T70" fmla="*/ 126 w 294"/>
                    <a:gd name="T71" fmla="*/ 216 h 311"/>
                    <a:gd name="T72" fmla="*/ 77 w 294"/>
                    <a:gd name="T73" fmla="*/ 265 h 311"/>
                    <a:gd name="T74" fmla="*/ 33 w 294"/>
                    <a:gd name="T75" fmla="*/ 301 h 311"/>
                    <a:gd name="T76" fmla="*/ 22 w 294"/>
                    <a:gd name="T77" fmla="*/ 298 h 311"/>
                    <a:gd name="T78" fmla="*/ 27 w 294"/>
                    <a:gd name="T79" fmla="*/ 273 h 311"/>
                    <a:gd name="T80" fmla="*/ 72 w 294"/>
                    <a:gd name="T81" fmla="*/ 209 h 311"/>
                    <a:gd name="T82" fmla="*/ 57 w 294"/>
                    <a:gd name="T83" fmla="*/ 200 h 311"/>
                    <a:gd name="T84" fmla="*/ 62 w 294"/>
                    <a:gd name="T85" fmla="*/ 153 h 311"/>
                    <a:gd name="T86" fmla="*/ 60 w 294"/>
                    <a:gd name="T87" fmla="*/ 196 h 311"/>
                    <a:gd name="T88" fmla="*/ 196 w 294"/>
                    <a:gd name="T89" fmla="*/ 161 h 311"/>
                    <a:gd name="T90" fmla="*/ 208 w 294"/>
                    <a:gd name="T91" fmla="*/ 167 h 311"/>
                    <a:gd name="T92" fmla="*/ 221 w 294"/>
                    <a:gd name="T93" fmla="*/ 149 h 311"/>
                    <a:gd name="T94" fmla="*/ 224 w 294"/>
                    <a:gd name="T95" fmla="*/ 115 h 311"/>
                    <a:gd name="T96" fmla="*/ 168 w 294"/>
                    <a:gd name="T97" fmla="*/ 236 h 311"/>
                    <a:gd name="T98" fmla="*/ 140 w 294"/>
                    <a:gd name="T99" fmla="*/ 250 h 311"/>
                    <a:gd name="T100" fmla="*/ 132 w 294"/>
                    <a:gd name="T101" fmla="*/ 237 h 311"/>
                    <a:gd name="T102" fmla="*/ 108 w 294"/>
                    <a:gd name="T103" fmla="*/ 245 h 311"/>
                    <a:gd name="T104" fmla="*/ 242 w 294"/>
                    <a:gd name="T105" fmla="*/ 20 h 311"/>
                    <a:gd name="T106" fmla="*/ 279 w 294"/>
                    <a:gd name="T107" fmla="*/ 50 h 311"/>
                    <a:gd name="T108" fmla="*/ 192 w 294"/>
                    <a:gd name="T109" fmla="*/ 68 h 311"/>
                    <a:gd name="T110" fmla="*/ 199 w 294"/>
                    <a:gd name="T111" fmla="*/ 147 h 311"/>
                    <a:gd name="T112" fmla="*/ 210 w 294"/>
                    <a:gd name="T113" fmla="*/ 133 h 311"/>
                    <a:gd name="T114" fmla="*/ 100 w 294"/>
                    <a:gd name="T115" fmla="*/ 253 h 311"/>
                    <a:gd name="T116" fmla="*/ 28 w 294"/>
                    <a:gd name="T117" fmla="*/ 302 h 311"/>
                    <a:gd name="T118" fmla="*/ 14 w 294"/>
                    <a:gd name="T119" fmla="*/ 30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4" h="311">
                      <a:moveTo>
                        <a:pt x="185" y="63"/>
                      </a:move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2"/>
                      </a:cubicBezTo>
                      <a:cubicBezTo>
                        <a:pt x="178" y="58"/>
                        <a:pt x="172" y="57"/>
                        <a:pt x="165" y="58"/>
                      </a:cubicBezTo>
                      <a:cubicBezTo>
                        <a:pt x="164" y="59"/>
                        <a:pt x="162" y="59"/>
                        <a:pt x="161" y="60"/>
                      </a:cubicBezTo>
                      <a:cubicBezTo>
                        <a:pt x="158" y="60"/>
                        <a:pt x="156" y="59"/>
                        <a:pt x="153" y="60"/>
                      </a:cubicBezTo>
                      <a:cubicBezTo>
                        <a:pt x="152" y="60"/>
                        <a:pt x="152" y="60"/>
                        <a:pt x="150" y="61"/>
                      </a:cubicBezTo>
                      <a:cubicBezTo>
                        <a:pt x="152" y="59"/>
                        <a:pt x="153" y="58"/>
                        <a:pt x="154" y="56"/>
                      </a:cubicBezTo>
                      <a:cubicBezTo>
                        <a:pt x="141" y="63"/>
                        <a:pt x="129" y="71"/>
                        <a:pt x="118" y="82"/>
                      </a:cubicBezTo>
                      <a:cubicBezTo>
                        <a:pt x="114" y="85"/>
                        <a:pt x="110" y="90"/>
                        <a:pt x="107" y="94"/>
                      </a:cubicBezTo>
                      <a:cubicBezTo>
                        <a:pt x="101" y="99"/>
                        <a:pt x="96" y="103"/>
                        <a:pt x="92" y="109"/>
                      </a:cubicBezTo>
                      <a:cubicBezTo>
                        <a:pt x="91" y="109"/>
                        <a:pt x="91" y="110"/>
                        <a:pt x="91" y="110"/>
                      </a:cubicBezTo>
                      <a:cubicBezTo>
                        <a:pt x="89" y="112"/>
                        <a:pt x="87" y="115"/>
                        <a:pt x="85" y="117"/>
                      </a:cubicBezTo>
                      <a:cubicBezTo>
                        <a:pt x="77" y="125"/>
                        <a:pt x="70" y="134"/>
                        <a:pt x="64" y="143"/>
                      </a:cubicBezTo>
                      <a:cubicBezTo>
                        <a:pt x="65" y="140"/>
                        <a:pt x="66" y="137"/>
                        <a:pt x="68" y="134"/>
                      </a:cubicBezTo>
                      <a:cubicBezTo>
                        <a:pt x="64" y="139"/>
                        <a:pt x="61" y="144"/>
                        <a:pt x="59" y="150"/>
                      </a:cubicBezTo>
                      <a:cubicBezTo>
                        <a:pt x="57" y="152"/>
                        <a:pt x="56" y="154"/>
                        <a:pt x="54" y="157"/>
                      </a:cubicBezTo>
                      <a:cubicBezTo>
                        <a:pt x="54" y="157"/>
                        <a:pt x="54" y="158"/>
                        <a:pt x="54" y="159"/>
                      </a:cubicBezTo>
                      <a:cubicBezTo>
                        <a:pt x="54" y="160"/>
                        <a:pt x="54" y="161"/>
                        <a:pt x="56" y="160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8"/>
                        <a:pt x="56" y="158"/>
                        <a:pt x="56" y="157"/>
                      </a:cubicBezTo>
                      <a:cubicBezTo>
                        <a:pt x="57" y="157"/>
                        <a:pt x="57" y="157"/>
                        <a:pt x="57" y="157"/>
                      </a:cubicBezTo>
                      <a:cubicBezTo>
                        <a:pt x="52" y="175"/>
                        <a:pt x="52" y="194"/>
                        <a:pt x="57" y="212"/>
                      </a:cubicBezTo>
                      <a:cubicBezTo>
                        <a:pt x="55" y="214"/>
                        <a:pt x="54" y="216"/>
                        <a:pt x="52" y="218"/>
                      </a:cubicBezTo>
                      <a:cubicBezTo>
                        <a:pt x="38" y="232"/>
                        <a:pt x="24" y="247"/>
                        <a:pt x="11" y="262"/>
                      </a:cubicBezTo>
                      <a:cubicBezTo>
                        <a:pt x="11" y="263"/>
                        <a:pt x="11" y="263"/>
                        <a:pt x="11" y="263"/>
                      </a:cubicBezTo>
                      <a:cubicBezTo>
                        <a:pt x="7" y="269"/>
                        <a:pt x="5" y="276"/>
                        <a:pt x="5" y="284"/>
                      </a:cubicBezTo>
                      <a:cubicBezTo>
                        <a:pt x="5" y="285"/>
                        <a:pt x="6" y="287"/>
                        <a:pt x="6" y="288"/>
                      </a:cubicBezTo>
                      <a:cubicBezTo>
                        <a:pt x="2" y="276"/>
                        <a:pt x="4" y="266"/>
                        <a:pt x="14" y="257"/>
                      </a:cubicBezTo>
                      <a:cubicBezTo>
                        <a:pt x="7" y="260"/>
                        <a:pt x="3" y="265"/>
                        <a:pt x="2" y="271"/>
                      </a:cubicBezTo>
                      <a:cubicBezTo>
                        <a:pt x="0" y="279"/>
                        <a:pt x="1" y="285"/>
                        <a:pt x="4" y="291"/>
                      </a:cubicBezTo>
                      <a:cubicBezTo>
                        <a:pt x="6" y="292"/>
                        <a:pt x="6" y="294"/>
                        <a:pt x="8" y="295"/>
                      </a:cubicBezTo>
                      <a:cubicBezTo>
                        <a:pt x="8" y="296"/>
                        <a:pt x="8" y="296"/>
                        <a:pt x="8" y="297"/>
                      </a:cubicBezTo>
                      <a:cubicBezTo>
                        <a:pt x="8" y="297"/>
                        <a:pt x="8" y="297"/>
                        <a:pt x="8" y="297"/>
                      </a:cubicBezTo>
                      <a:cubicBezTo>
                        <a:pt x="8" y="297"/>
                        <a:pt x="8" y="297"/>
                        <a:pt x="9" y="297"/>
                      </a:cubicBezTo>
                      <a:cubicBezTo>
                        <a:pt x="14" y="307"/>
                        <a:pt x="22" y="311"/>
                        <a:pt x="34" y="309"/>
                      </a:cubicBezTo>
                      <a:cubicBezTo>
                        <a:pt x="31" y="308"/>
                        <a:pt x="28" y="307"/>
                        <a:pt x="25" y="306"/>
                      </a:cubicBezTo>
                      <a:cubicBezTo>
                        <a:pt x="25" y="306"/>
                        <a:pt x="25" y="306"/>
                        <a:pt x="24" y="306"/>
                      </a:cubicBezTo>
                      <a:cubicBezTo>
                        <a:pt x="24" y="306"/>
                        <a:pt x="24" y="306"/>
                        <a:pt x="24" y="306"/>
                      </a:cubicBezTo>
                      <a:cubicBezTo>
                        <a:pt x="24" y="306"/>
                        <a:pt x="24" y="306"/>
                        <a:pt x="25" y="305"/>
                      </a:cubicBezTo>
                      <a:cubicBezTo>
                        <a:pt x="31" y="308"/>
                        <a:pt x="38" y="308"/>
                        <a:pt x="43" y="305"/>
                      </a:cubicBezTo>
                      <a:cubicBezTo>
                        <a:pt x="43" y="305"/>
                        <a:pt x="43" y="305"/>
                        <a:pt x="43" y="306"/>
                      </a:cubicBezTo>
                      <a:cubicBezTo>
                        <a:pt x="43" y="305"/>
                        <a:pt x="44" y="305"/>
                        <a:pt x="44" y="305"/>
                      </a:cubicBezTo>
                      <a:cubicBezTo>
                        <a:pt x="45" y="304"/>
                        <a:pt x="46" y="303"/>
                        <a:pt x="47" y="303"/>
                      </a:cubicBezTo>
                      <a:cubicBezTo>
                        <a:pt x="47" y="303"/>
                        <a:pt x="47" y="303"/>
                        <a:pt x="48" y="303"/>
                      </a:cubicBezTo>
                      <a:cubicBezTo>
                        <a:pt x="52" y="302"/>
                        <a:pt x="56" y="299"/>
                        <a:pt x="59" y="296"/>
                      </a:cubicBezTo>
                      <a:cubicBezTo>
                        <a:pt x="71" y="283"/>
                        <a:pt x="84" y="270"/>
                        <a:pt x="96" y="257"/>
                      </a:cubicBezTo>
                      <a:cubicBezTo>
                        <a:pt x="97" y="258"/>
                        <a:pt x="99" y="258"/>
                        <a:pt x="100" y="258"/>
                      </a:cubicBezTo>
                      <a:cubicBezTo>
                        <a:pt x="103" y="259"/>
                        <a:pt x="106" y="259"/>
                        <a:pt x="108" y="259"/>
                      </a:cubicBezTo>
                      <a:cubicBezTo>
                        <a:pt x="117" y="261"/>
                        <a:pt x="126" y="261"/>
                        <a:pt x="135" y="259"/>
                      </a:cubicBezTo>
                      <a:cubicBezTo>
                        <a:pt x="142" y="257"/>
                        <a:pt x="148" y="255"/>
                        <a:pt x="153" y="251"/>
                      </a:cubicBezTo>
                      <a:cubicBezTo>
                        <a:pt x="153" y="250"/>
                        <a:pt x="154" y="250"/>
                        <a:pt x="154" y="250"/>
                      </a:cubicBezTo>
                      <a:cubicBezTo>
                        <a:pt x="155" y="250"/>
                        <a:pt x="156" y="250"/>
                        <a:pt x="156" y="250"/>
                      </a:cubicBezTo>
                      <a:cubicBezTo>
                        <a:pt x="160" y="248"/>
                        <a:pt x="163" y="245"/>
                        <a:pt x="167" y="243"/>
                      </a:cubicBezTo>
                      <a:cubicBezTo>
                        <a:pt x="168" y="242"/>
                        <a:pt x="169" y="241"/>
                        <a:pt x="170" y="240"/>
                      </a:cubicBezTo>
                      <a:cubicBezTo>
                        <a:pt x="174" y="238"/>
                        <a:pt x="176" y="236"/>
                        <a:pt x="179" y="234"/>
                      </a:cubicBezTo>
                      <a:cubicBezTo>
                        <a:pt x="184" y="230"/>
                        <a:pt x="188" y="226"/>
                        <a:pt x="193" y="223"/>
                      </a:cubicBezTo>
                      <a:cubicBezTo>
                        <a:pt x="203" y="214"/>
                        <a:pt x="212" y="204"/>
                        <a:pt x="221" y="194"/>
                      </a:cubicBezTo>
                      <a:cubicBezTo>
                        <a:pt x="225" y="190"/>
                        <a:pt x="229" y="185"/>
                        <a:pt x="232" y="181"/>
                      </a:cubicBezTo>
                      <a:cubicBezTo>
                        <a:pt x="233" y="180"/>
                        <a:pt x="234" y="179"/>
                        <a:pt x="234" y="178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5" y="176"/>
                        <a:pt x="235" y="176"/>
                        <a:pt x="235" y="176"/>
                      </a:cubicBezTo>
                      <a:cubicBezTo>
                        <a:pt x="235" y="175"/>
                        <a:pt x="235" y="175"/>
                        <a:pt x="235" y="175"/>
                      </a:cubicBezTo>
                      <a:cubicBezTo>
                        <a:pt x="236" y="175"/>
                        <a:pt x="237" y="173"/>
                        <a:pt x="238" y="172"/>
                      </a:cubicBezTo>
                      <a:cubicBezTo>
                        <a:pt x="237" y="172"/>
                        <a:pt x="236" y="173"/>
                        <a:pt x="236" y="173"/>
                      </a:cubicBezTo>
                      <a:cubicBezTo>
                        <a:pt x="237" y="172"/>
                        <a:pt x="237" y="171"/>
                        <a:pt x="238" y="169"/>
                      </a:cubicBezTo>
                      <a:cubicBezTo>
                        <a:pt x="237" y="169"/>
                        <a:pt x="237" y="169"/>
                        <a:pt x="237" y="169"/>
                      </a:cubicBezTo>
                      <a:cubicBezTo>
                        <a:pt x="235" y="170"/>
                        <a:pt x="234" y="171"/>
                        <a:pt x="232" y="172"/>
                      </a:cubicBezTo>
                      <a:cubicBezTo>
                        <a:pt x="234" y="170"/>
                        <a:pt x="235" y="168"/>
                        <a:pt x="236" y="166"/>
                      </a:cubicBezTo>
                      <a:cubicBezTo>
                        <a:pt x="236" y="165"/>
                        <a:pt x="236" y="165"/>
                        <a:pt x="236" y="165"/>
                      </a:cubicBezTo>
                      <a:cubicBezTo>
                        <a:pt x="236" y="165"/>
                        <a:pt x="236" y="165"/>
                        <a:pt x="236" y="164"/>
                      </a:cubicBezTo>
                      <a:cubicBezTo>
                        <a:pt x="236" y="164"/>
                        <a:pt x="236" y="164"/>
                        <a:pt x="235" y="165"/>
                      </a:cubicBezTo>
                      <a:cubicBezTo>
                        <a:pt x="235" y="165"/>
                        <a:pt x="234" y="165"/>
                        <a:pt x="234" y="165"/>
                      </a:cubicBezTo>
                      <a:cubicBezTo>
                        <a:pt x="234" y="165"/>
                        <a:pt x="233" y="166"/>
                        <a:pt x="232" y="167"/>
                      </a:cubicBezTo>
                      <a:cubicBezTo>
                        <a:pt x="233" y="166"/>
                        <a:pt x="233" y="165"/>
                        <a:pt x="234" y="165"/>
                      </a:cubicBezTo>
                      <a:cubicBezTo>
                        <a:pt x="236" y="159"/>
                        <a:pt x="239" y="153"/>
                        <a:pt x="241" y="147"/>
                      </a:cubicBezTo>
                      <a:cubicBezTo>
                        <a:pt x="246" y="133"/>
                        <a:pt x="244" y="119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5"/>
                        <a:pt x="238" y="103"/>
                        <a:pt x="240" y="102"/>
                      </a:cubicBezTo>
                      <a:cubicBezTo>
                        <a:pt x="247" y="95"/>
                        <a:pt x="254" y="87"/>
                        <a:pt x="261" y="80"/>
                      </a:cubicBezTo>
                      <a:cubicBezTo>
                        <a:pt x="269" y="74"/>
                        <a:pt x="275" y="67"/>
                        <a:pt x="280" y="58"/>
                      </a:cubicBezTo>
                      <a:cubicBezTo>
                        <a:pt x="282" y="57"/>
                        <a:pt x="283" y="55"/>
                        <a:pt x="284" y="53"/>
                      </a:cubicBezTo>
                      <a:cubicBezTo>
                        <a:pt x="284" y="53"/>
                        <a:pt x="284" y="53"/>
                        <a:pt x="284" y="53"/>
                      </a:cubicBezTo>
                      <a:cubicBezTo>
                        <a:pt x="284" y="52"/>
                        <a:pt x="284" y="52"/>
                        <a:pt x="284" y="51"/>
                      </a:cubicBezTo>
                      <a:cubicBezTo>
                        <a:pt x="285" y="50"/>
                        <a:pt x="286" y="48"/>
                        <a:pt x="286" y="47"/>
                      </a:cubicBezTo>
                      <a:cubicBezTo>
                        <a:pt x="288" y="45"/>
                        <a:pt x="289" y="43"/>
                        <a:pt x="290" y="41"/>
                      </a:cubicBezTo>
                      <a:cubicBezTo>
                        <a:pt x="290" y="42"/>
                        <a:pt x="290" y="42"/>
                        <a:pt x="289" y="42"/>
                      </a:cubicBezTo>
                      <a:cubicBezTo>
                        <a:pt x="289" y="42"/>
                        <a:pt x="289" y="42"/>
                        <a:pt x="290" y="42"/>
                      </a:cubicBezTo>
                      <a:cubicBezTo>
                        <a:pt x="289" y="42"/>
                        <a:pt x="288" y="43"/>
                        <a:pt x="288" y="43"/>
                      </a:cubicBezTo>
                      <a:cubicBezTo>
                        <a:pt x="288" y="43"/>
                        <a:pt x="288" y="43"/>
                        <a:pt x="287" y="43"/>
                      </a:cubicBezTo>
                      <a:cubicBezTo>
                        <a:pt x="288" y="41"/>
                        <a:pt x="288" y="39"/>
                        <a:pt x="289" y="37"/>
                      </a:cubicBezTo>
                      <a:cubicBezTo>
                        <a:pt x="289" y="32"/>
                        <a:pt x="289" y="28"/>
                        <a:pt x="288" y="25"/>
                      </a:cubicBezTo>
                      <a:cubicBezTo>
                        <a:pt x="289" y="25"/>
                        <a:pt x="289" y="26"/>
                        <a:pt x="290" y="27"/>
                      </a:cubicBezTo>
                      <a:cubicBezTo>
                        <a:pt x="290" y="26"/>
                        <a:pt x="290" y="25"/>
                        <a:pt x="290" y="25"/>
                      </a:cubicBezTo>
                      <a:cubicBezTo>
                        <a:pt x="290" y="24"/>
                        <a:pt x="289" y="23"/>
                        <a:pt x="289" y="22"/>
                      </a:cubicBezTo>
                      <a:cubicBezTo>
                        <a:pt x="288" y="21"/>
                        <a:pt x="288" y="20"/>
                        <a:pt x="288" y="20"/>
                      </a:cubicBezTo>
                      <a:cubicBezTo>
                        <a:pt x="288" y="19"/>
                        <a:pt x="288" y="19"/>
                        <a:pt x="288" y="19"/>
                      </a:cubicBezTo>
                      <a:cubicBezTo>
                        <a:pt x="286" y="17"/>
                        <a:pt x="284" y="14"/>
                        <a:pt x="282" y="13"/>
                      </a:cubicBezTo>
                      <a:cubicBezTo>
                        <a:pt x="282" y="12"/>
                        <a:pt x="282" y="12"/>
                        <a:pt x="281" y="11"/>
                      </a:cubicBezTo>
                      <a:cubicBezTo>
                        <a:pt x="288" y="15"/>
                        <a:pt x="292" y="22"/>
                        <a:pt x="291" y="31"/>
                      </a:cubicBezTo>
                      <a:cubicBezTo>
                        <a:pt x="290" y="35"/>
                        <a:pt x="290" y="39"/>
                        <a:pt x="290" y="41"/>
                      </a:cubicBezTo>
                      <a:cubicBezTo>
                        <a:pt x="290" y="42"/>
                        <a:pt x="290" y="42"/>
                        <a:pt x="290" y="42"/>
                      </a:cubicBezTo>
                      <a:cubicBezTo>
                        <a:pt x="292" y="37"/>
                        <a:pt x="294" y="33"/>
                        <a:pt x="294" y="28"/>
                      </a:cubicBezTo>
                      <a:cubicBezTo>
                        <a:pt x="294" y="25"/>
                        <a:pt x="294" y="23"/>
                        <a:pt x="292" y="20"/>
                      </a:cubicBezTo>
                      <a:cubicBezTo>
                        <a:pt x="287" y="10"/>
                        <a:pt x="278" y="5"/>
                        <a:pt x="267" y="5"/>
                      </a:cubicBezTo>
                      <a:cubicBezTo>
                        <a:pt x="266" y="5"/>
                        <a:pt x="265" y="5"/>
                        <a:pt x="264" y="4"/>
                      </a:cubicBezTo>
                      <a:cubicBezTo>
                        <a:pt x="262" y="4"/>
                        <a:pt x="260" y="4"/>
                        <a:pt x="258" y="4"/>
                      </a:cubicBezTo>
                      <a:cubicBezTo>
                        <a:pt x="260" y="3"/>
                        <a:pt x="261" y="2"/>
                        <a:pt x="263" y="1"/>
                      </a:cubicBezTo>
                      <a:cubicBezTo>
                        <a:pt x="262" y="1"/>
                        <a:pt x="262" y="0"/>
                        <a:pt x="262" y="0"/>
                      </a:cubicBezTo>
                      <a:cubicBezTo>
                        <a:pt x="257" y="1"/>
                        <a:pt x="253" y="4"/>
                        <a:pt x="249" y="7"/>
                      </a:cubicBezTo>
                      <a:cubicBezTo>
                        <a:pt x="249" y="7"/>
                        <a:pt x="248" y="7"/>
                        <a:pt x="248" y="7"/>
                      </a:cubicBezTo>
                      <a:cubicBezTo>
                        <a:pt x="248" y="7"/>
                        <a:pt x="248" y="8"/>
                        <a:pt x="248" y="8"/>
                      </a:cubicBezTo>
                      <a:cubicBezTo>
                        <a:pt x="244" y="11"/>
                        <a:pt x="241" y="13"/>
                        <a:pt x="238" y="16"/>
                      </a:cubicBezTo>
                      <a:cubicBezTo>
                        <a:pt x="235" y="18"/>
                        <a:pt x="233" y="20"/>
                        <a:pt x="232" y="23"/>
                      </a:cubicBezTo>
                      <a:cubicBezTo>
                        <a:pt x="223" y="31"/>
                        <a:pt x="214" y="41"/>
                        <a:pt x="206" y="50"/>
                      </a:cubicBezTo>
                      <a:cubicBezTo>
                        <a:pt x="204" y="52"/>
                        <a:pt x="202" y="54"/>
                        <a:pt x="200" y="55"/>
                      </a:cubicBezTo>
                      <a:cubicBezTo>
                        <a:pt x="196" y="59"/>
                        <a:pt x="192" y="62"/>
                        <a:pt x="189" y="66"/>
                      </a:cubicBezTo>
                      <a:cubicBezTo>
                        <a:pt x="188" y="65"/>
                        <a:pt x="186" y="64"/>
                        <a:pt x="185" y="63"/>
                      </a:cubicBezTo>
                      <a:close/>
                      <a:moveTo>
                        <a:pt x="183" y="67"/>
                      </a:moveTo>
                      <a:cubicBezTo>
                        <a:pt x="183" y="67"/>
                        <a:pt x="183" y="67"/>
                        <a:pt x="184" y="67"/>
                      </a:cubicBezTo>
                      <a:cubicBezTo>
                        <a:pt x="184" y="67"/>
                        <a:pt x="184" y="67"/>
                        <a:pt x="184" y="67"/>
                      </a:cubicBezTo>
                      <a:cubicBezTo>
                        <a:pt x="184" y="67"/>
                        <a:pt x="185" y="67"/>
                        <a:pt x="186" y="67"/>
                      </a:cubicBezTo>
                      <a:cubicBezTo>
                        <a:pt x="186" y="67"/>
                        <a:pt x="186" y="67"/>
                        <a:pt x="186" y="67"/>
                      </a:cubicBezTo>
                      <a:cubicBezTo>
                        <a:pt x="185" y="67"/>
                        <a:pt x="185" y="66"/>
                        <a:pt x="184" y="66"/>
                      </a:cubicBezTo>
                      <a:cubicBezTo>
                        <a:pt x="185" y="67"/>
                        <a:pt x="186" y="67"/>
                        <a:pt x="187" y="68"/>
                      </a:cubicBezTo>
                      <a:cubicBezTo>
                        <a:pt x="185" y="71"/>
                        <a:pt x="182" y="74"/>
                        <a:pt x="180" y="77"/>
                      </a:cubicBezTo>
                      <a:cubicBezTo>
                        <a:pt x="180" y="77"/>
                        <a:pt x="181" y="77"/>
                        <a:pt x="182" y="77"/>
                      </a:cubicBezTo>
                      <a:cubicBezTo>
                        <a:pt x="174" y="84"/>
                        <a:pt x="167" y="91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8" y="97"/>
                        <a:pt x="157" y="97"/>
                        <a:pt x="155" y="97"/>
                      </a:cubicBezTo>
                      <a:cubicBezTo>
                        <a:pt x="155" y="97"/>
                        <a:pt x="154" y="98"/>
                        <a:pt x="154" y="98"/>
                      </a:cubicBezTo>
                      <a:cubicBezTo>
                        <a:pt x="153" y="98"/>
                        <a:pt x="152" y="98"/>
                        <a:pt x="151" y="98"/>
                      </a:cubicBezTo>
                      <a:cubicBezTo>
                        <a:pt x="151" y="98"/>
                        <a:pt x="151" y="98"/>
                        <a:pt x="150" y="98"/>
                      </a:cubicBezTo>
                      <a:cubicBezTo>
                        <a:pt x="150" y="98"/>
                        <a:pt x="150" y="99"/>
                        <a:pt x="149" y="99"/>
                      </a:cubicBezTo>
                      <a:cubicBezTo>
                        <a:pt x="147" y="99"/>
                        <a:pt x="146" y="100"/>
                        <a:pt x="144" y="101"/>
                      </a:cubicBezTo>
                      <a:cubicBezTo>
                        <a:pt x="144" y="101"/>
                        <a:pt x="144" y="101"/>
                        <a:pt x="143" y="101"/>
                      </a:cubicBezTo>
                      <a:cubicBezTo>
                        <a:pt x="143" y="101"/>
                        <a:pt x="143" y="101"/>
                        <a:pt x="144" y="101"/>
                      </a:cubicBezTo>
                      <a:cubicBezTo>
                        <a:pt x="142" y="102"/>
                        <a:pt x="140" y="103"/>
                        <a:pt x="139" y="104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41" y="105"/>
                        <a:pt x="141" y="105"/>
                      </a:cubicBezTo>
                      <a:cubicBezTo>
                        <a:pt x="140" y="105"/>
                        <a:pt x="140" y="105"/>
                        <a:pt x="139" y="106"/>
                      </a:cubicBezTo>
                      <a:cubicBezTo>
                        <a:pt x="133" y="111"/>
                        <a:pt x="128" y="117"/>
                        <a:pt x="125" y="123"/>
                      </a:cubicBezTo>
                      <a:cubicBezTo>
                        <a:pt x="132" y="116"/>
                        <a:pt x="139" y="111"/>
                        <a:pt x="147" y="105"/>
                      </a:cubicBezTo>
                      <a:cubicBezTo>
                        <a:pt x="148" y="104"/>
                        <a:pt x="150" y="103"/>
                        <a:pt x="152" y="102"/>
                      </a:cubicBezTo>
                      <a:cubicBezTo>
                        <a:pt x="153" y="102"/>
                        <a:pt x="155" y="101"/>
                        <a:pt x="156" y="101"/>
                      </a:cubicBezTo>
                      <a:cubicBezTo>
                        <a:pt x="154" y="103"/>
                        <a:pt x="153" y="105"/>
                        <a:pt x="152" y="107"/>
                      </a:cubicBezTo>
                      <a:cubicBezTo>
                        <a:pt x="152" y="107"/>
                        <a:pt x="152" y="107"/>
                        <a:pt x="152" y="107"/>
                      </a:cubicBezTo>
                      <a:cubicBezTo>
                        <a:pt x="152" y="107"/>
                        <a:pt x="152" y="107"/>
                        <a:pt x="151" y="107"/>
                      </a:cubicBezTo>
                      <a:cubicBezTo>
                        <a:pt x="151" y="107"/>
                        <a:pt x="150" y="107"/>
                        <a:pt x="150" y="108"/>
                      </a:cubicBezTo>
                      <a:cubicBezTo>
                        <a:pt x="150" y="108"/>
                        <a:pt x="150" y="108"/>
                        <a:pt x="150" y="109"/>
                      </a:cubicBezTo>
                      <a:cubicBezTo>
                        <a:pt x="150" y="111"/>
                        <a:pt x="150" y="115"/>
                        <a:pt x="150" y="117"/>
                      </a:cubicBezTo>
                      <a:cubicBezTo>
                        <a:pt x="149" y="121"/>
                        <a:pt x="149" y="124"/>
                        <a:pt x="150" y="128"/>
                      </a:cubicBezTo>
                      <a:cubicBezTo>
                        <a:pt x="150" y="128"/>
                        <a:pt x="151" y="128"/>
                        <a:pt x="152" y="128"/>
                      </a:cubicBezTo>
                      <a:cubicBezTo>
                        <a:pt x="153" y="131"/>
                        <a:pt x="154" y="133"/>
                        <a:pt x="156" y="137"/>
                      </a:cubicBezTo>
                      <a:cubicBezTo>
                        <a:pt x="156" y="137"/>
                        <a:pt x="155" y="137"/>
                        <a:pt x="155" y="137"/>
                      </a:cubicBezTo>
                      <a:cubicBezTo>
                        <a:pt x="156" y="137"/>
                        <a:pt x="156" y="137"/>
                        <a:pt x="157" y="138"/>
                      </a:cubicBezTo>
                      <a:cubicBezTo>
                        <a:pt x="157" y="139"/>
                        <a:pt x="158" y="139"/>
                        <a:pt x="158" y="140"/>
                      </a:cubicBezTo>
                      <a:cubicBezTo>
                        <a:pt x="159" y="141"/>
                        <a:pt x="159" y="141"/>
                        <a:pt x="159" y="142"/>
                      </a:cubicBezTo>
                      <a:cubicBezTo>
                        <a:pt x="159" y="142"/>
                        <a:pt x="159" y="142"/>
                        <a:pt x="159" y="143"/>
                      </a:cubicBezTo>
                      <a:cubicBezTo>
                        <a:pt x="159" y="143"/>
                        <a:pt x="159" y="143"/>
                        <a:pt x="159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4"/>
                        <a:pt x="158" y="144"/>
                      </a:cubicBezTo>
                      <a:cubicBezTo>
                        <a:pt x="162" y="149"/>
                        <a:pt x="166" y="152"/>
                        <a:pt x="172" y="153"/>
                      </a:cubicBezTo>
                      <a:cubicBezTo>
                        <a:pt x="172" y="153"/>
                        <a:pt x="172" y="153"/>
                        <a:pt x="172" y="153"/>
                      </a:cubicBezTo>
                      <a:cubicBezTo>
                        <a:pt x="175" y="154"/>
                        <a:pt x="179" y="155"/>
                        <a:pt x="183" y="154"/>
                      </a:cubicBezTo>
                      <a:cubicBezTo>
                        <a:pt x="186" y="153"/>
                        <a:pt x="188" y="153"/>
                        <a:pt x="190" y="153"/>
                      </a:cubicBezTo>
                      <a:cubicBezTo>
                        <a:pt x="189" y="155"/>
                        <a:pt x="188" y="157"/>
                        <a:pt x="187" y="159"/>
                      </a:cubicBezTo>
                      <a:cubicBezTo>
                        <a:pt x="177" y="171"/>
                        <a:pt x="167" y="183"/>
                        <a:pt x="155" y="193"/>
                      </a:cubicBezTo>
                      <a:cubicBezTo>
                        <a:pt x="156" y="195"/>
                        <a:pt x="157" y="195"/>
                        <a:pt x="158" y="193"/>
                      </a:cubicBezTo>
                      <a:cubicBezTo>
                        <a:pt x="165" y="187"/>
                        <a:pt x="172" y="181"/>
                        <a:pt x="178" y="174"/>
                      </a:cubicBezTo>
                      <a:cubicBezTo>
                        <a:pt x="175" y="178"/>
                        <a:pt x="172" y="182"/>
                        <a:pt x="169" y="187"/>
                      </a:cubicBezTo>
                      <a:cubicBezTo>
                        <a:pt x="166" y="189"/>
                        <a:pt x="164" y="192"/>
                        <a:pt x="162" y="195"/>
                      </a:cubicBezTo>
                      <a:cubicBezTo>
                        <a:pt x="156" y="201"/>
                        <a:pt x="150" y="206"/>
                        <a:pt x="143" y="211"/>
                      </a:cubicBezTo>
                      <a:cubicBezTo>
                        <a:pt x="142" y="211"/>
                        <a:pt x="141" y="211"/>
                        <a:pt x="140" y="211"/>
                      </a:cubicBezTo>
                      <a:cubicBezTo>
                        <a:pt x="140" y="211"/>
                        <a:pt x="140" y="211"/>
                        <a:pt x="140" y="211"/>
                      </a:cubicBezTo>
                      <a:cubicBezTo>
                        <a:pt x="140" y="211"/>
                        <a:pt x="140" y="210"/>
                        <a:pt x="140" y="210"/>
                      </a:cubicBezTo>
                      <a:cubicBezTo>
                        <a:pt x="139" y="210"/>
                        <a:pt x="139" y="210"/>
                        <a:pt x="138" y="210"/>
                      </a:cubicBezTo>
                      <a:cubicBezTo>
                        <a:pt x="138" y="211"/>
                        <a:pt x="138" y="211"/>
                        <a:pt x="137" y="212"/>
                      </a:cubicBezTo>
                      <a:cubicBezTo>
                        <a:pt x="136" y="212"/>
                        <a:pt x="135" y="212"/>
                        <a:pt x="134" y="212"/>
                      </a:cubicBezTo>
                      <a:cubicBezTo>
                        <a:pt x="134" y="211"/>
                        <a:pt x="135" y="210"/>
                        <a:pt x="136" y="209"/>
                      </a:cubicBezTo>
                      <a:cubicBezTo>
                        <a:pt x="136" y="209"/>
                        <a:pt x="136" y="209"/>
                        <a:pt x="135" y="209"/>
                      </a:cubicBezTo>
                      <a:cubicBezTo>
                        <a:pt x="136" y="208"/>
                        <a:pt x="136" y="207"/>
                        <a:pt x="136" y="207"/>
                      </a:cubicBezTo>
                      <a:cubicBezTo>
                        <a:pt x="136" y="207"/>
                        <a:pt x="136" y="206"/>
                        <a:pt x="136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6" y="204"/>
                        <a:pt x="136" y="204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7" y="202"/>
                        <a:pt x="137" y="202"/>
                        <a:pt x="138" y="201"/>
                      </a:cubicBezTo>
                      <a:cubicBezTo>
                        <a:pt x="138" y="199"/>
                        <a:pt x="138" y="197"/>
                        <a:pt x="137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7" y="193"/>
                        <a:pt x="137" y="191"/>
                        <a:pt x="137" y="190"/>
                      </a:cubicBezTo>
                      <a:cubicBezTo>
                        <a:pt x="137" y="189"/>
                        <a:pt x="137" y="189"/>
                        <a:pt x="137" y="188"/>
                      </a:cubicBezTo>
                      <a:cubicBezTo>
                        <a:pt x="137" y="188"/>
                        <a:pt x="137" y="188"/>
                        <a:pt x="137" y="188"/>
                      </a:cubicBezTo>
                      <a:cubicBezTo>
                        <a:pt x="137" y="189"/>
                        <a:pt x="137" y="189"/>
                        <a:pt x="137" y="189"/>
                      </a:cubicBezTo>
                      <a:cubicBezTo>
                        <a:pt x="137" y="189"/>
                        <a:pt x="137" y="189"/>
                        <a:pt x="137" y="190"/>
                      </a:cubicBezTo>
                      <a:cubicBezTo>
                        <a:pt x="137" y="190"/>
                        <a:pt x="137" y="190"/>
                        <a:pt x="137" y="191"/>
                      </a:cubicBezTo>
                      <a:cubicBezTo>
                        <a:pt x="137" y="191"/>
                        <a:pt x="137" y="191"/>
                        <a:pt x="137" y="191"/>
                      </a:cubicBezTo>
                      <a:cubicBezTo>
                        <a:pt x="138" y="191"/>
                        <a:pt x="138" y="191"/>
                        <a:pt x="138" y="191"/>
                      </a:cubicBezTo>
                      <a:cubicBezTo>
                        <a:pt x="138" y="191"/>
                        <a:pt x="139" y="191"/>
                        <a:pt x="139" y="191"/>
                      </a:cubicBezTo>
                      <a:cubicBezTo>
                        <a:pt x="139" y="191"/>
                        <a:pt x="139" y="191"/>
                        <a:pt x="139" y="191"/>
                      </a:cubicBezTo>
                      <a:cubicBezTo>
                        <a:pt x="139" y="190"/>
                        <a:pt x="139" y="189"/>
                        <a:pt x="139" y="189"/>
                      </a:cubicBezTo>
                      <a:cubicBezTo>
                        <a:pt x="139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0" y="187"/>
                      </a:cubicBezTo>
                      <a:cubicBezTo>
                        <a:pt x="140" y="187"/>
                        <a:pt x="140" y="186"/>
                        <a:pt x="140" y="186"/>
                      </a:cubicBezTo>
                      <a:cubicBezTo>
                        <a:pt x="138" y="181"/>
                        <a:pt x="136" y="177"/>
                        <a:pt x="132" y="173"/>
                      </a:cubicBezTo>
                      <a:cubicBezTo>
                        <a:pt x="132" y="173"/>
                        <a:pt x="132" y="173"/>
                        <a:pt x="132" y="173"/>
                      </a:cubicBezTo>
                      <a:cubicBezTo>
                        <a:pt x="133" y="173"/>
                        <a:pt x="133" y="173"/>
                        <a:pt x="133" y="173"/>
                      </a:cubicBezTo>
                      <a:cubicBezTo>
                        <a:pt x="132" y="172"/>
                        <a:pt x="132" y="172"/>
                        <a:pt x="132" y="172"/>
                      </a:cubicBezTo>
                      <a:cubicBezTo>
                        <a:pt x="129" y="167"/>
                        <a:pt x="124" y="164"/>
                        <a:pt x="117" y="165"/>
                      </a:cubicBezTo>
                      <a:cubicBezTo>
                        <a:pt x="117" y="165"/>
                        <a:pt x="117" y="165"/>
                        <a:pt x="116" y="165"/>
                      </a:cubicBezTo>
                      <a:cubicBezTo>
                        <a:pt x="116" y="165"/>
                        <a:pt x="116" y="165"/>
                        <a:pt x="115" y="165"/>
                      </a:cubicBezTo>
                      <a:cubicBezTo>
                        <a:pt x="114" y="166"/>
                        <a:pt x="112" y="166"/>
                        <a:pt x="110" y="166"/>
                      </a:cubicBezTo>
                      <a:cubicBezTo>
                        <a:pt x="104" y="167"/>
                        <a:pt x="99" y="169"/>
                        <a:pt x="96" y="174"/>
                      </a:cubicBezTo>
                      <a:cubicBezTo>
                        <a:pt x="95" y="175"/>
                        <a:pt x="94" y="176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1" y="178"/>
                      </a:cubicBezTo>
                      <a:cubicBezTo>
                        <a:pt x="90" y="179"/>
                        <a:pt x="89" y="180"/>
                        <a:pt x="88" y="181"/>
                      </a:cubicBezTo>
                      <a:cubicBezTo>
                        <a:pt x="89" y="179"/>
                        <a:pt x="89" y="177"/>
                        <a:pt x="90" y="175"/>
                      </a:cubicBezTo>
                      <a:cubicBezTo>
                        <a:pt x="89" y="175"/>
                        <a:pt x="89" y="175"/>
                        <a:pt x="89" y="175"/>
                      </a:cubicBezTo>
                      <a:cubicBezTo>
                        <a:pt x="86" y="179"/>
                        <a:pt x="84" y="183"/>
                        <a:pt x="82" y="187"/>
                      </a:cubicBezTo>
                      <a:cubicBezTo>
                        <a:pt x="81" y="188"/>
                        <a:pt x="79" y="190"/>
                        <a:pt x="77" y="192"/>
                      </a:cubicBezTo>
                      <a:cubicBezTo>
                        <a:pt x="77" y="191"/>
                        <a:pt x="77" y="191"/>
                        <a:pt x="77" y="191"/>
                      </a:cubicBezTo>
                      <a:cubicBezTo>
                        <a:pt x="81" y="185"/>
                        <a:pt x="83" y="179"/>
                        <a:pt x="84" y="171"/>
                      </a:cubicBezTo>
                      <a:cubicBezTo>
                        <a:pt x="83" y="171"/>
                        <a:pt x="83" y="171"/>
                        <a:pt x="83" y="171"/>
                      </a:cubicBezTo>
                      <a:cubicBezTo>
                        <a:pt x="81" y="178"/>
                        <a:pt x="78" y="185"/>
                        <a:pt x="75" y="192"/>
                      </a:cubicBezTo>
                      <a:cubicBezTo>
                        <a:pt x="75" y="193"/>
                        <a:pt x="76" y="193"/>
                        <a:pt x="76" y="193"/>
                      </a:cubicBezTo>
                      <a:cubicBezTo>
                        <a:pt x="74" y="195"/>
                        <a:pt x="71" y="198"/>
                        <a:pt x="68" y="201"/>
                      </a:cubicBezTo>
                      <a:cubicBezTo>
                        <a:pt x="72" y="191"/>
                        <a:pt x="75" y="179"/>
                        <a:pt x="78" y="169"/>
                      </a:cubicBezTo>
                      <a:cubicBezTo>
                        <a:pt x="76" y="169"/>
                        <a:pt x="76" y="170"/>
                        <a:pt x="75" y="171"/>
                      </a:cubicBezTo>
                      <a:cubicBezTo>
                        <a:pt x="71" y="182"/>
                        <a:pt x="67" y="193"/>
                        <a:pt x="64" y="204"/>
                      </a:cubicBezTo>
                      <a:cubicBezTo>
                        <a:pt x="64" y="204"/>
                        <a:pt x="64" y="204"/>
                        <a:pt x="64" y="205"/>
                      </a:cubicBezTo>
                      <a:cubicBezTo>
                        <a:pt x="64" y="205"/>
                        <a:pt x="64" y="205"/>
                        <a:pt x="64" y="205"/>
                      </a:cubicBezTo>
                      <a:cubicBezTo>
                        <a:pt x="64" y="205"/>
                        <a:pt x="64" y="204"/>
                        <a:pt x="64" y="203"/>
                      </a:cubicBezTo>
                      <a:cubicBezTo>
                        <a:pt x="67" y="193"/>
                        <a:pt x="69" y="183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67" y="180"/>
                        <a:pt x="65" y="188"/>
                        <a:pt x="63" y="196"/>
                      </a:cubicBezTo>
                      <a:cubicBezTo>
                        <a:pt x="62" y="191"/>
                        <a:pt x="62" y="187"/>
                        <a:pt x="62" y="182"/>
                      </a:cubicBezTo>
                      <a:cubicBezTo>
                        <a:pt x="62" y="183"/>
                        <a:pt x="62" y="184"/>
                        <a:pt x="63" y="185"/>
                      </a:cubicBezTo>
                      <a:cubicBezTo>
                        <a:pt x="63" y="185"/>
                        <a:pt x="64" y="184"/>
                        <a:pt x="64" y="184"/>
                      </a:cubicBezTo>
                      <a:cubicBezTo>
                        <a:pt x="64" y="181"/>
                        <a:pt x="64" y="179"/>
                        <a:pt x="64" y="177"/>
                      </a:cubicBezTo>
                      <a:cubicBezTo>
                        <a:pt x="63" y="168"/>
                        <a:pt x="65" y="159"/>
                        <a:pt x="69" y="149"/>
                      </a:cubicBezTo>
                      <a:cubicBezTo>
                        <a:pt x="68" y="150"/>
                        <a:pt x="68" y="151"/>
                        <a:pt x="69" y="152"/>
                      </a:cubicBezTo>
                      <a:cubicBezTo>
                        <a:pt x="69" y="151"/>
                        <a:pt x="70" y="151"/>
                        <a:pt x="70" y="151"/>
                      </a:cubicBezTo>
                      <a:cubicBezTo>
                        <a:pt x="71" y="151"/>
                        <a:pt x="71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73" y="145"/>
                        <a:pt x="75" y="142"/>
                        <a:pt x="77" y="139"/>
                      </a:cubicBezTo>
                      <a:cubicBezTo>
                        <a:pt x="76" y="141"/>
                        <a:pt x="76" y="143"/>
                        <a:pt x="76" y="145"/>
                      </a:cubicBezTo>
                      <a:cubicBezTo>
                        <a:pt x="76" y="145"/>
                        <a:pt x="77" y="145"/>
                        <a:pt x="78" y="145"/>
                      </a:cubicBezTo>
                      <a:cubicBezTo>
                        <a:pt x="78" y="145"/>
                        <a:pt x="78" y="145"/>
                        <a:pt x="77" y="144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80" y="137"/>
                        <a:pt x="83" y="131"/>
                        <a:pt x="87" y="125"/>
                      </a:cubicBezTo>
                      <a:cubicBezTo>
                        <a:pt x="89" y="123"/>
                        <a:pt x="91" y="120"/>
                        <a:pt x="93" y="117"/>
                      </a:cubicBezTo>
                      <a:cubicBezTo>
                        <a:pt x="106" y="102"/>
                        <a:pt x="120" y="88"/>
                        <a:pt x="136" y="76"/>
                      </a:cubicBezTo>
                      <a:cubicBezTo>
                        <a:pt x="131" y="79"/>
                        <a:pt x="126" y="82"/>
                        <a:pt x="122" y="85"/>
                      </a:cubicBezTo>
                      <a:cubicBezTo>
                        <a:pt x="124" y="83"/>
                        <a:pt x="125" y="82"/>
                        <a:pt x="127" y="80"/>
                      </a:cubicBezTo>
                      <a:cubicBezTo>
                        <a:pt x="127" y="80"/>
                        <a:pt x="128" y="80"/>
                        <a:pt x="128" y="80"/>
                      </a:cubicBezTo>
                      <a:cubicBezTo>
                        <a:pt x="129" y="79"/>
                        <a:pt x="129" y="79"/>
                        <a:pt x="130" y="79"/>
                      </a:cubicBezTo>
                      <a:cubicBezTo>
                        <a:pt x="132" y="77"/>
                        <a:pt x="135" y="76"/>
                        <a:pt x="138" y="74"/>
                      </a:cubicBezTo>
                      <a:cubicBezTo>
                        <a:pt x="146" y="68"/>
                        <a:pt x="154" y="65"/>
                        <a:pt x="164" y="63"/>
                      </a:cubicBezTo>
                      <a:cubicBezTo>
                        <a:pt x="164" y="63"/>
                        <a:pt x="164" y="63"/>
                        <a:pt x="165" y="63"/>
                      </a:cubicBezTo>
                      <a:cubicBezTo>
                        <a:pt x="168" y="64"/>
                        <a:pt x="172" y="65"/>
                        <a:pt x="175" y="65"/>
                      </a:cubicBezTo>
                      <a:cubicBezTo>
                        <a:pt x="177" y="65"/>
                        <a:pt x="179" y="66"/>
                        <a:pt x="181" y="66"/>
                      </a:cubicBezTo>
                      <a:cubicBezTo>
                        <a:pt x="182" y="67"/>
                        <a:pt x="182" y="67"/>
                        <a:pt x="183" y="67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lose/>
                      <a:moveTo>
                        <a:pt x="151" y="62"/>
                      </a:moveTo>
                      <a:cubicBezTo>
                        <a:pt x="150" y="62"/>
                        <a:pt x="150" y="62"/>
                        <a:pt x="149" y="63"/>
                      </a:cubicBezTo>
                      <a:cubicBezTo>
                        <a:pt x="149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9" y="62"/>
                        <a:pt x="150" y="62"/>
                        <a:pt x="151" y="62"/>
                      </a:cubicBezTo>
                      <a:close/>
                      <a:moveTo>
                        <a:pt x="183" y="76"/>
                      </a:move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6" y="73"/>
                        <a:pt x="188" y="71"/>
                        <a:pt x="190" y="69"/>
                      </a:cubicBezTo>
                      <a:cubicBezTo>
                        <a:pt x="190" y="69"/>
                        <a:pt x="190" y="69"/>
                        <a:pt x="190" y="69"/>
                      </a:cubicBezTo>
                      <a:cubicBezTo>
                        <a:pt x="188" y="72"/>
                        <a:pt x="186" y="74"/>
                        <a:pt x="183" y="76"/>
                      </a:cubicBezTo>
                      <a:close/>
                      <a:moveTo>
                        <a:pt x="141" y="68"/>
                      </a:moveTo>
                      <a:cubicBezTo>
                        <a:pt x="142" y="68"/>
                        <a:pt x="142" y="68"/>
                        <a:pt x="142" y="69"/>
                      </a:cubicBezTo>
                      <a:cubicBezTo>
                        <a:pt x="139" y="70"/>
                        <a:pt x="137" y="71"/>
                        <a:pt x="135" y="73"/>
                      </a:cubicBezTo>
                      <a:cubicBezTo>
                        <a:pt x="134" y="73"/>
                        <a:pt x="133" y="73"/>
                        <a:pt x="132" y="74"/>
                      </a:cubicBezTo>
                      <a:cubicBezTo>
                        <a:pt x="136" y="71"/>
                        <a:pt x="139" y="69"/>
                        <a:pt x="142" y="67"/>
                      </a:cubicBezTo>
                      <a:cubicBezTo>
                        <a:pt x="142" y="67"/>
                        <a:pt x="142" y="67"/>
                        <a:pt x="142" y="67"/>
                      </a:cubicBezTo>
                      <a:cubicBezTo>
                        <a:pt x="142" y="67"/>
                        <a:pt x="142" y="67"/>
                        <a:pt x="141" y="68"/>
                      </a:cubicBezTo>
                      <a:close/>
                      <a:moveTo>
                        <a:pt x="181" y="119"/>
                      </a:moveTo>
                      <a:cubicBezTo>
                        <a:pt x="181" y="118"/>
                        <a:pt x="181" y="118"/>
                        <a:pt x="182" y="118"/>
                      </a:cubicBezTo>
                      <a:cubicBezTo>
                        <a:pt x="181" y="117"/>
                        <a:pt x="181" y="118"/>
                        <a:pt x="180" y="118"/>
                      </a:cubicBezTo>
                      <a:cubicBezTo>
                        <a:pt x="176" y="121"/>
                        <a:pt x="172" y="125"/>
                        <a:pt x="168" y="129"/>
                      </a:cubicBezTo>
                      <a:cubicBezTo>
                        <a:pt x="165" y="132"/>
                        <a:pt x="163" y="135"/>
                        <a:pt x="161" y="138"/>
                      </a:cubicBezTo>
                      <a:cubicBezTo>
                        <a:pt x="160" y="137"/>
                        <a:pt x="160" y="137"/>
                        <a:pt x="160" y="136"/>
                      </a:cubicBezTo>
                      <a:cubicBezTo>
                        <a:pt x="166" y="129"/>
                        <a:pt x="172" y="123"/>
                        <a:pt x="178" y="115"/>
                      </a:cubicBezTo>
                      <a:cubicBezTo>
                        <a:pt x="177" y="115"/>
                        <a:pt x="177" y="115"/>
                        <a:pt x="177" y="115"/>
                      </a:cubicBezTo>
                      <a:cubicBezTo>
                        <a:pt x="170" y="121"/>
                        <a:pt x="164" y="127"/>
                        <a:pt x="158" y="134"/>
                      </a:cubicBezTo>
                      <a:cubicBezTo>
                        <a:pt x="157" y="132"/>
                        <a:pt x="156" y="130"/>
                        <a:pt x="155" y="128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61" y="121"/>
                        <a:pt x="166" y="115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64" y="114"/>
                        <a:pt x="159" y="119"/>
                        <a:pt x="155" y="125"/>
                      </a:cubicBezTo>
                      <a:cubicBezTo>
                        <a:pt x="154" y="125"/>
                        <a:pt x="154" y="125"/>
                        <a:pt x="154" y="124"/>
                      </a:cubicBezTo>
                      <a:cubicBezTo>
                        <a:pt x="154" y="124"/>
                        <a:pt x="154" y="124"/>
                        <a:pt x="154" y="124"/>
                      </a:cubicBezTo>
                      <a:cubicBezTo>
                        <a:pt x="154" y="121"/>
                        <a:pt x="153" y="118"/>
                        <a:pt x="154" y="115"/>
                      </a:cubicBezTo>
                      <a:cubicBezTo>
                        <a:pt x="154" y="113"/>
                        <a:pt x="156" y="111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60" y="108"/>
                        <a:pt x="163" y="106"/>
                        <a:pt x="165" y="104"/>
                      </a:cubicBezTo>
                      <a:cubicBezTo>
                        <a:pt x="172" y="97"/>
                        <a:pt x="179" y="90"/>
                        <a:pt x="185" y="83"/>
                      </a:cubicBezTo>
                      <a:cubicBezTo>
                        <a:pt x="192" y="76"/>
                        <a:pt x="199" y="68"/>
                        <a:pt x="206" y="60"/>
                      </a:cubicBezTo>
                      <a:cubicBezTo>
                        <a:pt x="208" y="58"/>
                        <a:pt x="210" y="56"/>
                        <a:pt x="212" y="54"/>
                      </a:cubicBezTo>
                      <a:cubicBezTo>
                        <a:pt x="216" y="51"/>
                        <a:pt x="219" y="48"/>
                        <a:pt x="222" y="45"/>
                      </a:cubicBezTo>
                      <a:cubicBezTo>
                        <a:pt x="224" y="43"/>
                        <a:pt x="226" y="42"/>
                        <a:pt x="228" y="41"/>
                      </a:cubicBezTo>
                      <a:cubicBezTo>
                        <a:pt x="228" y="41"/>
                        <a:pt x="228" y="41"/>
                        <a:pt x="228" y="42"/>
                      </a:cubicBezTo>
                      <a:cubicBezTo>
                        <a:pt x="228" y="41"/>
                        <a:pt x="229" y="41"/>
                        <a:pt x="229" y="41"/>
                      </a:cubicBezTo>
                      <a:cubicBezTo>
                        <a:pt x="237" y="34"/>
                        <a:pt x="245" y="26"/>
                        <a:pt x="253" y="19"/>
                      </a:cubicBezTo>
                      <a:cubicBezTo>
                        <a:pt x="258" y="17"/>
                        <a:pt x="262" y="15"/>
                        <a:pt x="267" y="15"/>
                      </a:cubicBezTo>
                      <a:cubicBezTo>
                        <a:pt x="259" y="21"/>
                        <a:pt x="252" y="27"/>
                        <a:pt x="245" y="35"/>
                      </a:cubicBezTo>
                      <a:cubicBezTo>
                        <a:pt x="246" y="35"/>
                        <a:pt x="247" y="35"/>
                        <a:pt x="247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6" y="27"/>
                        <a:pt x="264" y="20"/>
                        <a:pt x="271" y="12"/>
                      </a:cubicBezTo>
                      <a:cubicBezTo>
                        <a:pt x="273" y="12"/>
                        <a:pt x="274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8" y="13"/>
                        <a:pt x="278" y="14"/>
                        <a:pt x="279" y="14"/>
                      </a:cubicBezTo>
                      <a:cubicBezTo>
                        <a:pt x="279" y="15"/>
                        <a:pt x="280" y="15"/>
                        <a:pt x="280" y="15"/>
                      </a:cubicBezTo>
                      <a:cubicBezTo>
                        <a:pt x="280" y="15"/>
                        <a:pt x="280" y="16"/>
                        <a:pt x="281" y="17"/>
                      </a:cubicBezTo>
                      <a:cubicBezTo>
                        <a:pt x="282" y="21"/>
                        <a:pt x="284" y="24"/>
                        <a:pt x="284" y="27"/>
                      </a:cubicBezTo>
                      <a:cubicBezTo>
                        <a:pt x="285" y="27"/>
                        <a:pt x="285" y="27"/>
                        <a:pt x="285" y="27"/>
                      </a:cubicBezTo>
                      <a:cubicBezTo>
                        <a:pt x="285" y="29"/>
                        <a:pt x="285" y="32"/>
                        <a:pt x="285" y="34"/>
                      </a:cubicBezTo>
                      <a:cubicBezTo>
                        <a:pt x="284" y="36"/>
                        <a:pt x="284" y="38"/>
                        <a:pt x="284" y="40"/>
                      </a:cubicBezTo>
                      <a:cubicBezTo>
                        <a:pt x="284" y="40"/>
                        <a:pt x="284" y="40"/>
                        <a:pt x="284" y="40"/>
                      </a:cubicBezTo>
                      <a:cubicBezTo>
                        <a:pt x="281" y="43"/>
                        <a:pt x="279" y="47"/>
                        <a:pt x="276" y="50"/>
                      </a:cubicBezTo>
                      <a:cubicBezTo>
                        <a:pt x="274" y="53"/>
                        <a:pt x="272" y="56"/>
                        <a:pt x="270" y="59"/>
                      </a:cubicBezTo>
                      <a:cubicBezTo>
                        <a:pt x="263" y="68"/>
                        <a:pt x="256" y="76"/>
                        <a:pt x="247" y="83"/>
                      </a:cubicBezTo>
                      <a:cubicBezTo>
                        <a:pt x="247" y="84"/>
                        <a:pt x="246" y="85"/>
                        <a:pt x="245" y="85"/>
                      </a:cubicBezTo>
                      <a:cubicBezTo>
                        <a:pt x="246" y="85"/>
                        <a:pt x="246" y="84"/>
                        <a:pt x="246" y="83"/>
                      </a:cubicBezTo>
                      <a:cubicBezTo>
                        <a:pt x="245" y="84"/>
                        <a:pt x="243" y="85"/>
                        <a:pt x="242" y="86"/>
                      </a:cubicBezTo>
                      <a:cubicBezTo>
                        <a:pt x="242" y="87"/>
                        <a:pt x="241" y="87"/>
                        <a:pt x="241" y="88"/>
                      </a:cubicBezTo>
                      <a:cubicBezTo>
                        <a:pt x="244" y="84"/>
                        <a:pt x="246" y="80"/>
                        <a:pt x="249" y="76"/>
                      </a:cubicBezTo>
                      <a:cubicBezTo>
                        <a:pt x="254" y="70"/>
                        <a:pt x="259" y="64"/>
                        <a:pt x="264" y="58"/>
                      </a:cubicBezTo>
                      <a:cubicBezTo>
                        <a:pt x="250" y="71"/>
                        <a:pt x="238" y="84"/>
                        <a:pt x="225" y="98"/>
                      </a:cubicBezTo>
                      <a:cubicBezTo>
                        <a:pt x="224" y="99"/>
                        <a:pt x="222" y="101"/>
                        <a:pt x="221" y="102"/>
                      </a:cubicBezTo>
                      <a:cubicBezTo>
                        <a:pt x="229" y="95"/>
                        <a:pt x="235" y="86"/>
                        <a:pt x="240" y="76"/>
                      </a:cubicBezTo>
                      <a:cubicBezTo>
                        <a:pt x="228" y="91"/>
                        <a:pt x="214" y="105"/>
                        <a:pt x="199" y="117"/>
                      </a:cubicBezTo>
                      <a:cubicBezTo>
                        <a:pt x="199" y="117"/>
                        <a:pt x="199" y="117"/>
                        <a:pt x="200" y="117"/>
                      </a:cubicBezTo>
                      <a:cubicBezTo>
                        <a:pt x="200" y="117"/>
                        <a:pt x="200" y="118"/>
                        <a:pt x="200" y="119"/>
                      </a:cubicBezTo>
                      <a:cubicBezTo>
                        <a:pt x="201" y="118"/>
                        <a:pt x="201" y="117"/>
                        <a:pt x="202" y="117"/>
                      </a:cubicBezTo>
                      <a:cubicBezTo>
                        <a:pt x="202" y="117"/>
                        <a:pt x="202" y="117"/>
                        <a:pt x="203" y="117"/>
                      </a:cubicBezTo>
                      <a:cubicBezTo>
                        <a:pt x="207" y="114"/>
                        <a:pt x="210" y="111"/>
                        <a:pt x="214" y="108"/>
                      </a:cubicBezTo>
                      <a:cubicBezTo>
                        <a:pt x="212" y="110"/>
                        <a:pt x="211" y="113"/>
                        <a:pt x="211" y="115"/>
                      </a:cubicBezTo>
                      <a:cubicBezTo>
                        <a:pt x="216" y="111"/>
                        <a:pt x="220" y="107"/>
                        <a:pt x="225" y="102"/>
                      </a:cubicBezTo>
                      <a:cubicBezTo>
                        <a:pt x="227" y="101"/>
                        <a:pt x="229" y="99"/>
                        <a:pt x="231" y="97"/>
                      </a:cubicBezTo>
                      <a:cubicBezTo>
                        <a:pt x="220" y="109"/>
                        <a:pt x="210" y="120"/>
                        <a:pt x="199" y="132"/>
                      </a:cubicBezTo>
                      <a:cubicBezTo>
                        <a:pt x="200" y="132"/>
                        <a:pt x="200" y="132"/>
                        <a:pt x="201" y="132"/>
                      </a:cubicBezTo>
                      <a:cubicBezTo>
                        <a:pt x="202" y="131"/>
                        <a:pt x="204" y="130"/>
                        <a:pt x="206" y="129"/>
                      </a:cubicBezTo>
                      <a:cubicBezTo>
                        <a:pt x="205" y="129"/>
                        <a:pt x="205" y="130"/>
                        <a:pt x="204" y="131"/>
                      </a:cubicBezTo>
                      <a:cubicBezTo>
                        <a:pt x="204" y="131"/>
                        <a:pt x="204" y="131"/>
                        <a:pt x="204" y="131"/>
                      </a:cubicBezTo>
                      <a:cubicBezTo>
                        <a:pt x="202" y="133"/>
                        <a:pt x="201" y="135"/>
                        <a:pt x="200" y="136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8"/>
                        <a:pt x="197" y="139"/>
                        <a:pt x="196" y="141"/>
                      </a:cubicBezTo>
                      <a:cubicBezTo>
                        <a:pt x="196" y="141"/>
                        <a:pt x="195" y="141"/>
                        <a:pt x="195" y="141"/>
                      </a:cubicBezTo>
                      <a:cubicBezTo>
                        <a:pt x="195" y="141"/>
                        <a:pt x="195" y="141"/>
                        <a:pt x="194" y="140"/>
                      </a:cubicBezTo>
                      <a:cubicBezTo>
                        <a:pt x="194" y="141"/>
                        <a:pt x="194" y="141"/>
                        <a:pt x="194" y="142"/>
                      </a:cubicBezTo>
                      <a:cubicBezTo>
                        <a:pt x="193" y="143"/>
                        <a:pt x="191" y="144"/>
                        <a:pt x="189" y="145"/>
                      </a:cubicBezTo>
                      <a:cubicBezTo>
                        <a:pt x="190" y="145"/>
                        <a:pt x="190" y="145"/>
                        <a:pt x="190" y="145"/>
                      </a:cubicBezTo>
                      <a:cubicBezTo>
                        <a:pt x="190" y="144"/>
                        <a:pt x="190" y="143"/>
                        <a:pt x="190" y="143"/>
                      </a:cubicBezTo>
                      <a:cubicBezTo>
                        <a:pt x="189" y="142"/>
                        <a:pt x="189" y="142"/>
                        <a:pt x="188" y="143"/>
                      </a:cubicBezTo>
                      <a:cubicBezTo>
                        <a:pt x="188" y="143"/>
                        <a:pt x="188" y="144"/>
                        <a:pt x="188" y="144"/>
                      </a:cubicBezTo>
                      <a:cubicBezTo>
                        <a:pt x="187" y="145"/>
                        <a:pt x="186" y="147"/>
                        <a:pt x="186" y="149"/>
                      </a:cubicBezTo>
                      <a:cubicBezTo>
                        <a:pt x="186" y="149"/>
                        <a:pt x="186" y="149"/>
                        <a:pt x="187" y="149"/>
                      </a:cubicBezTo>
                      <a:cubicBezTo>
                        <a:pt x="185" y="149"/>
                        <a:pt x="183" y="150"/>
                        <a:pt x="182" y="150"/>
                      </a:cubicBezTo>
                      <a:cubicBezTo>
                        <a:pt x="180" y="150"/>
                        <a:pt x="179" y="150"/>
                        <a:pt x="178" y="150"/>
                      </a:cubicBezTo>
                      <a:cubicBezTo>
                        <a:pt x="180" y="149"/>
                        <a:pt x="181" y="147"/>
                        <a:pt x="182" y="145"/>
                      </a:cubicBezTo>
                      <a:cubicBezTo>
                        <a:pt x="182" y="145"/>
                        <a:pt x="183" y="145"/>
                        <a:pt x="184" y="145"/>
                      </a:cubicBezTo>
                      <a:cubicBezTo>
                        <a:pt x="184" y="145"/>
                        <a:pt x="184" y="145"/>
                        <a:pt x="184" y="145"/>
                      </a:cubicBezTo>
                      <a:cubicBezTo>
                        <a:pt x="183" y="145"/>
                        <a:pt x="183" y="145"/>
                        <a:pt x="182" y="145"/>
                      </a:cubicBezTo>
                      <a:cubicBezTo>
                        <a:pt x="184" y="143"/>
                        <a:pt x="185" y="141"/>
                        <a:pt x="186" y="139"/>
                      </a:cubicBezTo>
                      <a:cubicBezTo>
                        <a:pt x="185" y="139"/>
                        <a:pt x="185" y="139"/>
                        <a:pt x="185" y="139"/>
                      </a:cubicBezTo>
                      <a:cubicBezTo>
                        <a:pt x="183" y="140"/>
                        <a:pt x="181" y="142"/>
                        <a:pt x="180" y="145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3"/>
                        <a:pt x="179" y="141"/>
                        <a:pt x="179" y="140"/>
                      </a:cubicBezTo>
                      <a:cubicBezTo>
                        <a:pt x="179" y="139"/>
                        <a:pt x="178" y="139"/>
                        <a:pt x="178" y="139"/>
                      </a:cubicBezTo>
                      <a:cubicBezTo>
                        <a:pt x="178" y="139"/>
                        <a:pt x="177" y="140"/>
                        <a:pt x="177" y="141"/>
                      </a:cubicBezTo>
                      <a:cubicBezTo>
                        <a:pt x="176" y="141"/>
                        <a:pt x="176" y="143"/>
                        <a:pt x="176" y="144"/>
                      </a:cubicBezTo>
                      <a:cubicBezTo>
                        <a:pt x="175" y="143"/>
                        <a:pt x="174" y="143"/>
                        <a:pt x="172" y="143"/>
                      </a:cubicBezTo>
                      <a:cubicBezTo>
                        <a:pt x="176" y="140"/>
                        <a:pt x="179" y="136"/>
                        <a:pt x="182" y="132"/>
                      </a:cubicBezTo>
                      <a:cubicBezTo>
                        <a:pt x="181" y="132"/>
                        <a:pt x="181" y="132"/>
                        <a:pt x="181" y="132"/>
                      </a:cubicBezTo>
                      <a:cubicBezTo>
                        <a:pt x="177" y="136"/>
                        <a:pt x="174" y="139"/>
                        <a:pt x="170" y="143"/>
                      </a:cubicBezTo>
                      <a:cubicBezTo>
                        <a:pt x="170" y="143"/>
                        <a:pt x="169" y="143"/>
                        <a:pt x="169" y="143"/>
                      </a:cubicBezTo>
                      <a:cubicBezTo>
                        <a:pt x="169" y="142"/>
                        <a:pt x="170" y="141"/>
                        <a:pt x="170" y="141"/>
                      </a:cubicBezTo>
                      <a:cubicBezTo>
                        <a:pt x="169" y="141"/>
                        <a:pt x="169" y="141"/>
                        <a:pt x="168" y="141"/>
                      </a:cubicBezTo>
                      <a:cubicBezTo>
                        <a:pt x="168" y="141"/>
                        <a:pt x="168" y="141"/>
                        <a:pt x="168" y="141"/>
                      </a:cubicBezTo>
                      <a:cubicBezTo>
                        <a:pt x="168" y="141"/>
                        <a:pt x="168" y="142"/>
                        <a:pt x="168" y="143"/>
                      </a:cubicBezTo>
                      <a:cubicBezTo>
                        <a:pt x="168" y="142"/>
                        <a:pt x="168" y="142"/>
                        <a:pt x="167" y="142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6" y="144"/>
                        <a:pt x="166" y="144"/>
                      </a:cubicBezTo>
                      <a:cubicBezTo>
                        <a:pt x="165" y="143"/>
                        <a:pt x="164" y="141"/>
                        <a:pt x="162" y="140"/>
                      </a:cubicBezTo>
                      <a:cubicBezTo>
                        <a:pt x="169" y="134"/>
                        <a:pt x="175" y="127"/>
                        <a:pt x="180" y="119"/>
                      </a:cubicBezTo>
                      <a:cubicBezTo>
                        <a:pt x="180" y="119"/>
                        <a:pt x="181" y="119"/>
                        <a:pt x="181" y="119"/>
                      </a:cubicBezTo>
                      <a:close/>
                      <a:moveTo>
                        <a:pt x="152" y="109"/>
                      </a:moveTo>
                      <a:cubicBezTo>
                        <a:pt x="152" y="109"/>
                        <a:pt x="152" y="109"/>
                        <a:pt x="152" y="109"/>
                      </a:cubicBezTo>
                      <a:cubicBezTo>
                        <a:pt x="153" y="109"/>
                        <a:pt x="154" y="107"/>
                        <a:pt x="155" y="107"/>
                      </a:cubicBezTo>
                      <a:cubicBezTo>
                        <a:pt x="154" y="109"/>
                        <a:pt x="153" y="110"/>
                        <a:pt x="152" y="112"/>
                      </a:cubicBezTo>
                      <a:cubicBezTo>
                        <a:pt x="152" y="111"/>
                        <a:pt x="152" y="110"/>
                        <a:pt x="152" y="109"/>
                      </a:cubicBezTo>
                      <a:close/>
                      <a:moveTo>
                        <a:pt x="177" y="146"/>
                      </a:move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8" y="145"/>
                        <a:pt x="178" y="145"/>
                        <a:pt x="179" y="145"/>
                      </a:cubicBezTo>
                      <a:cubicBezTo>
                        <a:pt x="178" y="146"/>
                        <a:pt x="178" y="147"/>
                        <a:pt x="178" y="147"/>
                      </a:cubicBezTo>
                      <a:cubicBezTo>
                        <a:pt x="177" y="147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lose/>
                      <a:moveTo>
                        <a:pt x="171" y="145"/>
                      </a:moveTo>
                      <a:cubicBezTo>
                        <a:pt x="172" y="145"/>
                        <a:pt x="174" y="145"/>
                        <a:pt x="175" y="145"/>
                      </a:cubicBezTo>
                      <a:cubicBezTo>
                        <a:pt x="174" y="146"/>
                        <a:pt x="174" y="147"/>
                        <a:pt x="173" y="148"/>
                      </a:cubicBezTo>
                      <a:cubicBezTo>
                        <a:pt x="172" y="147"/>
                        <a:pt x="170" y="147"/>
                        <a:pt x="169" y="147"/>
                      </a:cubicBezTo>
                      <a:cubicBezTo>
                        <a:pt x="170" y="146"/>
                        <a:pt x="170" y="146"/>
                        <a:pt x="170" y="146"/>
                      </a:cubicBezTo>
                      <a:cubicBezTo>
                        <a:pt x="170" y="145"/>
                        <a:pt x="171" y="145"/>
                        <a:pt x="171" y="145"/>
                      </a:cubicBezTo>
                      <a:close/>
                      <a:moveTo>
                        <a:pt x="93" y="181"/>
                      </a:moveTo>
                      <a:cubicBezTo>
                        <a:pt x="94" y="181"/>
                        <a:pt x="94" y="181"/>
                        <a:pt x="94" y="181"/>
                      </a:cubicBezTo>
                      <a:cubicBezTo>
                        <a:pt x="94" y="180"/>
                        <a:pt x="95" y="179"/>
                        <a:pt x="95" y="179"/>
                      </a:cubicBezTo>
                      <a:cubicBezTo>
                        <a:pt x="95" y="179"/>
                        <a:pt x="96" y="178"/>
                        <a:pt x="96" y="178"/>
                      </a:cubicBezTo>
                      <a:cubicBezTo>
                        <a:pt x="98" y="177"/>
                        <a:pt x="99" y="175"/>
                        <a:pt x="101" y="175"/>
                      </a:cubicBezTo>
                      <a:cubicBezTo>
                        <a:pt x="106" y="171"/>
                        <a:pt x="112" y="170"/>
                        <a:pt x="118" y="170"/>
                      </a:cubicBezTo>
                      <a:cubicBezTo>
                        <a:pt x="120" y="171"/>
                        <a:pt x="122" y="171"/>
                        <a:pt x="124" y="172"/>
                      </a:cubicBezTo>
                      <a:cubicBezTo>
                        <a:pt x="128" y="175"/>
                        <a:pt x="131" y="180"/>
                        <a:pt x="133" y="186"/>
                      </a:cubicBezTo>
                      <a:cubicBezTo>
                        <a:pt x="133" y="187"/>
                        <a:pt x="133" y="187"/>
                        <a:pt x="134" y="189"/>
                      </a:cubicBezTo>
                      <a:cubicBezTo>
                        <a:pt x="132" y="187"/>
                        <a:pt x="131" y="185"/>
                        <a:pt x="130" y="183"/>
                      </a:cubicBezTo>
                      <a:cubicBezTo>
                        <a:pt x="128" y="183"/>
                        <a:pt x="128" y="183"/>
                        <a:pt x="129" y="185"/>
                      </a:cubicBezTo>
                      <a:cubicBezTo>
                        <a:pt x="130" y="187"/>
                        <a:pt x="130" y="189"/>
                        <a:pt x="131" y="190"/>
                      </a:cubicBezTo>
                      <a:cubicBezTo>
                        <a:pt x="132" y="193"/>
                        <a:pt x="132" y="196"/>
                        <a:pt x="132" y="199"/>
                      </a:cubicBezTo>
                      <a:cubicBezTo>
                        <a:pt x="132" y="203"/>
                        <a:pt x="130" y="208"/>
                        <a:pt x="128" y="212"/>
                      </a:cubicBezTo>
                      <a:cubicBezTo>
                        <a:pt x="127" y="213"/>
                        <a:pt x="126" y="215"/>
                        <a:pt x="126" y="216"/>
                      </a:cubicBezTo>
                      <a:cubicBezTo>
                        <a:pt x="125" y="215"/>
                        <a:pt x="125" y="215"/>
                        <a:pt x="125" y="215"/>
                      </a:cubicBezTo>
                      <a:cubicBezTo>
                        <a:pt x="124" y="215"/>
                        <a:pt x="124" y="215"/>
                        <a:pt x="124" y="215"/>
                      </a:cubicBezTo>
                      <a:cubicBezTo>
                        <a:pt x="124" y="215"/>
                        <a:pt x="123" y="215"/>
                        <a:pt x="123" y="216"/>
                      </a:cubicBezTo>
                      <a:cubicBezTo>
                        <a:pt x="123" y="216"/>
                        <a:pt x="123" y="217"/>
                        <a:pt x="122" y="217"/>
                      </a:cubicBezTo>
                      <a:cubicBezTo>
                        <a:pt x="122" y="217"/>
                        <a:pt x="122" y="218"/>
                        <a:pt x="122" y="219"/>
                      </a:cubicBezTo>
                      <a:cubicBezTo>
                        <a:pt x="120" y="221"/>
                        <a:pt x="118" y="224"/>
                        <a:pt x="116" y="226"/>
                      </a:cubicBezTo>
                      <a:cubicBezTo>
                        <a:pt x="115" y="227"/>
                        <a:pt x="114" y="228"/>
                        <a:pt x="113" y="229"/>
                      </a:cubicBezTo>
                      <a:cubicBezTo>
                        <a:pt x="105" y="236"/>
                        <a:pt x="97" y="244"/>
                        <a:pt x="90" y="252"/>
                      </a:cubicBezTo>
                      <a:cubicBezTo>
                        <a:pt x="90" y="252"/>
                        <a:pt x="90" y="252"/>
                        <a:pt x="89" y="252"/>
                      </a:cubicBezTo>
                      <a:cubicBezTo>
                        <a:pt x="89" y="252"/>
                        <a:pt x="89" y="253"/>
                        <a:pt x="89" y="253"/>
                      </a:cubicBezTo>
                      <a:cubicBezTo>
                        <a:pt x="85" y="257"/>
                        <a:pt x="82" y="261"/>
                        <a:pt x="78" y="265"/>
                      </a:cubicBezTo>
                      <a:cubicBezTo>
                        <a:pt x="78" y="265"/>
                        <a:pt x="78" y="265"/>
                        <a:pt x="77" y="265"/>
                      </a:cubicBezTo>
                      <a:cubicBezTo>
                        <a:pt x="77" y="266"/>
                        <a:pt x="76" y="267"/>
                        <a:pt x="75" y="268"/>
                      </a:cubicBezTo>
                      <a:cubicBezTo>
                        <a:pt x="74" y="270"/>
                        <a:pt x="72" y="271"/>
                        <a:pt x="71" y="273"/>
                      </a:cubicBezTo>
                      <a:cubicBezTo>
                        <a:pt x="67" y="277"/>
                        <a:pt x="63" y="282"/>
                        <a:pt x="59" y="287"/>
                      </a:cubicBezTo>
                      <a:cubicBezTo>
                        <a:pt x="57" y="288"/>
                        <a:pt x="56" y="289"/>
                        <a:pt x="54" y="291"/>
                      </a:cubicBezTo>
                      <a:cubicBezTo>
                        <a:pt x="50" y="295"/>
                        <a:pt x="44" y="298"/>
                        <a:pt x="38" y="300"/>
                      </a:cubicBezTo>
                      <a:cubicBezTo>
                        <a:pt x="40" y="299"/>
                        <a:pt x="40" y="297"/>
                        <a:pt x="42" y="296"/>
                      </a:cubicBezTo>
                      <a:cubicBezTo>
                        <a:pt x="42" y="296"/>
                        <a:pt x="42" y="295"/>
                        <a:pt x="42" y="295"/>
                      </a:cubicBezTo>
                      <a:cubicBezTo>
                        <a:pt x="42" y="295"/>
                        <a:pt x="42" y="295"/>
                        <a:pt x="42" y="295"/>
                      </a:cubicBezTo>
                      <a:cubicBezTo>
                        <a:pt x="42" y="295"/>
                        <a:pt x="42" y="294"/>
                        <a:pt x="42" y="294"/>
                      </a:cubicBezTo>
                      <a:cubicBezTo>
                        <a:pt x="43" y="293"/>
                        <a:pt x="44" y="293"/>
                        <a:pt x="44" y="292"/>
                      </a:cubicBezTo>
                      <a:cubicBezTo>
                        <a:pt x="40" y="295"/>
                        <a:pt x="36" y="298"/>
                        <a:pt x="33" y="301"/>
                      </a:cubicBezTo>
                      <a:cubicBezTo>
                        <a:pt x="33" y="301"/>
                        <a:pt x="33" y="301"/>
                        <a:pt x="33" y="301"/>
                      </a:cubicBezTo>
                      <a:cubicBezTo>
                        <a:pt x="34" y="299"/>
                        <a:pt x="34" y="298"/>
                        <a:pt x="34" y="297"/>
                      </a:cubicBezTo>
                      <a:cubicBezTo>
                        <a:pt x="33" y="297"/>
                        <a:pt x="33" y="297"/>
                        <a:pt x="33" y="297"/>
                      </a:cubicBezTo>
                      <a:cubicBezTo>
                        <a:pt x="32" y="297"/>
                        <a:pt x="32" y="297"/>
                        <a:pt x="32" y="297"/>
                      </a:cubicBezTo>
                      <a:cubicBezTo>
                        <a:pt x="32" y="296"/>
                        <a:pt x="33" y="295"/>
                        <a:pt x="34" y="294"/>
                      </a:cubicBezTo>
                      <a:cubicBezTo>
                        <a:pt x="33" y="294"/>
                        <a:pt x="33" y="294"/>
                        <a:pt x="33" y="294"/>
                      </a:cubicBezTo>
                      <a:cubicBezTo>
                        <a:pt x="30" y="297"/>
                        <a:pt x="28" y="300"/>
                        <a:pt x="25" y="303"/>
                      </a:cubicBezTo>
                      <a:cubicBezTo>
                        <a:pt x="25" y="303"/>
                        <a:pt x="24" y="303"/>
                        <a:pt x="24" y="303"/>
                      </a:cubicBezTo>
                      <a:cubicBezTo>
                        <a:pt x="24" y="303"/>
                        <a:pt x="24" y="303"/>
                        <a:pt x="24" y="303"/>
                      </a:cubicBezTo>
                      <a:cubicBezTo>
                        <a:pt x="23" y="303"/>
                        <a:pt x="22" y="302"/>
                        <a:pt x="21" y="302"/>
                      </a:cubicBezTo>
                      <a:cubicBezTo>
                        <a:pt x="22" y="301"/>
                        <a:pt x="24" y="301"/>
                        <a:pt x="24" y="300"/>
                      </a:cubicBezTo>
                      <a:cubicBezTo>
                        <a:pt x="24" y="300"/>
                        <a:pt x="24" y="300"/>
                        <a:pt x="24" y="300"/>
                      </a:cubicBezTo>
                      <a:cubicBezTo>
                        <a:pt x="24" y="299"/>
                        <a:pt x="23" y="298"/>
                        <a:pt x="22" y="298"/>
                      </a:cubicBezTo>
                      <a:cubicBezTo>
                        <a:pt x="26" y="294"/>
                        <a:pt x="30" y="290"/>
                        <a:pt x="32" y="286"/>
                      </a:cubicBezTo>
                      <a:cubicBezTo>
                        <a:pt x="32" y="286"/>
                        <a:pt x="32" y="286"/>
                        <a:pt x="32" y="286"/>
                      </a:cubicBezTo>
                      <a:cubicBezTo>
                        <a:pt x="28" y="289"/>
                        <a:pt x="24" y="293"/>
                        <a:pt x="20" y="297"/>
                      </a:cubicBezTo>
                      <a:cubicBezTo>
                        <a:pt x="20" y="296"/>
                        <a:pt x="20" y="296"/>
                        <a:pt x="20" y="296"/>
                      </a:cubicBezTo>
                      <a:cubicBezTo>
                        <a:pt x="20" y="296"/>
                        <a:pt x="19" y="295"/>
                        <a:pt x="18" y="295"/>
                      </a:cubicBezTo>
                      <a:cubicBezTo>
                        <a:pt x="24" y="288"/>
                        <a:pt x="29" y="281"/>
                        <a:pt x="34" y="275"/>
                      </a:cubicBezTo>
                      <a:cubicBezTo>
                        <a:pt x="28" y="280"/>
                        <a:pt x="22" y="286"/>
                        <a:pt x="16" y="292"/>
                      </a:cubicBezTo>
                      <a:cubicBezTo>
                        <a:pt x="16" y="292"/>
                        <a:pt x="16" y="292"/>
                        <a:pt x="16" y="291"/>
                      </a:cubicBezTo>
                      <a:cubicBezTo>
                        <a:pt x="20" y="285"/>
                        <a:pt x="25" y="279"/>
                        <a:pt x="29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7" y="273"/>
                        <a:pt x="27" y="274"/>
                        <a:pt x="27" y="274"/>
                      </a:cubicBezTo>
                      <a:cubicBezTo>
                        <a:pt x="22" y="279"/>
                        <a:pt x="18" y="284"/>
                        <a:pt x="14" y="289"/>
                      </a:cubicBezTo>
                      <a:cubicBezTo>
                        <a:pt x="13" y="286"/>
                        <a:pt x="13" y="283"/>
                        <a:pt x="14" y="280"/>
                      </a:cubicBezTo>
                      <a:cubicBezTo>
                        <a:pt x="16" y="276"/>
                        <a:pt x="18" y="272"/>
                        <a:pt x="20" y="268"/>
                      </a:cubicBezTo>
                      <a:cubicBezTo>
                        <a:pt x="20" y="268"/>
                        <a:pt x="20" y="268"/>
                        <a:pt x="20" y="269"/>
                      </a:cubicBezTo>
                      <a:cubicBezTo>
                        <a:pt x="19" y="269"/>
                        <a:pt x="18" y="271"/>
                        <a:pt x="16" y="271"/>
                      </a:cubicBezTo>
                      <a:cubicBezTo>
                        <a:pt x="16" y="271"/>
                        <a:pt x="16" y="272"/>
                        <a:pt x="16" y="272"/>
                      </a:cubicBezTo>
                      <a:cubicBezTo>
                        <a:pt x="16" y="273"/>
                        <a:pt x="16" y="273"/>
                        <a:pt x="15" y="273"/>
                      </a:cubicBezTo>
                      <a:cubicBezTo>
                        <a:pt x="16" y="270"/>
                        <a:pt x="16" y="267"/>
                        <a:pt x="17" y="264"/>
                      </a:cubicBezTo>
                      <a:cubicBezTo>
                        <a:pt x="21" y="260"/>
                        <a:pt x="24" y="256"/>
                        <a:pt x="29" y="252"/>
                      </a:cubicBezTo>
                      <a:cubicBezTo>
                        <a:pt x="30" y="252"/>
                        <a:pt x="31" y="252"/>
                        <a:pt x="32" y="251"/>
                      </a:cubicBezTo>
                      <a:cubicBezTo>
                        <a:pt x="45" y="236"/>
                        <a:pt x="58" y="222"/>
                        <a:pt x="72" y="209"/>
                      </a:cubicBezTo>
                      <a:cubicBezTo>
                        <a:pt x="80" y="201"/>
                        <a:pt x="87" y="193"/>
                        <a:pt x="92" y="185"/>
                      </a:cubicBezTo>
                      <a:cubicBezTo>
                        <a:pt x="92" y="185"/>
                        <a:pt x="92" y="185"/>
                        <a:pt x="92" y="185"/>
                      </a:cubicBezTo>
                      <a:cubicBezTo>
                        <a:pt x="92" y="184"/>
                        <a:pt x="93" y="183"/>
                        <a:pt x="93" y="183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3" y="181"/>
                        <a:pt x="93" y="181"/>
                      </a:cubicBezTo>
                      <a:close/>
                      <a:moveTo>
                        <a:pt x="60" y="153"/>
                      </a:move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4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7"/>
                        <a:pt x="59" y="159"/>
                        <a:pt x="59" y="161"/>
                      </a:cubicBezTo>
                      <a:cubicBezTo>
                        <a:pt x="55" y="174"/>
                        <a:pt x="55" y="187"/>
                        <a:pt x="57" y="200"/>
                      </a:cubicBezTo>
                      <a:cubicBezTo>
                        <a:pt x="57" y="202"/>
                        <a:pt x="57" y="203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4"/>
                        <a:pt x="58" y="204"/>
                        <a:pt x="58" y="203"/>
                      </a:cubicBezTo>
                      <a:cubicBezTo>
                        <a:pt x="58" y="205"/>
                        <a:pt x="59" y="207"/>
                        <a:pt x="59" y="208"/>
                      </a:cubicBezTo>
                      <a:cubicBezTo>
                        <a:pt x="60" y="208"/>
                        <a:pt x="60" y="209"/>
                        <a:pt x="60" y="209"/>
                      </a:cubicBezTo>
                      <a:cubicBezTo>
                        <a:pt x="60" y="210"/>
                        <a:pt x="59" y="210"/>
                        <a:pt x="58" y="211"/>
                      </a:cubicBezTo>
                      <a:cubicBezTo>
                        <a:pt x="57" y="208"/>
                        <a:pt x="57" y="205"/>
                        <a:pt x="56" y="202"/>
                      </a:cubicBezTo>
                      <a:cubicBezTo>
                        <a:pt x="56" y="198"/>
                        <a:pt x="56" y="195"/>
                        <a:pt x="56" y="191"/>
                      </a:cubicBezTo>
                      <a:cubicBezTo>
                        <a:pt x="55" y="178"/>
                        <a:pt x="57" y="165"/>
                        <a:pt x="60" y="153"/>
                      </a:cubicBezTo>
                      <a:close/>
                      <a:moveTo>
                        <a:pt x="62" y="155"/>
                      </a:move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3"/>
                      </a:cubicBezTo>
                      <a:cubicBezTo>
                        <a:pt x="62" y="153"/>
                        <a:pt x="63" y="151"/>
                        <a:pt x="64" y="151"/>
                      </a:cubicBezTo>
                      <a:cubicBezTo>
                        <a:pt x="64" y="152"/>
                        <a:pt x="63" y="154"/>
                        <a:pt x="62" y="155"/>
                      </a:cubicBezTo>
                      <a:close/>
                      <a:moveTo>
                        <a:pt x="62" y="153"/>
                      </a:move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49"/>
                        <a:pt x="64" y="147"/>
                        <a:pt x="66" y="145"/>
                      </a:cubicBezTo>
                      <a:cubicBezTo>
                        <a:pt x="64" y="147"/>
                        <a:pt x="63" y="150"/>
                        <a:pt x="62" y="153"/>
                      </a:cubicBezTo>
                      <a:close/>
                      <a:moveTo>
                        <a:pt x="59" y="186"/>
                      </a:moveTo>
                      <a:cubicBezTo>
                        <a:pt x="59" y="186"/>
                        <a:pt x="59" y="186"/>
                        <a:pt x="59" y="187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ubicBezTo>
                        <a:pt x="59" y="185"/>
                        <a:pt x="59" y="185"/>
                        <a:pt x="59" y="186"/>
                      </a:cubicBezTo>
                      <a:close/>
                      <a:moveTo>
                        <a:pt x="61" y="204"/>
                      </a:moveTo>
                      <a:cubicBezTo>
                        <a:pt x="60" y="201"/>
                        <a:pt x="60" y="199"/>
                        <a:pt x="60" y="196"/>
                      </a:cubicBezTo>
                      <a:cubicBezTo>
                        <a:pt x="60" y="196"/>
                        <a:pt x="60" y="195"/>
                        <a:pt x="60" y="195"/>
                      </a:cubicBezTo>
                      <a:cubicBezTo>
                        <a:pt x="60" y="197"/>
                        <a:pt x="60" y="200"/>
                        <a:pt x="61" y="202"/>
                      </a:cubicBezTo>
                      <a:cubicBezTo>
                        <a:pt x="61" y="203"/>
                        <a:pt x="61" y="203"/>
                        <a:pt x="61" y="204"/>
                      </a:cubicBezTo>
                      <a:close/>
                      <a:moveTo>
                        <a:pt x="104" y="242"/>
                      </a:moveTo>
                      <a:cubicBezTo>
                        <a:pt x="103" y="243"/>
                        <a:pt x="102" y="243"/>
                        <a:pt x="102" y="244"/>
                      </a:cubicBezTo>
                      <a:cubicBezTo>
                        <a:pt x="101" y="245"/>
                        <a:pt x="100" y="246"/>
                        <a:pt x="98" y="247"/>
                      </a:cubicBezTo>
                      <a:cubicBezTo>
                        <a:pt x="100" y="245"/>
                        <a:pt x="102" y="244"/>
                        <a:pt x="104" y="242"/>
                      </a:cubicBezTo>
                      <a:close/>
                      <a:moveTo>
                        <a:pt x="177" y="181"/>
                      </a:moveTo>
                      <a:cubicBezTo>
                        <a:pt x="177" y="181"/>
                        <a:pt x="178" y="181"/>
                        <a:pt x="178" y="181"/>
                      </a:cubicBezTo>
                      <a:cubicBezTo>
                        <a:pt x="180" y="177"/>
                        <a:pt x="183" y="174"/>
                        <a:pt x="185" y="171"/>
                      </a:cubicBezTo>
                      <a:cubicBezTo>
                        <a:pt x="191" y="163"/>
                        <a:pt x="196" y="156"/>
                        <a:pt x="199" y="149"/>
                      </a:cubicBezTo>
                      <a:cubicBezTo>
                        <a:pt x="198" y="153"/>
                        <a:pt x="197" y="157"/>
                        <a:pt x="196" y="161"/>
                      </a:cubicBezTo>
                      <a:cubicBezTo>
                        <a:pt x="195" y="162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6" y="163"/>
                      </a:cubicBezTo>
                      <a:cubicBezTo>
                        <a:pt x="196" y="164"/>
                        <a:pt x="196" y="164"/>
                        <a:pt x="196" y="164"/>
                      </a:cubicBezTo>
                      <a:cubicBezTo>
                        <a:pt x="197" y="164"/>
                        <a:pt x="197" y="164"/>
                        <a:pt x="198" y="164"/>
                      </a:cubicBezTo>
                      <a:cubicBezTo>
                        <a:pt x="198" y="163"/>
                        <a:pt x="198" y="163"/>
                        <a:pt x="198" y="163"/>
                      </a:cubicBezTo>
                      <a:cubicBezTo>
                        <a:pt x="202" y="158"/>
                        <a:pt x="205" y="153"/>
                        <a:pt x="208" y="147"/>
                      </a:cubicBezTo>
                      <a:cubicBezTo>
                        <a:pt x="208" y="147"/>
                        <a:pt x="208" y="148"/>
                        <a:pt x="208" y="149"/>
                      </a:cubicBezTo>
                      <a:cubicBezTo>
                        <a:pt x="208" y="155"/>
                        <a:pt x="207" y="161"/>
                        <a:pt x="206" y="168"/>
                      </a:cubicBezTo>
                      <a:cubicBezTo>
                        <a:pt x="207" y="169"/>
                        <a:pt x="208" y="169"/>
                        <a:pt x="208" y="168"/>
                      </a:cubicBezTo>
                      <a:cubicBezTo>
                        <a:pt x="208" y="167"/>
                        <a:pt x="208" y="167"/>
                        <a:pt x="208" y="167"/>
                      </a:cubicBezTo>
                      <a:cubicBezTo>
                        <a:pt x="210" y="157"/>
                        <a:pt x="212" y="146"/>
                        <a:pt x="214" y="136"/>
                      </a:cubicBezTo>
                      <a:cubicBezTo>
                        <a:pt x="214" y="135"/>
                        <a:pt x="215" y="133"/>
                        <a:pt x="215" y="133"/>
                      </a:cubicBezTo>
                      <a:cubicBezTo>
                        <a:pt x="217" y="129"/>
                        <a:pt x="218" y="126"/>
                        <a:pt x="219" y="123"/>
                      </a:cubicBezTo>
                      <a:cubicBezTo>
                        <a:pt x="216" y="133"/>
                        <a:pt x="215" y="143"/>
                        <a:pt x="213" y="153"/>
                      </a:cubicBezTo>
                      <a:cubicBezTo>
                        <a:pt x="212" y="153"/>
                        <a:pt x="212" y="154"/>
                        <a:pt x="213" y="155"/>
                      </a:cubicBezTo>
                      <a:cubicBezTo>
                        <a:pt x="214" y="155"/>
                        <a:pt x="214" y="155"/>
                        <a:pt x="215" y="155"/>
                      </a:cubicBezTo>
                      <a:cubicBezTo>
                        <a:pt x="215" y="155"/>
                        <a:pt x="215" y="155"/>
                        <a:pt x="215" y="154"/>
                      </a:cubicBezTo>
                      <a:cubicBezTo>
                        <a:pt x="216" y="149"/>
                        <a:pt x="218" y="145"/>
                        <a:pt x="219" y="139"/>
                      </a:cubicBezTo>
                      <a:cubicBezTo>
                        <a:pt x="218" y="141"/>
                        <a:pt x="218" y="143"/>
                        <a:pt x="218" y="145"/>
                      </a:cubicBezTo>
                      <a:cubicBezTo>
                        <a:pt x="218" y="145"/>
                        <a:pt x="219" y="145"/>
                        <a:pt x="219" y="145"/>
                      </a:cubicBezTo>
                      <a:cubicBezTo>
                        <a:pt x="220" y="142"/>
                        <a:pt x="221" y="139"/>
                        <a:pt x="222" y="136"/>
                      </a:cubicBezTo>
                      <a:cubicBezTo>
                        <a:pt x="222" y="140"/>
                        <a:pt x="221" y="145"/>
                        <a:pt x="221" y="149"/>
                      </a:cubicBezTo>
                      <a:cubicBezTo>
                        <a:pt x="222" y="149"/>
                        <a:pt x="222" y="150"/>
                        <a:pt x="223" y="150"/>
                      </a:cubicBezTo>
                      <a:cubicBezTo>
                        <a:pt x="223" y="150"/>
                        <a:pt x="223" y="149"/>
                        <a:pt x="223" y="149"/>
                      </a:cubicBezTo>
                      <a:cubicBezTo>
                        <a:pt x="224" y="143"/>
                        <a:pt x="225" y="137"/>
                        <a:pt x="225" y="132"/>
                      </a:cubicBezTo>
                      <a:cubicBezTo>
                        <a:pt x="225" y="133"/>
                        <a:pt x="226" y="133"/>
                        <a:pt x="227" y="133"/>
                      </a:cubicBezTo>
                      <a:cubicBezTo>
                        <a:pt x="227" y="133"/>
                        <a:pt x="227" y="132"/>
                        <a:pt x="227" y="132"/>
                      </a:cubicBezTo>
                      <a:cubicBezTo>
                        <a:pt x="230" y="125"/>
                        <a:pt x="231" y="117"/>
                        <a:pt x="231" y="110"/>
                      </a:cubicBezTo>
                      <a:cubicBezTo>
                        <a:pt x="230" y="110"/>
                        <a:pt x="230" y="110"/>
                        <a:pt x="230" y="111"/>
                      </a:cubicBezTo>
                      <a:cubicBezTo>
                        <a:pt x="230" y="111"/>
                        <a:pt x="230" y="111"/>
                        <a:pt x="229" y="111"/>
                      </a:cubicBezTo>
                      <a:cubicBezTo>
                        <a:pt x="229" y="111"/>
                        <a:pt x="229" y="112"/>
                        <a:pt x="229" y="112"/>
                      </a:cubicBezTo>
                      <a:cubicBezTo>
                        <a:pt x="229" y="114"/>
                        <a:pt x="228" y="116"/>
                        <a:pt x="228" y="118"/>
                      </a:cubicBezTo>
                      <a:cubicBezTo>
                        <a:pt x="227" y="121"/>
                        <a:pt x="226" y="123"/>
                        <a:pt x="225" y="126"/>
                      </a:cubicBezTo>
                      <a:cubicBezTo>
                        <a:pt x="225" y="123"/>
                        <a:pt x="225" y="119"/>
                        <a:pt x="224" y="115"/>
                      </a:cubicBezTo>
                      <a:cubicBezTo>
                        <a:pt x="226" y="113"/>
                        <a:pt x="228" y="111"/>
                        <a:pt x="230" y="110"/>
                      </a:cubicBezTo>
                      <a:cubicBezTo>
                        <a:pt x="230" y="110"/>
                        <a:pt x="230" y="110"/>
                        <a:pt x="230" y="110"/>
                      </a:cubicBezTo>
                      <a:cubicBezTo>
                        <a:pt x="231" y="109"/>
                        <a:pt x="232" y="109"/>
                        <a:pt x="233" y="109"/>
                      </a:cubicBezTo>
                      <a:cubicBezTo>
                        <a:pt x="234" y="109"/>
                        <a:pt x="235" y="111"/>
                        <a:pt x="236" y="113"/>
                      </a:cubicBezTo>
                      <a:cubicBezTo>
                        <a:pt x="236" y="116"/>
                        <a:pt x="236" y="119"/>
                        <a:pt x="237" y="123"/>
                      </a:cubicBezTo>
                      <a:cubicBezTo>
                        <a:pt x="237" y="123"/>
                        <a:pt x="237" y="125"/>
                        <a:pt x="237" y="125"/>
                      </a:cubicBezTo>
                      <a:cubicBezTo>
                        <a:pt x="238" y="135"/>
                        <a:pt x="236" y="144"/>
                        <a:pt x="234" y="153"/>
                      </a:cubicBezTo>
                      <a:cubicBezTo>
                        <a:pt x="231" y="162"/>
                        <a:pt x="227" y="171"/>
                        <a:pt x="221" y="179"/>
                      </a:cubicBezTo>
                      <a:cubicBezTo>
                        <a:pt x="215" y="185"/>
                        <a:pt x="210" y="191"/>
                        <a:pt x="204" y="196"/>
                      </a:cubicBezTo>
                      <a:cubicBezTo>
                        <a:pt x="208" y="193"/>
                        <a:pt x="213" y="189"/>
                        <a:pt x="217" y="185"/>
                      </a:cubicBezTo>
                      <a:cubicBezTo>
                        <a:pt x="204" y="203"/>
                        <a:pt x="188" y="219"/>
                        <a:pt x="172" y="234"/>
                      </a:cubicBezTo>
                      <a:cubicBezTo>
                        <a:pt x="170" y="234"/>
                        <a:pt x="169" y="235"/>
                        <a:pt x="168" y="236"/>
                      </a:cubicBezTo>
                      <a:cubicBezTo>
                        <a:pt x="168" y="236"/>
                        <a:pt x="168" y="236"/>
                        <a:pt x="168" y="236"/>
                      </a:cubicBezTo>
                      <a:cubicBezTo>
                        <a:pt x="167" y="236"/>
                        <a:pt x="167" y="236"/>
                        <a:pt x="166" y="236"/>
                      </a:cubicBezTo>
                      <a:cubicBezTo>
                        <a:pt x="166" y="236"/>
                        <a:pt x="166" y="236"/>
                        <a:pt x="166" y="236"/>
                      </a:cubicBezTo>
                      <a:cubicBezTo>
                        <a:pt x="166" y="237"/>
                        <a:pt x="166" y="237"/>
                        <a:pt x="166" y="238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6" y="239"/>
                        <a:pt x="166" y="239"/>
                        <a:pt x="166" y="240"/>
                      </a:cubicBezTo>
                      <a:cubicBezTo>
                        <a:pt x="162" y="242"/>
                        <a:pt x="159" y="244"/>
                        <a:pt x="155" y="246"/>
                      </a:cubicBezTo>
                      <a:cubicBezTo>
                        <a:pt x="155" y="246"/>
                        <a:pt x="155" y="246"/>
                        <a:pt x="154" y="246"/>
                      </a:cubicBezTo>
                      <a:cubicBezTo>
                        <a:pt x="154" y="246"/>
                        <a:pt x="154" y="246"/>
                        <a:pt x="154" y="246"/>
                      </a:cubicBezTo>
                      <a:cubicBezTo>
                        <a:pt x="152" y="247"/>
                        <a:pt x="150" y="248"/>
                        <a:pt x="147" y="249"/>
                      </a:cubicBezTo>
                      <a:cubicBezTo>
                        <a:pt x="148" y="248"/>
                        <a:pt x="150" y="246"/>
                        <a:pt x="150" y="245"/>
                      </a:cubicBezTo>
                      <a:cubicBezTo>
                        <a:pt x="147" y="247"/>
                        <a:pt x="144" y="248"/>
                        <a:pt x="140" y="250"/>
                      </a:cubicBezTo>
                      <a:cubicBezTo>
                        <a:pt x="136" y="252"/>
                        <a:pt x="132" y="253"/>
                        <a:pt x="129" y="253"/>
                      </a:cubicBezTo>
                      <a:cubicBezTo>
                        <a:pt x="127" y="253"/>
                        <a:pt x="126" y="253"/>
                        <a:pt x="125" y="254"/>
                      </a:cubicBezTo>
                      <a:cubicBezTo>
                        <a:pt x="124" y="254"/>
                        <a:pt x="124" y="254"/>
                        <a:pt x="124" y="254"/>
                      </a:cubicBezTo>
                      <a:cubicBezTo>
                        <a:pt x="121" y="254"/>
                        <a:pt x="118" y="254"/>
                        <a:pt x="114" y="253"/>
                      </a:cubicBezTo>
                      <a:cubicBezTo>
                        <a:pt x="113" y="253"/>
                        <a:pt x="112" y="253"/>
                        <a:pt x="111" y="253"/>
                      </a:cubicBezTo>
                      <a:cubicBezTo>
                        <a:pt x="114" y="247"/>
                        <a:pt x="116" y="241"/>
                        <a:pt x="118" y="235"/>
                      </a:cubicBezTo>
                      <a:cubicBezTo>
                        <a:pt x="124" y="229"/>
                        <a:pt x="129" y="222"/>
                        <a:pt x="133" y="215"/>
                      </a:cubicBezTo>
                      <a:cubicBezTo>
                        <a:pt x="133" y="215"/>
                        <a:pt x="133" y="215"/>
                        <a:pt x="133" y="215"/>
                      </a:cubicBezTo>
                      <a:cubicBezTo>
                        <a:pt x="134" y="215"/>
                        <a:pt x="135" y="215"/>
                        <a:pt x="136" y="215"/>
                      </a:cubicBezTo>
                      <a:cubicBezTo>
                        <a:pt x="133" y="223"/>
                        <a:pt x="131" y="230"/>
                        <a:pt x="130" y="238"/>
                      </a:cubicBezTo>
                      <a:cubicBezTo>
                        <a:pt x="131" y="238"/>
                        <a:pt x="131" y="238"/>
                        <a:pt x="132" y="238"/>
                      </a:cubicBezTo>
                      <a:cubicBezTo>
                        <a:pt x="132" y="238"/>
                        <a:pt x="132" y="237"/>
                        <a:pt x="132" y="237"/>
                      </a:cubicBezTo>
                      <a:cubicBezTo>
                        <a:pt x="132" y="237"/>
                        <a:pt x="132" y="237"/>
                        <a:pt x="133" y="237"/>
                      </a:cubicBezTo>
                      <a:cubicBezTo>
                        <a:pt x="135" y="230"/>
                        <a:pt x="136" y="223"/>
                        <a:pt x="138" y="216"/>
                      </a:cubicBezTo>
                      <a:cubicBezTo>
                        <a:pt x="139" y="217"/>
                        <a:pt x="140" y="217"/>
                        <a:pt x="141" y="216"/>
                      </a:cubicBezTo>
                      <a:cubicBezTo>
                        <a:pt x="142" y="216"/>
                        <a:pt x="142" y="215"/>
                        <a:pt x="142" y="215"/>
                      </a:cubicBezTo>
                      <a:cubicBezTo>
                        <a:pt x="147" y="215"/>
                        <a:pt x="151" y="212"/>
                        <a:pt x="155" y="209"/>
                      </a:cubicBezTo>
                      <a:cubicBezTo>
                        <a:pt x="163" y="200"/>
                        <a:pt x="171" y="191"/>
                        <a:pt x="177" y="181"/>
                      </a:cubicBezTo>
                      <a:close/>
                      <a:moveTo>
                        <a:pt x="108" y="245"/>
                      </a:moveTo>
                      <a:cubicBezTo>
                        <a:pt x="109" y="244"/>
                        <a:pt x="110" y="243"/>
                        <a:pt x="110" y="242"/>
                      </a:cubicBezTo>
                      <a:cubicBezTo>
                        <a:pt x="111" y="242"/>
                        <a:pt x="112" y="241"/>
                        <a:pt x="113" y="240"/>
                      </a:cubicBezTo>
                      <a:cubicBezTo>
                        <a:pt x="112" y="244"/>
                        <a:pt x="110" y="248"/>
                        <a:pt x="109" y="252"/>
                      </a:cubicBezTo>
                      <a:cubicBezTo>
                        <a:pt x="106" y="252"/>
                        <a:pt x="104" y="251"/>
                        <a:pt x="102" y="251"/>
                      </a:cubicBezTo>
                      <a:cubicBezTo>
                        <a:pt x="104" y="249"/>
                        <a:pt x="106" y="247"/>
                        <a:pt x="108" y="245"/>
                      </a:cubicBezTo>
                      <a:close/>
                      <a:moveTo>
                        <a:pt x="251" y="9"/>
                      </a:moveTo>
                      <a:cubicBezTo>
                        <a:pt x="251" y="9"/>
                        <a:pt x="252" y="9"/>
                        <a:pt x="252" y="9"/>
                      </a:cubicBezTo>
                      <a:cubicBezTo>
                        <a:pt x="252" y="9"/>
                        <a:pt x="251" y="10"/>
                        <a:pt x="251" y="10"/>
                      </a:cubicBezTo>
                      <a:cubicBezTo>
                        <a:pt x="251" y="10"/>
                        <a:pt x="251" y="10"/>
                        <a:pt x="250" y="10"/>
                      </a:cubicBezTo>
                      <a:cubicBezTo>
                        <a:pt x="251" y="10"/>
                        <a:pt x="251" y="10"/>
                        <a:pt x="251" y="9"/>
                      </a:cubicBezTo>
                      <a:close/>
                      <a:moveTo>
                        <a:pt x="258" y="12"/>
                      </a:moveTo>
                      <a:cubicBezTo>
                        <a:pt x="257" y="13"/>
                        <a:pt x="255" y="14"/>
                        <a:pt x="254" y="15"/>
                      </a:cubicBezTo>
                      <a:cubicBezTo>
                        <a:pt x="248" y="18"/>
                        <a:pt x="243" y="21"/>
                        <a:pt x="240" y="25"/>
                      </a:cubicBezTo>
                      <a:cubicBezTo>
                        <a:pt x="240" y="24"/>
                        <a:pt x="240" y="23"/>
                        <a:pt x="240" y="23"/>
                      </a:cubicBezTo>
                      <a:cubicBezTo>
                        <a:pt x="240" y="22"/>
                        <a:pt x="240" y="22"/>
                        <a:pt x="240" y="22"/>
                      </a:cubicBezTo>
                      <a:cubicBezTo>
                        <a:pt x="241" y="22"/>
                        <a:pt x="241" y="21"/>
                        <a:pt x="241" y="21"/>
                      </a:cubicBezTo>
                      <a:cubicBezTo>
                        <a:pt x="242" y="21"/>
                        <a:pt x="242" y="21"/>
                        <a:pt x="242" y="20"/>
                      </a:cubicBezTo>
                      <a:cubicBezTo>
                        <a:pt x="246" y="17"/>
                        <a:pt x="249" y="15"/>
                        <a:pt x="253" y="13"/>
                      </a:cubicBezTo>
                      <a:cubicBezTo>
                        <a:pt x="254" y="12"/>
                        <a:pt x="256" y="12"/>
                        <a:pt x="258" y="12"/>
                      </a:cubicBezTo>
                      <a:close/>
                      <a:moveTo>
                        <a:pt x="259" y="13"/>
                      </a:moveTo>
                      <a:cubicBezTo>
                        <a:pt x="259" y="13"/>
                        <a:pt x="259" y="12"/>
                        <a:pt x="259" y="12"/>
                      </a:cubicBezTo>
                      <a:cubicBezTo>
                        <a:pt x="259" y="12"/>
                        <a:pt x="259" y="12"/>
                        <a:pt x="259" y="12"/>
                      </a:cubicBezTo>
                      <a:cubicBezTo>
                        <a:pt x="263" y="11"/>
                        <a:pt x="267" y="11"/>
                        <a:pt x="270" y="12"/>
                      </a:cubicBezTo>
                      <a:cubicBezTo>
                        <a:pt x="270" y="13"/>
                        <a:pt x="269" y="13"/>
                        <a:pt x="268" y="13"/>
                      </a:cubicBezTo>
                      <a:cubicBezTo>
                        <a:pt x="266" y="13"/>
                        <a:pt x="265" y="13"/>
                        <a:pt x="263" y="13"/>
                      </a:cubicBezTo>
                      <a:cubicBezTo>
                        <a:pt x="262" y="13"/>
                        <a:pt x="260" y="13"/>
                        <a:pt x="258" y="14"/>
                      </a:cubicBezTo>
                      <a:cubicBezTo>
                        <a:pt x="258" y="14"/>
                        <a:pt x="259" y="13"/>
                        <a:pt x="259" y="13"/>
                      </a:cubicBezTo>
                      <a:close/>
                      <a:moveTo>
                        <a:pt x="281" y="48"/>
                      </a:moveTo>
                      <a:cubicBezTo>
                        <a:pt x="280" y="49"/>
                        <a:pt x="280" y="49"/>
                        <a:pt x="279" y="50"/>
                      </a:cubicBezTo>
                      <a:cubicBezTo>
                        <a:pt x="280" y="48"/>
                        <a:pt x="281" y="46"/>
                        <a:pt x="282" y="44"/>
                      </a:cubicBezTo>
                      <a:cubicBezTo>
                        <a:pt x="282" y="45"/>
                        <a:pt x="282" y="47"/>
                        <a:pt x="281" y="48"/>
                      </a:cubicBezTo>
                      <a:close/>
                      <a:moveTo>
                        <a:pt x="206" y="55"/>
                      </a:moveTo>
                      <a:cubicBezTo>
                        <a:pt x="205" y="56"/>
                        <a:pt x="204" y="57"/>
                        <a:pt x="203" y="58"/>
                      </a:cubicBezTo>
                      <a:cubicBezTo>
                        <a:pt x="203" y="58"/>
                        <a:pt x="203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4" y="57"/>
                        <a:pt x="205" y="56"/>
                        <a:pt x="206" y="55"/>
                      </a:cubicBezTo>
                      <a:close/>
                      <a:moveTo>
                        <a:pt x="192" y="68"/>
                      </a:move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4" y="66"/>
                        <a:pt x="196" y="64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6" y="64"/>
                        <a:pt x="194" y="66"/>
                        <a:pt x="192" y="68"/>
                      </a:cubicBezTo>
                      <a:close/>
                      <a:moveTo>
                        <a:pt x="222" y="118"/>
                      </a:moveTo>
                      <a:cubicBezTo>
                        <a:pt x="222" y="117"/>
                        <a:pt x="223" y="117"/>
                        <a:pt x="224" y="116"/>
                      </a:cubicBezTo>
                      <a:cubicBezTo>
                        <a:pt x="224" y="119"/>
                        <a:pt x="223" y="121"/>
                        <a:pt x="223" y="123"/>
                      </a:cubicBezTo>
                      <a:cubicBezTo>
                        <a:pt x="222" y="126"/>
                        <a:pt x="221" y="130"/>
                        <a:pt x="220" y="133"/>
                      </a:cubicBezTo>
                      <a:cubicBezTo>
                        <a:pt x="220" y="134"/>
                        <a:pt x="220" y="135"/>
                        <a:pt x="220" y="135"/>
                      </a:cubicBezTo>
                      <a:cubicBezTo>
                        <a:pt x="220" y="130"/>
                        <a:pt x="221" y="124"/>
                        <a:pt x="222" y="118"/>
                      </a:cubicBezTo>
                      <a:close/>
                      <a:moveTo>
                        <a:pt x="200" y="143"/>
                      </a:moveTo>
                      <a:cubicBezTo>
                        <a:pt x="200" y="143"/>
                        <a:pt x="199" y="143"/>
                        <a:pt x="199" y="143"/>
                      </a:cubicBezTo>
                      <a:cubicBezTo>
                        <a:pt x="199" y="143"/>
                        <a:pt x="199" y="143"/>
                        <a:pt x="199" y="143"/>
                      </a:cubicBezTo>
                      <a:cubicBezTo>
                        <a:pt x="200" y="142"/>
                        <a:pt x="201" y="141"/>
                        <a:pt x="202" y="141"/>
                      </a:cubicBezTo>
                      <a:cubicBezTo>
                        <a:pt x="202" y="143"/>
                        <a:pt x="201" y="145"/>
                        <a:pt x="200" y="147"/>
                      </a:cubicBezTo>
                      <a:cubicBezTo>
                        <a:pt x="200" y="147"/>
                        <a:pt x="200" y="147"/>
                        <a:pt x="199" y="147"/>
                      </a:cubicBezTo>
                      <a:cubicBezTo>
                        <a:pt x="198" y="148"/>
                        <a:pt x="198" y="150"/>
                        <a:pt x="196" y="151"/>
                      </a:cubicBezTo>
                      <a:cubicBezTo>
                        <a:pt x="195" y="153"/>
                        <a:pt x="194" y="154"/>
                        <a:pt x="194" y="155"/>
                      </a:cubicBezTo>
                      <a:cubicBezTo>
                        <a:pt x="194" y="153"/>
                        <a:pt x="196" y="151"/>
                        <a:pt x="197" y="148"/>
                      </a:cubicBezTo>
                      <a:cubicBezTo>
                        <a:pt x="198" y="147"/>
                        <a:pt x="200" y="145"/>
                        <a:pt x="200" y="143"/>
                      </a:cubicBezTo>
                      <a:close/>
                      <a:moveTo>
                        <a:pt x="226" y="130"/>
                      </a:moveTo>
                      <a:cubicBezTo>
                        <a:pt x="226" y="130"/>
                        <a:pt x="226" y="130"/>
                        <a:pt x="226" y="130"/>
                      </a:cubicBezTo>
                      <a:cubicBezTo>
                        <a:pt x="225" y="131"/>
                        <a:pt x="225" y="131"/>
                        <a:pt x="225" y="131"/>
                      </a:cubicBezTo>
                      <a:cubicBezTo>
                        <a:pt x="225" y="131"/>
                        <a:pt x="225" y="130"/>
                        <a:pt x="225" y="129"/>
                      </a:cubicBezTo>
                      <a:cubicBezTo>
                        <a:pt x="226" y="127"/>
                        <a:pt x="226" y="126"/>
                        <a:pt x="227" y="124"/>
                      </a:cubicBezTo>
                      <a:cubicBezTo>
                        <a:pt x="227" y="126"/>
                        <a:pt x="226" y="128"/>
                        <a:pt x="226" y="130"/>
                      </a:cubicBezTo>
                      <a:close/>
                      <a:moveTo>
                        <a:pt x="206" y="137"/>
                      </a:moveTo>
                      <a:cubicBezTo>
                        <a:pt x="208" y="135"/>
                        <a:pt x="209" y="134"/>
                        <a:pt x="210" y="133"/>
                      </a:cubicBezTo>
                      <a:cubicBezTo>
                        <a:pt x="208" y="139"/>
                        <a:pt x="205" y="145"/>
                        <a:pt x="202" y="151"/>
                      </a:cubicBezTo>
                      <a:cubicBezTo>
                        <a:pt x="204" y="146"/>
                        <a:pt x="205" y="141"/>
                        <a:pt x="206" y="137"/>
                      </a:cubicBezTo>
                      <a:close/>
                      <a:moveTo>
                        <a:pt x="230" y="178"/>
                      </a:moveTo>
                      <a:cubicBezTo>
                        <a:pt x="230" y="178"/>
                        <a:pt x="230" y="178"/>
                        <a:pt x="230" y="178"/>
                      </a:cubicBezTo>
                      <a:cubicBezTo>
                        <a:pt x="228" y="181"/>
                        <a:pt x="225" y="184"/>
                        <a:pt x="222" y="186"/>
                      </a:cubicBezTo>
                      <a:cubicBezTo>
                        <a:pt x="222" y="186"/>
                        <a:pt x="222" y="186"/>
                        <a:pt x="222" y="186"/>
                      </a:cubicBezTo>
                      <a:cubicBezTo>
                        <a:pt x="225" y="183"/>
                        <a:pt x="227" y="181"/>
                        <a:pt x="230" y="178"/>
                      </a:cubicBezTo>
                      <a:close/>
                      <a:moveTo>
                        <a:pt x="191" y="159"/>
                      </a:moveTo>
                      <a:cubicBezTo>
                        <a:pt x="190" y="159"/>
                        <a:pt x="190" y="159"/>
                        <a:pt x="190" y="159"/>
                      </a:cubicBezTo>
                      <a:cubicBezTo>
                        <a:pt x="190" y="159"/>
                        <a:pt x="190" y="159"/>
                        <a:pt x="191" y="159"/>
                      </a:cubicBezTo>
                      <a:close/>
                      <a:moveTo>
                        <a:pt x="99" y="254"/>
                      </a:moveTo>
                      <a:cubicBezTo>
                        <a:pt x="99" y="254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3" y="254"/>
                        <a:pt x="105" y="255"/>
                        <a:pt x="108" y="255"/>
                      </a:cubicBezTo>
                      <a:cubicBezTo>
                        <a:pt x="105" y="255"/>
                        <a:pt x="102" y="255"/>
                        <a:pt x="99" y="254"/>
                      </a:cubicBezTo>
                      <a:close/>
                      <a:moveTo>
                        <a:pt x="32" y="305"/>
                      </a:moveTo>
                      <a:cubicBezTo>
                        <a:pt x="32" y="305"/>
                        <a:pt x="32" y="305"/>
                        <a:pt x="32" y="304"/>
                      </a:cubicBezTo>
                      <a:cubicBezTo>
                        <a:pt x="38" y="302"/>
                        <a:pt x="44" y="299"/>
                        <a:pt x="49" y="297"/>
                      </a:cubicBezTo>
                      <a:cubicBezTo>
                        <a:pt x="48" y="298"/>
                        <a:pt x="46" y="300"/>
                        <a:pt x="45" y="301"/>
                      </a:cubicBezTo>
                      <a:cubicBezTo>
                        <a:pt x="41" y="304"/>
                        <a:pt x="36" y="305"/>
                        <a:pt x="32" y="305"/>
                      </a:cubicBezTo>
                      <a:close/>
                      <a:moveTo>
                        <a:pt x="28" y="302"/>
                      </a:moveTo>
                      <a:cubicBezTo>
                        <a:pt x="28" y="301"/>
                        <a:pt x="29" y="301"/>
                        <a:pt x="30" y="300"/>
                      </a:cubicBezTo>
                      <a:cubicBezTo>
                        <a:pt x="29" y="301"/>
                        <a:pt x="29" y="301"/>
                        <a:pt x="29" y="302"/>
                      </a:cubicBezTo>
                      <a:cubicBezTo>
                        <a:pt x="29" y="302"/>
                        <a:pt x="28" y="302"/>
                        <a:pt x="28" y="302"/>
                      </a:cubicBezTo>
                      <a:close/>
                      <a:moveTo>
                        <a:pt x="24" y="253"/>
                      </a:moveTo>
                      <a:cubicBezTo>
                        <a:pt x="24" y="253"/>
                        <a:pt x="24" y="253"/>
                        <a:pt x="24" y="253"/>
                      </a:cubicBezTo>
                      <a:cubicBezTo>
                        <a:pt x="22" y="255"/>
                        <a:pt x="21" y="256"/>
                        <a:pt x="20" y="257"/>
                      </a:cubicBezTo>
                      <a:cubicBezTo>
                        <a:pt x="20" y="257"/>
                        <a:pt x="20" y="257"/>
                        <a:pt x="20" y="257"/>
                      </a:cubicBezTo>
                      <a:cubicBezTo>
                        <a:pt x="21" y="255"/>
                        <a:pt x="23" y="254"/>
                        <a:pt x="24" y="253"/>
                      </a:cubicBezTo>
                      <a:close/>
                      <a:moveTo>
                        <a:pt x="17" y="265"/>
                      </a:moveTo>
                      <a:cubicBezTo>
                        <a:pt x="16" y="265"/>
                        <a:pt x="16" y="265"/>
                        <a:pt x="16" y="265"/>
                      </a:cubicBezTo>
                      <a:cubicBezTo>
                        <a:pt x="16" y="265"/>
                        <a:pt x="16" y="265"/>
                        <a:pt x="17" y="265"/>
                      </a:cubicBezTo>
                      <a:close/>
                      <a:moveTo>
                        <a:pt x="21" y="304"/>
                      </a:moveTo>
                      <a:cubicBezTo>
                        <a:pt x="22" y="304"/>
                        <a:pt x="22" y="305"/>
                        <a:pt x="23" y="305"/>
                      </a:cubicBezTo>
                      <a:cubicBezTo>
                        <a:pt x="23" y="305"/>
                        <a:pt x="23" y="305"/>
                        <a:pt x="23" y="305"/>
                      </a:cubicBezTo>
                      <a:cubicBezTo>
                        <a:pt x="19" y="304"/>
                        <a:pt x="16" y="303"/>
                        <a:pt x="14" y="301"/>
                      </a:cubicBezTo>
                      <a:cubicBezTo>
                        <a:pt x="16" y="301"/>
                        <a:pt x="17" y="302"/>
                        <a:pt x="18" y="302"/>
                      </a:cubicBezTo>
                      <a:cubicBezTo>
                        <a:pt x="19" y="303"/>
                        <a:pt x="20" y="303"/>
                        <a:pt x="21" y="3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5" name="Freeform 106">
                  <a:extLst>
                    <a:ext uri="{FF2B5EF4-FFF2-40B4-BE49-F238E27FC236}">
                      <a16:creationId xmlns:a16="http://schemas.microsoft.com/office/drawing/2014/main" id="{8BA2ACBC-021F-87AA-3562-E0A8F57FE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51" y="4406"/>
                  <a:ext cx="91" cy="122"/>
                </a:xfrm>
                <a:custGeom>
                  <a:avLst/>
                  <a:gdLst>
                    <a:gd name="T0" fmla="*/ 34 w 64"/>
                    <a:gd name="T1" fmla="*/ 27 h 86"/>
                    <a:gd name="T2" fmla="*/ 33 w 64"/>
                    <a:gd name="T3" fmla="*/ 27 h 86"/>
                    <a:gd name="T4" fmla="*/ 32 w 64"/>
                    <a:gd name="T5" fmla="*/ 27 h 86"/>
                    <a:gd name="T6" fmla="*/ 32 w 64"/>
                    <a:gd name="T7" fmla="*/ 27 h 86"/>
                    <a:gd name="T8" fmla="*/ 0 w 64"/>
                    <a:gd name="T9" fmla="*/ 75 h 86"/>
                    <a:gd name="T10" fmla="*/ 0 w 64"/>
                    <a:gd name="T11" fmla="*/ 77 h 86"/>
                    <a:gd name="T12" fmla="*/ 0 w 64"/>
                    <a:gd name="T13" fmla="*/ 84 h 86"/>
                    <a:gd name="T14" fmla="*/ 2 w 64"/>
                    <a:gd name="T15" fmla="*/ 86 h 86"/>
                    <a:gd name="T16" fmla="*/ 3 w 64"/>
                    <a:gd name="T17" fmla="*/ 85 h 86"/>
                    <a:gd name="T18" fmla="*/ 8 w 64"/>
                    <a:gd name="T19" fmla="*/ 62 h 86"/>
                    <a:gd name="T20" fmla="*/ 18 w 64"/>
                    <a:gd name="T21" fmla="*/ 49 h 86"/>
                    <a:gd name="T22" fmla="*/ 7 w 64"/>
                    <a:gd name="T23" fmla="*/ 66 h 86"/>
                    <a:gd name="T24" fmla="*/ 10 w 64"/>
                    <a:gd name="T25" fmla="*/ 66 h 86"/>
                    <a:gd name="T26" fmla="*/ 24 w 64"/>
                    <a:gd name="T27" fmla="*/ 43 h 86"/>
                    <a:gd name="T28" fmla="*/ 64 w 64"/>
                    <a:gd name="T29" fmla="*/ 0 h 86"/>
                    <a:gd name="T30" fmla="*/ 37 w 64"/>
                    <a:gd name="T31" fmla="*/ 23 h 86"/>
                    <a:gd name="T32" fmla="*/ 34 w 64"/>
                    <a:gd name="T33" fmla="*/ 2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86">
                      <a:moveTo>
                        <a:pt x="34" y="27"/>
                      </a:move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18" y="41"/>
                        <a:pt x="7" y="56"/>
                        <a:pt x="0" y="75"/>
                      </a:cubicBezTo>
                      <a:cubicBezTo>
                        <a:pt x="0" y="75"/>
                        <a:pt x="0" y="77"/>
                        <a:pt x="0" y="77"/>
                      </a:cubicBezTo>
                      <a:cubicBezTo>
                        <a:pt x="0" y="79"/>
                        <a:pt x="0" y="82"/>
                        <a:pt x="0" y="84"/>
                      </a:cubicBezTo>
                      <a:cubicBezTo>
                        <a:pt x="1" y="85"/>
                        <a:pt x="1" y="85"/>
                        <a:pt x="2" y="86"/>
                      </a:cubicBezTo>
                      <a:cubicBezTo>
                        <a:pt x="2" y="85"/>
                        <a:pt x="3" y="85"/>
                        <a:pt x="3" y="85"/>
                      </a:cubicBezTo>
                      <a:cubicBezTo>
                        <a:pt x="2" y="77"/>
                        <a:pt x="4" y="69"/>
                        <a:pt x="8" y="62"/>
                      </a:cubicBezTo>
                      <a:cubicBezTo>
                        <a:pt x="12" y="58"/>
                        <a:pt x="14" y="53"/>
                        <a:pt x="18" y="49"/>
                      </a:cubicBezTo>
                      <a:cubicBezTo>
                        <a:pt x="14" y="55"/>
                        <a:pt x="10" y="60"/>
                        <a:pt x="7" y="66"/>
                      </a:cubicBezTo>
                      <a:cubicBezTo>
                        <a:pt x="8" y="67"/>
                        <a:pt x="9" y="67"/>
                        <a:pt x="10" y="66"/>
                      </a:cubicBezTo>
                      <a:cubicBezTo>
                        <a:pt x="14" y="58"/>
                        <a:pt x="18" y="51"/>
                        <a:pt x="24" y="43"/>
                      </a:cubicBezTo>
                      <a:cubicBezTo>
                        <a:pt x="36" y="28"/>
                        <a:pt x="49" y="13"/>
                        <a:pt x="64" y="0"/>
                      </a:cubicBezTo>
                      <a:cubicBezTo>
                        <a:pt x="54" y="7"/>
                        <a:pt x="45" y="14"/>
                        <a:pt x="37" y="23"/>
                      </a:cubicBezTo>
                      <a:cubicBezTo>
                        <a:pt x="36" y="24"/>
                        <a:pt x="35" y="26"/>
                        <a:pt x="34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6" name="Freeform 107">
                  <a:extLst>
                    <a:ext uri="{FF2B5EF4-FFF2-40B4-BE49-F238E27FC236}">
                      <a16:creationId xmlns:a16="http://schemas.microsoft.com/office/drawing/2014/main" id="{5E1D0429-FAB7-874F-2A23-E2DDF58565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59" y="4478"/>
                  <a:ext cx="20" cy="47"/>
                </a:xfrm>
                <a:custGeom>
                  <a:avLst/>
                  <a:gdLst>
                    <a:gd name="T0" fmla="*/ 3 w 14"/>
                    <a:gd name="T1" fmla="*/ 33 h 33"/>
                    <a:gd name="T2" fmla="*/ 3 w 14"/>
                    <a:gd name="T3" fmla="*/ 32 h 33"/>
                    <a:gd name="T4" fmla="*/ 14 w 14"/>
                    <a:gd name="T5" fmla="*/ 0 h 33"/>
                    <a:gd name="T6" fmla="*/ 1 w 14"/>
                    <a:gd name="T7" fmla="*/ 24 h 33"/>
                    <a:gd name="T8" fmla="*/ 3 w 14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3">
                      <a:moveTo>
                        <a:pt x="3" y="33"/>
                      </a:move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20"/>
                        <a:pt x="7" y="10"/>
                        <a:pt x="14" y="0"/>
                      </a:cubicBezTo>
                      <a:cubicBezTo>
                        <a:pt x="7" y="6"/>
                        <a:pt x="2" y="14"/>
                        <a:pt x="1" y="24"/>
                      </a:cubicBezTo>
                      <a:cubicBezTo>
                        <a:pt x="0" y="28"/>
                        <a:pt x="1" y="31"/>
                        <a:pt x="3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7" name="Freeform 108">
                  <a:extLst>
                    <a:ext uri="{FF2B5EF4-FFF2-40B4-BE49-F238E27FC236}">
                      <a16:creationId xmlns:a16="http://schemas.microsoft.com/office/drawing/2014/main" id="{390470C8-C629-BFDF-810C-1AA9EBDCB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318" y="4320"/>
                  <a:ext cx="28" cy="25"/>
                </a:xfrm>
                <a:custGeom>
                  <a:avLst/>
                  <a:gdLst>
                    <a:gd name="T0" fmla="*/ 4 w 20"/>
                    <a:gd name="T1" fmla="*/ 13 h 18"/>
                    <a:gd name="T2" fmla="*/ 0 w 20"/>
                    <a:gd name="T3" fmla="*/ 18 h 18"/>
                    <a:gd name="T4" fmla="*/ 2 w 20"/>
                    <a:gd name="T5" fmla="*/ 18 h 18"/>
                    <a:gd name="T6" fmla="*/ 20 w 20"/>
                    <a:gd name="T7" fmla="*/ 0 h 18"/>
                    <a:gd name="T8" fmla="*/ 4 w 20"/>
                    <a:gd name="T9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8">
                      <a:moveTo>
                        <a:pt x="4" y="13"/>
                      </a:moveTo>
                      <a:cubicBezTo>
                        <a:pt x="2" y="15"/>
                        <a:pt x="1" y="17"/>
                        <a:pt x="0" y="18"/>
                      </a:cubicBezTo>
                      <a:cubicBezTo>
                        <a:pt x="1" y="18"/>
                        <a:pt x="1" y="18"/>
                        <a:pt x="2" y="18"/>
                      </a:cubicBezTo>
                      <a:cubicBezTo>
                        <a:pt x="9" y="13"/>
                        <a:pt x="15" y="7"/>
                        <a:pt x="20" y="0"/>
                      </a:cubicBezTo>
                      <a:cubicBezTo>
                        <a:pt x="14" y="4"/>
                        <a:pt x="9" y="8"/>
                        <a:pt x="4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8" name="Freeform 109">
                  <a:extLst>
                    <a:ext uri="{FF2B5EF4-FFF2-40B4-BE49-F238E27FC236}">
                      <a16:creationId xmlns:a16="http://schemas.microsoft.com/office/drawing/2014/main" id="{D19375AE-CB53-F3BC-AF19-85380C3E7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305" y="4329"/>
                  <a:ext cx="21" cy="27"/>
                </a:xfrm>
                <a:custGeom>
                  <a:avLst/>
                  <a:gdLst>
                    <a:gd name="T0" fmla="*/ 15 w 15"/>
                    <a:gd name="T1" fmla="*/ 0 h 19"/>
                    <a:gd name="T2" fmla="*/ 15 w 15"/>
                    <a:gd name="T3" fmla="*/ 0 h 19"/>
                    <a:gd name="T4" fmla="*/ 0 w 15"/>
                    <a:gd name="T5" fmla="*/ 17 h 19"/>
                    <a:gd name="T6" fmla="*/ 3 w 15"/>
                    <a:gd name="T7" fmla="*/ 17 h 19"/>
                    <a:gd name="T8" fmla="*/ 3 w 15"/>
                    <a:gd name="T9" fmla="*/ 16 h 19"/>
                    <a:gd name="T10" fmla="*/ 15 w 15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9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5"/>
                        <a:pt x="4" y="11"/>
                        <a:pt x="0" y="17"/>
                      </a:cubicBezTo>
                      <a:cubicBezTo>
                        <a:pt x="1" y="19"/>
                        <a:pt x="2" y="18"/>
                        <a:pt x="3" y="17"/>
                      </a:cubicBezTo>
                      <a:cubicBezTo>
                        <a:pt x="3" y="17"/>
                        <a:pt x="3" y="17"/>
                        <a:pt x="3" y="16"/>
                      </a:cubicBezTo>
                      <a:cubicBezTo>
                        <a:pt x="8" y="11"/>
                        <a:pt x="12" y="5"/>
                        <a:pt x="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9" name="Freeform 110">
                  <a:extLst>
                    <a:ext uri="{FF2B5EF4-FFF2-40B4-BE49-F238E27FC236}">
                      <a16:creationId xmlns:a16="http://schemas.microsoft.com/office/drawing/2014/main" id="{1EC7C936-043A-F0B0-03EF-6A94CB3CD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08" y="4592"/>
                  <a:ext cx="14" cy="39"/>
                </a:xfrm>
                <a:custGeom>
                  <a:avLst/>
                  <a:gdLst>
                    <a:gd name="T0" fmla="*/ 10 w 10"/>
                    <a:gd name="T1" fmla="*/ 0 h 28"/>
                    <a:gd name="T2" fmla="*/ 10 w 10"/>
                    <a:gd name="T3" fmla="*/ 0 h 28"/>
                    <a:gd name="T4" fmla="*/ 0 w 10"/>
                    <a:gd name="T5" fmla="*/ 27 h 28"/>
                    <a:gd name="T6" fmla="*/ 0 w 10"/>
                    <a:gd name="T7" fmla="*/ 28 h 28"/>
                    <a:gd name="T8" fmla="*/ 1 w 10"/>
                    <a:gd name="T9" fmla="*/ 28 h 28"/>
                    <a:gd name="T10" fmla="*/ 2 w 10"/>
                    <a:gd name="T11" fmla="*/ 27 h 28"/>
                    <a:gd name="T12" fmla="*/ 10 w 10"/>
                    <a:gd name="T13" fmla="*/ 6 h 28"/>
                    <a:gd name="T14" fmla="*/ 10 w 10"/>
                    <a:gd name="T15" fmla="*/ 6 h 28"/>
                    <a:gd name="T16" fmla="*/ 10 w 10"/>
                    <a:gd name="T1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28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8"/>
                        <a:pt x="2" y="1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1" y="28"/>
                      </a:cubicBezTo>
                      <a:cubicBezTo>
                        <a:pt x="1" y="28"/>
                        <a:pt x="2" y="27"/>
                        <a:pt x="2" y="27"/>
                      </a:cubicBezTo>
                      <a:cubicBezTo>
                        <a:pt x="4" y="20"/>
                        <a:pt x="7" y="13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4"/>
                        <a:pt x="10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0" name="Freeform 111">
                  <a:extLst>
                    <a:ext uri="{FF2B5EF4-FFF2-40B4-BE49-F238E27FC236}">
                      <a16:creationId xmlns:a16="http://schemas.microsoft.com/office/drawing/2014/main" id="{7B3554D5-96D7-9FA8-F14C-62C85869009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1069" y="3106"/>
                  <a:ext cx="1033" cy="997"/>
                </a:xfrm>
                <a:custGeom>
                  <a:avLst/>
                  <a:gdLst>
                    <a:gd name="T0" fmla="*/ 82 w 728"/>
                    <a:gd name="T1" fmla="*/ 148 h 703"/>
                    <a:gd name="T2" fmla="*/ 286 w 728"/>
                    <a:gd name="T3" fmla="*/ 698 h 703"/>
                    <a:gd name="T4" fmla="*/ 706 w 728"/>
                    <a:gd name="T5" fmla="*/ 408 h 703"/>
                    <a:gd name="T6" fmla="*/ 610 w 728"/>
                    <a:gd name="T7" fmla="*/ 120 h 703"/>
                    <a:gd name="T8" fmla="*/ 368 w 728"/>
                    <a:gd name="T9" fmla="*/ 27 h 703"/>
                    <a:gd name="T10" fmla="*/ 322 w 728"/>
                    <a:gd name="T11" fmla="*/ 58 h 703"/>
                    <a:gd name="T12" fmla="*/ 194 w 728"/>
                    <a:gd name="T13" fmla="*/ 65 h 703"/>
                    <a:gd name="T14" fmla="*/ 112 w 728"/>
                    <a:gd name="T15" fmla="*/ 125 h 703"/>
                    <a:gd name="T16" fmla="*/ 221 w 728"/>
                    <a:gd name="T17" fmla="*/ 108 h 703"/>
                    <a:gd name="T18" fmla="*/ 575 w 728"/>
                    <a:gd name="T19" fmla="*/ 84 h 703"/>
                    <a:gd name="T20" fmla="*/ 621 w 728"/>
                    <a:gd name="T21" fmla="*/ 251 h 703"/>
                    <a:gd name="T22" fmla="*/ 584 w 728"/>
                    <a:gd name="T23" fmla="*/ 519 h 703"/>
                    <a:gd name="T24" fmla="*/ 326 w 728"/>
                    <a:gd name="T25" fmla="*/ 636 h 703"/>
                    <a:gd name="T26" fmla="*/ 99 w 728"/>
                    <a:gd name="T27" fmla="*/ 194 h 703"/>
                    <a:gd name="T28" fmla="*/ 490 w 728"/>
                    <a:gd name="T29" fmla="*/ 117 h 703"/>
                    <a:gd name="T30" fmla="*/ 645 w 728"/>
                    <a:gd name="T31" fmla="*/ 167 h 703"/>
                    <a:gd name="T32" fmla="*/ 626 w 728"/>
                    <a:gd name="T33" fmla="*/ 249 h 703"/>
                    <a:gd name="T34" fmla="*/ 644 w 728"/>
                    <a:gd name="T35" fmla="*/ 329 h 703"/>
                    <a:gd name="T36" fmla="*/ 633 w 728"/>
                    <a:gd name="T37" fmla="*/ 411 h 703"/>
                    <a:gd name="T38" fmla="*/ 654 w 728"/>
                    <a:gd name="T39" fmla="*/ 247 h 703"/>
                    <a:gd name="T40" fmla="*/ 663 w 728"/>
                    <a:gd name="T41" fmla="*/ 298 h 703"/>
                    <a:gd name="T42" fmla="*/ 681 w 728"/>
                    <a:gd name="T43" fmla="*/ 242 h 703"/>
                    <a:gd name="T44" fmla="*/ 714 w 728"/>
                    <a:gd name="T45" fmla="*/ 311 h 703"/>
                    <a:gd name="T46" fmla="*/ 706 w 728"/>
                    <a:gd name="T47" fmla="*/ 355 h 703"/>
                    <a:gd name="T48" fmla="*/ 695 w 728"/>
                    <a:gd name="T49" fmla="*/ 377 h 703"/>
                    <a:gd name="T50" fmla="*/ 664 w 728"/>
                    <a:gd name="T51" fmla="*/ 444 h 703"/>
                    <a:gd name="T52" fmla="*/ 668 w 728"/>
                    <a:gd name="T53" fmla="*/ 379 h 703"/>
                    <a:gd name="T54" fmla="*/ 658 w 728"/>
                    <a:gd name="T55" fmla="*/ 451 h 703"/>
                    <a:gd name="T56" fmla="*/ 598 w 728"/>
                    <a:gd name="T57" fmla="*/ 550 h 703"/>
                    <a:gd name="T58" fmla="*/ 566 w 728"/>
                    <a:gd name="T59" fmla="*/ 574 h 703"/>
                    <a:gd name="T60" fmla="*/ 674 w 728"/>
                    <a:gd name="T61" fmla="*/ 473 h 703"/>
                    <a:gd name="T62" fmla="*/ 648 w 728"/>
                    <a:gd name="T63" fmla="*/ 484 h 703"/>
                    <a:gd name="T64" fmla="*/ 666 w 728"/>
                    <a:gd name="T65" fmla="*/ 490 h 703"/>
                    <a:gd name="T66" fmla="*/ 612 w 728"/>
                    <a:gd name="T67" fmla="*/ 510 h 703"/>
                    <a:gd name="T68" fmla="*/ 623 w 728"/>
                    <a:gd name="T69" fmla="*/ 566 h 703"/>
                    <a:gd name="T70" fmla="*/ 508 w 728"/>
                    <a:gd name="T71" fmla="*/ 583 h 703"/>
                    <a:gd name="T72" fmla="*/ 499 w 728"/>
                    <a:gd name="T73" fmla="*/ 594 h 703"/>
                    <a:gd name="T74" fmla="*/ 445 w 728"/>
                    <a:gd name="T75" fmla="*/ 603 h 703"/>
                    <a:gd name="T76" fmla="*/ 445 w 728"/>
                    <a:gd name="T77" fmla="*/ 634 h 703"/>
                    <a:gd name="T78" fmla="*/ 510 w 728"/>
                    <a:gd name="T79" fmla="*/ 648 h 703"/>
                    <a:gd name="T80" fmla="*/ 387 w 728"/>
                    <a:gd name="T81" fmla="*/ 678 h 703"/>
                    <a:gd name="T82" fmla="*/ 119 w 728"/>
                    <a:gd name="T83" fmla="*/ 534 h 703"/>
                    <a:gd name="T84" fmla="*/ 197 w 728"/>
                    <a:gd name="T85" fmla="*/ 580 h 703"/>
                    <a:gd name="T86" fmla="*/ 300 w 728"/>
                    <a:gd name="T87" fmla="*/ 647 h 703"/>
                    <a:gd name="T88" fmla="*/ 390 w 728"/>
                    <a:gd name="T89" fmla="*/ 643 h 703"/>
                    <a:gd name="T90" fmla="*/ 445 w 728"/>
                    <a:gd name="T91" fmla="*/ 665 h 703"/>
                    <a:gd name="T92" fmla="*/ 460 w 728"/>
                    <a:gd name="T93" fmla="*/ 666 h 703"/>
                    <a:gd name="T94" fmla="*/ 448 w 728"/>
                    <a:gd name="T95" fmla="*/ 674 h 703"/>
                    <a:gd name="T96" fmla="*/ 85 w 728"/>
                    <a:gd name="T97" fmla="*/ 457 h 703"/>
                    <a:gd name="T98" fmla="*/ 86 w 728"/>
                    <a:gd name="T99" fmla="*/ 306 h 703"/>
                    <a:gd name="T100" fmla="*/ 178 w 728"/>
                    <a:gd name="T101" fmla="*/ 68 h 703"/>
                    <a:gd name="T102" fmla="*/ 206 w 728"/>
                    <a:gd name="T103" fmla="*/ 122 h 703"/>
                    <a:gd name="T104" fmla="*/ 114 w 728"/>
                    <a:gd name="T105" fmla="*/ 114 h 703"/>
                    <a:gd name="T106" fmla="*/ 161 w 728"/>
                    <a:gd name="T107" fmla="*/ 152 h 703"/>
                    <a:gd name="T108" fmla="*/ 57 w 728"/>
                    <a:gd name="T109" fmla="*/ 201 h 703"/>
                    <a:gd name="T110" fmla="*/ 95 w 728"/>
                    <a:gd name="T111" fmla="*/ 286 h 703"/>
                    <a:gd name="T112" fmla="*/ 88 w 728"/>
                    <a:gd name="T113" fmla="*/ 492 h 703"/>
                    <a:gd name="T114" fmla="*/ 89 w 728"/>
                    <a:gd name="T115" fmla="*/ 497 h 703"/>
                    <a:gd name="T116" fmla="*/ 156 w 728"/>
                    <a:gd name="T117" fmla="*/ 539 h 703"/>
                    <a:gd name="T118" fmla="*/ 218 w 728"/>
                    <a:gd name="T119" fmla="*/ 592 h 703"/>
                    <a:gd name="T120" fmla="*/ 138 w 728"/>
                    <a:gd name="T121" fmla="*/ 631 h 703"/>
                    <a:gd name="T122" fmla="*/ 255 w 728"/>
                    <a:gd name="T123" fmla="*/ 687 h 703"/>
                    <a:gd name="T124" fmla="*/ 14 w 728"/>
                    <a:gd name="T125" fmla="*/ 372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28" h="703">
                      <a:moveTo>
                        <a:pt x="573" y="79"/>
                      </a:moveTo>
                      <a:cubicBezTo>
                        <a:pt x="573" y="79"/>
                        <a:pt x="574" y="79"/>
                        <a:pt x="575" y="79"/>
                      </a:cubicBezTo>
                      <a:cubicBezTo>
                        <a:pt x="574" y="78"/>
                        <a:pt x="574" y="78"/>
                        <a:pt x="574" y="78"/>
                      </a:cubicBezTo>
                      <a:cubicBezTo>
                        <a:pt x="584" y="85"/>
                        <a:pt x="594" y="92"/>
                        <a:pt x="605" y="99"/>
                      </a:cubicBezTo>
                      <a:cubicBezTo>
                        <a:pt x="605" y="99"/>
                        <a:pt x="606" y="99"/>
                        <a:pt x="607" y="99"/>
                      </a:cubicBezTo>
                      <a:cubicBezTo>
                        <a:pt x="597" y="92"/>
                        <a:pt x="588" y="86"/>
                        <a:pt x="579" y="79"/>
                      </a:cubicBezTo>
                      <a:cubicBezTo>
                        <a:pt x="547" y="55"/>
                        <a:pt x="512" y="37"/>
                        <a:pt x="474" y="26"/>
                      </a:cubicBezTo>
                      <a:cubicBezTo>
                        <a:pt x="472" y="26"/>
                        <a:pt x="470" y="25"/>
                        <a:pt x="469" y="25"/>
                      </a:cubicBezTo>
                      <a:cubicBezTo>
                        <a:pt x="463" y="23"/>
                        <a:pt x="457" y="21"/>
                        <a:pt x="451" y="19"/>
                      </a:cubicBezTo>
                      <a:cubicBezTo>
                        <a:pt x="434" y="15"/>
                        <a:pt x="418" y="12"/>
                        <a:pt x="401" y="9"/>
                      </a:cubicBezTo>
                      <a:cubicBezTo>
                        <a:pt x="409" y="9"/>
                        <a:pt x="417" y="9"/>
                        <a:pt x="425" y="9"/>
                      </a:cubicBezTo>
                      <a:cubicBezTo>
                        <a:pt x="424" y="9"/>
                        <a:pt x="424" y="9"/>
                        <a:pt x="424" y="9"/>
                      </a:cubicBezTo>
                      <a:cubicBezTo>
                        <a:pt x="411" y="8"/>
                        <a:pt x="398" y="8"/>
                        <a:pt x="385" y="8"/>
                      </a:cubicBezTo>
                      <a:cubicBezTo>
                        <a:pt x="368" y="6"/>
                        <a:pt x="352" y="5"/>
                        <a:pt x="336" y="6"/>
                      </a:cubicBezTo>
                      <a:cubicBezTo>
                        <a:pt x="329" y="8"/>
                        <a:pt x="322" y="8"/>
                        <a:pt x="314" y="8"/>
                      </a:cubicBezTo>
                      <a:cubicBezTo>
                        <a:pt x="313" y="8"/>
                        <a:pt x="313" y="8"/>
                        <a:pt x="313" y="8"/>
                      </a:cubicBezTo>
                      <a:cubicBezTo>
                        <a:pt x="322" y="9"/>
                        <a:pt x="330" y="9"/>
                        <a:pt x="340" y="10"/>
                      </a:cubicBezTo>
                      <a:cubicBezTo>
                        <a:pt x="338" y="10"/>
                        <a:pt x="337" y="10"/>
                        <a:pt x="336" y="10"/>
                      </a:cubicBezTo>
                      <a:cubicBezTo>
                        <a:pt x="331" y="10"/>
                        <a:pt x="325" y="10"/>
                        <a:pt x="320" y="10"/>
                      </a:cubicBezTo>
                      <a:cubicBezTo>
                        <a:pt x="302" y="11"/>
                        <a:pt x="284" y="15"/>
                        <a:pt x="268" y="22"/>
                      </a:cubicBezTo>
                      <a:cubicBezTo>
                        <a:pt x="261" y="24"/>
                        <a:pt x="254" y="25"/>
                        <a:pt x="248" y="28"/>
                      </a:cubicBezTo>
                      <a:cubicBezTo>
                        <a:pt x="249" y="27"/>
                        <a:pt x="250" y="26"/>
                        <a:pt x="250" y="26"/>
                      </a:cubicBezTo>
                      <a:cubicBezTo>
                        <a:pt x="249" y="27"/>
                        <a:pt x="248" y="27"/>
                        <a:pt x="247" y="28"/>
                      </a:cubicBezTo>
                      <a:cubicBezTo>
                        <a:pt x="240" y="30"/>
                        <a:pt x="234" y="32"/>
                        <a:pt x="228" y="34"/>
                      </a:cubicBezTo>
                      <a:cubicBezTo>
                        <a:pt x="241" y="29"/>
                        <a:pt x="253" y="24"/>
                        <a:pt x="266" y="20"/>
                      </a:cubicBezTo>
                      <a:cubicBezTo>
                        <a:pt x="286" y="13"/>
                        <a:pt x="306" y="7"/>
                        <a:pt x="327" y="0"/>
                      </a:cubicBezTo>
                      <a:cubicBezTo>
                        <a:pt x="320" y="2"/>
                        <a:pt x="313" y="3"/>
                        <a:pt x="306" y="4"/>
                      </a:cubicBezTo>
                      <a:cubicBezTo>
                        <a:pt x="284" y="11"/>
                        <a:pt x="261" y="18"/>
                        <a:pt x="239" y="27"/>
                      </a:cubicBezTo>
                      <a:cubicBezTo>
                        <a:pt x="204" y="40"/>
                        <a:pt x="171" y="57"/>
                        <a:pt x="139" y="77"/>
                      </a:cubicBezTo>
                      <a:cubicBezTo>
                        <a:pt x="138" y="78"/>
                        <a:pt x="137" y="79"/>
                        <a:pt x="136" y="80"/>
                      </a:cubicBezTo>
                      <a:cubicBezTo>
                        <a:pt x="139" y="75"/>
                        <a:pt x="143" y="71"/>
                        <a:pt x="146" y="66"/>
                      </a:cubicBezTo>
                      <a:cubicBezTo>
                        <a:pt x="142" y="71"/>
                        <a:pt x="137" y="76"/>
                        <a:pt x="133" y="82"/>
                      </a:cubicBezTo>
                      <a:cubicBezTo>
                        <a:pt x="114" y="94"/>
                        <a:pt x="99" y="110"/>
                        <a:pt x="87" y="127"/>
                      </a:cubicBezTo>
                      <a:cubicBezTo>
                        <a:pt x="87" y="127"/>
                        <a:pt x="88" y="127"/>
                        <a:pt x="89" y="127"/>
                      </a:cubicBezTo>
                      <a:cubicBezTo>
                        <a:pt x="100" y="112"/>
                        <a:pt x="114" y="98"/>
                        <a:pt x="128" y="87"/>
                      </a:cubicBezTo>
                      <a:cubicBezTo>
                        <a:pt x="124" y="93"/>
                        <a:pt x="119" y="99"/>
                        <a:pt x="114" y="105"/>
                      </a:cubicBezTo>
                      <a:cubicBezTo>
                        <a:pt x="108" y="111"/>
                        <a:pt x="103" y="117"/>
                        <a:pt x="98" y="123"/>
                      </a:cubicBezTo>
                      <a:cubicBezTo>
                        <a:pt x="96" y="125"/>
                        <a:pt x="95" y="128"/>
                        <a:pt x="95" y="130"/>
                      </a:cubicBezTo>
                      <a:cubicBezTo>
                        <a:pt x="90" y="136"/>
                        <a:pt x="86" y="142"/>
                        <a:pt x="82" y="148"/>
                      </a:cubicBezTo>
                      <a:cubicBezTo>
                        <a:pt x="81" y="149"/>
                        <a:pt x="80" y="149"/>
                        <a:pt x="79" y="150"/>
                      </a:cubicBezTo>
                      <a:cubicBezTo>
                        <a:pt x="79" y="150"/>
                        <a:pt x="78" y="149"/>
                        <a:pt x="78" y="149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78" y="150"/>
                        <a:pt x="78" y="150"/>
                        <a:pt x="78" y="151"/>
                      </a:cubicBezTo>
                      <a:cubicBezTo>
                        <a:pt x="78" y="151"/>
                        <a:pt x="77" y="152"/>
                        <a:pt x="76" y="153"/>
                      </a:cubicBezTo>
                      <a:cubicBezTo>
                        <a:pt x="68" y="167"/>
                        <a:pt x="60" y="182"/>
                        <a:pt x="53" y="198"/>
                      </a:cubicBezTo>
                      <a:cubicBezTo>
                        <a:pt x="43" y="216"/>
                        <a:pt x="35" y="236"/>
                        <a:pt x="29" y="257"/>
                      </a:cubicBezTo>
                      <a:cubicBezTo>
                        <a:pt x="27" y="263"/>
                        <a:pt x="26" y="269"/>
                        <a:pt x="24" y="275"/>
                      </a:cubicBezTo>
                      <a:cubicBezTo>
                        <a:pt x="22" y="286"/>
                        <a:pt x="21" y="297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19" y="317"/>
                        <a:pt x="17" y="326"/>
                        <a:pt x="16" y="335"/>
                      </a:cubicBezTo>
                      <a:cubicBezTo>
                        <a:pt x="16" y="330"/>
                        <a:pt x="16" y="325"/>
                        <a:pt x="16" y="320"/>
                      </a:cubicBezTo>
                      <a:cubicBezTo>
                        <a:pt x="15" y="329"/>
                        <a:pt x="14" y="339"/>
                        <a:pt x="14" y="350"/>
                      </a:cubicBezTo>
                      <a:cubicBezTo>
                        <a:pt x="13" y="361"/>
                        <a:pt x="12" y="372"/>
                        <a:pt x="12" y="383"/>
                      </a:cubicBezTo>
                      <a:cubicBezTo>
                        <a:pt x="11" y="379"/>
                        <a:pt x="10" y="374"/>
                        <a:pt x="10" y="370"/>
                      </a:cubicBezTo>
                      <a:cubicBezTo>
                        <a:pt x="9" y="382"/>
                        <a:pt x="10" y="396"/>
                        <a:pt x="12" y="410"/>
                      </a:cubicBezTo>
                      <a:cubicBezTo>
                        <a:pt x="13" y="420"/>
                        <a:pt x="15" y="430"/>
                        <a:pt x="17" y="440"/>
                      </a:cubicBezTo>
                      <a:cubicBezTo>
                        <a:pt x="10" y="421"/>
                        <a:pt x="4" y="401"/>
                        <a:pt x="2" y="380"/>
                      </a:cubicBezTo>
                      <a:cubicBezTo>
                        <a:pt x="1" y="384"/>
                        <a:pt x="0" y="389"/>
                        <a:pt x="2" y="395"/>
                      </a:cubicBezTo>
                      <a:cubicBezTo>
                        <a:pt x="5" y="414"/>
                        <a:pt x="11" y="432"/>
                        <a:pt x="20" y="449"/>
                      </a:cubicBezTo>
                      <a:cubicBezTo>
                        <a:pt x="25" y="468"/>
                        <a:pt x="32" y="488"/>
                        <a:pt x="40" y="507"/>
                      </a:cubicBezTo>
                      <a:cubicBezTo>
                        <a:pt x="35" y="500"/>
                        <a:pt x="30" y="493"/>
                        <a:pt x="26" y="486"/>
                      </a:cubicBezTo>
                      <a:cubicBezTo>
                        <a:pt x="26" y="486"/>
                        <a:pt x="26" y="486"/>
                        <a:pt x="26" y="486"/>
                      </a:cubicBezTo>
                      <a:cubicBezTo>
                        <a:pt x="29" y="497"/>
                        <a:pt x="35" y="507"/>
                        <a:pt x="42" y="516"/>
                      </a:cubicBezTo>
                      <a:cubicBezTo>
                        <a:pt x="44" y="518"/>
                        <a:pt x="45" y="519"/>
                        <a:pt x="46" y="520"/>
                      </a:cubicBezTo>
                      <a:cubicBezTo>
                        <a:pt x="54" y="539"/>
                        <a:pt x="64" y="556"/>
                        <a:pt x="76" y="573"/>
                      </a:cubicBezTo>
                      <a:cubicBezTo>
                        <a:pt x="73" y="569"/>
                        <a:pt x="70" y="566"/>
                        <a:pt x="66" y="562"/>
                      </a:cubicBezTo>
                      <a:cubicBezTo>
                        <a:pt x="67" y="566"/>
                        <a:pt x="70" y="570"/>
                        <a:pt x="76" y="576"/>
                      </a:cubicBezTo>
                      <a:cubicBezTo>
                        <a:pt x="80" y="580"/>
                        <a:pt x="84" y="584"/>
                        <a:pt x="88" y="588"/>
                      </a:cubicBezTo>
                      <a:cubicBezTo>
                        <a:pt x="93" y="594"/>
                        <a:pt x="98" y="600"/>
                        <a:pt x="104" y="606"/>
                      </a:cubicBezTo>
                      <a:cubicBezTo>
                        <a:pt x="104" y="606"/>
                        <a:pt x="104" y="606"/>
                        <a:pt x="104" y="606"/>
                      </a:cubicBezTo>
                      <a:cubicBezTo>
                        <a:pt x="109" y="612"/>
                        <a:pt x="115" y="618"/>
                        <a:pt x="122" y="623"/>
                      </a:cubicBezTo>
                      <a:cubicBezTo>
                        <a:pt x="124" y="625"/>
                        <a:pt x="126" y="627"/>
                        <a:pt x="129" y="629"/>
                      </a:cubicBezTo>
                      <a:cubicBezTo>
                        <a:pt x="129" y="629"/>
                        <a:pt x="130" y="629"/>
                        <a:pt x="130" y="629"/>
                      </a:cubicBezTo>
                      <a:cubicBezTo>
                        <a:pt x="136" y="633"/>
                        <a:pt x="142" y="637"/>
                        <a:pt x="149" y="641"/>
                      </a:cubicBezTo>
                      <a:cubicBezTo>
                        <a:pt x="150" y="641"/>
                        <a:pt x="150" y="642"/>
                        <a:pt x="150" y="642"/>
                      </a:cubicBezTo>
                      <a:cubicBezTo>
                        <a:pt x="164" y="653"/>
                        <a:pt x="180" y="663"/>
                        <a:pt x="196" y="672"/>
                      </a:cubicBezTo>
                      <a:cubicBezTo>
                        <a:pt x="214" y="683"/>
                        <a:pt x="234" y="689"/>
                        <a:pt x="254" y="692"/>
                      </a:cubicBezTo>
                      <a:cubicBezTo>
                        <a:pt x="264" y="694"/>
                        <a:pt x="276" y="696"/>
                        <a:pt x="286" y="698"/>
                      </a:cubicBezTo>
                      <a:cubicBezTo>
                        <a:pt x="288" y="698"/>
                        <a:pt x="289" y="699"/>
                        <a:pt x="291" y="699"/>
                      </a:cubicBezTo>
                      <a:cubicBezTo>
                        <a:pt x="293" y="699"/>
                        <a:pt x="295" y="699"/>
                        <a:pt x="297" y="699"/>
                      </a:cubicBezTo>
                      <a:cubicBezTo>
                        <a:pt x="296" y="699"/>
                        <a:pt x="296" y="699"/>
                        <a:pt x="296" y="699"/>
                      </a:cubicBezTo>
                      <a:cubicBezTo>
                        <a:pt x="308" y="700"/>
                        <a:pt x="320" y="700"/>
                        <a:pt x="332" y="700"/>
                      </a:cubicBezTo>
                      <a:cubicBezTo>
                        <a:pt x="341" y="701"/>
                        <a:pt x="350" y="702"/>
                        <a:pt x="359" y="703"/>
                      </a:cubicBezTo>
                      <a:cubicBezTo>
                        <a:pt x="354" y="702"/>
                        <a:pt x="350" y="700"/>
                        <a:pt x="345" y="700"/>
                      </a:cubicBezTo>
                      <a:cubicBezTo>
                        <a:pt x="348" y="699"/>
                        <a:pt x="351" y="699"/>
                        <a:pt x="354" y="699"/>
                      </a:cubicBezTo>
                      <a:cubicBezTo>
                        <a:pt x="360" y="698"/>
                        <a:pt x="366" y="697"/>
                        <a:pt x="372" y="696"/>
                      </a:cubicBezTo>
                      <a:cubicBezTo>
                        <a:pt x="385" y="697"/>
                        <a:pt x="398" y="696"/>
                        <a:pt x="412" y="692"/>
                      </a:cubicBezTo>
                      <a:cubicBezTo>
                        <a:pt x="417" y="691"/>
                        <a:pt x="422" y="689"/>
                        <a:pt x="428" y="688"/>
                      </a:cubicBezTo>
                      <a:cubicBezTo>
                        <a:pt x="432" y="687"/>
                        <a:pt x="436" y="686"/>
                        <a:pt x="441" y="685"/>
                      </a:cubicBezTo>
                      <a:cubicBezTo>
                        <a:pt x="441" y="685"/>
                        <a:pt x="442" y="685"/>
                        <a:pt x="442" y="685"/>
                      </a:cubicBezTo>
                      <a:cubicBezTo>
                        <a:pt x="440" y="686"/>
                        <a:pt x="438" y="688"/>
                        <a:pt x="436" y="689"/>
                      </a:cubicBezTo>
                      <a:cubicBezTo>
                        <a:pt x="439" y="688"/>
                        <a:pt x="442" y="686"/>
                        <a:pt x="445" y="684"/>
                      </a:cubicBezTo>
                      <a:cubicBezTo>
                        <a:pt x="447" y="684"/>
                        <a:pt x="449" y="684"/>
                        <a:pt x="451" y="683"/>
                      </a:cubicBezTo>
                      <a:cubicBezTo>
                        <a:pt x="480" y="678"/>
                        <a:pt x="507" y="670"/>
                        <a:pt x="534" y="660"/>
                      </a:cubicBezTo>
                      <a:cubicBezTo>
                        <a:pt x="515" y="666"/>
                        <a:pt x="496" y="671"/>
                        <a:pt x="476" y="676"/>
                      </a:cubicBezTo>
                      <a:cubicBezTo>
                        <a:pt x="468" y="678"/>
                        <a:pt x="460" y="680"/>
                        <a:pt x="451" y="681"/>
                      </a:cubicBezTo>
                      <a:cubicBezTo>
                        <a:pt x="451" y="681"/>
                        <a:pt x="452" y="681"/>
                        <a:pt x="452" y="681"/>
                      </a:cubicBezTo>
                      <a:cubicBezTo>
                        <a:pt x="462" y="678"/>
                        <a:pt x="472" y="674"/>
                        <a:pt x="482" y="671"/>
                      </a:cubicBezTo>
                      <a:cubicBezTo>
                        <a:pt x="519" y="658"/>
                        <a:pt x="554" y="641"/>
                        <a:pt x="586" y="620"/>
                      </a:cubicBezTo>
                      <a:cubicBezTo>
                        <a:pt x="568" y="630"/>
                        <a:pt x="548" y="639"/>
                        <a:pt x="529" y="648"/>
                      </a:cubicBezTo>
                      <a:cubicBezTo>
                        <a:pt x="529" y="648"/>
                        <a:pt x="529" y="647"/>
                        <a:pt x="530" y="647"/>
                      </a:cubicBezTo>
                      <a:cubicBezTo>
                        <a:pt x="543" y="639"/>
                        <a:pt x="555" y="630"/>
                        <a:pt x="567" y="620"/>
                      </a:cubicBezTo>
                      <a:cubicBezTo>
                        <a:pt x="580" y="612"/>
                        <a:pt x="591" y="603"/>
                        <a:pt x="602" y="593"/>
                      </a:cubicBezTo>
                      <a:cubicBezTo>
                        <a:pt x="619" y="580"/>
                        <a:pt x="633" y="564"/>
                        <a:pt x="645" y="546"/>
                      </a:cubicBezTo>
                      <a:cubicBezTo>
                        <a:pt x="627" y="577"/>
                        <a:pt x="602" y="603"/>
                        <a:pt x="569" y="622"/>
                      </a:cubicBezTo>
                      <a:cubicBezTo>
                        <a:pt x="560" y="628"/>
                        <a:pt x="553" y="632"/>
                        <a:pt x="548" y="637"/>
                      </a:cubicBezTo>
                      <a:cubicBezTo>
                        <a:pt x="581" y="621"/>
                        <a:pt x="610" y="598"/>
                        <a:pt x="633" y="568"/>
                      </a:cubicBezTo>
                      <a:cubicBezTo>
                        <a:pt x="644" y="554"/>
                        <a:pt x="652" y="539"/>
                        <a:pt x="659" y="523"/>
                      </a:cubicBezTo>
                      <a:cubicBezTo>
                        <a:pt x="660" y="521"/>
                        <a:pt x="661" y="519"/>
                        <a:pt x="662" y="518"/>
                      </a:cubicBezTo>
                      <a:cubicBezTo>
                        <a:pt x="668" y="504"/>
                        <a:pt x="675" y="491"/>
                        <a:pt x="681" y="477"/>
                      </a:cubicBezTo>
                      <a:cubicBezTo>
                        <a:pt x="682" y="476"/>
                        <a:pt x="683" y="474"/>
                        <a:pt x="684" y="472"/>
                      </a:cubicBezTo>
                      <a:cubicBezTo>
                        <a:pt x="685" y="468"/>
                        <a:pt x="687" y="464"/>
                        <a:pt x="688" y="460"/>
                      </a:cubicBezTo>
                      <a:cubicBezTo>
                        <a:pt x="684" y="473"/>
                        <a:pt x="680" y="485"/>
                        <a:pt x="675" y="497"/>
                      </a:cubicBezTo>
                      <a:cubicBezTo>
                        <a:pt x="675" y="497"/>
                        <a:pt x="676" y="497"/>
                        <a:pt x="677" y="497"/>
                      </a:cubicBezTo>
                      <a:cubicBezTo>
                        <a:pt x="685" y="480"/>
                        <a:pt x="691" y="462"/>
                        <a:pt x="697" y="444"/>
                      </a:cubicBezTo>
                      <a:cubicBezTo>
                        <a:pt x="699" y="438"/>
                        <a:pt x="700" y="431"/>
                        <a:pt x="702" y="424"/>
                      </a:cubicBezTo>
                      <a:cubicBezTo>
                        <a:pt x="703" y="419"/>
                        <a:pt x="705" y="414"/>
                        <a:pt x="706" y="408"/>
                      </a:cubicBezTo>
                      <a:cubicBezTo>
                        <a:pt x="706" y="410"/>
                        <a:pt x="706" y="411"/>
                        <a:pt x="706" y="413"/>
                      </a:cubicBezTo>
                      <a:cubicBezTo>
                        <a:pt x="707" y="406"/>
                        <a:pt x="708" y="398"/>
                        <a:pt x="709" y="390"/>
                      </a:cubicBezTo>
                      <a:cubicBezTo>
                        <a:pt x="710" y="385"/>
                        <a:pt x="710" y="380"/>
                        <a:pt x="710" y="375"/>
                      </a:cubicBezTo>
                      <a:cubicBezTo>
                        <a:pt x="716" y="356"/>
                        <a:pt x="717" y="337"/>
                        <a:pt x="715" y="317"/>
                      </a:cubicBezTo>
                      <a:cubicBezTo>
                        <a:pt x="715" y="316"/>
                        <a:pt x="715" y="316"/>
                        <a:pt x="714" y="316"/>
                      </a:cubicBezTo>
                      <a:cubicBezTo>
                        <a:pt x="716" y="316"/>
                        <a:pt x="717" y="316"/>
                        <a:pt x="718" y="317"/>
                      </a:cubicBezTo>
                      <a:cubicBezTo>
                        <a:pt x="720" y="326"/>
                        <a:pt x="722" y="334"/>
                        <a:pt x="724" y="343"/>
                      </a:cubicBezTo>
                      <a:cubicBezTo>
                        <a:pt x="727" y="361"/>
                        <a:pt x="725" y="378"/>
                        <a:pt x="719" y="394"/>
                      </a:cubicBezTo>
                      <a:cubicBezTo>
                        <a:pt x="725" y="389"/>
                        <a:pt x="728" y="382"/>
                        <a:pt x="728" y="373"/>
                      </a:cubicBezTo>
                      <a:cubicBezTo>
                        <a:pt x="728" y="354"/>
                        <a:pt x="725" y="336"/>
                        <a:pt x="721" y="318"/>
                      </a:cubicBezTo>
                      <a:cubicBezTo>
                        <a:pt x="722" y="319"/>
                        <a:pt x="724" y="320"/>
                        <a:pt x="725" y="320"/>
                      </a:cubicBezTo>
                      <a:cubicBezTo>
                        <a:pt x="723" y="319"/>
                        <a:pt x="722" y="318"/>
                        <a:pt x="720" y="316"/>
                      </a:cubicBezTo>
                      <a:cubicBezTo>
                        <a:pt x="716" y="297"/>
                        <a:pt x="708" y="278"/>
                        <a:pt x="699" y="260"/>
                      </a:cubicBezTo>
                      <a:cubicBezTo>
                        <a:pt x="698" y="257"/>
                        <a:pt x="696" y="254"/>
                        <a:pt x="694" y="251"/>
                      </a:cubicBezTo>
                      <a:cubicBezTo>
                        <a:pt x="691" y="239"/>
                        <a:pt x="686" y="227"/>
                        <a:pt x="680" y="216"/>
                      </a:cubicBezTo>
                      <a:cubicBezTo>
                        <a:pt x="680" y="214"/>
                        <a:pt x="680" y="214"/>
                        <a:pt x="680" y="213"/>
                      </a:cubicBezTo>
                      <a:cubicBezTo>
                        <a:pt x="672" y="184"/>
                        <a:pt x="658" y="160"/>
                        <a:pt x="638" y="142"/>
                      </a:cubicBezTo>
                      <a:cubicBezTo>
                        <a:pt x="636" y="138"/>
                        <a:pt x="633" y="135"/>
                        <a:pt x="631" y="132"/>
                      </a:cubicBezTo>
                      <a:cubicBezTo>
                        <a:pt x="641" y="142"/>
                        <a:pt x="651" y="152"/>
                        <a:pt x="660" y="163"/>
                      </a:cubicBezTo>
                      <a:cubicBezTo>
                        <a:pt x="661" y="163"/>
                        <a:pt x="662" y="163"/>
                        <a:pt x="662" y="162"/>
                      </a:cubicBezTo>
                      <a:cubicBezTo>
                        <a:pt x="662" y="162"/>
                        <a:pt x="662" y="162"/>
                        <a:pt x="662" y="161"/>
                      </a:cubicBezTo>
                      <a:cubicBezTo>
                        <a:pt x="649" y="147"/>
                        <a:pt x="635" y="133"/>
                        <a:pt x="621" y="120"/>
                      </a:cubicBezTo>
                      <a:cubicBezTo>
                        <a:pt x="618" y="117"/>
                        <a:pt x="616" y="114"/>
                        <a:pt x="613" y="112"/>
                      </a:cubicBezTo>
                      <a:cubicBezTo>
                        <a:pt x="608" y="108"/>
                        <a:pt x="603" y="104"/>
                        <a:pt x="598" y="100"/>
                      </a:cubicBezTo>
                      <a:cubicBezTo>
                        <a:pt x="596" y="98"/>
                        <a:pt x="594" y="96"/>
                        <a:pt x="592" y="95"/>
                      </a:cubicBezTo>
                      <a:cubicBezTo>
                        <a:pt x="590" y="92"/>
                        <a:pt x="588" y="90"/>
                        <a:pt x="586" y="88"/>
                      </a:cubicBezTo>
                      <a:cubicBezTo>
                        <a:pt x="586" y="89"/>
                        <a:pt x="586" y="90"/>
                        <a:pt x="586" y="90"/>
                      </a:cubicBezTo>
                      <a:cubicBezTo>
                        <a:pt x="572" y="79"/>
                        <a:pt x="557" y="70"/>
                        <a:pt x="541" y="61"/>
                      </a:cubicBezTo>
                      <a:cubicBezTo>
                        <a:pt x="538" y="58"/>
                        <a:pt x="534" y="56"/>
                        <a:pt x="530" y="54"/>
                      </a:cubicBezTo>
                      <a:cubicBezTo>
                        <a:pt x="532" y="54"/>
                        <a:pt x="535" y="56"/>
                        <a:pt x="537" y="56"/>
                      </a:cubicBezTo>
                      <a:cubicBezTo>
                        <a:pt x="550" y="63"/>
                        <a:pt x="562" y="70"/>
                        <a:pt x="573" y="79"/>
                      </a:cubicBezTo>
                      <a:close/>
                      <a:moveTo>
                        <a:pt x="563" y="81"/>
                      </a:moveTo>
                      <a:cubicBezTo>
                        <a:pt x="566" y="84"/>
                        <a:pt x="568" y="87"/>
                        <a:pt x="571" y="90"/>
                      </a:cubicBezTo>
                      <a:cubicBezTo>
                        <a:pt x="583" y="103"/>
                        <a:pt x="594" y="116"/>
                        <a:pt x="604" y="129"/>
                      </a:cubicBezTo>
                      <a:cubicBezTo>
                        <a:pt x="596" y="114"/>
                        <a:pt x="585" y="100"/>
                        <a:pt x="573" y="87"/>
                      </a:cubicBezTo>
                      <a:cubicBezTo>
                        <a:pt x="578" y="90"/>
                        <a:pt x="582" y="92"/>
                        <a:pt x="587" y="95"/>
                      </a:cubicBezTo>
                      <a:cubicBezTo>
                        <a:pt x="588" y="96"/>
                        <a:pt x="588" y="96"/>
                        <a:pt x="588" y="96"/>
                      </a:cubicBezTo>
                      <a:cubicBezTo>
                        <a:pt x="590" y="98"/>
                        <a:pt x="592" y="101"/>
                        <a:pt x="594" y="104"/>
                      </a:cubicBezTo>
                      <a:cubicBezTo>
                        <a:pt x="600" y="109"/>
                        <a:pt x="605" y="114"/>
                        <a:pt x="610" y="120"/>
                      </a:cubicBezTo>
                      <a:cubicBezTo>
                        <a:pt x="609" y="120"/>
                        <a:pt x="609" y="120"/>
                        <a:pt x="609" y="120"/>
                      </a:cubicBezTo>
                      <a:cubicBezTo>
                        <a:pt x="610" y="122"/>
                        <a:pt x="611" y="123"/>
                        <a:pt x="612" y="124"/>
                      </a:cubicBezTo>
                      <a:cubicBezTo>
                        <a:pt x="609" y="123"/>
                        <a:pt x="605" y="121"/>
                        <a:pt x="602" y="120"/>
                      </a:cubicBezTo>
                      <a:cubicBezTo>
                        <a:pt x="601" y="120"/>
                        <a:pt x="601" y="120"/>
                        <a:pt x="601" y="120"/>
                      </a:cubicBezTo>
                      <a:cubicBezTo>
                        <a:pt x="607" y="122"/>
                        <a:pt x="612" y="125"/>
                        <a:pt x="617" y="129"/>
                      </a:cubicBezTo>
                      <a:cubicBezTo>
                        <a:pt x="619" y="131"/>
                        <a:pt x="621" y="134"/>
                        <a:pt x="623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3" y="138"/>
                        <a:pt x="624" y="139"/>
                        <a:pt x="625" y="140"/>
                      </a:cubicBezTo>
                      <a:cubicBezTo>
                        <a:pt x="630" y="147"/>
                        <a:pt x="635" y="155"/>
                        <a:pt x="639" y="162"/>
                      </a:cubicBezTo>
                      <a:cubicBezTo>
                        <a:pt x="649" y="179"/>
                        <a:pt x="657" y="196"/>
                        <a:pt x="664" y="214"/>
                      </a:cubicBezTo>
                      <a:cubicBezTo>
                        <a:pt x="661" y="206"/>
                        <a:pt x="657" y="200"/>
                        <a:pt x="652" y="193"/>
                      </a:cubicBezTo>
                      <a:cubicBezTo>
                        <a:pt x="651" y="193"/>
                        <a:pt x="651" y="193"/>
                        <a:pt x="651" y="193"/>
                      </a:cubicBezTo>
                      <a:cubicBezTo>
                        <a:pt x="659" y="206"/>
                        <a:pt x="665" y="219"/>
                        <a:pt x="672" y="232"/>
                      </a:cubicBezTo>
                      <a:cubicBezTo>
                        <a:pt x="664" y="226"/>
                        <a:pt x="657" y="221"/>
                        <a:pt x="650" y="215"/>
                      </a:cubicBezTo>
                      <a:cubicBezTo>
                        <a:pt x="652" y="212"/>
                        <a:pt x="654" y="210"/>
                        <a:pt x="656" y="207"/>
                      </a:cubicBezTo>
                      <a:cubicBezTo>
                        <a:pt x="656" y="207"/>
                        <a:pt x="655" y="207"/>
                        <a:pt x="654" y="208"/>
                      </a:cubicBezTo>
                      <a:cubicBezTo>
                        <a:pt x="652" y="210"/>
                        <a:pt x="650" y="212"/>
                        <a:pt x="648" y="214"/>
                      </a:cubicBezTo>
                      <a:cubicBezTo>
                        <a:pt x="644" y="211"/>
                        <a:pt x="640" y="208"/>
                        <a:pt x="636" y="205"/>
                      </a:cubicBezTo>
                      <a:cubicBezTo>
                        <a:pt x="639" y="201"/>
                        <a:pt x="642" y="197"/>
                        <a:pt x="644" y="193"/>
                      </a:cubicBezTo>
                      <a:cubicBezTo>
                        <a:pt x="644" y="193"/>
                        <a:pt x="643" y="193"/>
                        <a:pt x="643" y="194"/>
                      </a:cubicBezTo>
                      <a:cubicBezTo>
                        <a:pt x="640" y="197"/>
                        <a:pt x="637" y="200"/>
                        <a:pt x="635" y="204"/>
                      </a:cubicBezTo>
                      <a:cubicBezTo>
                        <a:pt x="631" y="201"/>
                        <a:pt x="628" y="199"/>
                        <a:pt x="625" y="196"/>
                      </a:cubicBezTo>
                      <a:cubicBezTo>
                        <a:pt x="625" y="196"/>
                        <a:pt x="625" y="195"/>
                        <a:pt x="625" y="195"/>
                      </a:cubicBezTo>
                      <a:cubicBezTo>
                        <a:pt x="625" y="195"/>
                        <a:pt x="625" y="195"/>
                        <a:pt x="625" y="194"/>
                      </a:cubicBezTo>
                      <a:cubicBezTo>
                        <a:pt x="625" y="194"/>
                        <a:pt x="625" y="194"/>
                        <a:pt x="624" y="193"/>
                      </a:cubicBezTo>
                      <a:cubicBezTo>
                        <a:pt x="624" y="192"/>
                        <a:pt x="624" y="190"/>
                        <a:pt x="624" y="188"/>
                      </a:cubicBezTo>
                      <a:cubicBezTo>
                        <a:pt x="623" y="192"/>
                        <a:pt x="623" y="192"/>
                        <a:pt x="623" y="192"/>
                      </a:cubicBezTo>
                      <a:cubicBezTo>
                        <a:pt x="618" y="188"/>
                        <a:pt x="614" y="185"/>
                        <a:pt x="609" y="182"/>
                      </a:cubicBezTo>
                      <a:cubicBezTo>
                        <a:pt x="602" y="178"/>
                        <a:pt x="596" y="174"/>
                        <a:pt x="590" y="170"/>
                      </a:cubicBezTo>
                      <a:cubicBezTo>
                        <a:pt x="584" y="166"/>
                        <a:pt x="577" y="162"/>
                        <a:pt x="571" y="159"/>
                      </a:cubicBezTo>
                      <a:cubicBezTo>
                        <a:pt x="564" y="156"/>
                        <a:pt x="558" y="152"/>
                        <a:pt x="552" y="149"/>
                      </a:cubicBezTo>
                      <a:cubicBezTo>
                        <a:pt x="542" y="144"/>
                        <a:pt x="534" y="138"/>
                        <a:pt x="524" y="134"/>
                      </a:cubicBezTo>
                      <a:cubicBezTo>
                        <a:pt x="518" y="130"/>
                        <a:pt x="512" y="126"/>
                        <a:pt x="505" y="123"/>
                      </a:cubicBezTo>
                      <a:cubicBezTo>
                        <a:pt x="497" y="118"/>
                        <a:pt x="490" y="113"/>
                        <a:pt x="482" y="108"/>
                      </a:cubicBezTo>
                      <a:cubicBezTo>
                        <a:pt x="478" y="106"/>
                        <a:pt x="473" y="103"/>
                        <a:pt x="469" y="100"/>
                      </a:cubicBezTo>
                      <a:cubicBezTo>
                        <a:pt x="464" y="97"/>
                        <a:pt x="459" y="94"/>
                        <a:pt x="454" y="91"/>
                      </a:cubicBezTo>
                      <a:cubicBezTo>
                        <a:pt x="441" y="81"/>
                        <a:pt x="429" y="71"/>
                        <a:pt x="417" y="60"/>
                      </a:cubicBezTo>
                      <a:cubicBezTo>
                        <a:pt x="402" y="47"/>
                        <a:pt x="385" y="36"/>
                        <a:pt x="368" y="27"/>
                      </a:cubicBezTo>
                      <a:cubicBezTo>
                        <a:pt x="367" y="27"/>
                        <a:pt x="367" y="27"/>
                        <a:pt x="367" y="27"/>
                      </a:cubicBezTo>
                      <a:cubicBezTo>
                        <a:pt x="389" y="40"/>
                        <a:pt x="409" y="56"/>
                        <a:pt x="428" y="73"/>
                      </a:cubicBezTo>
                      <a:cubicBezTo>
                        <a:pt x="431" y="76"/>
                        <a:pt x="434" y="79"/>
                        <a:pt x="438" y="82"/>
                      </a:cubicBezTo>
                      <a:cubicBezTo>
                        <a:pt x="432" y="78"/>
                        <a:pt x="425" y="75"/>
                        <a:pt x="419" y="72"/>
                      </a:cubicBezTo>
                      <a:cubicBezTo>
                        <a:pt x="411" y="68"/>
                        <a:pt x="402" y="63"/>
                        <a:pt x="394" y="59"/>
                      </a:cubicBezTo>
                      <a:cubicBezTo>
                        <a:pt x="382" y="54"/>
                        <a:pt x="371" y="48"/>
                        <a:pt x="360" y="42"/>
                      </a:cubicBezTo>
                      <a:cubicBezTo>
                        <a:pt x="363" y="40"/>
                        <a:pt x="363" y="40"/>
                        <a:pt x="363" y="40"/>
                      </a:cubicBezTo>
                      <a:cubicBezTo>
                        <a:pt x="365" y="42"/>
                        <a:pt x="368" y="44"/>
                        <a:pt x="370" y="46"/>
                      </a:cubicBezTo>
                      <a:cubicBezTo>
                        <a:pt x="370" y="46"/>
                        <a:pt x="370" y="45"/>
                        <a:pt x="370" y="45"/>
                      </a:cubicBezTo>
                      <a:cubicBezTo>
                        <a:pt x="368" y="43"/>
                        <a:pt x="366" y="41"/>
                        <a:pt x="364" y="39"/>
                      </a:cubicBezTo>
                      <a:cubicBezTo>
                        <a:pt x="369" y="36"/>
                        <a:pt x="369" y="36"/>
                        <a:pt x="369" y="36"/>
                      </a:cubicBezTo>
                      <a:cubicBezTo>
                        <a:pt x="364" y="38"/>
                        <a:pt x="364" y="38"/>
                        <a:pt x="364" y="38"/>
                      </a:cubicBezTo>
                      <a:cubicBezTo>
                        <a:pt x="358" y="33"/>
                        <a:pt x="352" y="29"/>
                        <a:pt x="345" y="25"/>
                      </a:cubicBezTo>
                      <a:cubicBezTo>
                        <a:pt x="344" y="25"/>
                        <a:pt x="344" y="25"/>
                        <a:pt x="344" y="26"/>
                      </a:cubicBezTo>
                      <a:cubicBezTo>
                        <a:pt x="343" y="26"/>
                        <a:pt x="343" y="27"/>
                        <a:pt x="343" y="28"/>
                      </a:cubicBezTo>
                      <a:cubicBezTo>
                        <a:pt x="343" y="29"/>
                        <a:pt x="344" y="30"/>
                        <a:pt x="344" y="31"/>
                      </a:cubicBezTo>
                      <a:cubicBezTo>
                        <a:pt x="345" y="31"/>
                        <a:pt x="346" y="31"/>
                        <a:pt x="346" y="31"/>
                      </a:cubicBezTo>
                      <a:cubicBezTo>
                        <a:pt x="346" y="30"/>
                        <a:pt x="346" y="29"/>
                        <a:pt x="345" y="28"/>
                      </a:cubicBezTo>
                      <a:cubicBezTo>
                        <a:pt x="346" y="29"/>
                        <a:pt x="348" y="29"/>
                        <a:pt x="349" y="30"/>
                      </a:cubicBezTo>
                      <a:cubicBezTo>
                        <a:pt x="353" y="33"/>
                        <a:pt x="358" y="36"/>
                        <a:pt x="362" y="39"/>
                      </a:cubicBezTo>
                      <a:cubicBezTo>
                        <a:pt x="358" y="40"/>
                        <a:pt x="358" y="40"/>
                        <a:pt x="358" y="40"/>
                      </a:cubicBezTo>
                      <a:cubicBezTo>
                        <a:pt x="353" y="38"/>
                        <a:pt x="353" y="38"/>
                        <a:pt x="353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3" y="39"/>
                        <a:pt x="354" y="40"/>
                        <a:pt x="355" y="42"/>
                      </a:cubicBezTo>
                      <a:cubicBezTo>
                        <a:pt x="354" y="42"/>
                        <a:pt x="353" y="43"/>
                        <a:pt x="352" y="43"/>
                      </a:cubicBezTo>
                      <a:cubicBezTo>
                        <a:pt x="346" y="39"/>
                        <a:pt x="340" y="35"/>
                        <a:pt x="334" y="31"/>
                      </a:cubicBezTo>
                      <a:cubicBezTo>
                        <a:pt x="333" y="31"/>
                        <a:pt x="333" y="31"/>
                        <a:pt x="333" y="31"/>
                      </a:cubicBezTo>
                      <a:cubicBezTo>
                        <a:pt x="338" y="36"/>
                        <a:pt x="344" y="40"/>
                        <a:pt x="350" y="44"/>
                      </a:cubicBezTo>
                      <a:cubicBezTo>
                        <a:pt x="346" y="46"/>
                        <a:pt x="343" y="47"/>
                        <a:pt x="340" y="49"/>
                      </a:cubicBezTo>
                      <a:cubicBezTo>
                        <a:pt x="338" y="50"/>
                        <a:pt x="336" y="51"/>
                        <a:pt x="335" y="52"/>
                      </a:cubicBezTo>
                      <a:cubicBezTo>
                        <a:pt x="335" y="51"/>
                        <a:pt x="335" y="51"/>
                        <a:pt x="335" y="50"/>
                      </a:cubicBezTo>
                      <a:cubicBezTo>
                        <a:pt x="334" y="50"/>
                        <a:pt x="334" y="50"/>
                        <a:pt x="334" y="50"/>
                      </a:cubicBezTo>
                      <a:cubicBezTo>
                        <a:pt x="334" y="50"/>
                        <a:pt x="333" y="51"/>
                        <a:pt x="333" y="52"/>
                      </a:cubicBezTo>
                      <a:cubicBezTo>
                        <a:pt x="332" y="52"/>
                        <a:pt x="332" y="52"/>
                        <a:pt x="332" y="52"/>
                      </a:cubicBezTo>
                      <a:cubicBezTo>
                        <a:pt x="324" y="44"/>
                        <a:pt x="315" y="36"/>
                        <a:pt x="306" y="27"/>
                      </a:cubicBezTo>
                      <a:cubicBezTo>
                        <a:pt x="306" y="27"/>
                        <a:pt x="306" y="27"/>
                        <a:pt x="306" y="27"/>
                      </a:cubicBezTo>
                      <a:cubicBezTo>
                        <a:pt x="313" y="36"/>
                        <a:pt x="321" y="45"/>
                        <a:pt x="331" y="54"/>
                      </a:cubicBezTo>
                      <a:cubicBezTo>
                        <a:pt x="328" y="55"/>
                        <a:pt x="325" y="56"/>
                        <a:pt x="322" y="58"/>
                      </a:cubicBezTo>
                      <a:cubicBezTo>
                        <a:pt x="320" y="60"/>
                        <a:pt x="317" y="61"/>
                        <a:pt x="315" y="62"/>
                      </a:cubicBezTo>
                      <a:cubicBezTo>
                        <a:pt x="315" y="62"/>
                        <a:pt x="314" y="62"/>
                        <a:pt x="314" y="62"/>
                      </a:cubicBezTo>
                      <a:cubicBezTo>
                        <a:pt x="313" y="60"/>
                        <a:pt x="311" y="60"/>
                        <a:pt x="310" y="59"/>
                      </a:cubicBezTo>
                      <a:cubicBezTo>
                        <a:pt x="310" y="59"/>
                        <a:pt x="309" y="58"/>
                        <a:pt x="309" y="58"/>
                      </a:cubicBezTo>
                      <a:cubicBezTo>
                        <a:pt x="299" y="47"/>
                        <a:pt x="288" y="38"/>
                        <a:pt x="277" y="29"/>
                      </a:cubicBezTo>
                      <a:cubicBezTo>
                        <a:pt x="275" y="29"/>
                        <a:pt x="274" y="29"/>
                        <a:pt x="276" y="30"/>
                      </a:cubicBezTo>
                      <a:cubicBezTo>
                        <a:pt x="288" y="39"/>
                        <a:pt x="300" y="50"/>
                        <a:pt x="309" y="62"/>
                      </a:cubicBezTo>
                      <a:cubicBezTo>
                        <a:pt x="311" y="62"/>
                        <a:pt x="313" y="62"/>
                        <a:pt x="315" y="62"/>
                      </a:cubicBezTo>
                      <a:cubicBezTo>
                        <a:pt x="314" y="62"/>
                        <a:pt x="313" y="63"/>
                        <a:pt x="312" y="64"/>
                      </a:cubicBezTo>
                      <a:cubicBezTo>
                        <a:pt x="308" y="66"/>
                        <a:pt x="303" y="69"/>
                        <a:pt x="298" y="72"/>
                      </a:cubicBezTo>
                      <a:cubicBezTo>
                        <a:pt x="287" y="61"/>
                        <a:pt x="277" y="50"/>
                        <a:pt x="266" y="39"/>
                      </a:cubicBezTo>
                      <a:cubicBezTo>
                        <a:pt x="265" y="39"/>
                        <a:pt x="265" y="39"/>
                        <a:pt x="265" y="39"/>
                      </a:cubicBezTo>
                      <a:cubicBezTo>
                        <a:pt x="275" y="52"/>
                        <a:pt x="286" y="63"/>
                        <a:pt x="297" y="72"/>
                      </a:cubicBezTo>
                      <a:cubicBezTo>
                        <a:pt x="293" y="74"/>
                        <a:pt x="289" y="76"/>
                        <a:pt x="285" y="78"/>
                      </a:cubicBezTo>
                      <a:cubicBezTo>
                        <a:pt x="283" y="80"/>
                        <a:pt x="280" y="81"/>
                        <a:pt x="278" y="82"/>
                      </a:cubicBezTo>
                      <a:cubicBezTo>
                        <a:pt x="272" y="85"/>
                        <a:pt x="266" y="88"/>
                        <a:pt x="261" y="92"/>
                      </a:cubicBezTo>
                      <a:cubicBezTo>
                        <a:pt x="260" y="90"/>
                        <a:pt x="258" y="89"/>
                        <a:pt x="257" y="90"/>
                      </a:cubicBezTo>
                      <a:cubicBezTo>
                        <a:pt x="257" y="90"/>
                        <a:pt x="257" y="90"/>
                        <a:pt x="257" y="90"/>
                      </a:cubicBezTo>
                      <a:cubicBezTo>
                        <a:pt x="247" y="76"/>
                        <a:pt x="234" y="65"/>
                        <a:pt x="220" y="57"/>
                      </a:cubicBezTo>
                      <a:cubicBezTo>
                        <a:pt x="220" y="57"/>
                        <a:pt x="220" y="57"/>
                        <a:pt x="220" y="57"/>
                      </a:cubicBezTo>
                      <a:cubicBezTo>
                        <a:pt x="219" y="58"/>
                        <a:pt x="219" y="58"/>
                        <a:pt x="219" y="58"/>
                      </a:cubicBezTo>
                      <a:cubicBezTo>
                        <a:pt x="219" y="58"/>
                        <a:pt x="219" y="58"/>
                        <a:pt x="220" y="58"/>
                      </a:cubicBezTo>
                      <a:cubicBezTo>
                        <a:pt x="220" y="59"/>
                        <a:pt x="220" y="60"/>
                        <a:pt x="221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3" y="60"/>
                        <a:pt x="224" y="60"/>
                        <a:pt x="224" y="60"/>
                      </a:cubicBezTo>
                      <a:cubicBezTo>
                        <a:pt x="226" y="61"/>
                        <a:pt x="227" y="62"/>
                        <a:pt x="228" y="63"/>
                      </a:cubicBezTo>
                      <a:cubicBezTo>
                        <a:pt x="238" y="72"/>
                        <a:pt x="247" y="82"/>
                        <a:pt x="256" y="92"/>
                      </a:cubicBezTo>
                      <a:cubicBezTo>
                        <a:pt x="254" y="93"/>
                        <a:pt x="252" y="94"/>
                        <a:pt x="250" y="95"/>
                      </a:cubicBezTo>
                      <a:cubicBezTo>
                        <a:pt x="250" y="94"/>
                        <a:pt x="250" y="94"/>
                        <a:pt x="250" y="94"/>
                      </a:cubicBezTo>
                      <a:cubicBezTo>
                        <a:pt x="249" y="93"/>
                        <a:pt x="248" y="92"/>
                        <a:pt x="248" y="91"/>
                      </a:cubicBezTo>
                      <a:cubicBezTo>
                        <a:pt x="248" y="91"/>
                        <a:pt x="247" y="92"/>
                        <a:pt x="247" y="92"/>
                      </a:cubicBezTo>
                      <a:cubicBezTo>
                        <a:pt x="247" y="92"/>
                        <a:pt x="247" y="92"/>
                        <a:pt x="247" y="93"/>
                      </a:cubicBezTo>
                      <a:cubicBezTo>
                        <a:pt x="246" y="92"/>
                        <a:pt x="246" y="92"/>
                        <a:pt x="246" y="92"/>
                      </a:cubicBezTo>
                      <a:cubicBezTo>
                        <a:pt x="235" y="79"/>
                        <a:pt x="223" y="68"/>
                        <a:pt x="210" y="57"/>
                      </a:cubicBezTo>
                      <a:cubicBezTo>
                        <a:pt x="210" y="57"/>
                        <a:pt x="210" y="57"/>
                        <a:pt x="210" y="57"/>
                      </a:cubicBezTo>
                      <a:cubicBezTo>
                        <a:pt x="222" y="69"/>
                        <a:pt x="234" y="82"/>
                        <a:pt x="246" y="97"/>
                      </a:cubicBezTo>
                      <a:cubicBezTo>
                        <a:pt x="243" y="98"/>
                        <a:pt x="240" y="100"/>
                        <a:pt x="237" y="102"/>
                      </a:cubicBezTo>
                      <a:cubicBezTo>
                        <a:pt x="224" y="88"/>
                        <a:pt x="209" y="76"/>
                        <a:pt x="194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208" y="76"/>
                        <a:pt x="222" y="89"/>
                        <a:pt x="234" y="103"/>
                      </a:cubicBezTo>
                      <a:cubicBezTo>
                        <a:pt x="227" y="107"/>
                        <a:pt x="220" y="111"/>
                        <a:pt x="213" y="115"/>
                      </a:cubicBezTo>
                      <a:cubicBezTo>
                        <a:pt x="204" y="102"/>
                        <a:pt x="193" y="91"/>
                        <a:pt x="181" y="81"/>
                      </a:cubicBezTo>
                      <a:cubicBezTo>
                        <a:pt x="180" y="81"/>
                        <a:pt x="179" y="81"/>
                        <a:pt x="180" y="81"/>
                      </a:cubicBezTo>
                      <a:cubicBezTo>
                        <a:pt x="191" y="92"/>
                        <a:pt x="202" y="104"/>
                        <a:pt x="212" y="116"/>
                      </a:cubicBezTo>
                      <a:cubicBezTo>
                        <a:pt x="211" y="117"/>
                        <a:pt x="209" y="118"/>
                        <a:pt x="208" y="119"/>
                      </a:cubicBezTo>
                      <a:cubicBezTo>
                        <a:pt x="204" y="121"/>
                        <a:pt x="201" y="123"/>
                        <a:pt x="198" y="125"/>
                      </a:cubicBezTo>
                      <a:cubicBezTo>
                        <a:pt x="186" y="112"/>
                        <a:pt x="173" y="100"/>
                        <a:pt x="159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68" y="99"/>
                        <a:pt x="179" y="110"/>
                        <a:pt x="190" y="120"/>
                      </a:cubicBezTo>
                      <a:cubicBezTo>
                        <a:pt x="192" y="124"/>
                        <a:pt x="194" y="125"/>
                        <a:pt x="196" y="126"/>
                      </a:cubicBezTo>
                      <a:cubicBezTo>
                        <a:pt x="192" y="129"/>
                        <a:pt x="188" y="132"/>
                        <a:pt x="184" y="134"/>
                      </a:cubicBezTo>
                      <a:cubicBezTo>
                        <a:pt x="174" y="119"/>
                        <a:pt x="161" y="106"/>
                        <a:pt x="146" y="97"/>
                      </a:cubicBezTo>
                      <a:cubicBezTo>
                        <a:pt x="146" y="97"/>
                        <a:pt x="145" y="97"/>
                        <a:pt x="145" y="98"/>
                      </a:cubicBezTo>
                      <a:cubicBezTo>
                        <a:pt x="145" y="99"/>
                        <a:pt x="145" y="99"/>
                        <a:pt x="145" y="99"/>
                      </a:cubicBezTo>
                      <a:cubicBezTo>
                        <a:pt x="147" y="99"/>
                        <a:pt x="148" y="99"/>
                        <a:pt x="150" y="100"/>
                      </a:cubicBezTo>
                      <a:cubicBezTo>
                        <a:pt x="151" y="100"/>
                        <a:pt x="152" y="101"/>
                        <a:pt x="153" y="102"/>
                      </a:cubicBezTo>
                      <a:cubicBezTo>
                        <a:pt x="163" y="113"/>
                        <a:pt x="173" y="124"/>
                        <a:pt x="182" y="135"/>
                      </a:cubicBezTo>
                      <a:cubicBezTo>
                        <a:pt x="174" y="141"/>
                        <a:pt x="166" y="146"/>
                        <a:pt x="158" y="152"/>
                      </a:cubicBezTo>
                      <a:cubicBezTo>
                        <a:pt x="158" y="152"/>
                        <a:pt x="157" y="152"/>
                        <a:pt x="156" y="153"/>
                      </a:cubicBezTo>
                      <a:cubicBezTo>
                        <a:pt x="150" y="156"/>
                        <a:pt x="143" y="160"/>
                        <a:pt x="136" y="164"/>
                      </a:cubicBezTo>
                      <a:cubicBezTo>
                        <a:pt x="134" y="165"/>
                        <a:pt x="132" y="166"/>
                        <a:pt x="130" y="168"/>
                      </a:cubicBezTo>
                      <a:cubicBezTo>
                        <a:pt x="122" y="158"/>
                        <a:pt x="113" y="148"/>
                        <a:pt x="104" y="137"/>
                      </a:cubicBezTo>
                      <a:cubicBezTo>
                        <a:pt x="103" y="137"/>
                        <a:pt x="103" y="137"/>
                        <a:pt x="103" y="137"/>
                      </a:cubicBezTo>
                      <a:cubicBezTo>
                        <a:pt x="112" y="150"/>
                        <a:pt x="120" y="160"/>
                        <a:pt x="129" y="168"/>
                      </a:cubicBezTo>
                      <a:cubicBezTo>
                        <a:pt x="125" y="171"/>
                        <a:pt x="120" y="174"/>
                        <a:pt x="116" y="176"/>
                      </a:cubicBezTo>
                      <a:cubicBezTo>
                        <a:pt x="116" y="176"/>
                        <a:pt x="115" y="176"/>
                        <a:pt x="115" y="175"/>
                      </a:cubicBezTo>
                      <a:cubicBezTo>
                        <a:pt x="109" y="165"/>
                        <a:pt x="101" y="157"/>
                        <a:pt x="92" y="151"/>
                      </a:cubicBezTo>
                      <a:cubicBezTo>
                        <a:pt x="92" y="151"/>
                        <a:pt x="92" y="151"/>
                        <a:pt x="92" y="151"/>
                      </a:cubicBezTo>
                      <a:cubicBezTo>
                        <a:pt x="99" y="159"/>
                        <a:pt x="106" y="168"/>
                        <a:pt x="114" y="177"/>
                      </a:cubicBezTo>
                      <a:cubicBezTo>
                        <a:pt x="114" y="178"/>
                        <a:pt x="113" y="178"/>
                        <a:pt x="112" y="178"/>
                      </a:cubicBezTo>
                      <a:cubicBezTo>
                        <a:pt x="110" y="180"/>
                        <a:pt x="109" y="181"/>
                        <a:pt x="107" y="182"/>
                      </a:cubicBezTo>
                      <a:cubicBezTo>
                        <a:pt x="100" y="174"/>
                        <a:pt x="93" y="166"/>
                        <a:pt x="86" y="158"/>
                      </a:cubicBezTo>
                      <a:cubicBezTo>
                        <a:pt x="93" y="148"/>
                        <a:pt x="100" y="139"/>
                        <a:pt x="108" y="130"/>
                      </a:cubicBezTo>
                      <a:cubicBezTo>
                        <a:pt x="113" y="137"/>
                        <a:pt x="118" y="144"/>
                        <a:pt x="124" y="151"/>
                      </a:cubicBezTo>
                      <a:cubicBezTo>
                        <a:pt x="128" y="157"/>
                        <a:pt x="132" y="160"/>
                        <a:pt x="135" y="161"/>
                      </a:cubicBezTo>
                      <a:cubicBezTo>
                        <a:pt x="135" y="160"/>
                        <a:pt x="134" y="160"/>
                        <a:pt x="134" y="159"/>
                      </a:cubicBezTo>
                      <a:cubicBezTo>
                        <a:pt x="126" y="149"/>
                        <a:pt x="118" y="138"/>
                        <a:pt x="109" y="128"/>
                      </a:cubicBezTo>
                      <a:cubicBezTo>
                        <a:pt x="110" y="127"/>
                        <a:pt x="112" y="126"/>
                        <a:pt x="112" y="125"/>
                      </a:cubicBezTo>
                      <a:cubicBezTo>
                        <a:pt x="120" y="136"/>
                        <a:pt x="128" y="147"/>
                        <a:pt x="137" y="158"/>
                      </a:cubicBezTo>
                      <a:cubicBezTo>
                        <a:pt x="138" y="158"/>
                        <a:pt x="138" y="158"/>
                        <a:pt x="138" y="157"/>
                      </a:cubicBezTo>
                      <a:cubicBezTo>
                        <a:pt x="138" y="157"/>
                        <a:pt x="138" y="157"/>
                        <a:pt x="138" y="156"/>
                      </a:cubicBezTo>
                      <a:cubicBezTo>
                        <a:pt x="137" y="156"/>
                        <a:pt x="137" y="155"/>
                        <a:pt x="136" y="154"/>
                      </a:cubicBezTo>
                      <a:cubicBezTo>
                        <a:pt x="129" y="144"/>
                        <a:pt x="122" y="134"/>
                        <a:pt x="114" y="124"/>
                      </a:cubicBezTo>
                      <a:cubicBezTo>
                        <a:pt x="115" y="122"/>
                        <a:pt x="117" y="120"/>
                        <a:pt x="118" y="119"/>
                      </a:cubicBezTo>
                      <a:cubicBezTo>
                        <a:pt x="119" y="120"/>
                        <a:pt x="120" y="121"/>
                        <a:pt x="120" y="122"/>
                      </a:cubicBezTo>
                      <a:cubicBezTo>
                        <a:pt x="124" y="125"/>
                        <a:pt x="127" y="129"/>
                        <a:pt x="130" y="134"/>
                      </a:cubicBezTo>
                      <a:cubicBezTo>
                        <a:pt x="136" y="143"/>
                        <a:pt x="142" y="149"/>
                        <a:pt x="151" y="152"/>
                      </a:cubicBezTo>
                      <a:cubicBezTo>
                        <a:pt x="151" y="152"/>
                        <a:pt x="150" y="152"/>
                        <a:pt x="150" y="152"/>
                      </a:cubicBezTo>
                      <a:cubicBezTo>
                        <a:pt x="148" y="150"/>
                        <a:pt x="147" y="150"/>
                        <a:pt x="145" y="149"/>
                      </a:cubicBezTo>
                      <a:cubicBezTo>
                        <a:pt x="144" y="149"/>
                        <a:pt x="144" y="148"/>
                        <a:pt x="144" y="148"/>
                      </a:cubicBezTo>
                      <a:cubicBezTo>
                        <a:pt x="138" y="136"/>
                        <a:pt x="130" y="126"/>
                        <a:pt x="120" y="117"/>
                      </a:cubicBezTo>
                      <a:cubicBezTo>
                        <a:pt x="123" y="115"/>
                        <a:pt x="125" y="112"/>
                        <a:pt x="128" y="110"/>
                      </a:cubicBezTo>
                      <a:cubicBezTo>
                        <a:pt x="138" y="122"/>
                        <a:pt x="147" y="134"/>
                        <a:pt x="157" y="146"/>
                      </a:cubicBezTo>
                      <a:cubicBezTo>
                        <a:pt x="158" y="146"/>
                        <a:pt x="159" y="146"/>
                        <a:pt x="160" y="146"/>
                      </a:cubicBezTo>
                      <a:cubicBezTo>
                        <a:pt x="160" y="146"/>
                        <a:pt x="160" y="146"/>
                        <a:pt x="161" y="146"/>
                      </a:cubicBezTo>
                      <a:cubicBezTo>
                        <a:pt x="161" y="145"/>
                        <a:pt x="161" y="145"/>
                        <a:pt x="161" y="144"/>
                      </a:cubicBezTo>
                      <a:cubicBezTo>
                        <a:pt x="161" y="144"/>
                        <a:pt x="161" y="143"/>
                        <a:pt x="161" y="143"/>
                      </a:cubicBezTo>
                      <a:cubicBezTo>
                        <a:pt x="160" y="142"/>
                        <a:pt x="160" y="142"/>
                        <a:pt x="160" y="141"/>
                      </a:cubicBezTo>
                      <a:cubicBezTo>
                        <a:pt x="160" y="141"/>
                        <a:pt x="160" y="140"/>
                        <a:pt x="159" y="140"/>
                      </a:cubicBezTo>
                      <a:cubicBezTo>
                        <a:pt x="158" y="137"/>
                        <a:pt x="156" y="136"/>
                        <a:pt x="155" y="138"/>
                      </a:cubicBezTo>
                      <a:cubicBezTo>
                        <a:pt x="156" y="139"/>
                        <a:pt x="157" y="140"/>
                        <a:pt x="158" y="142"/>
                      </a:cubicBezTo>
                      <a:cubicBezTo>
                        <a:pt x="158" y="142"/>
                        <a:pt x="158" y="143"/>
                        <a:pt x="158" y="144"/>
                      </a:cubicBezTo>
                      <a:cubicBezTo>
                        <a:pt x="158" y="144"/>
                        <a:pt x="158" y="143"/>
                        <a:pt x="157" y="143"/>
                      </a:cubicBezTo>
                      <a:cubicBezTo>
                        <a:pt x="149" y="131"/>
                        <a:pt x="139" y="119"/>
                        <a:pt x="129" y="109"/>
                      </a:cubicBezTo>
                      <a:cubicBezTo>
                        <a:pt x="131" y="107"/>
                        <a:pt x="133" y="105"/>
                        <a:pt x="136" y="103"/>
                      </a:cubicBezTo>
                      <a:cubicBezTo>
                        <a:pt x="146" y="117"/>
                        <a:pt x="158" y="129"/>
                        <a:pt x="173" y="139"/>
                      </a:cubicBezTo>
                      <a:cubicBezTo>
                        <a:pt x="172" y="138"/>
                        <a:pt x="171" y="136"/>
                        <a:pt x="170" y="135"/>
                      </a:cubicBezTo>
                      <a:cubicBezTo>
                        <a:pt x="167" y="129"/>
                        <a:pt x="164" y="124"/>
                        <a:pt x="159" y="121"/>
                      </a:cubicBezTo>
                      <a:cubicBezTo>
                        <a:pt x="159" y="122"/>
                        <a:pt x="160" y="123"/>
                        <a:pt x="160" y="124"/>
                      </a:cubicBezTo>
                      <a:cubicBezTo>
                        <a:pt x="162" y="126"/>
                        <a:pt x="164" y="128"/>
                        <a:pt x="165" y="131"/>
                      </a:cubicBezTo>
                      <a:cubicBezTo>
                        <a:pt x="164" y="130"/>
                        <a:pt x="164" y="130"/>
                        <a:pt x="164" y="130"/>
                      </a:cubicBezTo>
                      <a:cubicBezTo>
                        <a:pt x="154" y="120"/>
                        <a:pt x="146" y="111"/>
                        <a:pt x="137" y="102"/>
                      </a:cubicBezTo>
                      <a:cubicBezTo>
                        <a:pt x="143" y="97"/>
                        <a:pt x="149" y="93"/>
                        <a:pt x="155" y="88"/>
                      </a:cubicBezTo>
                      <a:cubicBezTo>
                        <a:pt x="164" y="82"/>
                        <a:pt x="172" y="77"/>
                        <a:pt x="181" y="72"/>
                      </a:cubicBezTo>
                      <a:cubicBezTo>
                        <a:pt x="194" y="84"/>
                        <a:pt x="206" y="96"/>
                        <a:pt x="217" y="108"/>
                      </a:cubicBezTo>
                      <a:cubicBezTo>
                        <a:pt x="218" y="108"/>
                        <a:pt x="219" y="108"/>
                        <a:pt x="220" y="108"/>
                      </a:cubicBezTo>
                      <a:cubicBezTo>
                        <a:pt x="220" y="108"/>
                        <a:pt x="220" y="108"/>
                        <a:pt x="221" y="108"/>
                      </a:cubicBezTo>
                      <a:cubicBezTo>
                        <a:pt x="221" y="107"/>
                        <a:pt x="221" y="106"/>
                        <a:pt x="220" y="104"/>
                      </a:cubicBezTo>
                      <a:cubicBezTo>
                        <a:pt x="220" y="102"/>
                        <a:pt x="218" y="101"/>
                        <a:pt x="217" y="102"/>
                      </a:cubicBezTo>
                      <a:cubicBezTo>
                        <a:pt x="217" y="102"/>
                        <a:pt x="217" y="102"/>
                        <a:pt x="217" y="102"/>
                      </a:cubicBezTo>
                      <a:cubicBezTo>
                        <a:pt x="206" y="92"/>
                        <a:pt x="194" y="82"/>
                        <a:pt x="182" y="71"/>
                      </a:cubicBezTo>
                      <a:cubicBezTo>
                        <a:pt x="201" y="60"/>
                        <a:pt x="220" y="49"/>
                        <a:pt x="241" y="40"/>
                      </a:cubicBezTo>
                      <a:cubicBezTo>
                        <a:pt x="241" y="41"/>
                        <a:pt x="241" y="41"/>
                        <a:pt x="241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3" y="43"/>
                        <a:pt x="244" y="43"/>
                        <a:pt x="245" y="43"/>
                      </a:cubicBezTo>
                      <a:cubicBezTo>
                        <a:pt x="244" y="42"/>
                        <a:pt x="244" y="40"/>
                        <a:pt x="243" y="40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249" y="37"/>
                        <a:pt x="254" y="34"/>
                        <a:pt x="260" y="32"/>
                      </a:cubicBezTo>
                      <a:cubicBezTo>
                        <a:pt x="255" y="34"/>
                        <a:pt x="250" y="35"/>
                        <a:pt x="245" y="37"/>
                      </a:cubicBezTo>
                      <a:cubicBezTo>
                        <a:pt x="246" y="36"/>
                        <a:pt x="246" y="36"/>
                        <a:pt x="247" y="36"/>
                      </a:cubicBezTo>
                      <a:cubicBezTo>
                        <a:pt x="248" y="35"/>
                        <a:pt x="248" y="35"/>
                        <a:pt x="249" y="35"/>
                      </a:cubicBezTo>
                      <a:cubicBezTo>
                        <a:pt x="249" y="35"/>
                        <a:pt x="248" y="35"/>
                        <a:pt x="248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0" y="32"/>
                        <a:pt x="254" y="31"/>
                        <a:pt x="256" y="29"/>
                      </a:cubicBezTo>
                      <a:cubicBezTo>
                        <a:pt x="286" y="21"/>
                        <a:pt x="316" y="16"/>
                        <a:pt x="346" y="13"/>
                      </a:cubicBezTo>
                      <a:cubicBezTo>
                        <a:pt x="350" y="13"/>
                        <a:pt x="354" y="13"/>
                        <a:pt x="359" y="14"/>
                      </a:cubicBezTo>
                      <a:cubicBezTo>
                        <a:pt x="358" y="14"/>
                        <a:pt x="357" y="14"/>
                        <a:pt x="356" y="14"/>
                      </a:cubicBezTo>
                      <a:cubicBezTo>
                        <a:pt x="356" y="14"/>
                        <a:pt x="356" y="14"/>
                        <a:pt x="356" y="14"/>
                      </a:cubicBezTo>
                      <a:cubicBezTo>
                        <a:pt x="356" y="15"/>
                        <a:pt x="355" y="16"/>
                        <a:pt x="355" y="16"/>
                      </a:cubicBezTo>
                      <a:cubicBezTo>
                        <a:pt x="355" y="17"/>
                        <a:pt x="356" y="17"/>
                        <a:pt x="356" y="18"/>
                      </a:cubicBezTo>
                      <a:cubicBezTo>
                        <a:pt x="357" y="20"/>
                        <a:pt x="358" y="20"/>
                        <a:pt x="361" y="19"/>
                      </a:cubicBezTo>
                      <a:cubicBezTo>
                        <a:pt x="361" y="19"/>
                        <a:pt x="362" y="18"/>
                        <a:pt x="362" y="18"/>
                      </a:cubicBezTo>
                      <a:cubicBezTo>
                        <a:pt x="371" y="17"/>
                        <a:pt x="380" y="16"/>
                        <a:pt x="388" y="16"/>
                      </a:cubicBezTo>
                      <a:cubicBezTo>
                        <a:pt x="401" y="18"/>
                        <a:pt x="414" y="20"/>
                        <a:pt x="428" y="22"/>
                      </a:cubicBezTo>
                      <a:cubicBezTo>
                        <a:pt x="456" y="27"/>
                        <a:pt x="484" y="35"/>
                        <a:pt x="510" y="45"/>
                      </a:cubicBezTo>
                      <a:cubicBezTo>
                        <a:pt x="512" y="46"/>
                        <a:pt x="513" y="46"/>
                        <a:pt x="514" y="47"/>
                      </a:cubicBezTo>
                      <a:cubicBezTo>
                        <a:pt x="496" y="39"/>
                        <a:pt x="477" y="34"/>
                        <a:pt x="458" y="31"/>
                      </a:cubicBezTo>
                      <a:cubicBezTo>
                        <a:pt x="454" y="30"/>
                        <a:pt x="449" y="29"/>
                        <a:pt x="444" y="28"/>
                      </a:cubicBezTo>
                      <a:cubicBezTo>
                        <a:pt x="443" y="28"/>
                        <a:pt x="443" y="28"/>
                        <a:pt x="443" y="28"/>
                      </a:cubicBezTo>
                      <a:cubicBezTo>
                        <a:pt x="446" y="29"/>
                        <a:pt x="448" y="30"/>
                        <a:pt x="451" y="30"/>
                      </a:cubicBezTo>
                      <a:cubicBezTo>
                        <a:pt x="437" y="29"/>
                        <a:pt x="422" y="28"/>
                        <a:pt x="408" y="30"/>
                      </a:cubicBezTo>
                      <a:cubicBezTo>
                        <a:pt x="407" y="30"/>
                        <a:pt x="407" y="30"/>
                        <a:pt x="407" y="30"/>
                      </a:cubicBezTo>
                      <a:cubicBezTo>
                        <a:pt x="424" y="29"/>
                        <a:pt x="442" y="30"/>
                        <a:pt x="459" y="32"/>
                      </a:cubicBezTo>
                      <a:cubicBezTo>
                        <a:pt x="473" y="37"/>
                        <a:pt x="487" y="43"/>
                        <a:pt x="500" y="49"/>
                      </a:cubicBezTo>
                      <a:cubicBezTo>
                        <a:pt x="522" y="60"/>
                        <a:pt x="542" y="70"/>
                        <a:pt x="563" y="81"/>
                      </a:cubicBezTo>
                      <a:close/>
                      <a:moveTo>
                        <a:pt x="575" y="84"/>
                      </a:moveTo>
                      <a:cubicBezTo>
                        <a:pt x="572" y="82"/>
                        <a:pt x="568" y="80"/>
                        <a:pt x="564" y="79"/>
                      </a:cubicBezTo>
                      <a:cubicBezTo>
                        <a:pt x="562" y="76"/>
                        <a:pt x="559" y="74"/>
                        <a:pt x="556" y="72"/>
                      </a:cubicBezTo>
                      <a:cubicBezTo>
                        <a:pt x="556" y="72"/>
                        <a:pt x="555" y="71"/>
                        <a:pt x="554" y="70"/>
                      </a:cubicBezTo>
                      <a:cubicBezTo>
                        <a:pt x="561" y="75"/>
                        <a:pt x="568" y="79"/>
                        <a:pt x="575" y="84"/>
                      </a:cubicBezTo>
                      <a:close/>
                      <a:moveTo>
                        <a:pt x="528" y="56"/>
                      </a:moveTo>
                      <a:cubicBezTo>
                        <a:pt x="535" y="60"/>
                        <a:pt x="542" y="64"/>
                        <a:pt x="548" y="69"/>
                      </a:cubicBezTo>
                      <a:cubicBezTo>
                        <a:pt x="548" y="69"/>
                        <a:pt x="549" y="70"/>
                        <a:pt x="550" y="70"/>
                      </a:cubicBezTo>
                      <a:cubicBezTo>
                        <a:pt x="525" y="55"/>
                        <a:pt x="499" y="43"/>
                        <a:pt x="471" y="35"/>
                      </a:cubicBezTo>
                      <a:cubicBezTo>
                        <a:pt x="491" y="39"/>
                        <a:pt x="510" y="46"/>
                        <a:pt x="528" y="56"/>
                      </a:cubicBezTo>
                      <a:close/>
                      <a:moveTo>
                        <a:pt x="537" y="148"/>
                      </a:moveTo>
                      <a:cubicBezTo>
                        <a:pt x="537" y="148"/>
                        <a:pt x="537" y="148"/>
                        <a:pt x="537" y="148"/>
                      </a:cubicBezTo>
                      <a:cubicBezTo>
                        <a:pt x="549" y="153"/>
                        <a:pt x="560" y="159"/>
                        <a:pt x="572" y="166"/>
                      </a:cubicBezTo>
                      <a:cubicBezTo>
                        <a:pt x="583" y="173"/>
                        <a:pt x="595" y="179"/>
                        <a:pt x="606" y="184"/>
                      </a:cubicBezTo>
                      <a:cubicBezTo>
                        <a:pt x="609" y="186"/>
                        <a:pt x="612" y="188"/>
                        <a:pt x="614" y="189"/>
                      </a:cubicBezTo>
                      <a:cubicBezTo>
                        <a:pt x="610" y="188"/>
                        <a:pt x="607" y="186"/>
                        <a:pt x="603" y="184"/>
                      </a:cubicBezTo>
                      <a:cubicBezTo>
                        <a:pt x="589" y="176"/>
                        <a:pt x="574" y="169"/>
                        <a:pt x="560" y="161"/>
                      </a:cubicBezTo>
                      <a:cubicBezTo>
                        <a:pt x="545" y="152"/>
                        <a:pt x="529" y="144"/>
                        <a:pt x="513" y="136"/>
                      </a:cubicBezTo>
                      <a:cubicBezTo>
                        <a:pt x="512" y="136"/>
                        <a:pt x="512" y="136"/>
                        <a:pt x="515" y="138"/>
                      </a:cubicBezTo>
                      <a:cubicBezTo>
                        <a:pt x="522" y="141"/>
                        <a:pt x="529" y="144"/>
                        <a:pt x="536" y="148"/>
                      </a:cubicBezTo>
                      <a:cubicBezTo>
                        <a:pt x="542" y="151"/>
                        <a:pt x="548" y="154"/>
                        <a:pt x="554" y="158"/>
                      </a:cubicBezTo>
                      <a:cubicBezTo>
                        <a:pt x="553" y="157"/>
                        <a:pt x="552" y="157"/>
                        <a:pt x="552" y="156"/>
                      </a:cubicBezTo>
                      <a:cubicBezTo>
                        <a:pt x="552" y="156"/>
                        <a:pt x="552" y="156"/>
                        <a:pt x="552" y="156"/>
                      </a:cubicBezTo>
                      <a:cubicBezTo>
                        <a:pt x="554" y="158"/>
                        <a:pt x="556" y="159"/>
                        <a:pt x="558" y="160"/>
                      </a:cubicBezTo>
                      <a:cubicBezTo>
                        <a:pt x="562" y="163"/>
                        <a:pt x="566" y="166"/>
                        <a:pt x="570" y="168"/>
                      </a:cubicBezTo>
                      <a:cubicBezTo>
                        <a:pt x="584" y="179"/>
                        <a:pt x="600" y="186"/>
                        <a:pt x="618" y="192"/>
                      </a:cubicBezTo>
                      <a:cubicBezTo>
                        <a:pt x="607" y="188"/>
                        <a:pt x="596" y="183"/>
                        <a:pt x="586" y="177"/>
                      </a:cubicBezTo>
                      <a:cubicBezTo>
                        <a:pt x="596" y="182"/>
                        <a:pt x="606" y="187"/>
                        <a:pt x="617" y="192"/>
                      </a:cubicBezTo>
                      <a:cubicBezTo>
                        <a:pt x="617" y="192"/>
                        <a:pt x="618" y="192"/>
                        <a:pt x="618" y="192"/>
                      </a:cubicBezTo>
                      <a:cubicBezTo>
                        <a:pt x="619" y="192"/>
                        <a:pt x="620" y="193"/>
                        <a:pt x="621" y="194"/>
                      </a:cubicBezTo>
                      <a:cubicBezTo>
                        <a:pt x="621" y="194"/>
                        <a:pt x="622" y="195"/>
                        <a:pt x="622" y="195"/>
                      </a:cubicBezTo>
                      <a:cubicBezTo>
                        <a:pt x="622" y="198"/>
                        <a:pt x="622" y="200"/>
                        <a:pt x="622" y="202"/>
                      </a:cubicBezTo>
                      <a:cubicBezTo>
                        <a:pt x="622" y="202"/>
                        <a:pt x="622" y="203"/>
                        <a:pt x="622" y="203"/>
                      </a:cubicBezTo>
                      <a:cubicBezTo>
                        <a:pt x="621" y="203"/>
                        <a:pt x="620" y="204"/>
                        <a:pt x="622" y="204"/>
                      </a:cubicBezTo>
                      <a:cubicBezTo>
                        <a:pt x="622" y="205"/>
                        <a:pt x="622" y="205"/>
                        <a:pt x="622" y="205"/>
                      </a:cubicBezTo>
                      <a:cubicBezTo>
                        <a:pt x="622" y="214"/>
                        <a:pt x="622" y="223"/>
                        <a:pt x="622" y="232"/>
                      </a:cubicBezTo>
                      <a:cubicBezTo>
                        <a:pt x="622" y="237"/>
                        <a:pt x="622" y="242"/>
                        <a:pt x="622" y="246"/>
                      </a:cubicBezTo>
                      <a:cubicBezTo>
                        <a:pt x="620" y="250"/>
                        <a:pt x="617" y="254"/>
                        <a:pt x="615" y="258"/>
                      </a:cubicBezTo>
                      <a:cubicBezTo>
                        <a:pt x="615" y="258"/>
                        <a:pt x="616" y="258"/>
                        <a:pt x="616" y="258"/>
                      </a:cubicBezTo>
                      <a:cubicBezTo>
                        <a:pt x="618" y="256"/>
                        <a:pt x="619" y="253"/>
                        <a:pt x="621" y="251"/>
                      </a:cubicBezTo>
                      <a:cubicBezTo>
                        <a:pt x="621" y="251"/>
                        <a:pt x="622" y="251"/>
                        <a:pt x="622" y="251"/>
                      </a:cubicBezTo>
                      <a:cubicBezTo>
                        <a:pt x="622" y="270"/>
                        <a:pt x="622" y="288"/>
                        <a:pt x="622" y="307"/>
                      </a:cubicBezTo>
                      <a:cubicBezTo>
                        <a:pt x="622" y="317"/>
                        <a:pt x="622" y="327"/>
                        <a:pt x="622" y="337"/>
                      </a:cubicBezTo>
                      <a:cubicBezTo>
                        <a:pt x="622" y="346"/>
                        <a:pt x="622" y="356"/>
                        <a:pt x="622" y="366"/>
                      </a:cubicBezTo>
                      <a:cubicBezTo>
                        <a:pt x="622" y="376"/>
                        <a:pt x="622" y="386"/>
                        <a:pt x="622" y="396"/>
                      </a:cubicBezTo>
                      <a:cubicBezTo>
                        <a:pt x="622" y="405"/>
                        <a:pt x="622" y="414"/>
                        <a:pt x="622" y="423"/>
                      </a:cubicBezTo>
                      <a:cubicBezTo>
                        <a:pt x="621" y="422"/>
                        <a:pt x="620" y="422"/>
                        <a:pt x="619" y="421"/>
                      </a:cubicBezTo>
                      <a:cubicBezTo>
                        <a:pt x="618" y="421"/>
                        <a:pt x="617" y="421"/>
                        <a:pt x="617" y="421"/>
                      </a:cubicBezTo>
                      <a:cubicBezTo>
                        <a:pt x="619" y="422"/>
                        <a:pt x="620" y="423"/>
                        <a:pt x="622" y="424"/>
                      </a:cubicBezTo>
                      <a:cubicBezTo>
                        <a:pt x="620" y="425"/>
                        <a:pt x="620" y="426"/>
                        <a:pt x="619" y="427"/>
                      </a:cubicBezTo>
                      <a:cubicBezTo>
                        <a:pt x="619" y="428"/>
                        <a:pt x="619" y="428"/>
                        <a:pt x="619" y="428"/>
                      </a:cubicBezTo>
                      <a:cubicBezTo>
                        <a:pt x="620" y="427"/>
                        <a:pt x="621" y="426"/>
                        <a:pt x="622" y="425"/>
                      </a:cubicBezTo>
                      <a:cubicBezTo>
                        <a:pt x="622" y="426"/>
                        <a:pt x="622" y="426"/>
                        <a:pt x="622" y="426"/>
                      </a:cubicBezTo>
                      <a:cubicBezTo>
                        <a:pt x="622" y="433"/>
                        <a:pt x="622" y="440"/>
                        <a:pt x="622" y="447"/>
                      </a:cubicBezTo>
                      <a:cubicBezTo>
                        <a:pt x="620" y="446"/>
                        <a:pt x="619" y="445"/>
                        <a:pt x="618" y="445"/>
                      </a:cubicBezTo>
                      <a:cubicBezTo>
                        <a:pt x="616" y="446"/>
                        <a:pt x="616" y="447"/>
                        <a:pt x="619" y="448"/>
                      </a:cubicBezTo>
                      <a:cubicBezTo>
                        <a:pt x="620" y="449"/>
                        <a:pt x="621" y="449"/>
                        <a:pt x="622" y="450"/>
                      </a:cubicBezTo>
                      <a:cubicBezTo>
                        <a:pt x="622" y="452"/>
                        <a:pt x="622" y="454"/>
                        <a:pt x="622" y="456"/>
                      </a:cubicBezTo>
                      <a:cubicBezTo>
                        <a:pt x="622" y="458"/>
                        <a:pt x="622" y="461"/>
                        <a:pt x="622" y="464"/>
                      </a:cubicBezTo>
                      <a:cubicBezTo>
                        <a:pt x="620" y="462"/>
                        <a:pt x="618" y="462"/>
                        <a:pt x="616" y="461"/>
                      </a:cubicBezTo>
                      <a:cubicBezTo>
                        <a:pt x="615" y="461"/>
                        <a:pt x="615" y="462"/>
                        <a:pt x="615" y="462"/>
                      </a:cubicBezTo>
                      <a:cubicBezTo>
                        <a:pt x="616" y="464"/>
                        <a:pt x="618" y="465"/>
                        <a:pt x="622" y="464"/>
                      </a:cubicBezTo>
                      <a:cubicBezTo>
                        <a:pt x="622" y="466"/>
                        <a:pt x="622" y="468"/>
                        <a:pt x="622" y="470"/>
                      </a:cubicBezTo>
                      <a:cubicBezTo>
                        <a:pt x="622" y="476"/>
                        <a:pt x="622" y="481"/>
                        <a:pt x="622" y="486"/>
                      </a:cubicBezTo>
                      <a:cubicBezTo>
                        <a:pt x="622" y="490"/>
                        <a:pt x="622" y="494"/>
                        <a:pt x="622" y="499"/>
                      </a:cubicBezTo>
                      <a:cubicBezTo>
                        <a:pt x="621" y="500"/>
                        <a:pt x="620" y="500"/>
                        <a:pt x="619" y="501"/>
                      </a:cubicBezTo>
                      <a:cubicBezTo>
                        <a:pt x="620" y="499"/>
                        <a:pt x="620" y="497"/>
                        <a:pt x="620" y="495"/>
                      </a:cubicBezTo>
                      <a:cubicBezTo>
                        <a:pt x="620" y="495"/>
                        <a:pt x="620" y="496"/>
                        <a:pt x="619" y="496"/>
                      </a:cubicBezTo>
                      <a:cubicBezTo>
                        <a:pt x="618" y="498"/>
                        <a:pt x="618" y="500"/>
                        <a:pt x="617" y="502"/>
                      </a:cubicBezTo>
                      <a:cubicBezTo>
                        <a:pt x="615" y="503"/>
                        <a:pt x="614" y="504"/>
                        <a:pt x="613" y="504"/>
                      </a:cubicBezTo>
                      <a:cubicBezTo>
                        <a:pt x="611" y="505"/>
                        <a:pt x="610" y="506"/>
                        <a:pt x="608" y="507"/>
                      </a:cubicBezTo>
                      <a:cubicBezTo>
                        <a:pt x="608" y="507"/>
                        <a:pt x="608" y="508"/>
                        <a:pt x="607" y="508"/>
                      </a:cubicBezTo>
                      <a:cubicBezTo>
                        <a:pt x="606" y="508"/>
                        <a:pt x="605" y="509"/>
                        <a:pt x="604" y="510"/>
                      </a:cubicBezTo>
                      <a:cubicBezTo>
                        <a:pt x="604" y="510"/>
                        <a:pt x="604" y="509"/>
                        <a:pt x="604" y="509"/>
                      </a:cubicBezTo>
                      <a:cubicBezTo>
                        <a:pt x="604" y="509"/>
                        <a:pt x="603" y="510"/>
                        <a:pt x="603" y="510"/>
                      </a:cubicBezTo>
                      <a:cubicBezTo>
                        <a:pt x="603" y="510"/>
                        <a:pt x="603" y="510"/>
                        <a:pt x="602" y="511"/>
                      </a:cubicBezTo>
                      <a:cubicBezTo>
                        <a:pt x="600" y="512"/>
                        <a:pt x="598" y="514"/>
                        <a:pt x="595" y="515"/>
                      </a:cubicBezTo>
                      <a:cubicBezTo>
                        <a:pt x="591" y="518"/>
                        <a:pt x="587" y="520"/>
                        <a:pt x="583" y="523"/>
                      </a:cubicBezTo>
                      <a:cubicBezTo>
                        <a:pt x="583" y="522"/>
                        <a:pt x="584" y="520"/>
                        <a:pt x="584" y="519"/>
                      </a:cubicBezTo>
                      <a:cubicBezTo>
                        <a:pt x="584" y="519"/>
                        <a:pt x="584" y="520"/>
                        <a:pt x="583" y="520"/>
                      </a:cubicBezTo>
                      <a:cubicBezTo>
                        <a:pt x="582" y="521"/>
                        <a:pt x="582" y="523"/>
                        <a:pt x="581" y="524"/>
                      </a:cubicBezTo>
                      <a:cubicBezTo>
                        <a:pt x="572" y="530"/>
                        <a:pt x="563" y="534"/>
                        <a:pt x="554" y="538"/>
                      </a:cubicBezTo>
                      <a:cubicBezTo>
                        <a:pt x="545" y="543"/>
                        <a:pt x="536" y="547"/>
                        <a:pt x="528" y="552"/>
                      </a:cubicBezTo>
                      <a:cubicBezTo>
                        <a:pt x="520" y="556"/>
                        <a:pt x="511" y="561"/>
                        <a:pt x="503" y="566"/>
                      </a:cubicBezTo>
                      <a:cubicBezTo>
                        <a:pt x="498" y="569"/>
                        <a:pt x="493" y="572"/>
                        <a:pt x="488" y="575"/>
                      </a:cubicBezTo>
                      <a:cubicBezTo>
                        <a:pt x="488" y="575"/>
                        <a:pt x="488" y="575"/>
                        <a:pt x="488" y="575"/>
                      </a:cubicBezTo>
                      <a:cubicBezTo>
                        <a:pt x="488" y="576"/>
                        <a:pt x="488" y="576"/>
                        <a:pt x="488" y="576"/>
                      </a:cubicBezTo>
                      <a:cubicBezTo>
                        <a:pt x="486" y="576"/>
                        <a:pt x="485" y="577"/>
                        <a:pt x="484" y="578"/>
                      </a:cubicBezTo>
                      <a:cubicBezTo>
                        <a:pt x="477" y="581"/>
                        <a:pt x="470" y="585"/>
                        <a:pt x="464" y="588"/>
                      </a:cubicBezTo>
                      <a:cubicBezTo>
                        <a:pt x="456" y="592"/>
                        <a:pt x="449" y="596"/>
                        <a:pt x="441" y="600"/>
                      </a:cubicBezTo>
                      <a:cubicBezTo>
                        <a:pt x="438" y="601"/>
                        <a:pt x="436" y="602"/>
                        <a:pt x="433" y="604"/>
                      </a:cubicBezTo>
                      <a:cubicBezTo>
                        <a:pt x="436" y="602"/>
                        <a:pt x="439" y="600"/>
                        <a:pt x="442" y="598"/>
                      </a:cubicBezTo>
                      <a:cubicBezTo>
                        <a:pt x="458" y="587"/>
                        <a:pt x="476" y="577"/>
                        <a:pt x="493" y="568"/>
                      </a:cubicBezTo>
                      <a:cubicBezTo>
                        <a:pt x="486" y="570"/>
                        <a:pt x="479" y="574"/>
                        <a:pt x="472" y="578"/>
                      </a:cubicBezTo>
                      <a:cubicBezTo>
                        <a:pt x="455" y="588"/>
                        <a:pt x="438" y="599"/>
                        <a:pt x="421" y="611"/>
                      </a:cubicBezTo>
                      <a:cubicBezTo>
                        <a:pt x="420" y="611"/>
                        <a:pt x="420" y="612"/>
                        <a:pt x="419" y="612"/>
                      </a:cubicBezTo>
                      <a:cubicBezTo>
                        <a:pt x="420" y="611"/>
                        <a:pt x="420" y="610"/>
                        <a:pt x="420" y="609"/>
                      </a:cubicBezTo>
                      <a:cubicBezTo>
                        <a:pt x="420" y="609"/>
                        <a:pt x="420" y="609"/>
                        <a:pt x="420" y="609"/>
                      </a:cubicBezTo>
                      <a:cubicBezTo>
                        <a:pt x="419" y="610"/>
                        <a:pt x="419" y="612"/>
                        <a:pt x="418" y="612"/>
                      </a:cubicBezTo>
                      <a:cubicBezTo>
                        <a:pt x="414" y="615"/>
                        <a:pt x="410" y="617"/>
                        <a:pt x="406" y="619"/>
                      </a:cubicBezTo>
                      <a:cubicBezTo>
                        <a:pt x="408" y="615"/>
                        <a:pt x="410" y="611"/>
                        <a:pt x="412" y="607"/>
                      </a:cubicBezTo>
                      <a:cubicBezTo>
                        <a:pt x="412" y="607"/>
                        <a:pt x="411" y="608"/>
                        <a:pt x="411" y="608"/>
                      </a:cubicBezTo>
                      <a:cubicBezTo>
                        <a:pt x="408" y="612"/>
                        <a:pt x="406" y="616"/>
                        <a:pt x="404" y="620"/>
                      </a:cubicBezTo>
                      <a:cubicBezTo>
                        <a:pt x="400" y="622"/>
                        <a:pt x="397" y="624"/>
                        <a:pt x="394" y="626"/>
                      </a:cubicBezTo>
                      <a:cubicBezTo>
                        <a:pt x="392" y="628"/>
                        <a:pt x="389" y="630"/>
                        <a:pt x="386" y="631"/>
                      </a:cubicBezTo>
                      <a:cubicBezTo>
                        <a:pt x="389" y="626"/>
                        <a:pt x="392" y="620"/>
                        <a:pt x="394" y="615"/>
                      </a:cubicBezTo>
                      <a:cubicBezTo>
                        <a:pt x="393" y="615"/>
                        <a:pt x="392" y="616"/>
                        <a:pt x="391" y="617"/>
                      </a:cubicBezTo>
                      <a:cubicBezTo>
                        <a:pt x="388" y="622"/>
                        <a:pt x="385" y="628"/>
                        <a:pt x="382" y="634"/>
                      </a:cubicBezTo>
                      <a:cubicBezTo>
                        <a:pt x="378" y="636"/>
                        <a:pt x="374" y="638"/>
                        <a:pt x="370" y="641"/>
                      </a:cubicBezTo>
                      <a:cubicBezTo>
                        <a:pt x="367" y="643"/>
                        <a:pt x="364" y="645"/>
                        <a:pt x="361" y="647"/>
                      </a:cubicBezTo>
                      <a:cubicBezTo>
                        <a:pt x="360" y="648"/>
                        <a:pt x="358" y="649"/>
                        <a:pt x="357" y="650"/>
                      </a:cubicBezTo>
                      <a:cubicBezTo>
                        <a:pt x="357" y="650"/>
                        <a:pt x="356" y="650"/>
                        <a:pt x="356" y="649"/>
                      </a:cubicBezTo>
                      <a:cubicBezTo>
                        <a:pt x="356" y="649"/>
                        <a:pt x="356" y="650"/>
                        <a:pt x="355" y="650"/>
                      </a:cubicBezTo>
                      <a:cubicBezTo>
                        <a:pt x="355" y="650"/>
                        <a:pt x="355" y="651"/>
                        <a:pt x="355" y="652"/>
                      </a:cubicBezTo>
                      <a:cubicBezTo>
                        <a:pt x="355" y="652"/>
                        <a:pt x="355" y="652"/>
                        <a:pt x="355" y="652"/>
                      </a:cubicBezTo>
                      <a:cubicBezTo>
                        <a:pt x="351" y="650"/>
                        <a:pt x="346" y="648"/>
                        <a:pt x="342" y="646"/>
                      </a:cubicBezTo>
                      <a:cubicBezTo>
                        <a:pt x="338" y="643"/>
                        <a:pt x="334" y="641"/>
                        <a:pt x="329" y="638"/>
                      </a:cubicBezTo>
                      <a:cubicBezTo>
                        <a:pt x="328" y="638"/>
                        <a:pt x="327" y="637"/>
                        <a:pt x="326" y="636"/>
                      </a:cubicBezTo>
                      <a:cubicBezTo>
                        <a:pt x="314" y="630"/>
                        <a:pt x="304" y="623"/>
                        <a:pt x="292" y="616"/>
                      </a:cubicBezTo>
                      <a:cubicBezTo>
                        <a:pt x="285" y="612"/>
                        <a:pt x="277" y="606"/>
                        <a:pt x="269" y="602"/>
                      </a:cubicBezTo>
                      <a:cubicBezTo>
                        <a:pt x="264" y="598"/>
                        <a:pt x="259" y="595"/>
                        <a:pt x="254" y="591"/>
                      </a:cubicBezTo>
                      <a:cubicBezTo>
                        <a:pt x="246" y="586"/>
                        <a:pt x="238" y="581"/>
                        <a:pt x="229" y="576"/>
                      </a:cubicBezTo>
                      <a:cubicBezTo>
                        <a:pt x="221" y="571"/>
                        <a:pt x="212" y="566"/>
                        <a:pt x="204" y="562"/>
                      </a:cubicBezTo>
                      <a:cubicBezTo>
                        <a:pt x="195" y="557"/>
                        <a:pt x="187" y="553"/>
                        <a:pt x="180" y="548"/>
                      </a:cubicBezTo>
                      <a:cubicBezTo>
                        <a:pt x="171" y="543"/>
                        <a:pt x="162" y="538"/>
                        <a:pt x="154" y="533"/>
                      </a:cubicBezTo>
                      <a:cubicBezTo>
                        <a:pt x="148" y="528"/>
                        <a:pt x="141" y="524"/>
                        <a:pt x="135" y="520"/>
                      </a:cubicBezTo>
                      <a:cubicBezTo>
                        <a:pt x="129" y="517"/>
                        <a:pt x="124" y="514"/>
                        <a:pt x="118" y="511"/>
                      </a:cubicBezTo>
                      <a:cubicBezTo>
                        <a:pt x="117" y="510"/>
                        <a:pt x="117" y="510"/>
                        <a:pt x="116" y="509"/>
                      </a:cubicBezTo>
                      <a:cubicBezTo>
                        <a:pt x="115" y="509"/>
                        <a:pt x="115" y="509"/>
                        <a:pt x="115" y="509"/>
                      </a:cubicBezTo>
                      <a:cubicBezTo>
                        <a:pt x="116" y="510"/>
                        <a:pt x="116" y="510"/>
                        <a:pt x="116" y="510"/>
                      </a:cubicBezTo>
                      <a:cubicBezTo>
                        <a:pt x="109" y="506"/>
                        <a:pt x="102" y="503"/>
                        <a:pt x="95" y="500"/>
                      </a:cubicBezTo>
                      <a:cubicBezTo>
                        <a:pt x="94" y="499"/>
                        <a:pt x="93" y="498"/>
                        <a:pt x="92" y="496"/>
                      </a:cubicBezTo>
                      <a:cubicBezTo>
                        <a:pt x="92" y="494"/>
                        <a:pt x="92" y="492"/>
                        <a:pt x="92" y="490"/>
                      </a:cubicBezTo>
                      <a:cubicBezTo>
                        <a:pt x="92" y="490"/>
                        <a:pt x="92" y="490"/>
                        <a:pt x="92" y="490"/>
                      </a:cubicBezTo>
                      <a:cubicBezTo>
                        <a:pt x="92" y="489"/>
                        <a:pt x="92" y="489"/>
                        <a:pt x="92" y="489"/>
                      </a:cubicBezTo>
                      <a:cubicBezTo>
                        <a:pt x="92" y="486"/>
                        <a:pt x="92" y="482"/>
                        <a:pt x="92" y="478"/>
                      </a:cubicBezTo>
                      <a:cubicBezTo>
                        <a:pt x="94" y="484"/>
                        <a:pt x="95" y="490"/>
                        <a:pt x="96" y="496"/>
                      </a:cubicBezTo>
                      <a:cubicBezTo>
                        <a:pt x="95" y="487"/>
                        <a:pt x="94" y="478"/>
                        <a:pt x="93" y="469"/>
                      </a:cubicBezTo>
                      <a:cubicBezTo>
                        <a:pt x="93" y="466"/>
                        <a:pt x="93" y="462"/>
                        <a:pt x="93" y="459"/>
                      </a:cubicBezTo>
                      <a:cubicBezTo>
                        <a:pt x="94" y="450"/>
                        <a:pt x="94" y="441"/>
                        <a:pt x="94" y="432"/>
                      </a:cubicBezTo>
                      <a:cubicBezTo>
                        <a:pt x="94" y="432"/>
                        <a:pt x="94" y="432"/>
                        <a:pt x="94" y="431"/>
                      </a:cubicBezTo>
                      <a:cubicBezTo>
                        <a:pt x="95" y="431"/>
                        <a:pt x="95" y="431"/>
                        <a:pt x="95" y="430"/>
                      </a:cubicBezTo>
                      <a:cubicBezTo>
                        <a:pt x="95" y="425"/>
                        <a:pt x="94" y="420"/>
                        <a:pt x="94" y="414"/>
                      </a:cubicBezTo>
                      <a:cubicBezTo>
                        <a:pt x="94" y="410"/>
                        <a:pt x="94" y="405"/>
                        <a:pt x="94" y="400"/>
                      </a:cubicBezTo>
                      <a:cubicBezTo>
                        <a:pt x="94" y="400"/>
                        <a:pt x="95" y="401"/>
                        <a:pt x="95" y="401"/>
                      </a:cubicBezTo>
                      <a:cubicBezTo>
                        <a:pt x="95" y="400"/>
                        <a:pt x="95" y="400"/>
                        <a:pt x="94" y="400"/>
                      </a:cubicBezTo>
                      <a:cubicBezTo>
                        <a:pt x="94" y="400"/>
                        <a:pt x="94" y="400"/>
                        <a:pt x="94" y="400"/>
                      </a:cubicBezTo>
                      <a:cubicBezTo>
                        <a:pt x="94" y="384"/>
                        <a:pt x="94" y="370"/>
                        <a:pt x="94" y="355"/>
                      </a:cubicBezTo>
                      <a:cubicBezTo>
                        <a:pt x="94" y="351"/>
                        <a:pt x="94" y="346"/>
                        <a:pt x="94" y="342"/>
                      </a:cubicBezTo>
                      <a:cubicBezTo>
                        <a:pt x="94" y="339"/>
                        <a:pt x="94" y="336"/>
                        <a:pt x="94" y="332"/>
                      </a:cubicBezTo>
                      <a:cubicBezTo>
                        <a:pt x="94" y="326"/>
                        <a:pt x="95" y="319"/>
                        <a:pt x="96" y="312"/>
                      </a:cubicBezTo>
                      <a:cubicBezTo>
                        <a:pt x="100" y="277"/>
                        <a:pt x="102" y="243"/>
                        <a:pt x="101" y="208"/>
                      </a:cubicBezTo>
                      <a:cubicBezTo>
                        <a:pt x="102" y="209"/>
                        <a:pt x="104" y="211"/>
                        <a:pt x="105" y="212"/>
                      </a:cubicBezTo>
                      <a:cubicBezTo>
                        <a:pt x="105" y="212"/>
                        <a:pt x="106" y="211"/>
                        <a:pt x="106" y="210"/>
                      </a:cubicBezTo>
                      <a:cubicBezTo>
                        <a:pt x="104" y="208"/>
                        <a:pt x="102" y="206"/>
                        <a:pt x="101" y="204"/>
                      </a:cubicBezTo>
                      <a:cubicBezTo>
                        <a:pt x="100" y="201"/>
                        <a:pt x="100" y="198"/>
                        <a:pt x="100" y="195"/>
                      </a:cubicBezTo>
                      <a:cubicBezTo>
                        <a:pt x="100" y="194"/>
                        <a:pt x="100" y="194"/>
                        <a:pt x="99" y="194"/>
                      </a:cubicBezTo>
                      <a:cubicBezTo>
                        <a:pt x="103" y="193"/>
                        <a:pt x="106" y="191"/>
                        <a:pt x="110" y="190"/>
                      </a:cubicBezTo>
                      <a:cubicBezTo>
                        <a:pt x="113" y="193"/>
                        <a:pt x="116" y="197"/>
                        <a:pt x="119" y="200"/>
                      </a:cubicBezTo>
                      <a:cubicBezTo>
                        <a:pt x="120" y="200"/>
                        <a:pt x="121" y="199"/>
                        <a:pt x="122" y="199"/>
                      </a:cubicBezTo>
                      <a:cubicBezTo>
                        <a:pt x="122" y="198"/>
                        <a:pt x="122" y="197"/>
                        <a:pt x="122" y="196"/>
                      </a:cubicBezTo>
                      <a:cubicBezTo>
                        <a:pt x="121" y="193"/>
                        <a:pt x="120" y="192"/>
                        <a:pt x="119" y="194"/>
                      </a:cubicBezTo>
                      <a:cubicBezTo>
                        <a:pt x="118" y="194"/>
                        <a:pt x="118" y="194"/>
                        <a:pt x="118" y="194"/>
                      </a:cubicBezTo>
                      <a:cubicBezTo>
                        <a:pt x="116" y="192"/>
                        <a:pt x="115" y="190"/>
                        <a:pt x="113" y="188"/>
                      </a:cubicBezTo>
                      <a:cubicBezTo>
                        <a:pt x="118" y="186"/>
                        <a:pt x="124" y="182"/>
                        <a:pt x="128" y="179"/>
                      </a:cubicBezTo>
                      <a:cubicBezTo>
                        <a:pt x="136" y="173"/>
                        <a:pt x="145" y="167"/>
                        <a:pt x="153" y="162"/>
                      </a:cubicBezTo>
                      <a:cubicBezTo>
                        <a:pt x="162" y="157"/>
                        <a:pt x="170" y="152"/>
                        <a:pt x="178" y="147"/>
                      </a:cubicBezTo>
                      <a:cubicBezTo>
                        <a:pt x="185" y="143"/>
                        <a:pt x="191" y="139"/>
                        <a:pt x="198" y="136"/>
                      </a:cubicBezTo>
                      <a:cubicBezTo>
                        <a:pt x="198" y="135"/>
                        <a:pt x="199" y="135"/>
                        <a:pt x="200" y="134"/>
                      </a:cubicBezTo>
                      <a:cubicBezTo>
                        <a:pt x="199" y="135"/>
                        <a:pt x="199" y="135"/>
                        <a:pt x="198" y="135"/>
                      </a:cubicBezTo>
                      <a:cubicBezTo>
                        <a:pt x="206" y="131"/>
                        <a:pt x="213" y="127"/>
                        <a:pt x="220" y="123"/>
                      </a:cubicBezTo>
                      <a:cubicBezTo>
                        <a:pt x="228" y="118"/>
                        <a:pt x="235" y="114"/>
                        <a:pt x="243" y="110"/>
                      </a:cubicBezTo>
                      <a:cubicBezTo>
                        <a:pt x="243" y="110"/>
                        <a:pt x="244" y="110"/>
                        <a:pt x="244" y="110"/>
                      </a:cubicBezTo>
                      <a:cubicBezTo>
                        <a:pt x="244" y="110"/>
                        <a:pt x="244" y="110"/>
                        <a:pt x="245" y="110"/>
                      </a:cubicBezTo>
                      <a:cubicBezTo>
                        <a:pt x="245" y="110"/>
                        <a:pt x="245" y="110"/>
                        <a:pt x="244" y="110"/>
                      </a:cubicBezTo>
                      <a:cubicBezTo>
                        <a:pt x="248" y="108"/>
                        <a:pt x="252" y="106"/>
                        <a:pt x="256" y="104"/>
                      </a:cubicBezTo>
                      <a:cubicBezTo>
                        <a:pt x="265" y="99"/>
                        <a:pt x="273" y="94"/>
                        <a:pt x="282" y="89"/>
                      </a:cubicBezTo>
                      <a:cubicBezTo>
                        <a:pt x="290" y="85"/>
                        <a:pt x="298" y="80"/>
                        <a:pt x="307" y="75"/>
                      </a:cubicBezTo>
                      <a:cubicBezTo>
                        <a:pt x="316" y="70"/>
                        <a:pt x="324" y="65"/>
                        <a:pt x="333" y="60"/>
                      </a:cubicBezTo>
                      <a:cubicBezTo>
                        <a:pt x="340" y="56"/>
                        <a:pt x="348" y="52"/>
                        <a:pt x="356" y="48"/>
                      </a:cubicBezTo>
                      <a:cubicBezTo>
                        <a:pt x="358" y="49"/>
                        <a:pt x="359" y="50"/>
                        <a:pt x="361" y="50"/>
                      </a:cubicBezTo>
                      <a:cubicBezTo>
                        <a:pt x="361" y="50"/>
                        <a:pt x="360" y="50"/>
                        <a:pt x="360" y="49"/>
                      </a:cubicBezTo>
                      <a:cubicBezTo>
                        <a:pt x="359" y="49"/>
                        <a:pt x="358" y="48"/>
                        <a:pt x="357" y="47"/>
                      </a:cubicBezTo>
                      <a:cubicBezTo>
                        <a:pt x="358" y="47"/>
                        <a:pt x="358" y="47"/>
                        <a:pt x="359" y="46"/>
                      </a:cubicBezTo>
                      <a:cubicBezTo>
                        <a:pt x="358" y="47"/>
                        <a:pt x="358" y="47"/>
                        <a:pt x="357" y="47"/>
                      </a:cubicBezTo>
                      <a:cubicBezTo>
                        <a:pt x="356" y="46"/>
                        <a:pt x="355" y="46"/>
                        <a:pt x="354" y="45"/>
                      </a:cubicBezTo>
                      <a:cubicBezTo>
                        <a:pt x="357" y="43"/>
                        <a:pt x="357" y="43"/>
                        <a:pt x="357" y="43"/>
                      </a:cubicBezTo>
                      <a:cubicBezTo>
                        <a:pt x="360" y="44"/>
                        <a:pt x="362" y="46"/>
                        <a:pt x="366" y="48"/>
                      </a:cubicBezTo>
                      <a:cubicBezTo>
                        <a:pt x="368" y="50"/>
                        <a:pt x="371" y="51"/>
                        <a:pt x="374" y="53"/>
                      </a:cubicBezTo>
                      <a:cubicBezTo>
                        <a:pt x="388" y="60"/>
                        <a:pt x="402" y="66"/>
                        <a:pt x="416" y="74"/>
                      </a:cubicBezTo>
                      <a:cubicBezTo>
                        <a:pt x="426" y="79"/>
                        <a:pt x="437" y="84"/>
                        <a:pt x="447" y="91"/>
                      </a:cubicBezTo>
                      <a:cubicBezTo>
                        <a:pt x="451" y="92"/>
                        <a:pt x="454" y="94"/>
                        <a:pt x="457" y="96"/>
                      </a:cubicBezTo>
                      <a:cubicBezTo>
                        <a:pt x="462" y="100"/>
                        <a:pt x="466" y="103"/>
                        <a:pt x="471" y="106"/>
                      </a:cubicBezTo>
                      <a:cubicBezTo>
                        <a:pt x="472" y="106"/>
                        <a:pt x="472" y="106"/>
                        <a:pt x="472" y="106"/>
                      </a:cubicBezTo>
                      <a:cubicBezTo>
                        <a:pt x="478" y="110"/>
                        <a:pt x="484" y="113"/>
                        <a:pt x="490" y="116"/>
                      </a:cubicBezTo>
                      <a:cubicBezTo>
                        <a:pt x="490" y="117"/>
                        <a:pt x="490" y="117"/>
                        <a:pt x="490" y="117"/>
                      </a:cubicBezTo>
                      <a:cubicBezTo>
                        <a:pt x="494" y="119"/>
                        <a:pt x="497" y="121"/>
                        <a:pt x="500" y="123"/>
                      </a:cubicBezTo>
                      <a:cubicBezTo>
                        <a:pt x="508" y="128"/>
                        <a:pt x="517" y="134"/>
                        <a:pt x="526" y="139"/>
                      </a:cubicBezTo>
                      <a:cubicBezTo>
                        <a:pt x="534" y="144"/>
                        <a:pt x="543" y="148"/>
                        <a:pt x="552" y="153"/>
                      </a:cubicBezTo>
                      <a:cubicBezTo>
                        <a:pt x="558" y="156"/>
                        <a:pt x="565" y="160"/>
                        <a:pt x="571" y="163"/>
                      </a:cubicBezTo>
                      <a:cubicBezTo>
                        <a:pt x="576" y="165"/>
                        <a:pt x="580" y="168"/>
                        <a:pt x="584" y="170"/>
                      </a:cubicBezTo>
                      <a:cubicBezTo>
                        <a:pt x="586" y="172"/>
                        <a:pt x="588" y="172"/>
                        <a:pt x="589" y="174"/>
                      </a:cubicBezTo>
                      <a:cubicBezTo>
                        <a:pt x="592" y="175"/>
                        <a:pt x="595" y="177"/>
                        <a:pt x="598" y="178"/>
                      </a:cubicBezTo>
                      <a:cubicBezTo>
                        <a:pt x="595" y="177"/>
                        <a:pt x="592" y="176"/>
                        <a:pt x="590" y="174"/>
                      </a:cubicBezTo>
                      <a:cubicBezTo>
                        <a:pt x="573" y="164"/>
                        <a:pt x="555" y="155"/>
                        <a:pt x="537" y="148"/>
                      </a:cubicBezTo>
                      <a:close/>
                      <a:moveTo>
                        <a:pt x="617" y="124"/>
                      </a:moveTo>
                      <a:cubicBezTo>
                        <a:pt x="614" y="120"/>
                        <a:pt x="610" y="116"/>
                        <a:pt x="608" y="112"/>
                      </a:cubicBezTo>
                      <a:cubicBezTo>
                        <a:pt x="612" y="117"/>
                        <a:pt x="616" y="122"/>
                        <a:pt x="621" y="127"/>
                      </a:cubicBezTo>
                      <a:cubicBezTo>
                        <a:pt x="619" y="126"/>
                        <a:pt x="618" y="125"/>
                        <a:pt x="617" y="124"/>
                      </a:cubicBezTo>
                      <a:close/>
                      <a:moveTo>
                        <a:pt x="632" y="146"/>
                      </a:moveTo>
                      <a:cubicBezTo>
                        <a:pt x="629" y="142"/>
                        <a:pt x="626" y="137"/>
                        <a:pt x="623" y="133"/>
                      </a:cubicBezTo>
                      <a:cubicBezTo>
                        <a:pt x="626" y="136"/>
                        <a:pt x="629" y="138"/>
                        <a:pt x="632" y="141"/>
                      </a:cubicBezTo>
                      <a:cubicBezTo>
                        <a:pt x="640" y="151"/>
                        <a:pt x="648" y="162"/>
                        <a:pt x="655" y="174"/>
                      </a:cubicBezTo>
                      <a:cubicBezTo>
                        <a:pt x="656" y="175"/>
                        <a:pt x="656" y="176"/>
                        <a:pt x="657" y="177"/>
                      </a:cubicBezTo>
                      <a:cubicBezTo>
                        <a:pt x="649" y="166"/>
                        <a:pt x="641" y="156"/>
                        <a:pt x="632" y="146"/>
                      </a:cubicBezTo>
                      <a:close/>
                      <a:moveTo>
                        <a:pt x="480" y="31"/>
                      </a:moveTo>
                      <a:cubicBezTo>
                        <a:pt x="482" y="32"/>
                        <a:pt x="484" y="32"/>
                        <a:pt x="485" y="33"/>
                      </a:cubicBezTo>
                      <a:cubicBezTo>
                        <a:pt x="466" y="27"/>
                        <a:pt x="446" y="22"/>
                        <a:pt x="425" y="19"/>
                      </a:cubicBezTo>
                      <a:cubicBezTo>
                        <a:pt x="421" y="18"/>
                        <a:pt x="417" y="18"/>
                        <a:pt x="413" y="17"/>
                      </a:cubicBezTo>
                      <a:cubicBezTo>
                        <a:pt x="427" y="18"/>
                        <a:pt x="441" y="20"/>
                        <a:pt x="455" y="24"/>
                      </a:cubicBezTo>
                      <a:cubicBezTo>
                        <a:pt x="464" y="26"/>
                        <a:pt x="472" y="28"/>
                        <a:pt x="480" y="31"/>
                      </a:cubicBezTo>
                      <a:close/>
                      <a:moveTo>
                        <a:pt x="393" y="11"/>
                      </a:moveTo>
                      <a:cubicBezTo>
                        <a:pt x="392" y="11"/>
                        <a:pt x="392" y="11"/>
                        <a:pt x="392" y="11"/>
                      </a:cubicBezTo>
                      <a:cubicBezTo>
                        <a:pt x="387" y="10"/>
                        <a:pt x="381" y="10"/>
                        <a:pt x="376" y="10"/>
                      </a:cubicBezTo>
                      <a:cubicBezTo>
                        <a:pt x="378" y="10"/>
                        <a:pt x="379" y="10"/>
                        <a:pt x="381" y="10"/>
                      </a:cubicBezTo>
                      <a:cubicBezTo>
                        <a:pt x="382" y="10"/>
                        <a:pt x="382" y="10"/>
                        <a:pt x="383" y="10"/>
                      </a:cubicBezTo>
                      <a:cubicBezTo>
                        <a:pt x="391" y="10"/>
                        <a:pt x="399" y="11"/>
                        <a:pt x="407" y="12"/>
                      </a:cubicBezTo>
                      <a:cubicBezTo>
                        <a:pt x="416" y="13"/>
                        <a:pt x="426" y="15"/>
                        <a:pt x="435" y="17"/>
                      </a:cubicBezTo>
                      <a:cubicBezTo>
                        <a:pt x="414" y="14"/>
                        <a:pt x="394" y="12"/>
                        <a:pt x="372" y="13"/>
                      </a:cubicBezTo>
                      <a:cubicBezTo>
                        <a:pt x="367" y="12"/>
                        <a:pt x="361" y="12"/>
                        <a:pt x="355" y="12"/>
                      </a:cubicBezTo>
                      <a:cubicBezTo>
                        <a:pt x="359" y="12"/>
                        <a:pt x="363" y="11"/>
                        <a:pt x="367" y="11"/>
                      </a:cubicBezTo>
                      <a:cubicBezTo>
                        <a:pt x="376" y="11"/>
                        <a:pt x="384" y="11"/>
                        <a:pt x="393" y="11"/>
                      </a:cubicBezTo>
                      <a:close/>
                      <a:moveTo>
                        <a:pt x="640" y="157"/>
                      </a:moveTo>
                      <a:cubicBezTo>
                        <a:pt x="640" y="157"/>
                        <a:pt x="640" y="157"/>
                        <a:pt x="640" y="157"/>
                      </a:cubicBezTo>
                      <a:cubicBezTo>
                        <a:pt x="641" y="160"/>
                        <a:pt x="643" y="164"/>
                        <a:pt x="645" y="167"/>
                      </a:cubicBezTo>
                      <a:cubicBezTo>
                        <a:pt x="642" y="162"/>
                        <a:pt x="639" y="157"/>
                        <a:pt x="636" y="152"/>
                      </a:cubicBezTo>
                      <a:cubicBezTo>
                        <a:pt x="637" y="154"/>
                        <a:pt x="638" y="156"/>
                        <a:pt x="640" y="157"/>
                      </a:cubicBezTo>
                      <a:close/>
                      <a:moveTo>
                        <a:pt x="647" y="155"/>
                      </a:moveTo>
                      <a:cubicBezTo>
                        <a:pt x="658" y="168"/>
                        <a:pt x="667" y="184"/>
                        <a:pt x="673" y="200"/>
                      </a:cubicBezTo>
                      <a:cubicBezTo>
                        <a:pt x="665" y="185"/>
                        <a:pt x="656" y="170"/>
                        <a:pt x="647" y="155"/>
                      </a:cubicBezTo>
                      <a:close/>
                      <a:moveTo>
                        <a:pt x="643" y="162"/>
                      </a:moveTo>
                      <a:cubicBezTo>
                        <a:pt x="652" y="173"/>
                        <a:pt x="660" y="186"/>
                        <a:pt x="667" y="199"/>
                      </a:cubicBezTo>
                      <a:cubicBezTo>
                        <a:pt x="668" y="201"/>
                        <a:pt x="669" y="203"/>
                        <a:pt x="670" y="206"/>
                      </a:cubicBezTo>
                      <a:cubicBezTo>
                        <a:pt x="670" y="206"/>
                        <a:pt x="671" y="207"/>
                        <a:pt x="671" y="208"/>
                      </a:cubicBezTo>
                      <a:cubicBezTo>
                        <a:pt x="662" y="192"/>
                        <a:pt x="653" y="177"/>
                        <a:pt x="643" y="162"/>
                      </a:cubicBezTo>
                      <a:close/>
                      <a:moveTo>
                        <a:pt x="632" y="213"/>
                      </a:moveTo>
                      <a:cubicBezTo>
                        <a:pt x="633" y="211"/>
                        <a:pt x="634" y="209"/>
                        <a:pt x="636" y="207"/>
                      </a:cubicBezTo>
                      <a:cubicBezTo>
                        <a:pt x="639" y="210"/>
                        <a:pt x="643" y="212"/>
                        <a:pt x="647" y="216"/>
                      </a:cubicBezTo>
                      <a:cubicBezTo>
                        <a:pt x="644" y="218"/>
                        <a:pt x="642" y="220"/>
                        <a:pt x="641" y="222"/>
                      </a:cubicBezTo>
                      <a:cubicBezTo>
                        <a:pt x="638" y="219"/>
                        <a:pt x="634" y="216"/>
                        <a:pt x="632" y="213"/>
                      </a:cubicBezTo>
                      <a:close/>
                      <a:moveTo>
                        <a:pt x="634" y="205"/>
                      </a:moveTo>
                      <a:cubicBezTo>
                        <a:pt x="632" y="207"/>
                        <a:pt x="631" y="210"/>
                        <a:pt x="630" y="212"/>
                      </a:cubicBezTo>
                      <a:cubicBezTo>
                        <a:pt x="628" y="210"/>
                        <a:pt x="627" y="208"/>
                        <a:pt x="625" y="206"/>
                      </a:cubicBezTo>
                      <a:cubicBezTo>
                        <a:pt x="625" y="204"/>
                        <a:pt x="625" y="201"/>
                        <a:pt x="625" y="198"/>
                      </a:cubicBezTo>
                      <a:cubicBezTo>
                        <a:pt x="628" y="200"/>
                        <a:pt x="631" y="203"/>
                        <a:pt x="634" y="205"/>
                      </a:cubicBezTo>
                      <a:close/>
                      <a:moveTo>
                        <a:pt x="625" y="209"/>
                      </a:moveTo>
                      <a:cubicBezTo>
                        <a:pt x="625" y="209"/>
                        <a:pt x="625" y="209"/>
                        <a:pt x="625" y="209"/>
                      </a:cubicBezTo>
                      <a:cubicBezTo>
                        <a:pt x="627" y="210"/>
                        <a:pt x="628" y="212"/>
                        <a:pt x="630" y="213"/>
                      </a:cubicBezTo>
                      <a:cubicBezTo>
                        <a:pt x="629" y="215"/>
                        <a:pt x="628" y="216"/>
                        <a:pt x="628" y="218"/>
                      </a:cubicBezTo>
                      <a:cubicBezTo>
                        <a:pt x="628" y="218"/>
                        <a:pt x="629" y="218"/>
                        <a:pt x="629" y="217"/>
                      </a:cubicBezTo>
                      <a:cubicBezTo>
                        <a:pt x="630" y="216"/>
                        <a:pt x="630" y="215"/>
                        <a:pt x="631" y="214"/>
                      </a:cubicBezTo>
                      <a:cubicBezTo>
                        <a:pt x="634" y="217"/>
                        <a:pt x="637" y="220"/>
                        <a:pt x="640" y="223"/>
                      </a:cubicBezTo>
                      <a:cubicBezTo>
                        <a:pt x="638" y="225"/>
                        <a:pt x="636" y="227"/>
                        <a:pt x="635" y="229"/>
                      </a:cubicBezTo>
                      <a:cubicBezTo>
                        <a:pt x="634" y="229"/>
                        <a:pt x="633" y="228"/>
                        <a:pt x="632" y="227"/>
                      </a:cubicBezTo>
                      <a:cubicBezTo>
                        <a:pt x="631" y="228"/>
                        <a:pt x="631" y="230"/>
                        <a:pt x="633" y="232"/>
                      </a:cubicBezTo>
                      <a:cubicBezTo>
                        <a:pt x="630" y="235"/>
                        <a:pt x="628" y="238"/>
                        <a:pt x="626" y="242"/>
                      </a:cubicBezTo>
                      <a:cubicBezTo>
                        <a:pt x="626" y="239"/>
                        <a:pt x="626" y="237"/>
                        <a:pt x="626" y="235"/>
                      </a:cubicBezTo>
                      <a:cubicBezTo>
                        <a:pt x="626" y="226"/>
                        <a:pt x="626" y="218"/>
                        <a:pt x="625" y="209"/>
                      </a:cubicBezTo>
                      <a:close/>
                      <a:moveTo>
                        <a:pt x="635" y="233"/>
                      </a:moveTo>
                      <a:cubicBezTo>
                        <a:pt x="635" y="234"/>
                        <a:pt x="635" y="234"/>
                        <a:pt x="635" y="234"/>
                      </a:cubicBezTo>
                      <a:cubicBezTo>
                        <a:pt x="638" y="236"/>
                        <a:pt x="640" y="238"/>
                        <a:pt x="643" y="240"/>
                      </a:cubicBezTo>
                      <a:cubicBezTo>
                        <a:pt x="640" y="244"/>
                        <a:pt x="637" y="249"/>
                        <a:pt x="635" y="254"/>
                      </a:cubicBezTo>
                      <a:cubicBezTo>
                        <a:pt x="633" y="252"/>
                        <a:pt x="631" y="250"/>
                        <a:pt x="629" y="249"/>
                      </a:cubicBezTo>
                      <a:cubicBezTo>
                        <a:pt x="628" y="249"/>
                        <a:pt x="626" y="249"/>
                        <a:pt x="626" y="249"/>
                      </a:cubicBezTo>
                      <a:cubicBezTo>
                        <a:pt x="626" y="248"/>
                        <a:pt x="626" y="246"/>
                        <a:pt x="626" y="245"/>
                      </a:cubicBezTo>
                      <a:cubicBezTo>
                        <a:pt x="628" y="241"/>
                        <a:pt x="632" y="237"/>
                        <a:pt x="635" y="233"/>
                      </a:cubicBezTo>
                      <a:close/>
                      <a:moveTo>
                        <a:pt x="626" y="251"/>
                      </a:moveTo>
                      <a:cubicBezTo>
                        <a:pt x="627" y="251"/>
                        <a:pt x="628" y="251"/>
                        <a:pt x="629" y="252"/>
                      </a:cubicBezTo>
                      <a:cubicBezTo>
                        <a:pt x="631" y="253"/>
                        <a:pt x="632" y="254"/>
                        <a:pt x="634" y="255"/>
                      </a:cubicBezTo>
                      <a:cubicBezTo>
                        <a:pt x="631" y="260"/>
                        <a:pt x="628" y="266"/>
                        <a:pt x="626" y="272"/>
                      </a:cubicBezTo>
                      <a:cubicBezTo>
                        <a:pt x="626" y="272"/>
                        <a:pt x="627" y="272"/>
                        <a:pt x="627" y="271"/>
                      </a:cubicBezTo>
                      <a:cubicBezTo>
                        <a:pt x="630" y="266"/>
                        <a:pt x="633" y="261"/>
                        <a:pt x="636" y="256"/>
                      </a:cubicBezTo>
                      <a:cubicBezTo>
                        <a:pt x="639" y="258"/>
                        <a:pt x="642" y="260"/>
                        <a:pt x="644" y="261"/>
                      </a:cubicBezTo>
                      <a:cubicBezTo>
                        <a:pt x="640" y="268"/>
                        <a:pt x="636" y="274"/>
                        <a:pt x="632" y="281"/>
                      </a:cubicBezTo>
                      <a:cubicBezTo>
                        <a:pt x="628" y="287"/>
                        <a:pt x="627" y="292"/>
                        <a:pt x="628" y="296"/>
                      </a:cubicBezTo>
                      <a:cubicBezTo>
                        <a:pt x="628" y="296"/>
                        <a:pt x="629" y="295"/>
                        <a:pt x="629" y="295"/>
                      </a:cubicBezTo>
                      <a:cubicBezTo>
                        <a:pt x="631" y="292"/>
                        <a:pt x="632" y="290"/>
                        <a:pt x="633" y="287"/>
                      </a:cubicBezTo>
                      <a:cubicBezTo>
                        <a:pt x="633" y="288"/>
                        <a:pt x="634" y="290"/>
                        <a:pt x="635" y="291"/>
                      </a:cubicBezTo>
                      <a:cubicBezTo>
                        <a:pt x="635" y="292"/>
                        <a:pt x="636" y="293"/>
                        <a:pt x="637" y="294"/>
                      </a:cubicBezTo>
                      <a:cubicBezTo>
                        <a:pt x="637" y="294"/>
                        <a:pt x="638" y="294"/>
                        <a:pt x="638" y="294"/>
                      </a:cubicBezTo>
                      <a:cubicBezTo>
                        <a:pt x="638" y="294"/>
                        <a:pt x="638" y="293"/>
                        <a:pt x="638" y="293"/>
                      </a:cubicBezTo>
                      <a:cubicBezTo>
                        <a:pt x="638" y="292"/>
                        <a:pt x="638" y="292"/>
                        <a:pt x="637" y="291"/>
                      </a:cubicBezTo>
                      <a:cubicBezTo>
                        <a:pt x="637" y="291"/>
                        <a:pt x="637" y="290"/>
                        <a:pt x="637" y="290"/>
                      </a:cubicBezTo>
                      <a:cubicBezTo>
                        <a:pt x="637" y="290"/>
                        <a:pt x="638" y="289"/>
                        <a:pt x="638" y="289"/>
                      </a:cubicBezTo>
                      <a:cubicBezTo>
                        <a:pt x="640" y="290"/>
                        <a:pt x="641" y="291"/>
                        <a:pt x="642" y="292"/>
                      </a:cubicBezTo>
                      <a:cubicBezTo>
                        <a:pt x="640" y="295"/>
                        <a:pt x="637" y="299"/>
                        <a:pt x="635" y="302"/>
                      </a:cubicBezTo>
                      <a:cubicBezTo>
                        <a:pt x="636" y="302"/>
                        <a:pt x="636" y="302"/>
                        <a:pt x="637" y="302"/>
                      </a:cubicBezTo>
                      <a:cubicBezTo>
                        <a:pt x="638" y="301"/>
                        <a:pt x="638" y="301"/>
                        <a:pt x="638" y="300"/>
                      </a:cubicBezTo>
                      <a:cubicBezTo>
                        <a:pt x="640" y="298"/>
                        <a:pt x="642" y="296"/>
                        <a:pt x="644" y="293"/>
                      </a:cubicBezTo>
                      <a:cubicBezTo>
                        <a:pt x="646" y="295"/>
                        <a:pt x="649" y="297"/>
                        <a:pt x="652" y="299"/>
                      </a:cubicBezTo>
                      <a:cubicBezTo>
                        <a:pt x="649" y="303"/>
                        <a:pt x="646" y="308"/>
                        <a:pt x="643" y="312"/>
                      </a:cubicBezTo>
                      <a:cubicBezTo>
                        <a:pt x="639" y="310"/>
                        <a:pt x="636" y="308"/>
                        <a:pt x="633" y="305"/>
                      </a:cubicBezTo>
                      <a:cubicBezTo>
                        <a:pt x="632" y="305"/>
                        <a:pt x="631" y="305"/>
                        <a:pt x="631" y="305"/>
                      </a:cubicBezTo>
                      <a:cubicBezTo>
                        <a:pt x="635" y="308"/>
                        <a:pt x="639" y="310"/>
                        <a:pt x="642" y="314"/>
                      </a:cubicBezTo>
                      <a:cubicBezTo>
                        <a:pt x="639" y="319"/>
                        <a:pt x="636" y="324"/>
                        <a:pt x="633" y="330"/>
                      </a:cubicBezTo>
                      <a:cubicBezTo>
                        <a:pt x="633" y="330"/>
                        <a:pt x="634" y="330"/>
                        <a:pt x="635" y="330"/>
                      </a:cubicBezTo>
                      <a:cubicBezTo>
                        <a:pt x="635" y="329"/>
                        <a:pt x="636" y="329"/>
                        <a:pt x="636" y="328"/>
                      </a:cubicBezTo>
                      <a:cubicBezTo>
                        <a:pt x="638" y="324"/>
                        <a:pt x="641" y="319"/>
                        <a:pt x="644" y="315"/>
                      </a:cubicBezTo>
                      <a:cubicBezTo>
                        <a:pt x="645" y="316"/>
                        <a:pt x="646" y="317"/>
                        <a:pt x="648" y="318"/>
                      </a:cubicBezTo>
                      <a:cubicBezTo>
                        <a:pt x="643" y="325"/>
                        <a:pt x="639" y="331"/>
                        <a:pt x="635" y="338"/>
                      </a:cubicBezTo>
                      <a:cubicBezTo>
                        <a:pt x="635" y="338"/>
                        <a:pt x="636" y="338"/>
                        <a:pt x="637" y="338"/>
                      </a:cubicBezTo>
                      <a:cubicBezTo>
                        <a:pt x="637" y="337"/>
                        <a:pt x="638" y="337"/>
                        <a:pt x="638" y="336"/>
                      </a:cubicBezTo>
                      <a:cubicBezTo>
                        <a:pt x="640" y="334"/>
                        <a:pt x="642" y="331"/>
                        <a:pt x="644" y="329"/>
                      </a:cubicBezTo>
                      <a:cubicBezTo>
                        <a:pt x="644" y="329"/>
                        <a:pt x="644" y="330"/>
                        <a:pt x="645" y="330"/>
                      </a:cubicBezTo>
                      <a:cubicBezTo>
                        <a:pt x="645" y="330"/>
                        <a:pt x="646" y="330"/>
                        <a:pt x="646" y="330"/>
                      </a:cubicBezTo>
                      <a:cubicBezTo>
                        <a:pt x="647" y="330"/>
                        <a:pt x="647" y="330"/>
                        <a:pt x="648" y="330"/>
                      </a:cubicBezTo>
                      <a:cubicBezTo>
                        <a:pt x="648" y="331"/>
                        <a:pt x="649" y="331"/>
                        <a:pt x="650" y="332"/>
                      </a:cubicBezTo>
                      <a:cubicBezTo>
                        <a:pt x="651" y="332"/>
                        <a:pt x="652" y="333"/>
                        <a:pt x="654" y="334"/>
                      </a:cubicBezTo>
                      <a:cubicBezTo>
                        <a:pt x="646" y="340"/>
                        <a:pt x="640" y="348"/>
                        <a:pt x="635" y="356"/>
                      </a:cubicBezTo>
                      <a:cubicBezTo>
                        <a:pt x="636" y="356"/>
                        <a:pt x="636" y="356"/>
                        <a:pt x="637" y="356"/>
                      </a:cubicBezTo>
                      <a:cubicBezTo>
                        <a:pt x="638" y="355"/>
                        <a:pt x="638" y="355"/>
                        <a:pt x="638" y="354"/>
                      </a:cubicBezTo>
                      <a:cubicBezTo>
                        <a:pt x="640" y="353"/>
                        <a:pt x="641" y="351"/>
                        <a:pt x="642" y="350"/>
                      </a:cubicBezTo>
                      <a:cubicBezTo>
                        <a:pt x="645" y="351"/>
                        <a:pt x="648" y="352"/>
                        <a:pt x="650" y="354"/>
                      </a:cubicBezTo>
                      <a:cubicBezTo>
                        <a:pt x="648" y="357"/>
                        <a:pt x="646" y="360"/>
                        <a:pt x="644" y="363"/>
                      </a:cubicBezTo>
                      <a:cubicBezTo>
                        <a:pt x="640" y="361"/>
                        <a:pt x="635" y="359"/>
                        <a:pt x="631" y="357"/>
                      </a:cubicBezTo>
                      <a:cubicBezTo>
                        <a:pt x="630" y="358"/>
                        <a:pt x="630" y="358"/>
                        <a:pt x="630" y="358"/>
                      </a:cubicBezTo>
                      <a:cubicBezTo>
                        <a:pt x="634" y="359"/>
                        <a:pt x="639" y="362"/>
                        <a:pt x="643" y="364"/>
                      </a:cubicBezTo>
                      <a:cubicBezTo>
                        <a:pt x="640" y="368"/>
                        <a:pt x="638" y="371"/>
                        <a:pt x="635" y="375"/>
                      </a:cubicBezTo>
                      <a:cubicBezTo>
                        <a:pt x="634" y="375"/>
                        <a:pt x="634" y="375"/>
                        <a:pt x="634" y="375"/>
                      </a:cubicBezTo>
                      <a:cubicBezTo>
                        <a:pt x="634" y="375"/>
                        <a:pt x="633" y="375"/>
                        <a:pt x="633" y="375"/>
                      </a:cubicBezTo>
                      <a:cubicBezTo>
                        <a:pt x="633" y="376"/>
                        <a:pt x="633" y="376"/>
                        <a:pt x="634" y="377"/>
                      </a:cubicBezTo>
                      <a:cubicBezTo>
                        <a:pt x="632" y="378"/>
                        <a:pt x="632" y="380"/>
                        <a:pt x="631" y="381"/>
                      </a:cubicBezTo>
                      <a:cubicBezTo>
                        <a:pt x="632" y="381"/>
                        <a:pt x="633" y="381"/>
                        <a:pt x="634" y="381"/>
                      </a:cubicBezTo>
                      <a:cubicBezTo>
                        <a:pt x="634" y="380"/>
                        <a:pt x="634" y="380"/>
                        <a:pt x="635" y="380"/>
                      </a:cubicBezTo>
                      <a:cubicBezTo>
                        <a:pt x="635" y="380"/>
                        <a:pt x="635" y="379"/>
                        <a:pt x="635" y="379"/>
                      </a:cubicBezTo>
                      <a:cubicBezTo>
                        <a:pt x="635" y="379"/>
                        <a:pt x="636" y="379"/>
                        <a:pt x="636" y="380"/>
                      </a:cubicBezTo>
                      <a:cubicBezTo>
                        <a:pt x="636" y="380"/>
                        <a:pt x="636" y="380"/>
                        <a:pt x="637" y="379"/>
                      </a:cubicBezTo>
                      <a:cubicBezTo>
                        <a:pt x="636" y="377"/>
                        <a:pt x="638" y="377"/>
                        <a:pt x="640" y="378"/>
                      </a:cubicBezTo>
                      <a:cubicBezTo>
                        <a:pt x="636" y="383"/>
                        <a:pt x="632" y="388"/>
                        <a:pt x="629" y="394"/>
                      </a:cubicBezTo>
                      <a:cubicBezTo>
                        <a:pt x="629" y="394"/>
                        <a:pt x="630" y="394"/>
                        <a:pt x="631" y="394"/>
                      </a:cubicBezTo>
                      <a:cubicBezTo>
                        <a:pt x="631" y="393"/>
                        <a:pt x="631" y="393"/>
                        <a:pt x="631" y="392"/>
                      </a:cubicBezTo>
                      <a:cubicBezTo>
                        <a:pt x="634" y="388"/>
                        <a:pt x="638" y="383"/>
                        <a:pt x="642" y="379"/>
                      </a:cubicBezTo>
                      <a:cubicBezTo>
                        <a:pt x="647" y="382"/>
                        <a:pt x="652" y="385"/>
                        <a:pt x="657" y="388"/>
                      </a:cubicBezTo>
                      <a:cubicBezTo>
                        <a:pt x="653" y="392"/>
                        <a:pt x="648" y="395"/>
                        <a:pt x="644" y="400"/>
                      </a:cubicBezTo>
                      <a:cubicBezTo>
                        <a:pt x="640" y="398"/>
                        <a:pt x="636" y="396"/>
                        <a:pt x="632" y="395"/>
                      </a:cubicBezTo>
                      <a:cubicBezTo>
                        <a:pt x="631" y="395"/>
                        <a:pt x="630" y="396"/>
                        <a:pt x="631" y="397"/>
                      </a:cubicBezTo>
                      <a:cubicBezTo>
                        <a:pt x="633" y="400"/>
                        <a:pt x="635" y="403"/>
                        <a:pt x="638" y="404"/>
                      </a:cubicBezTo>
                      <a:cubicBezTo>
                        <a:pt x="638" y="404"/>
                        <a:pt x="638" y="403"/>
                        <a:pt x="638" y="403"/>
                      </a:cubicBezTo>
                      <a:cubicBezTo>
                        <a:pt x="635" y="400"/>
                        <a:pt x="635" y="398"/>
                        <a:pt x="637" y="398"/>
                      </a:cubicBezTo>
                      <a:cubicBezTo>
                        <a:pt x="638" y="399"/>
                        <a:pt x="640" y="399"/>
                        <a:pt x="642" y="400"/>
                      </a:cubicBezTo>
                      <a:cubicBezTo>
                        <a:pt x="642" y="400"/>
                        <a:pt x="642" y="400"/>
                        <a:pt x="643" y="400"/>
                      </a:cubicBezTo>
                      <a:cubicBezTo>
                        <a:pt x="640" y="404"/>
                        <a:pt x="636" y="408"/>
                        <a:pt x="633" y="411"/>
                      </a:cubicBezTo>
                      <a:cubicBezTo>
                        <a:pt x="631" y="411"/>
                        <a:pt x="631" y="411"/>
                        <a:pt x="631" y="411"/>
                      </a:cubicBezTo>
                      <a:cubicBezTo>
                        <a:pt x="632" y="411"/>
                        <a:pt x="632" y="411"/>
                        <a:pt x="632" y="411"/>
                      </a:cubicBezTo>
                      <a:cubicBezTo>
                        <a:pt x="630" y="414"/>
                        <a:pt x="628" y="416"/>
                        <a:pt x="626" y="419"/>
                      </a:cubicBezTo>
                      <a:cubicBezTo>
                        <a:pt x="626" y="412"/>
                        <a:pt x="626" y="404"/>
                        <a:pt x="626" y="397"/>
                      </a:cubicBezTo>
                      <a:cubicBezTo>
                        <a:pt x="626" y="362"/>
                        <a:pt x="626" y="328"/>
                        <a:pt x="625" y="293"/>
                      </a:cubicBezTo>
                      <a:cubicBezTo>
                        <a:pt x="625" y="283"/>
                        <a:pt x="625" y="273"/>
                        <a:pt x="626" y="263"/>
                      </a:cubicBezTo>
                      <a:cubicBezTo>
                        <a:pt x="626" y="259"/>
                        <a:pt x="626" y="255"/>
                        <a:pt x="626" y="251"/>
                      </a:cubicBezTo>
                      <a:close/>
                      <a:moveTo>
                        <a:pt x="678" y="228"/>
                      </a:move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8"/>
                      </a:cubicBezTo>
                      <a:close/>
                      <a:moveTo>
                        <a:pt x="672" y="216"/>
                      </a:moveTo>
                      <a:cubicBezTo>
                        <a:pt x="672" y="216"/>
                        <a:pt x="672" y="216"/>
                        <a:pt x="672" y="216"/>
                      </a:cubicBezTo>
                      <a:cubicBezTo>
                        <a:pt x="675" y="224"/>
                        <a:pt x="678" y="232"/>
                        <a:pt x="682" y="239"/>
                      </a:cubicBezTo>
                      <a:cubicBezTo>
                        <a:pt x="680" y="238"/>
                        <a:pt x="678" y="236"/>
                        <a:pt x="675" y="235"/>
                      </a:cubicBezTo>
                      <a:cubicBezTo>
                        <a:pt x="675" y="234"/>
                        <a:pt x="674" y="233"/>
                        <a:pt x="674" y="232"/>
                      </a:cubicBezTo>
                      <a:cubicBezTo>
                        <a:pt x="668" y="216"/>
                        <a:pt x="662" y="200"/>
                        <a:pt x="654" y="185"/>
                      </a:cubicBezTo>
                      <a:cubicBezTo>
                        <a:pt x="660" y="195"/>
                        <a:pt x="666" y="206"/>
                        <a:pt x="672" y="216"/>
                      </a:cubicBezTo>
                      <a:close/>
                      <a:moveTo>
                        <a:pt x="642" y="224"/>
                      </a:moveTo>
                      <a:cubicBezTo>
                        <a:pt x="644" y="221"/>
                        <a:pt x="646" y="219"/>
                        <a:pt x="648" y="217"/>
                      </a:cubicBezTo>
                      <a:cubicBezTo>
                        <a:pt x="656" y="223"/>
                        <a:pt x="665" y="229"/>
                        <a:pt x="673" y="236"/>
                      </a:cubicBezTo>
                      <a:cubicBezTo>
                        <a:pt x="674" y="237"/>
                        <a:pt x="675" y="239"/>
                        <a:pt x="676" y="241"/>
                      </a:cubicBezTo>
                      <a:cubicBezTo>
                        <a:pt x="678" y="246"/>
                        <a:pt x="679" y="250"/>
                        <a:pt x="681" y="255"/>
                      </a:cubicBezTo>
                      <a:cubicBezTo>
                        <a:pt x="674" y="250"/>
                        <a:pt x="667" y="245"/>
                        <a:pt x="660" y="240"/>
                      </a:cubicBezTo>
                      <a:cubicBezTo>
                        <a:pt x="662" y="237"/>
                        <a:pt x="663" y="235"/>
                        <a:pt x="664" y="233"/>
                      </a:cubicBezTo>
                      <a:cubicBezTo>
                        <a:pt x="663" y="235"/>
                        <a:pt x="661" y="237"/>
                        <a:pt x="660" y="239"/>
                      </a:cubicBezTo>
                      <a:cubicBezTo>
                        <a:pt x="657" y="236"/>
                        <a:pt x="654" y="234"/>
                        <a:pt x="651" y="232"/>
                      </a:cubicBezTo>
                      <a:cubicBezTo>
                        <a:pt x="652" y="231"/>
                        <a:pt x="652" y="230"/>
                        <a:pt x="652" y="229"/>
                      </a:cubicBezTo>
                      <a:cubicBezTo>
                        <a:pt x="651" y="229"/>
                        <a:pt x="651" y="229"/>
                        <a:pt x="650" y="229"/>
                      </a:cubicBezTo>
                      <a:cubicBezTo>
                        <a:pt x="650" y="230"/>
                        <a:pt x="650" y="230"/>
                        <a:pt x="650" y="230"/>
                      </a:cubicBezTo>
                      <a:cubicBezTo>
                        <a:pt x="647" y="228"/>
                        <a:pt x="645" y="226"/>
                        <a:pt x="642" y="224"/>
                      </a:cubicBezTo>
                      <a:close/>
                      <a:moveTo>
                        <a:pt x="648" y="232"/>
                      </a:moveTo>
                      <a:cubicBezTo>
                        <a:pt x="647" y="234"/>
                        <a:pt x="646" y="236"/>
                        <a:pt x="644" y="238"/>
                      </a:cubicBezTo>
                      <a:cubicBezTo>
                        <a:pt x="642" y="236"/>
                        <a:pt x="639" y="233"/>
                        <a:pt x="636" y="231"/>
                      </a:cubicBezTo>
                      <a:cubicBezTo>
                        <a:pt x="638" y="229"/>
                        <a:pt x="640" y="227"/>
                        <a:pt x="642" y="225"/>
                      </a:cubicBezTo>
                      <a:cubicBezTo>
                        <a:pt x="643" y="226"/>
                        <a:pt x="645" y="228"/>
                        <a:pt x="646" y="230"/>
                      </a:cubicBezTo>
                      <a:cubicBezTo>
                        <a:pt x="647" y="230"/>
                        <a:pt x="648" y="231"/>
                        <a:pt x="648" y="232"/>
                      </a:cubicBezTo>
                      <a:close/>
                      <a:moveTo>
                        <a:pt x="658" y="242"/>
                      </a:moveTo>
                      <a:cubicBezTo>
                        <a:pt x="657" y="244"/>
                        <a:pt x="656" y="245"/>
                        <a:pt x="654" y="247"/>
                      </a:cubicBezTo>
                      <a:cubicBezTo>
                        <a:pt x="652" y="244"/>
                        <a:pt x="649" y="242"/>
                        <a:pt x="646" y="240"/>
                      </a:cubicBezTo>
                      <a:cubicBezTo>
                        <a:pt x="647" y="238"/>
                        <a:pt x="648" y="236"/>
                        <a:pt x="650" y="234"/>
                      </a:cubicBezTo>
                      <a:cubicBezTo>
                        <a:pt x="652" y="236"/>
                        <a:pt x="655" y="239"/>
                        <a:pt x="658" y="242"/>
                      </a:cubicBezTo>
                      <a:close/>
                      <a:moveTo>
                        <a:pt x="656" y="248"/>
                      </a:moveTo>
                      <a:cubicBezTo>
                        <a:pt x="656" y="246"/>
                        <a:pt x="658" y="244"/>
                        <a:pt x="659" y="242"/>
                      </a:cubicBezTo>
                      <a:cubicBezTo>
                        <a:pt x="666" y="249"/>
                        <a:pt x="674" y="255"/>
                        <a:pt x="683" y="259"/>
                      </a:cubicBezTo>
                      <a:cubicBezTo>
                        <a:pt x="685" y="264"/>
                        <a:pt x="687" y="270"/>
                        <a:pt x="689" y="275"/>
                      </a:cubicBezTo>
                      <a:cubicBezTo>
                        <a:pt x="678" y="266"/>
                        <a:pt x="666" y="257"/>
                        <a:pt x="656" y="248"/>
                      </a:cubicBezTo>
                      <a:close/>
                      <a:moveTo>
                        <a:pt x="645" y="242"/>
                      </a:moveTo>
                      <a:cubicBezTo>
                        <a:pt x="648" y="244"/>
                        <a:pt x="650" y="246"/>
                        <a:pt x="653" y="249"/>
                      </a:cubicBezTo>
                      <a:cubicBezTo>
                        <a:pt x="650" y="252"/>
                        <a:pt x="648" y="256"/>
                        <a:pt x="645" y="261"/>
                      </a:cubicBezTo>
                      <a:cubicBezTo>
                        <a:pt x="642" y="259"/>
                        <a:pt x="640" y="257"/>
                        <a:pt x="637" y="255"/>
                      </a:cubicBezTo>
                      <a:cubicBezTo>
                        <a:pt x="640" y="250"/>
                        <a:pt x="642" y="246"/>
                        <a:pt x="645" y="242"/>
                      </a:cubicBezTo>
                      <a:close/>
                      <a:moveTo>
                        <a:pt x="677" y="238"/>
                      </a:moveTo>
                      <a:cubicBezTo>
                        <a:pt x="678" y="239"/>
                        <a:pt x="678" y="239"/>
                        <a:pt x="680" y="240"/>
                      </a:cubicBezTo>
                      <a:cubicBezTo>
                        <a:pt x="679" y="241"/>
                        <a:pt x="679" y="242"/>
                        <a:pt x="679" y="243"/>
                      </a:cubicBezTo>
                      <a:cubicBezTo>
                        <a:pt x="678" y="241"/>
                        <a:pt x="678" y="240"/>
                        <a:pt x="677" y="238"/>
                      </a:cubicBezTo>
                      <a:close/>
                      <a:moveTo>
                        <a:pt x="668" y="277"/>
                      </a:moveTo>
                      <a:cubicBezTo>
                        <a:pt x="668" y="277"/>
                        <a:pt x="668" y="277"/>
                        <a:pt x="668" y="277"/>
                      </a:cubicBezTo>
                      <a:cubicBezTo>
                        <a:pt x="661" y="272"/>
                        <a:pt x="654" y="267"/>
                        <a:pt x="647" y="262"/>
                      </a:cubicBezTo>
                      <a:cubicBezTo>
                        <a:pt x="650" y="258"/>
                        <a:pt x="652" y="254"/>
                        <a:pt x="654" y="250"/>
                      </a:cubicBezTo>
                      <a:cubicBezTo>
                        <a:pt x="659" y="253"/>
                        <a:pt x="664" y="257"/>
                        <a:pt x="668" y="261"/>
                      </a:cubicBezTo>
                      <a:cubicBezTo>
                        <a:pt x="675" y="266"/>
                        <a:pt x="682" y="272"/>
                        <a:pt x="690" y="277"/>
                      </a:cubicBezTo>
                      <a:cubicBezTo>
                        <a:pt x="690" y="279"/>
                        <a:pt x="691" y="281"/>
                        <a:pt x="692" y="284"/>
                      </a:cubicBezTo>
                      <a:cubicBezTo>
                        <a:pt x="692" y="288"/>
                        <a:pt x="693" y="292"/>
                        <a:pt x="694" y="296"/>
                      </a:cubicBezTo>
                      <a:cubicBezTo>
                        <a:pt x="685" y="290"/>
                        <a:pt x="677" y="284"/>
                        <a:pt x="668" y="277"/>
                      </a:cubicBezTo>
                      <a:close/>
                      <a:moveTo>
                        <a:pt x="656" y="273"/>
                      </a:moveTo>
                      <a:cubicBezTo>
                        <a:pt x="656" y="273"/>
                        <a:pt x="655" y="274"/>
                        <a:pt x="655" y="274"/>
                      </a:cubicBezTo>
                      <a:cubicBezTo>
                        <a:pt x="651" y="280"/>
                        <a:pt x="647" y="285"/>
                        <a:pt x="643" y="290"/>
                      </a:cubicBezTo>
                      <a:cubicBezTo>
                        <a:pt x="642" y="289"/>
                        <a:pt x="640" y="288"/>
                        <a:pt x="639" y="287"/>
                      </a:cubicBezTo>
                      <a:cubicBezTo>
                        <a:pt x="637" y="287"/>
                        <a:pt x="636" y="287"/>
                        <a:pt x="634" y="287"/>
                      </a:cubicBezTo>
                      <a:cubicBezTo>
                        <a:pt x="634" y="287"/>
                        <a:pt x="634" y="287"/>
                        <a:pt x="634" y="287"/>
                      </a:cubicBezTo>
                      <a:cubicBezTo>
                        <a:pt x="638" y="279"/>
                        <a:pt x="642" y="271"/>
                        <a:pt x="647" y="263"/>
                      </a:cubicBezTo>
                      <a:cubicBezTo>
                        <a:pt x="654" y="268"/>
                        <a:pt x="660" y="273"/>
                        <a:pt x="667" y="278"/>
                      </a:cubicBezTo>
                      <a:cubicBezTo>
                        <a:pt x="662" y="284"/>
                        <a:pt x="657" y="291"/>
                        <a:pt x="653" y="297"/>
                      </a:cubicBezTo>
                      <a:cubicBezTo>
                        <a:pt x="650" y="296"/>
                        <a:pt x="648" y="294"/>
                        <a:pt x="645" y="292"/>
                      </a:cubicBezTo>
                      <a:cubicBezTo>
                        <a:pt x="649" y="286"/>
                        <a:pt x="653" y="280"/>
                        <a:pt x="656" y="273"/>
                      </a:cubicBezTo>
                      <a:close/>
                      <a:moveTo>
                        <a:pt x="664" y="297"/>
                      </a:moveTo>
                      <a:cubicBezTo>
                        <a:pt x="664" y="297"/>
                        <a:pt x="663" y="298"/>
                        <a:pt x="663" y="298"/>
                      </a:cubicBezTo>
                      <a:cubicBezTo>
                        <a:pt x="662" y="300"/>
                        <a:pt x="660" y="301"/>
                        <a:pt x="660" y="302"/>
                      </a:cubicBezTo>
                      <a:cubicBezTo>
                        <a:pt x="658" y="301"/>
                        <a:pt x="656" y="300"/>
                        <a:pt x="654" y="298"/>
                      </a:cubicBezTo>
                      <a:cubicBezTo>
                        <a:pt x="658" y="292"/>
                        <a:pt x="663" y="285"/>
                        <a:pt x="667" y="279"/>
                      </a:cubicBezTo>
                      <a:cubicBezTo>
                        <a:pt x="671" y="282"/>
                        <a:pt x="675" y="286"/>
                        <a:pt x="679" y="289"/>
                      </a:cubicBezTo>
                      <a:cubicBezTo>
                        <a:pt x="684" y="294"/>
                        <a:pt x="689" y="299"/>
                        <a:pt x="695" y="303"/>
                      </a:cubicBezTo>
                      <a:cubicBezTo>
                        <a:pt x="696" y="312"/>
                        <a:pt x="698" y="320"/>
                        <a:pt x="700" y="328"/>
                      </a:cubicBezTo>
                      <a:cubicBezTo>
                        <a:pt x="700" y="329"/>
                        <a:pt x="700" y="330"/>
                        <a:pt x="700" y="330"/>
                      </a:cubicBezTo>
                      <a:cubicBezTo>
                        <a:pt x="687" y="322"/>
                        <a:pt x="674" y="312"/>
                        <a:pt x="661" y="303"/>
                      </a:cubicBezTo>
                      <a:cubicBezTo>
                        <a:pt x="662" y="301"/>
                        <a:pt x="663" y="299"/>
                        <a:pt x="664" y="297"/>
                      </a:cubicBezTo>
                      <a:close/>
                      <a:moveTo>
                        <a:pt x="658" y="304"/>
                      </a:moveTo>
                      <a:cubicBezTo>
                        <a:pt x="655" y="308"/>
                        <a:pt x="652" y="312"/>
                        <a:pt x="649" y="317"/>
                      </a:cubicBezTo>
                      <a:cubicBezTo>
                        <a:pt x="647" y="316"/>
                        <a:pt x="646" y="315"/>
                        <a:pt x="645" y="314"/>
                      </a:cubicBezTo>
                      <a:cubicBezTo>
                        <a:pt x="648" y="309"/>
                        <a:pt x="650" y="305"/>
                        <a:pt x="654" y="300"/>
                      </a:cubicBezTo>
                      <a:cubicBezTo>
                        <a:pt x="655" y="301"/>
                        <a:pt x="657" y="302"/>
                        <a:pt x="658" y="304"/>
                      </a:cubicBezTo>
                      <a:close/>
                      <a:moveTo>
                        <a:pt x="659" y="328"/>
                      </a:moveTo>
                      <a:cubicBezTo>
                        <a:pt x="657" y="330"/>
                        <a:pt x="656" y="331"/>
                        <a:pt x="655" y="332"/>
                      </a:cubicBezTo>
                      <a:cubicBezTo>
                        <a:pt x="651" y="330"/>
                        <a:pt x="648" y="329"/>
                        <a:pt x="645" y="327"/>
                      </a:cubicBezTo>
                      <a:cubicBezTo>
                        <a:pt x="646" y="324"/>
                        <a:pt x="648" y="322"/>
                        <a:pt x="650" y="320"/>
                      </a:cubicBezTo>
                      <a:cubicBezTo>
                        <a:pt x="653" y="322"/>
                        <a:pt x="656" y="325"/>
                        <a:pt x="659" y="328"/>
                      </a:cubicBezTo>
                      <a:cubicBezTo>
                        <a:pt x="659" y="328"/>
                        <a:pt x="659" y="328"/>
                        <a:pt x="659" y="328"/>
                      </a:cubicBezTo>
                      <a:close/>
                      <a:moveTo>
                        <a:pt x="656" y="333"/>
                      </a:moveTo>
                      <a:cubicBezTo>
                        <a:pt x="657" y="331"/>
                        <a:pt x="658" y="330"/>
                        <a:pt x="660" y="328"/>
                      </a:cubicBezTo>
                      <a:cubicBezTo>
                        <a:pt x="662" y="330"/>
                        <a:pt x="664" y="331"/>
                        <a:pt x="665" y="333"/>
                      </a:cubicBezTo>
                      <a:cubicBezTo>
                        <a:pt x="676" y="343"/>
                        <a:pt x="688" y="350"/>
                        <a:pt x="700" y="354"/>
                      </a:cubicBezTo>
                      <a:cubicBezTo>
                        <a:pt x="700" y="355"/>
                        <a:pt x="700" y="357"/>
                        <a:pt x="700" y="358"/>
                      </a:cubicBezTo>
                      <a:cubicBezTo>
                        <a:pt x="686" y="349"/>
                        <a:pt x="671" y="340"/>
                        <a:pt x="656" y="333"/>
                      </a:cubicBezTo>
                      <a:close/>
                      <a:moveTo>
                        <a:pt x="643" y="349"/>
                      </a:moveTo>
                      <a:cubicBezTo>
                        <a:pt x="647" y="344"/>
                        <a:pt x="651" y="339"/>
                        <a:pt x="655" y="334"/>
                      </a:cubicBezTo>
                      <a:cubicBezTo>
                        <a:pt x="658" y="336"/>
                        <a:pt x="660" y="338"/>
                        <a:pt x="664" y="339"/>
                      </a:cubicBezTo>
                      <a:cubicBezTo>
                        <a:pt x="663" y="339"/>
                        <a:pt x="662" y="340"/>
                        <a:pt x="662" y="340"/>
                      </a:cubicBezTo>
                      <a:cubicBezTo>
                        <a:pt x="658" y="344"/>
                        <a:pt x="655" y="349"/>
                        <a:pt x="651" y="353"/>
                      </a:cubicBezTo>
                      <a:cubicBezTo>
                        <a:pt x="648" y="352"/>
                        <a:pt x="646" y="350"/>
                        <a:pt x="643" y="349"/>
                      </a:cubicBezTo>
                      <a:close/>
                      <a:moveTo>
                        <a:pt x="651" y="318"/>
                      </a:moveTo>
                      <a:cubicBezTo>
                        <a:pt x="654" y="314"/>
                        <a:pt x="657" y="309"/>
                        <a:pt x="660" y="305"/>
                      </a:cubicBezTo>
                      <a:cubicBezTo>
                        <a:pt x="672" y="314"/>
                        <a:pt x="685" y="323"/>
                        <a:pt x="697" y="333"/>
                      </a:cubicBezTo>
                      <a:cubicBezTo>
                        <a:pt x="698" y="334"/>
                        <a:pt x="699" y="334"/>
                        <a:pt x="700" y="335"/>
                      </a:cubicBezTo>
                      <a:cubicBezTo>
                        <a:pt x="700" y="340"/>
                        <a:pt x="700" y="346"/>
                        <a:pt x="700" y="352"/>
                      </a:cubicBezTo>
                      <a:cubicBezTo>
                        <a:pt x="684" y="341"/>
                        <a:pt x="667" y="330"/>
                        <a:pt x="651" y="318"/>
                      </a:cubicBezTo>
                      <a:close/>
                      <a:moveTo>
                        <a:pt x="681" y="242"/>
                      </a:moveTo>
                      <a:cubicBezTo>
                        <a:pt x="681" y="242"/>
                        <a:pt x="681" y="241"/>
                        <a:pt x="681" y="241"/>
                      </a:cubicBezTo>
                      <a:cubicBezTo>
                        <a:pt x="681" y="241"/>
                        <a:pt x="682" y="242"/>
                        <a:pt x="683" y="242"/>
                      </a:cubicBezTo>
                      <a:cubicBezTo>
                        <a:pt x="683" y="242"/>
                        <a:pt x="683" y="242"/>
                        <a:pt x="683" y="242"/>
                      </a:cubicBezTo>
                      <a:cubicBezTo>
                        <a:pt x="683" y="243"/>
                        <a:pt x="684" y="244"/>
                        <a:pt x="684" y="245"/>
                      </a:cubicBezTo>
                      <a:cubicBezTo>
                        <a:pt x="683" y="244"/>
                        <a:pt x="682" y="243"/>
                        <a:pt x="681" y="242"/>
                      </a:cubicBezTo>
                      <a:close/>
                      <a:moveTo>
                        <a:pt x="701" y="270"/>
                      </a:moveTo>
                      <a:cubicBezTo>
                        <a:pt x="701" y="270"/>
                        <a:pt x="701" y="270"/>
                        <a:pt x="701" y="270"/>
                      </a:cubicBezTo>
                      <a:cubicBezTo>
                        <a:pt x="703" y="276"/>
                        <a:pt x="705" y="282"/>
                        <a:pt x="706" y="288"/>
                      </a:cubicBezTo>
                      <a:cubicBezTo>
                        <a:pt x="705" y="287"/>
                        <a:pt x="704" y="286"/>
                        <a:pt x="703" y="286"/>
                      </a:cubicBezTo>
                      <a:cubicBezTo>
                        <a:pt x="702" y="278"/>
                        <a:pt x="700" y="271"/>
                        <a:pt x="698" y="264"/>
                      </a:cubicBezTo>
                      <a:cubicBezTo>
                        <a:pt x="699" y="266"/>
                        <a:pt x="700" y="268"/>
                        <a:pt x="701" y="270"/>
                      </a:cubicBezTo>
                      <a:close/>
                      <a:moveTo>
                        <a:pt x="682" y="256"/>
                      </a:moveTo>
                      <a:cubicBezTo>
                        <a:pt x="682" y="255"/>
                        <a:pt x="681" y="255"/>
                        <a:pt x="681" y="255"/>
                      </a:cubicBezTo>
                      <a:cubicBezTo>
                        <a:pt x="680" y="254"/>
                        <a:pt x="680" y="252"/>
                        <a:pt x="680" y="250"/>
                      </a:cubicBezTo>
                      <a:cubicBezTo>
                        <a:pt x="680" y="252"/>
                        <a:pt x="681" y="254"/>
                        <a:pt x="682" y="256"/>
                      </a:cubicBezTo>
                      <a:close/>
                      <a:moveTo>
                        <a:pt x="686" y="260"/>
                      </a:moveTo>
                      <a:cubicBezTo>
                        <a:pt x="687" y="261"/>
                        <a:pt x="688" y="261"/>
                        <a:pt x="689" y="262"/>
                      </a:cubicBezTo>
                      <a:cubicBezTo>
                        <a:pt x="689" y="262"/>
                        <a:pt x="689" y="263"/>
                        <a:pt x="689" y="263"/>
                      </a:cubicBezTo>
                      <a:cubicBezTo>
                        <a:pt x="690" y="266"/>
                        <a:pt x="690" y="269"/>
                        <a:pt x="690" y="272"/>
                      </a:cubicBezTo>
                      <a:cubicBezTo>
                        <a:pt x="690" y="273"/>
                        <a:pt x="691" y="274"/>
                        <a:pt x="691" y="276"/>
                      </a:cubicBezTo>
                      <a:cubicBezTo>
                        <a:pt x="689" y="271"/>
                        <a:pt x="688" y="266"/>
                        <a:pt x="686" y="260"/>
                      </a:cubicBezTo>
                      <a:close/>
                      <a:moveTo>
                        <a:pt x="688" y="260"/>
                      </a:moveTo>
                      <a:cubicBezTo>
                        <a:pt x="687" y="259"/>
                        <a:pt x="686" y="258"/>
                        <a:pt x="685" y="258"/>
                      </a:cubicBezTo>
                      <a:cubicBezTo>
                        <a:pt x="683" y="253"/>
                        <a:pt x="682" y="249"/>
                        <a:pt x="680" y="245"/>
                      </a:cubicBezTo>
                      <a:cubicBezTo>
                        <a:pt x="682" y="246"/>
                        <a:pt x="683" y="247"/>
                        <a:pt x="685" y="248"/>
                      </a:cubicBezTo>
                      <a:cubicBezTo>
                        <a:pt x="686" y="252"/>
                        <a:pt x="687" y="256"/>
                        <a:pt x="688" y="260"/>
                      </a:cubicBezTo>
                      <a:close/>
                      <a:moveTo>
                        <a:pt x="700" y="300"/>
                      </a:moveTo>
                      <a:cubicBezTo>
                        <a:pt x="698" y="294"/>
                        <a:pt x="697" y="288"/>
                        <a:pt x="696" y="282"/>
                      </a:cubicBezTo>
                      <a:cubicBezTo>
                        <a:pt x="698" y="288"/>
                        <a:pt x="699" y="295"/>
                        <a:pt x="701" y="301"/>
                      </a:cubicBezTo>
                      <a:cubicBezTo>
                        <a:pt x="700" y="301"/>
                        <a:pt x="700" y="301"/>
                        <a:pt x="700" y="300"/>
                      </a:cubicBezTo>
                      <a:close/>
                      <a:moveTo>
                        <a:pt x="704" y="286"/>
                      </a:moveTo>
                      <a:cubicBezTo>
                        <a:pt x="704" y="287"/>
                        <a:pt x="706" y="288"/>
                        <a:pt x="706" y="288"/>
                      </a:cubicBezTo>
                      <a:cubicBezTo>
                        <a:pt x="708" y="294"/>
                        <a:pt x="709" y="300"/>
                        <a:pt x="710" y="306"/>
                      </a:cubicBezTo>
                      <a:cubicBezTo>
                        <a:pt x="710" y="306"/>
                        <a:pt x="710" y="307"/>
                        <a:pt x="710" y="308"/>
                      </a:cubicBezTo>
                      <a:cubicBezTo>
                        <a:pt x="709" y="307"/>
                        <a:pt x="708" y="306"/>
                        <a:pt x="707" y="306"/>
                      </a:cubicBezTo>
                      <a:cubicBezTo>
                        <a:pt x="706" y="305"/>
                        <a:pt x="706" y="304"/>
                        <a:pt x="706" y="304"/>
                      </a:cubicBezTo>
                      <a:cubicBezTo>
                        <a:pt x="706" y="298"/>
                        <a:pt x="704" y="292"/>
                        <a:pt x="704" y="286"/>
                      </a:cubicBezTo>
                      <a:close/>
                      <a:moveTo>
                        <a:pt x="717" y="314"/>
                      </a:moveTo>
                      <a:cubicBezTo>
                        <a:pt x="716" y="313"/>
                        <a:pt x="715" y="312"/>
                        <a:pt x="714" y="311"/>
                      </a:cubicBezTo>
                      <a:cubicBezTo>
                        <a:pt x="714" y="307"/>
                        <a:pt x="713" y="302"/>
                        <a:pt x="712" y="297"/>
                      </a:cubicBezTo>
                      <a:cubicBezTo>
                        <a:pt x="714" y="303"/>
                        <a:pt x="716" y="308"/>
                        <a:pt x="717" y="314"/>
                      </a:cubicBezTo>
                      <a:close/>
                      <a:moveTo>
                        <a:pt x="708" y="312"/>
                      </a:moveTo>
                      <a:cubicBezTo>
                        <a:pt x="708" y="312"/>
                        <a:pt x="708" y="312"/>
                        <a:pt x="709" y="312"/>
                      </a:cubicBezTo>
                      <a:cubicBezTo>
                        <a:pt x="709" y="314"/>
                        <a:pt x="708" y="316"/>
                        <a:pt x="708" y="318"/>
                      </a:cubicBezTo>
                      <a:cubicBezTo>
                        <a:pt x="708" y="316"/>
                        <a:pt x="708" y="314"/>
                        <a:pt x="708" y="312"/>
                      </a:cubicBezTo>
                      <a:close/>
                      <a:moveTo>
                        <a:pt x="700" y="307"/>
                      </a:moveTo>
                      <a:cubicBezTo>
                        <a:pt x="701" y="307"/>
                        <a:pt x="701" y="308"/>
                        <a:pt x="702" y="308"/>
                      </a:cubicBezTo>
                      <a:cubicBezTo>
                        <a:pt x="702" y="310"/>
                        <a:pt x="702" y="312"/>
                        <a:pt x="702" y="315"/>
                      </a:cubicBezTo>
                      <a:cubicBezTo>
                        <a:pt x="703" y="321"/>
                        <a:pt x="704" y="327"/>
                        <a:pt x="704" y="334"/>
                      </a:cubicBezTo>
                      <a:cubicBezTo>
                        <a:pt x="704" y="333"/>
                        <a:pt x="704" y="333"/>
                        <a:pt x="704" y="333"/>
                      </a:cubicBezTo>
                      <a:cubicBezTo>
                        <a:pt x="703" y="326"/>
                        <a:pt x="702" y="318"/>
                        <a:pt x="701" y="310"/>
                      </a:cubicBezTo>
                      <a:cubicBezTo>
                        <a:pt x="701" y="309"/>
                        <a:pt x="701" y="308"/>
                        <a:pt x="700" y="307"/>
                      </a:cubicBezTo>
                      <a:close/>
                      <a:moveTo>
                        <a:pt x="710" y="308"/>
                      </a:moveTo>
                      <a:cubicBezTo>
                        <a:pt x="710" y="308"/>
                        <a:pt x="710" y="307"/>
                        <a:pt x="710" y="306"/>
                      </a:cubicBezTo>
                      <a:cubicBezTo>
                        <a:pt x="710" y="307"/>
                        <a:pt x="710" y="308"/>
                        <a:pt x="710" y="308"/>
                      </a:cubicBezTo>
                      <a:cubicBezTo>
                        <a:pt x="710" y="308"/>
                        <a:pt x="710" y="308"/>
                        <a:pt x="710" y="308"/>
                      </a:cubicBezTo>
                      <a:close/>
                      <a:moveTo>
                        <a:pt x="710" y="313"/>
                      </a:moveTo>
                      <a:cubicBezTo>
                        <a:pt x="710" y="313"/>
                        <a:pt x="711" y="313"/>
                        <a:pt x="711" y="314"/>
                      </a:cubicBezTo>
                      <a:cubicBezTo>
                        <a:pt x="714" y="333"/>
                        <a:pt x="714" y="352"/>
                        <a:pt x="711" y="371"/>
                      </a:cubicBezTo>
                      <a:cubicBezTo>
                        <a:pt x="712" y="360"/>
                        <a:pt x="711" y="348"/>
                        <a:pt x="710" y="337"/>
                      </a:cubicBezTo>
                      <a:cubicBezTo>
                        <a:pt x="711" y="336"/>
                        <a:pt x="712" y="336"/>
                        <a:pt x="712" y="335"/>
                      </a:cubicBezTo>
                      <a:cubicBezTo>
                        <a:pt x="712" y="335"/>
                        <a:pt x="711" y="336"/>
                        <a:pt x="711" y="336"/>
                      </a:cubicBezTo>
                      <a:cubicBezTo>
                        <a:pt x="710" y="336"/>
                        <a:pt x="710" y="336"/>
                        <a:pt x="710" y="336"/>
                      </a:cubicBezTo>
                      <a:cubicBezTo>
                        <a:pt x="710" y="335"/>
                        <a:pt x="710" y="335"/>
                        <a:pt x="710" y="334"/>
                      </a:cubicBezTo>
                      <a:cubicBezTo>
                        <a:pt x="710" y="334"/>
                        <a:pt x="710" y="334"/>
                        <a:pt x="710" y="334"/>
                      </a:cubicBezTo>
                      <a:cubicBezTo>
                        <a:pt x="710" y="330"/>
                        <a:pt x="709" y="326"/>
                        <a:pt x="709" y="323"/>
                      </a:cubicBezTo>
                      <a:cubicBezTo>
                        <a:pt x="709" y="320"/>
                        <a:pt x="710" y="316"/>
                        <a:pt x="710" y="313"/>
                      </a:cubicBezTo>
                      <a:close/>
                      <a:moveTo>
                        <a:pt x="704" y="337"/>
                      </a:moveTo>
                      <a:cubicBezTo>
                        <a:pt x="705" y="337"/>
                        <a:pt x="705" y="337"/>
                        <a:pt x="705" y="337"/>
                      </a:cubicBezTo>
                      <a:cubicBezTo>
                        <a:pt x="705" y="338"/>
                        <a:pt x="705" y="340"/>
                        <a:pt x="705" y="342"/>
                      </a:cubicBezTo>
                      <a:cubicBezTo>
                        <a:pt x="705" y="340"/>
                        <a:pt x="705" y="338"/>
                        <a:pt x="704" y="337"/>
                      </a:cubicBezTo>
                      <a:close/>
                      <a:moveTo>
                        <a:pt x="704" y="348"/>
                      </a:moveTo>
                      <a:cubicBezTo>
                        <a:pt x="704" y="349"/>
                        <a:pt x="704" y="350"/>
                        <a:pt x="704" y="351"/>
                      </a:cubicBezTo>
                      <a:cubicBezTo>
                        <a:pt x="704" y="349"/>
                        <a:pt x="704" y="347"/>
                        <a:pt x="704" y="345"/>
                      </a:cubicBezTo>
                      <a:cubicBezTo>
                        <a:pt x="704" y="346"/>
                        <a:pt x="704" y="347"/>
                        <a:pt x="704" y="348"/>
                      </a:cubicBezTo>
                      <a:close/>
                      <a:moveTo>
                        <a:pt x="706" y="354"/>
                      </a:moveTo>
                      <a:cubicBezTo>
                        <a:pt x="706" y="354"/>
                        <a:pt x="706" y="354"/>
                        <a:pt x="706" y="355"/>
                      </a:cubicBezTo>
                      <a:cubicBezTo>
                        <a:pt x="706" y="355"/>
                        <a:pt x="706" y="355"/>
                        <a:pt x="706" y="355"/>
                      </a:cubicBezTo>
                      <a:cubicBezTo>
                        <a:pt x="706" y="354"/>
                        <a:pt x="706" y="354"/>
                        <a:pt x="706" y="354"/>
                      </a:cubicBezTo>
                      <a:close/>
                      <a:moveTo>
                        <a:pt x="706" y="355"/>
                      </a:moveTo>
                      <a:cubicBezTo>
                        <a:pt x="706" y="355"/>
                        <a:pt x="706" y="355"/>
                        <a:pt x="706" y="356"/>
                      </a:cubicBezTo>
                      <a:cubicBezTo>
                        <a:pt x="706" y="358"/>
                        <a:pt x="706" y="360"/>
                        <a:pt x="706" y="362"/>
                      </a:cubicBezTo>
                      <a:cubicBezTo>
                        <a:pt x="705" y="361"/>
                        <a:pt x="705" y="361"/>
                        <a:pt x="705" y="361"/>
                      </a:cubicBezTo>
                      <a:cubicBezTo>
                        <a:pt x="705" y="359"/>
                        <a:pt x="705" y="357"/>
                        <a:pt x="706" y="355"/>
                      </a:cubicBezTo>
                      <a:close/>
                      <a:moveTo>
                        <a:pt x="705" y="361"/>
                      </a:moveTo>
                      <a:cubicBezTo>
                        <a:pt x="705" y="362"/>
                        <a:pt x="705" y="362"/>
                        <a:pt x="706" y="362"/>
                      </a:cubicBezTo>
                      <a:cubicBezTo>
                        <a:pt x="706" y="370"/>
                        <a:pt x="705" y="378"/>
                        <a:pt x="704" y="386"/>
                      </a:cubicBezTo>
                      <a:cubicBezTo>
                        <a:pt x="703" y="393"/>
                        <a:pt x="702" y="400"/>
                        <a:pt x="701" y="407"/>
                      </a:cubicBezTo>
                      <a:cubicBezTo>
                        <a:pt x="698" y="421"/>
                        <a:pt x="695" y="434"/>
                        <a:pt x="691" y="448"/>
                      </a:cubicBezTo>
                      <a:cubicBezTo>
                        <a:pt x="689" y="451"/>
                        <a:pt x="688" y="454"/>
                        <a:pt x="687" y="457"/>
                      </a:cubicBezTo>
                      <a:cubicBezTo>
                        <a:pt x="686" y="459"/>
                        <a:pt x="685" y="461"/>
                        <a:pt x="684" y="463"/>
                      </a:cubicBezTo>
                      <a:cubicBezTo>
                        <a:pt x="682" y="468"/>
                        <a:pt x="679" y="473"/>
                        <a:pt x="676" y="478"/>
                      </a:cubicBezTo>
                      <a:cubicBezTo>
                        <a:pt x="684" y="460"/>
                        <a:pt x="691" y="440"/>
                        <a:pt x="695" y="420"/>
                      </a:cubicBezTo>
                      <a:cubicBezTo>
                        <a:pt x="696" y="417"/>
                        <a:pt x="696" y="413"/>
                        <a:pt x="697" y="410"/>
                      </a:cubicBezTo>
                      <a:cubicBezTo>
                        <a:pt x="700" y="403"/>
                        <a:pt x="702" y="397"/>
                        <a:pt x="702" y="390"/>
                      </a:cubicBezTo>
                      <a:cubicBezTo>
                        <a:pt x="703" y="383"/>
                        <a:pt x="704" y="376"/>
                        <a:pt x="704" y="368"/>
                      </a:cubicBezTo>
                      <a:cubicBezTo>
                        <a:pt x="704" y="366"/>
                        <a:pt x="704" y="364"/>
                        <a:pt x="705" y="361"/>
                      </a:cubicBezTo>
                      <a:close/>
                      <a:moveTo>
                        <a:pt x="686" y="391"/>
                      </a:moveTo>
                      <a:cubicBezTo>
                        <a:pt x="686" y="391"/>
                        <a:pt x="686" y="391"/>
                        <a:pt x="686" y="390"/>
                      </a:cubicBezTo>
                      <a:cubicBezTo>
                        <a:pt x="685" y="390"/>
                        <a:pt x="684" y="389"/>
                        <a:pt x="684" y="388"/>
                      </a:cubicBezTo>
                      <a:cubicBezTo>
                        <a:pt x="674" y="380"/>
                        <a:pt x="664" y="374"/>
                        <a:pt x="654" y="368"/>
                      </a:cubicBezTo>
                      <a:cubicBezTo>
                        <a:pt x="656" y="366"/>
                        <a:pt x="659" y="363"/>
                        <a:pt x="661" y="362"/>
                      </a:cubicBezTo>
                      <a:cubicBezTo>
                        <a:pt x="672" y="368"/>
                        <a:pt x="684" y="374"/>
                        <a:pt x="695" y="378"/>
                      </a:cubicBezTo>
                      <a:cubicBezTo>
                        <a:pt x="693" y="388"/>
                        <a:pt x="690" y="398"/>
                        <a:pt x="688" y="408"/>
                      </a:cubicBezTo>
                      <a:cubicBezTo>
                        <a:pt x="682" y="402"/>
                        <a:pt x="677" y="398"/>
                        <a:pt x="671" y="394"/>
                      </a:cubicBezTo>
                      <a:cubicBezTo>
                        <a:pt x="671" y="393"/>
                        <a:pt x="671" y="393"/>
                        <a:pt x="671" y="393"/>
                      </a:cubicBezTo>
                      <a:cubicBezTo>
                        <a:pt x="670" y="392"/>
                        <a:pt x="670" y="392"/>
                        <a:pt x="670" y="392"/>
                      </a:cubicBezTo>
                      <a:cubicBezTo>
                        <a:pt x="670" y="391"/>
                        <a:pt x="669" y="391"/>
                        <a:pt x="668" y="391"/>
                      </a:cubicBezTo>
                      <a:cubicBezTo>
                        <a:pt x="668" y="391"/>
                        <a:pt x="668" y="391"/>
                        <a:pt x="667" y="391"/>
                      </a:cubicBezTo>
                      <a:cubicBezTo>
                        <a:pt x="665" y="390"/>
                        <a:pt x="663" y="388"/>
                        <a:pt x="660" y="387"/>
                      </a:cubicBezTo>
                      <a:cubicBezTo>
                        <a:pt x="663" y="384"/>
                        <a:pt x="666" y="382"/>
                        <a:pt x="668" y="379"/>
                      </a:cubicBezTo>
                      <a:cubicBezTo>
                        <a:pt x="674" y="383"/>
                        <a:pt x="679" y="388"/>
                        <a:pt x="685" y="392"/>
                      </a:cubicBezTo>
                      <a:cubicBezTo>
                        <a:pt x="685" y="392"/>
                        <a:pt x="686" y="392"/>
                        <a:pt x="686" y="391"/>
                      </a:cubicBezTo>
                      <a:close/>
                      <a:moveTo>
                        <a:pt x="699" y="379"/>
                      </a:moveTo>
                      <a:cubicBezTo>
                        <a:pt x="698" y="378"/>
                        <a:pt x="697" y="378"/>
                        <a:pt x="696" y="377"/>
                      </a:cubicBezTo>
                      <a:cubicBezTo>
                        <a:pt x="696" y="375"/>
                        <a:pt x="696" y="374"/>
                        <a:pt x="696" y="372"/>
                      </a:cubicBezTo>
                      <a:cubicBezTo>
                        <a:pt x="696" y="374"/>
                        <a:pt x="696" y="375"/>
                        <a:pt x="695" y="377"/>
                      </a:cubicBezTo>
                      <a:cubicBezTo>
                        <a:pt x="685" y="371"/>
                        <a:pt x="674" y="365"/>
                        <a:pt x="664" y="360"/>
                      </a:cubicBezTo>
                      <a:cubicBezTo>
                        <a:pt x="665" y="358"/>
                        <a:pt x="667" y="357"/>
                        <a:pt x="669" y="356"/>
                      </a:cubicBezTo>
                      <a:cubicBezTo>
                        <a:pt x="668" y="356"/>
                        <a:pt x="668" y="356"/>
                        <a:pt x="668" y="356"/>
                      </a:cubicBezTo>
                      <a:cubicBezTo>
                        <a:pt x="668" y="355"/>
                        <a:pt x="667" y="355"/>
                        <a:pt x="666" y="355"/>
                      </a:cubicBezTo>
                      <a:cubicBezTo>
                        <a:pt x="666" y="355"/>
                        <a:pt x="665" y="356"/>
                        <a:pt x="664" y="356"/>
                      </a:cubicBezTo>
                      <a:cubicBezTo>
                        <a:pt x="663" y="357"/>
                        <a:pt x="662" y="358"/>
                        <a:pt x="661" y="358"/>
                      </a:cubicBezTo>
                      <a:cubicBezTo>
                        <a:pt x="658" y="357"/>
                        <a:pt x="656" y="356"/>
                        <a:pt x="653" y="354"/>
                      </a:cubicBezTo>
                      <a:cubicBezTo>
                        <a:pt x="656" y="349"/>
                        <a:pt x="660" y="344"/>
                        <a:pt x="664" y="340"/>
                      </a:cubicBezTo>
                      <a:cubicBezTo>
                        <a:pt x="676" y="346"/>
                        <a:pt x="688" y="353"/>
                        <a:pt x="700" y="359"/>
                      </a:cubicBezTo>
                      <a:cubicBezTo>
                        <a:pt x="700" y="366"/>
                        <a:pt x="700" y="372"/>
                        <a:pt x="699" y="379"/>
                      </a:cubicBezTo>
                      <a:close/>
                      <a:moveTo>
                        <a:pt x="699" y="380"/>
                      </a:moveTo>
                      <a:cubicBezTo>
                        <a:pt x="699" y="381"/>
                        <a:pt x="699" y="382"/>
                        <a:pt x="699" y="384"/>
                      </a:cubicBezTo>
                      <a:cubicBezTo>
                        <a:pt x="697" y="395"/>
                        <a:pt x="695" y="406"/>
                        <a:pt x="692" y="418"/>
                      </a:cubicBezTo>
                      <a:cubicBezTo>
                        <a:pt x="693" y="412"/>
                        <a:pt x="694" y="406"/>
                        <a:pt x="694" y="400"/>
                      </a:cubicBezTo>
                      <a:cubicBezTo>
                        <a:pt x="693" y="402"/>
                        <a:pt x="692" y="403"/>
                        <a:pt x="692" y="405"/>
                      </a:cubicBezTo>
                      <a:cubicBezTo>
                        <a:pt x="692" y="401"/>
                        <a:pt x="693" y="396"/>
                        <a:pt x="694" y="392"/>
                      </a:cubicBezTo>
                      <a:cubicBezTo>
                        <a:pt x="693" y="397"/>
                        <a:pt x="692" y="402"/>
                        <a:pt x="690" y="406"/>
                      </a:cubicBezTo>
                      <a:cubicBezTo>
                        <a:pt x="692" y="397"/>
                        <a:pt x="694" y="388"/>
                        <a:pt x="696" y="378"/>
                      </a:cubicBezTo>
                      <a:cubicBezTo>
                        <a:pt x="697" y="379"/>
                        <a:pt x="698" y="379"/>
                        <a:pt x="699" y="380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5"/>
                      </a:cubicBezTo>
                      <a:cubicBezTo>
                        <a:pt x="678" y="421"/>
                        <a:pt x="673" y="417"/>
                        <a:pt x="668" y="414"/>
                      </a:cubicBezTo>
                      <a:cubicBezTo>
                        <a:pt x="669" y="413"/>
                        <a:pt x="670" y="412"/>
                        <a:pt x="670" y="411"/>
                      </a:cubicBezTo>
                      <a:cubicBezTo>
                        <a:pt x="670" y="411"/>
                        <a:pt x="670" y="411"/>
                        <a:pt x="670" y="411"/>
                      </a:cubicBezTo>
                      <a:cubicBezTo>
                        <a:pt x="669" y="412"/>
                        <a:pt x="668" y="413"/>
                        <a:pt x="668" y="413"/>
                      </a:cubicBezTo>
                      <a:cubicBezTo>
                        <a:pt x="664" y="410"/>
                        <a:pt x="660" y="408"/>
                        <a:pt x="656" y="406"/>
                      </a:cubicBezTo>
                      <a:cubicBezTo>
                        <a:pt x="660" y="402"/>
                        <a:pt x="664" y="398"/>
                        <a:pt x="667" y="394"/>
                      </a:cubicBezTo>
                      <a:cubicBezTo>
                        <a:pt x="668" y="394"/>
                        <a:pt x="668" y="395"/>
                        <a:pt x="669" y="395"/>
                      </a:cubicBezTo>
                      <a:cubicBezTo>
                        <a:pt x="669" y="395"/>
                        <a:pt x="669" y="396"/>
                        <a:pt x="669" y="396"/>
                      </a:cubicBezTo>
                      <a:cubicBezTo>
                        <a:pt x="669" y="396"/>
                        <a:pt x="670" y="396"/>
                        <a:pt x="670" y="396"/>
                      </a:cubicBezTo>
                      <a:cubicBezTo>
                        <a:pt x="676" y="400"/>
                        <a:pt x="682" y="404"/>
                        <a:pt x="688" y="409"/>
                      </a:cubicBezTo>
                      <a:cubicBezTo>
                        <a:pt x="686" y="414"/>
                        <a:pt x="684" y="420"/>
                        <a:pt x="682" y="426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6"/>
                      </a:cubicBezTo>
                      <a:cubicBezTo>
                        <a:pt x="680" y="434"/>
                        <a:pt x="677" y="443"/>
                        <a:pt x="674" y="452"/>
                      </a:cubicBezTo>
                      <a:cubicBezTo>
                        <a:pt x="673" y="454"/>
                        <a:pt x="673" y="456"/>
                        <a:pt x="672" y="458"/>
                      </a:cubicBezTo>
                      <a:cubicBezTo>
                        <a:pt x="668" y="455"/>
                        <a:pt x="665" y="452"/>
                        <a:pt x="662" y="450"/>
                      </a:cubicBezTo>
                      <a:cubicBezTo>
                        <a:pt x="663" y="447"/>
                        <a:pt x="665" y="445"/>
                        <a:pt x="666" y="443"/>
                      </a:cubicBezTo>
                      <a:cubicBezTo>
                        <a:pt x="666" y="443"/>
                        <a:pt x="665" y="443"/>
                        <a:pt x="664" y="444"/>
                      </a:cubicBezTo>
                      <a:cubicBezTo>
                        <a:pt x="663" y="445"/>
                        <a:pt x="662" y="447"/>
                        <a:pt x="660" y="448"/>
                      </a:cubicBezTo>
                      <a:cubicBezTo>
                        <a:pt x="656" y="446"/>
                        <a:pt x="652" y="442"/>
                        <a:pt x="648" y="440"/>
                      </a:cubicBezTo>
                      <a:cubicBezTo>
                        <a:pt x="651" y="436"/>
                        <a:pt x="654" y="432"/>
                        <a:pt x="657" y="428"/>
                      </a:cubicBezTo>
                      <a:cubicBezTo>
                        <a:pt x="663" y="433"/>
                        <a:pt x="669" y="438"/>
                        <a:pt x="675" y="444"/>
                      </a:cubicBezTo>
                      <a:cubicBezTo>
                        <a:pt x="675" y="444"/>
                        <a:pt x="676" y="444"/>
                        <a:pt x="676" y="443"/>
                      </a:cubicBezTo>
                      <a:cubicBezTo>
                        <a:pt x="676" y="443"/>
                        <a:pt x="676" y="443"/>
                        <a:pt x="676" y="442"/>
                      </a:cubicBezTo>
                      <a:cubicBezTo>
                        <a:pt x="676" y="442"/>
                        <a:pt x="676" y="441"/>
                        <a:pt x="676" y="440"/>
                      </a:cubicBezTo>
                      <a:cubicBezTo>
                        <a:pt x="675" y="439"/>
                        <a:pt x="674" y="437"/>
                        <a:pt x="673" y="436"/>
                      </a:cubicBezTo>
                      <a:cubicBezTo>
                        <a:pt x="672" y="434"/>
                        <a:pt x="671" y="433"/>
                        <a:pt x="669" y="433"/>
                      </a:cubicBezTo>
                      <a:cubicBezTo>
                        <a:pt x="669" y="434"/>
                        <a:pt x="669" y="434"/>
                        <a:pt x="669" y="434"/>
                      </a:cubicBezTo>
                      <a:cubicBezTo>
                        <a:pt x="669" y="435"/>
                        <a:pt x="670" y="435"/>
                        <a:pt x="670" y="436"/>
                      </a:cubicBezTo>
                      <a:cubicBezTo>
                        <a:pt x="669" y="436"/>
                        <a:pt x="668" y="435"/>
                        <a:pt x="668" y="435"/>
                      </a:cubicBezTo>
                      <a:cubicBezTo>
                        <a:pt x="665" y="432"/>
                        <a:pt x="662" y="429"/>
                        <a:pt x="658" y="426"/>
                      </a:cubicBezTo>
                      <a:cubicBezTo>
                        <a:pt x="661" y="422"/>
                        <a:pt x="664" y="419"/>
                        <a:pt x="667" y="416"/>
                      </a:cubicBezTo>
                      <a:cubicBezTo>
                        <a:pt x="671" y="419"/>
                        <a:pt x="675" y="422"/>
                        <a:pt x="679" y="426"/>
                      </a:cubicBezTo>
                      <a:cubicBezTo>
                        <a:pt x="680" y="426"/>
                        <a:pt x="681" y="426"/>
                        <a:pt x="682" y="426"/>
                      </a:cubicBezTo>
                      <a:close/>
                      <a:moveTo>
                        <a:pt x="684" y="441"/>
                      </a:moveTo>
                      <a:cubicBezTo>
                        <a:pt x="685" y="436"/>
                        <a:pt x="686" y="432"/>
                        <a:pt x="686" y="427"/>
                      </a:cubicBezTo>
                      <a:cubicBezTo>
                        <a:pt x="687" y="422"/>
                        <a:pt x="688" y="418"/>
                        <a:pt x="690" y="414"/>
                      </a:cubicBezTo>
                      <a:cubicBezTo>
                        <a:pt x="688" y="423"/>
                        <a:pt x="686" y="432"/>
                        <a:pt x="684" y="441"/>
                      </a:cubicBezTo>
                      <a:close/>
                      <a:moveTo>
                        <a:pt x="645" y="365"/>
                      </a:moveTo>
                      <a:cubicBezTo>
                        <a:pt x="647" y="366"/>
                        <a:pt x="648" y="366"/>
                        <a:pt x="650" y="368"/>
                      </a:cubicBezTo>
                      <a:cubicBezTo>
                        <a:pt x="646" y="370"/>
                        <a:pt x="644" y="374"/>
                        <a:pt x="641" y="377"/>
                      </a:cubicBezTo>
                      <a:cubicBezTo>
                        <a:pt x="640" y="377"/>
                        <a:pt x="638" y="376"/>
                        <a:pt x="637" y="376"/>
                      </a:cubicBezTo>
                      <a:cubicBezTo>
                        <a:pt x="640" y="372"/>
                        <a:pt x="642" y="368"/>
                        <a:pt x="645" y="365"/>
                      </a:cubicBezTo>
                      <a:close/>
                      <a:moveTo>
                        <a:pt x="652" y="356"/>
                      </a:moveTo>
                      <a:cubicBezTo>
                        <a:pt x="654" y="357"/>
                        <a:pt x="656" y="358"/>
                        <a:pt x="659" y="360"/>
                      </a:cubicBezTo>
                      <a:cubicBezTo>
                        <a:pt x="656" y="362"/>
                        <a:pt x="654" y="364"/>
                        <a:pt x="651" y="366"/>
                      </a:cubicBezTo>
                      <a:cubicBezTo>
                        <a:pt x="650" y="365"/>
                        <a:pt x="648" y="364"/>
                        <a:pt x="646" y="364"/>
                      </a:cubicBezTo>
                      <a:cubicBezTo>
                        <a:pt x="648" y="361"/>
                        <a:pt x="650" y="358"/>
                        <a:pt x="652" y="356"/>
                      </a:cubicBezTo>
                      <a:close/>
                      <a:moveTo>
                        <a:pt x="646" y="400"/>
                      </a:moveTo>
                      <a:cubicBezTo>
                        <a:pt x="650" y="396"/>
                        <a:pt x="654" y="392"/>
                        <a:pt x="658" y="388"/>
                      </a:cubicBezTo>
                      <a:cubicBezTo>
                        <a:pt x="661" y="390"/>
                        <a:pt x="663" y="392"/>
                        <a:pt x="665" y="393"/>
                      </a:cubicBezTo>
                      <a:cubicBezTo>
                        <a:pt x="661" y="397"/>
                        <a:pt x="658" y="400"/>
                        <a:pt x="654" y="404"/>
                      </a:cubicBezTo>
                      <a:cubicBezTo>
                        <a:pt x="651" y="403"/>
                        <a:pt x="649" y="402"/>
                        <a:pt x="646" y="400"/>
                      </a:cubicBezTo>
                      <a:close/>
                      <a:moveTo>
                        <a:pt x="659" y="386"/>
                      </a:moveTo>
                      <a:cubicBezTo>
                        <a:pt x="654" y="383"/>
                        <a:pt x="648" y="380"/>
                        <a:pt x="643" y="378"/>
                      </a:cubicBezTo>
                      <a:cubicBezTo>
                        <a:pt x="646" y="375"/>
                        <a:pt x="649" y="372"/>
                        <a:pt x="652" y="369"/>
                      </a:cubicBezTo>
                      <a:cubicBezTo>
                        <a:pt x="658" y="372"/>
                        <a:pt x="663" y="375"/>
                        <a:pt x="668" y="379"/>
                      </a:cubicBezTo>
                      <a:cubicBezTo>
                        <a:pt x="668" y="379"/>
                        <a:pt x="668" y="379"/>
                        <a:pt x="668" y="379"/>
                      </a:cubicBezTo>
                      <a:cubicBezTo>
                        <a:pt x="665" y="382"/>
                        <a:pt x="662" y="384"/>
                        <a:pt x="659" y="386"/>
                      </a:cubicBezTo>
                      <a:close/>
                      <a:moveTo>
                        <a:pt x="626" y="425"/>
                      </a:moveTo>
                      <a:cubicBezTo>
                        <a:pt x="626" y="424"/>
                        <a:pt x="626" y="422"/>
                        <a:pt x="626" y="421"/>
                      </a:cubicBezTo>
                      <a:cubicBezTo>
                        <a:pt x="628" y="418"/>
                        <a:pt x="631" y="415"/>
                        <a:pt x="634" y="412"/>
                      </a:cubicBezTo>
                      <a:cubicBezTo>
                        <a:pt x="637" y="414"/>
                        <a:pt x="640" y="416"/>
                        <a:pt x="642" y="418"/>
                      </a:cubicBezTo>
                      <a:cubicBezTo>
                        <a:pt x="639" y="422"/>
                        <a:pt x="636" y="426"/>
                        <a:pt x="633" y="430"/>
                      </a:cubicBezTo>
                      <a:cubicBezTo>
                        <a:pt x="630" y="428"/>
                        <a:pt x="628" y="427"/>
                        <a:pt x="626" y="425"/>
                      </a:cubicBezTo>
                      <a:close/>
                      <a:moveTo>
                        <a:pt x="633" y="433"/>
                      </a:moveTo>
                      <a:cubicBezTo>
                        <a:pt x="633" y="433"/>
                        <a:pt x="634" y="433"/>
                        <a:pt x="634" y="433"/>
                      </a:cubicBezTo>
                      <a:cubicBezTo>
                        <a:pt x="637" y="436"/>
                        <a:pt x="640" y="438"/>
                        <a:pt x="644" y="441"/>
                      </a:cubicBezTo>
                      <a:cubicBezTo>
                        <a:pt x="641" y="445"/>
                        <a:pt x="638" y="449"/>
                        <a:pt x="635" y="454"/>
                      </a:cubicBezTo>
                      <a:cubicBezTo>
                        <a:pt x="632" y="452"/>
                        <a:pt x="629" y="450"/>
                        <a:pt x="626" y="448"/>
                      </a:cubicBezTo>
                      <a:cubicBezTo>
                        <a:pt x="626" y="446"/>
                        <a:pt x="626" y="444"/>
                        <a:pt x="626" y="442"/>
                      </a:cubicBezTo>
                      <a:cubicBezTo>
                        <a:pt x="628" y="442"/>
                        <a:pt x="630" y="441"/>
                        <a:pt x="630" y="439"/>
                      </a:cubicBezTo>
                      <a:cubicBezTo>
                        <a:pt x="630" y="439"/>
                        <a:pt x="629" y="439"/>
                        <a:pt x="629" y="438"/>
                      </a:cubicBezTo>
                      <a:cubicBezTo>
                        <a:pt x="629" y="438"/>
                        <a:pt x="629" y="438"/>
                        <a:pt x="629" y="438"/>
                      </a:cubicBezTo>
                      <a:cubicBezTo>
                        <a:pt x="630" y="436"/>
                        <a:pt x="632" y="434"/>
                        <a:pt x="633" y="433"/>
                      </a:cubicBezTo>
                      <a:close/>
                      <a:moveTo>
                        <a:pt x="632" y="432"/>
                      </a:moveTo>
                      <a:cubicBezTo>
                        <a:pt x="630" y="434"/>
                        <a:pt x="628" y="438"/>
                        <a:pt x="626" y="441"/>
                      </a:cubicBezTo>
                      <a:cubicBezTo>
                        <a:pt x="626" y="436"/>
                        <a:pt x="626" y="432"/>
                        <a:pt x="626" y="427"/>
                      </a:cubicBezTo>
                      <a:cubicBezTo>
                        <a:pt x="628" y="428"/>
                        <a:pt x="630" y="430"/>
                        <a:pt x="632" y="432"/>
                      </a:cubicBezTo>
                      <a:close/>
                      <a:moveTo>
                        <a:pt x="645" y="402"/>
                      </a:moveTo>
                      <a:cubicBezTo>
                        <a:pt x="648" y="403"/>
                        <a:pt x="650" y="404"/>
                        <a:pt x="652" y="406"/>
                      </a:cubicBezTo>
                      <a:cubicBezTo>
                        <a:pt x="650" y="409"/>
                        <a:pt x="646" y="413"/>
                        <a:pt x="644" y="416"/>
                      </a:cubicBezTo>
                      <a:cubicBezTo>
                        <a:pt x="641" y="415"/>
                        <a:pt x="638" y="413"/>
                        <a:pt x="635" y="412"/>
                      </a:cubicBezTo>
                      <a:cubicBezTo>
                        <a:pt x="638" y="408"/>
                        <a:pt x="642" y="405"/>
                        <a:pt x="645" y="402"/>
                      </a:cubicBezTo>
                      <a:close/>
                      <a:moveTo>
                        <a:pt x="657" y="425"/>
                      </a:moveTo>
                      <a:cubicBezTo>
                        <a:pt x="653" y="422"/>
                        <a:pt x="649" y="420"/>
                        <a:pt x="646" y="417"/>
                      </a:cubicBezTo>
                      <a:cubicBezTo>
                        <a:pt x="648" y="414"/>
                        <a:pt x="652" y="410"/>
                        <a:pt x="655" y="407"/>
                      </a:cubicBezTo>
                      <a:cubicBezTo>
                        <a:pt x="658" y="410"/>
                        <a:pt x="662" y="412"/>
                        <a:pt x="666" y="415"/>
                      </a:cubicBezTo>
                      <a:cubicBezTo>
                        <a:pt x="663" y="418"/>
                        <a:pt x="660" y="422"/>
                        <a:pt x="657" y="425"/>
                      </a:cubicBezTo>
                      <a:close/>
                      <a:moveTo>
                        <a:pt x="655" y="426"/>
                      </a:moveTo>
                      <a:cubicBezTo>
                        <a:pt x="652" y="430"/>
                        <a:pt x="649" y="434"/>
                        <a:pt x="646" y="438"/>
                      </a:cubicBezTo>
                      <a:cubicBezTo>
                        <a:pt x="642" y="436"/>
                        <a:pt x="638" y="433"/>
                        <a:pt x="634" y="431"/>
                      </a:cubicBezTo>
                      <a:cubicBezTo>
                        <a:pt x="638" y="427"/>
                        <a:pt x="641" y="423"/>
                        <a:pt x="644" y="419"/>
                      </a:cubicBezTo>
                      <a:cubicBezTo>
                        <a:pt x="648" y="421"/>
                        <a:pt x="652" y="424"/>
                        <a:pt x="655" y="426"/>
                      </a:cubicBezTo>
                      <a:close/>
                      <a:moveTo>
                        <a:pt x="646" y="442"/>
                      </a:moveTo>
                      <a:cubicBezTo>
                        <a:pt x="650" y="445"/>
                        <a:pt x="654" y="448"/>
                        <a:pt x="658" y="451"/>
                      </a:cubicBezTo>
                      <a:cubicBezTo>
                        <a:pt x="655" y="454"/>
                        <a:pt x="652" y="458"/>
                        <a:pt x="649" y="462"/>
                      </a:cubicBezTo>
                      <a:cubicBezTo>
                        <a:pt x="645" y="459"/>
                        <a:pt x="641" y="457"/>
                        <a:pt x="637" y="454"/>
                      </a:cubicBezTo>
                      <a:cubicBezTo>
                        <a:pt x="640" y="450"/>
                        <a:pt x="643" y="446"/>
                        <a:pt x="646" y="442"/>
                      </a:cubicBezTo>
                      <a:close/>
                      <a:moveTo>
                        <a:pt x="540" y="550"/>
                      </a:moveTo>
                      <a:cubicBezTo>
                        <a:pt x="542" y="548"/>
                        <a:pt x="544" y="548"/>
                        <a:pt x="546" y="547"/>
                      </a:cubicBezTo>
                      <a:cubicBezTo>
                        <a:pt x="557" y="542"/>
                        <a:pt x="568" y="536"/>
                        <a:pt x="578" y="530"/>
                      </a:cubicBezTo>
                      <a:cubicBezTo>
                        <a:pt x="572" y="542"/>
                        <a:pt x="566" y="555"/>
                        <a:pt x="559" y="567"/>
                      </a:cubicBezTo>
                      <a:cubicBezTo>
                        <a:pt x="556" y="565"/>
                        <a:pt x="554" y="563"/>
                        <a:pt x="551" y="561"/>
                      </a:cubicBezTo>
                      <a:cubicBezTo>
                        <a:pt x="550" y="561"/>
                        <a:pt x="550" y="561"/>
                        <a:pt x="550" y="561"/>
                      </a:cubicBezTo>
                      <a:cubicBezTo>
                        <a:pt x="552" y="558"/>
                        <a:pt x="553" y="556"/>
                        <a:pt x="554" y="553"/>
                      </a:cubicBezTo>
                      <a:cubicBezTo>
                        <a:pt x="554" y="553"/>
                        <a:pt x="553" y="554"/>
                        <a:pt x="553" y="554"/>
                      </a:cubicBezTo>
                      <a:cubicBezTo>
                        <a:pt x="550" y="559"/>
                        <a:pt x="547" y="564"/>
                        <a:pt x="544" y="569"/>
                      </a:cubicBezTo>
                      <a:cubicBezTo>
                        <a:pt x="543" y="568"/>
                        <a:pt x="541" y="568"/>
                        <a:pt x="540" y="567"/>
                      </a:cubicBezTo>
                      <a:cubicBezTo>
                        <a:pt x="540" y="567"/>
                        <a:pt x="540" y="567"/>
                        <a:pt x="540" y="567"/>
                      </a:cubicBezTo>
                      <a:cubicBezTo>
                        <a:pt x="540" y="567"/>
                        <a:pt x="539" y="567"/>
                        <a:pt x="539" y="567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40" y="569"/>
                        <a:pt x="540" y="570"/>
                        <a:pt x="541" y="570"/>
                      </a:cubicBezTo>
                      <a:cubicBezTo>
                        <a:pt x="541" y="570"/>
                        <a:pt x="542" y="570"/>
                        <a:pt x="543" y="570"/>
                      </a:cubicBezTo>
                      <a:cubicBezTo>
                        <a:pt x="543" y="570"/>
                        <a:pt x="543" y="570"/>
                        <a:pt x="544" y="570"/>
                      </a:cubicBezTo>
                      <a:cubicBezTo>
                        <a:pt x="542" y="573"/>
                        <a:pt x="541" y="576"/>
                        <a:pt x="540" y="579"/>
                      </a:cubicBezTo>
                      <a:cubicBezTo>
                        <a:pt x="535" y="576"/>
                        <a:pt x="530" y="574"/>
                        <a:pt x="525" y="572"/>
                      </a:cubicBezTo>
                      <a:cubicBezTo>
                        <a:pt x="530" y="564"/>
                        <a:pt x="535" y="557"/>
                        <a:pt x="540" y="550"/>
                      </a:cubicBezTo>
                      <a:close/>
                      <a:moveTo>
                        <a:pt x="572" y="549"/>
                      </a:moveTo>
                      <a:cubicBezTo>
                        <a:pt x="571" y="549"/>
                        <a:pt x="571" y="549"/>
                        <a:pt x="571" y="549"/>
                      </a:cubicBezTo>
                      <a:cubicBezTo>
                        <a:pt x="574" y="550"/>
                        <a:pt x="576" y="552"/>
                        <a:pt x="579" y="553"/>
                      </a:cubicBezTo>
                      <a:cubicBezTo>
                        <a:pt x="575" y="559"/>
                        <a:pt x="571" y="565"/>
                        <a:pt x="566" y="572"/>
                      </a:cubicBezTo>
                      <a:cubicBezTo>
                        <a:pt x="564" y="570"/>
                        <a:pt x="562" y="569"/>
                        <a:pt x="560" y="568"/>
                      </a:cubicBezTo>
                      <a:cubicBezTo>
                        <a:pt x="568" y="555"/>
                        <a:pt x="575" y="542"/>
                        <a:pt x="580" y="529"/>
                      </a:cubicBezTo>
                      <a:cubicBezTo>
                        <a:pt x="584" y="526"/>
                        <a:pt x="588" y="524"/>
                        <a:pt x="592" y="521"/>
                      </a:cubicBezTo>
                      <a:cubicBezTo>
                        <a:pt x="595" y="520"/>
                        <a:pt x="597" y="519"/>
                        <a:pt x="599" y="517"/>
                      </a:cubicBezTo>
                      <a:cubicBezTo>
                        <a:pt x="594" y="526"/>
                        <a:pt x="590" y="534"/>
                        <a:pt x="585" y="542"/>
                      </a:cubicBezTo>
                      <a:cubicBezTo>
                        <a:pt x="584" y="542"/>
                        <a:pt x="583" y="542"/>
                        <a:pt x="583" y="541"/>
                      </a:cubicBezTo>
                      <a:cubicBezTo>
                        <a:pt x="582" y="541"/>
                        <a:pt x="582" y="541"/>
                        <a:pt x="582" y="541"/>
                      </a:cubicBezTo>
                      <a:cubicBezTo>
                        <a:pt x="582" y="542"/>
                        <a:pt x="583" y="543"/>
                        <a:pt x="584" y="544"/>
                      </a:cubicBezTo>
                      <a:cubicBezTo>
                        <a:pt x="583" y="546"/>
                        <a:pt x="582" y="548"/>
                        <a:pt x="580" y="550"/>
                      </a:cubicBezTo>
                      <a:cubicBezTo>
                        <a:pt x="580" y="550"/>
                        <a:pt x="579" y="550"/>
                        <a:pt x="579" y="549"/>
                      </a:cubicBezTo>
                      <a:cubicBezTo>
                        <a:pt x="576" y="549"/>
                        <a:pt x="574" y="549"/>
                        <a:pt x="572" y="549"/>
                      </a:cubicBezTo>
                      <a:close/>
                      <a:moveTo>
                        <a:pt x="598" y="550"/>
                      </a:moveTo>
                      <a:cubicBezTo>
                        <a:pt x="594" y="548"/>
                        <a:pt x="590" y="546"/>
                        <a:pt x="587" y="544"/>
                      </a:cubicBezTo>
                      <a:cubicBezTo>
                        <a:pt x="592" y="535"/>
                        <a:pt x="596" y="526"/>
                        <a:pt x="601" y="517"/>
                      </a:cubicBezTo>
                      <a:cubicBezTo>
                        <a:pt x="603" y="519"/>
                        <a:pt x="606" y="521"/>
                        <a:pt x="609" y="523"/>
                      </a:cubicBezTo>
                      <a:cubicBezTo>
                        <a:pt x="607" y="527"/>
                        <a:pt x="606" y="532"/>
                        <a:pt x="605" y="536"/>
                      </a:cubicBezTo>
                      <a:cubicBezTo>
                        <a:pt x="605" y="536"/>
                        <a:pt x="606" y="535"/>
                        <a:pt x="607" y="534"/>
                      </a:cubicBezTo>
                      <a:cubicBezTo>
                        <a:pt x="607" y="534"/>
                        <a:pt x="607" y="533"/>
                        <a:pt x="607" y="533"/>
                      </a:cubicBezTo>
                      <a:cubicBezTo>
                        <a:pt x="608" y="530"/>
                        <a:pt x="610" y="527"/>
                        <a:pt x="611" y="525"/>
                      </a:cubicBezTo>
                      <a:cubicBezTo>
                        <a:pt x="613" y="526"/>
                        <a:pt x="616" y="528"/>
                        <a:pt x="618" y="529"/>
                      </a:cubicBezTo>
                      <a:cubicBezTo>
                        <a:pt x="616" y="530"/>
                        <a:pt x="614" y="530"/>
                        <a:pt x="613" y="531"/>
                      </a:cubicBezTo>
                      <a:cubicBezTo>
                        <a:pt x="613" y="532"/>
                        <a:pt x="613" y="532"/>
                        <a:pt x="613" y="532"/>
                      </a:cubicBezTo>
                      <a:cubicBezTo>
                        <a:pt x="615" y="531"/>
                        <a:pt x="617" y="530"/>
                        <a:pt x="620" y="530"/>
                      </a:cubicBezTo>
                      <a:cubicBezTo>
                        <a:pt x="622" y="532"/>
                        <a:pt x="626" y="533"/>
                        <a:pt x="629" y="534"/>
                      </a:cubicBezTo>
                      <a:cubicBezTo>
                        <a:pt x="622" y="539"/>
                        <a:pt x="616" y="543"/>
                        <a:pt x="611" y="548"/>
                      </a:cubicBezTo>
                      <a:cubicBezTo>
                        <a:pt x="612" y="548"/>
                        <a:pt x="612" y="548"/>
                        <a:pt x="613" y="548"/>
                      </a:cubicBezTo>
                      <a:cubicBezTo>
                        <a:pt x="614" y="547"/>
                        <a:pt x="614" y="547"/>
                        <a:pt x="615" y="546"/>
                      </a:cubicBezTo>
                      <a:cubicBezTo>
                        <a:pt x="620" y="543"/>
                        <a:pt x="625" y="540"/>
                        <a:pt x="630" y="536"/>
                      </a:cubicBezTo>
                      <a:cubicBezTo>
                        <a:pt x="626" y="543"/>
                        <a:pt x="623" y="550"/>
                        <a:pt x="619" y="557"/>
                      </a:cubicBezTo>
                      <a:cubicBezTo>
                        <a:pt x="614" y="567"/>
                        <a:pt x="608" y="576"/>
                        <a:pt x="600" y="585"/>
                      </a:cubicBezTo>
                      <a:cubicBezTo>
                        <a:pt x="593" y="591"/>
                        <a:pt x="586" y="597"/>
                        <a:pt x="579" y="603"/>
                      </a:cubicBezTo>
                      <a:cubicBezTo>
                        <a:pt x="568" y="594"/>
                        <a:pt x="555" y="586"/>
                        <a:pt x="542" y="580"/>
                      </a:cubicBezTo>
                      <a:cubicBezTo>
                        <a:pt x="543" y="577"/>
                        <a:pt x="544" y="574"/>
                        <a:pt x="546" y="571"/>
                      </a:cubicBezTo>
                      <a:cubicBezTo>
                        <a:pt x="558" y="579"/>
                        <a:pt x="570" y="588"/>
                        <a:pt x="581" y="596"/>
                      </a:cubicBezTo>
                      <a:cubicBezTo>
                        <a:pt x="581" y="596"/>
                        <a:pt x="582" y="596"/>
                        <a:pt x="582" y="595"/>
                      </a:cubicBezTo>
                      <a:cubicBezTo>
                        <a:pt x="583" y="595"/>
                        <a:pt x="583" y="595"/>
                        <a:pt x="583" y="594"/>
                      </a:cubicBezTo>
                      <a:cubicBezTo>
                        <a:pt x="582" y="594"/>
                        <a:pt x="582" y="593"/>
                        <a:pt x="582" y="593"/>
                      </a:cubicBezTo>
                      <a:cubicBezTo>
                        <a:pt x="570" y="585"/>
                        <a:pt x="558" y="577"/>
                        <a:pt x="546" y="570"/>
                      </a:cubicBezTo>
                      <a:cubicBezTo>
                        <a:pt x="547" y="568"/>
                        <a:pt x="548" y="566"/>
                        <a:pt x="549" y="563"/>
                      </a:cubicBezTo>
                      <a:cubicBezTo>
                        <a:pt x="549" y="564"/>
                        <a:pt x="549" y="564"/>
                        <a:pt x="550" y="564"/>
                      </a:cubicBezTo>
                      <a:cubicBezTo>
                        <a:pt x="551" y="565"/>
                        <a:pt x="552" y="567"/>
                        <a:pt x="553" y="568"/>
                      </a:cubicBezTo>
                      <a:cubicBezTo>
                        <a:pt x="553" y="568"/>
                        <a:pt x="553" y="567"/>
                        <a:pt x="554" y="566"/>
                      </a:cubicBezTo>
                      <a:cubicBezTo>
                        <a:pt x="554" y="566"/>
                        <a:pt x="554" y="565"/>
                        <a:pt x="553" y="565"/>
                      </a:cubicBezTo>
                      <a:cubicBezTo>
                        <a:pt x="554" y="565"/>
                        <a:pt x="554" y="565"/>
                        <a:pt x="555" y="566"/>
                      </a:cubicBezTo>
                      <a:cubicBezTo>
                        <a:pt x="556" y="567"/>
                        <a:pt x="557" y="568"/>
                        <a:pt x="558" y="569"/>
                      </a:cubicBezTo>
                      <a:cubicBezTo>
                        <a:pt x="558" y="570"/>
                        <a:pt x="557" y="571"/>
                        <a:pt x="557" y="572"/>
                      </a:cubicBezTo>
                      <a:cubicBezTo>
                        <a:pt x="558" y="572"/>
                        <a:pt x="558" y="571"/>
                        <a:pt x="559" y="570"/>
                      </a:cubicBezTo>
                      <a:cubicBezTo>
                        <a:pt x="559" y="570"/>
                        <a:pt x="559" y="570"/>
                        <a:pt x="560" y="570"/>
                      </a:cubicBezTo>
                      <a:cubicBezTo>
                        <a:pt x="561" y="571"/>
                        <a:pt x="563" y="572"/>
                        <a:pt x="565" y="574"/>
                      </a:cubicBezTo>
                      <a:cubicBezTo>
                        <a:pt x="565" y="574"/>
                        <a:pt x="565" y="574"/>
                        <a:pt x="565" y="574"/>
                      </a:cubicBezTo>
                      <a:cubicBezTo>
                        <a:pt x="565" y="574"/>
                        <a:pt x="566" y="574"/>
                        <a:pt x="566" y="574"/>
                      </a:cubicBezTo>
                      <a:cubicBezTo>
                        <a:pt x="575" y="580"/>
                        <a:pt x="585" y="585"/>
                        <a:pt x="595" y="588"/>
                      </a:cubicBezTo>
                      <a:cubicBezTo>
                        <a:pt x="594" y="588"/>
                        <a:pt x="594" y="588"/>
                        <a:pt x="594" y="588"/>
                      </a:cubicBezTo>
                      <a:cubicBezTo>
                        <a:pt x="585" y="583"/>
                        <a:pt x="576" y="578"/>
                        <a:pt x="568" y="572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72" y="566"/>
                        <a:pt x="577" y="560"/>
                        <a:pt x="581" y="554"/>
                      </a:cubicBezTo>
                      <a:cubicBezTo>
                        <a:pt x="589" y="558"/>
                        <a:pt x="597" y="562"/>
                        <a:pt x="605" y="566"/>
                      </a:cubicBezTo>
                      <a:cubicBezTo>
                        <a:pt x="604" y="566"/>
                        <a:pt x="602" y="565"/>
                        <a:pt x="601" y="564"/>
                      </a:cubicBezTo>
                      <a:cubicBezTo>
                        <a:pt x="595" y="560"/>
                        <a:pt x="588" y="556"/>
                        <a:pt x="582" y="551"/>
                      </a:cubicBezTo>
                      <a:cubicBezTo>
                        <a:pt x="583" y="549"/>
                        <a:pt x="584" y="547"/>
                        <a:pt x="586" y="545"/>
                      </a:cubicBezTo>
                      <a:cubicBezTo>
                        <a:pt x="590" y="548"/>
                        <a:pt x="594" y="550"/>
                        <a:pt x="599" y="550"/>
                      </a:cubicBezTo>
                      <a:cubicBezTo>
                        <a:pt x="598" y="550"/>
                        <a:pt x="598" y="550"/>
                        <a:pt x="598" y="550"/>
                      </a:cubicBezTo>
                      <a:close/>
                      <a:moveTo>
                        <a:pt x="664" y="472"/>
                      </a:moveTo>
                      <a:cubicBezTo>
                        <a:pt x="664" y="472"/>
                        <a:pt x="663" y="472"/>
                        <a:pt x="663" y="471"/>
                      </a:cubicBezTo>
                      <a:cubicBezTo>
                        <a:pt x="659" y="468"/>
                        <a:pt x="655" y="466"/>
                        <a:pt x="651" y="463"/>
                      </a:cubicBezTo>
                      <a:cubicBezTo>
                        <a:pt x="654" y="459"/>
                        <a:pt x="657" y="456"/>
                        <a:pt x="660" y="452"/>
                      </a:cubicBezTo>
                      <a:cubicBezTo>
                        <a:pt x="664" y="454"/>
                        <a:pt x="668" y="456"/>
                        <a:pt x="672" y="458"/>
                      </a:cubicBezTo>
                      <a:cubicBezTo>
                        <a:pt x="670" y="464"/>
                        <a:pt x="669" y="468"/>
                        <a:pt x="669" y="473"/>
                      </a:cubicBezTo>
                      <a:cubicBezTo>
                        <a:pt x="668" y="473"/>
                        <a:pt x="668" y="473"/>
                        <a:pt x="668" y="474"/>
                      </a:cubicBezTo>
                      <a:cubicBezTo>
                        <a:pt x="666" y="473"/>
                        <a:pt x="665" y="473"/>
                        <a:pt x="664" y="472"/>
                      </a:cubicBezTo>
                      <a:close/>
                      <a:moveTo>
                        <a:pt x="663" y="474"/>
                      </a:moveTo>
                      <a:cubicBezTo>
                        <a:pt x="664" y="474"/>
                        <a:pt x="666" y="474"/>
                        <a:pt x="667" y="474"/>
                      </a:cubicBezTo>
                      <a:cubicBezTo>
                        <a:pt x="663" y="477"/>
                        <a:pt x="658" y="480"/>
                        <a:pt x="654" y="483"/>
                      </a:cubicBezTo>
                      <a:cubicBezTo>
                        <a:pt x="653" y="482"/>
                        <a:pt x="652" y="482"/>
                        <a:pt x="651" y="481"/>
                      </a:cubicBezTo>
                      <a:cubicBezTo>
                        <a:pt x="652" y="480"/>
                        <a:pt x="652" y="480"/>
                        <a:pt x="652" y="479"/>
                      </a:cubicBezTo>
                      <a:cubicBezTo>
                        <a:pt x="652" y="479"/>
                        <a:pt x="652" y="479"/>
                        <a:pt x="651" y="480"/>
                      </a:cubicBezTo>
                      <a:cubicBezTo>
                        <a:pt x="651" y="480"/>
                        <a:pt x="651" y="480"/>
                        <a:pt x="651" y="481"/>
                      </a:cubicBezTo>
                      <a:cubicBezTo>
                        <a:pt x="650" y="480"/>
                        <a:pt x="650" y="480"/>
                        <a:pt x="650" y="480"/>
                      </a:cubicBezTo>
                      <a:cubicBezTo>
                        <a:pt x="650" y="479"/>
                        <a:pt x="650" y="478"/>
                        <a:pt x="650" y="477"/>
                      </a:cubicBezTo>
                      <a:cubicBezTo>
                        <a:pt x="650" y="477"/>
                        <a:pt x="649" y="478"/>
                        <a:pt x="649" y="478"/>
                      </a:cubicBezTo>
                      <a:cubicBezTo>
                        <a:pt x="649" y="478"/>
                        <a:pt x="649" y="479"/>
                        <a:pt x="648" y="479"/>
                      </a:cubicBezTo>
                      <a:cubicBezTo>
                        <a:pt x="646" y="478"/>
                        <a:pt x="644" y="476"/>
                        <a:pt x="642" y="475"/>
                      </a:cubicBezTo>
                      <a:cubicBezTo>
                        <a:pt x="644" y="471"/>
                        <a:pt x="647" y="468"/>
                        <a:pt x="650" y="465"/>
                      </a:cubicBezTo>
                      <a:cubicBezTo>
                        <a:pt x="654" y="468"/>
                        <a:pt x="658" y="471"/>
                        <a:pt x="663" y="474"/>
                      </a:cubicBezTo>
                      <a:close/>
                      <a:moveTo>
                        <a:pt x="675" y="468"/>
                      </a:moveTo>
                      <a:cubicBezTo>
                        <a:pt x="674" y="469"/>
                        <a:pt x="673" y="470"/>
                        <a:pt x="672" y="470"/>
                      </a:cubicBezTo>
                      <a:cubicBezTo>
                        <a:pt x="674" y="464"/>
                        <a:pt x="677" y="458"/>
                        <a:pt x="679" y="452"/>
                      </a:cubicBezTo>
                      <a:cubicBezTo>
                        <a:pt x="678" y="457"/>
                        <a:pt x="676" y="463"/>
                        <a:pt x="675" y="468"/>
                      </a:cubicBezTo>
                      <a:close/>
                      <a:moveTo>
                        <a:pt x="675" y="469"/>
                      </a:moveTo>
                      <a:cubicBezTo>
                        <a:pt x="674" y="470"/>
                        <a:pt x="674" y="472"/>
                        <a:pt x="674" y="473"/>
                      </a:cubicBezTo>
                      <a:cubicBezTo>
                        <a:pt x="672" y="478"/>
                        <a:pt x="669" y="484"/>
                        <a:pt x="666" y="490"/>
                      </a:cubicBez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6" y="489"/>
                        <a:pt x="665" y="489"/>
                        <a:pt x="665" y="489"/>
                      </a:cubicBezTo>
                      <a:cubicBezTo>
                        <a:pt x="667" y="483"/>
                        <a:pt x="670" y="477"/>
                        <a:pt x="672" y="472"/>
                      </a:cubicBezTo>
                      <a:cubicBezTo>
                        <a:pt x="673" y="470"/>
                        <a:pt x="674" y="470"/>
                        <a:pt x="675" y="469"/>
                      </a:cubicBezTo>
                      <a:close/>
                      <a:moveTo>
                        <a:pt x="648" y="464"/>
                      </a:moveTo>
                      <a:cubicBezTo>
                        <a:pt x="645" y="467"/>
                        <a:pt x="642" y="470"/>
                        <a:pt x="640" y="474"/>
                      </a:cubicBezTo>
                      <a:cubicBezTo>
                        <a:pt x="635" y="471"/>
                        <a:pt x="630" y="468"/>
                        <a:pt x="625" y="465"/>
                      </a:cubicBezTo>
                      <a:cubicBezTo>
                        <a:pt x="626" y="461"/>
                        <a:pt x="626" y="456"/>
                        <a:pt x="626" y="451"/>
                      </a:cubicBezTo>
                      <a:cubicBezTo>
                        <a:pt x="628" y="453"/>
                        <a:pt x="631" y="454"/>
                        <a:pt x="634" y="456"/>
                      </a:cubicBezTo>
                      <a:cubicBezTo>
                        <a:pt x="632" y="458"/>
                        <a:pt x="630" y="461"/>
                        <a:pt x="629" y="464"/>
                      </a:cubicBezTo>
                      <a:cubicBezTo>
                        <a:pt x="630" y="464"/>
                        <a:pt x="631" y="464"/>
                        <a:pt x="633" y="464"/>
                      </a:cubicBezTo>
                      <a:cubicBezTo>
                        <a:pt x="632" y="463"/>
                        <a:pt x="632" y="463"/>
                        <a:pt x="632" y="462"/>
                      </a:cubicBezTo>
                      <a:cubicBezTo>
                        <a:pt x="632" y="462"/>
                        <a:pt x="632" y="461"/>
                        <a:pt x="632" y="461"/>
                      </a:cubicBezTo>
                      <a:cubicBezTo>
                        <a:pt x="632" y="460"/>
                        <a:pt x="633" y="460"/>
                        <a:pt x="633" y="459"/>
                      </a:cubicBezTo>
                      <a:cubicBezTo>
                        <a:pt x="634" y="458"/>
                        <a:pt x="635" y="457"/>
                        <a:pt x="636" y="456"/>
                      </a:cubicBezTo>
                      <a:cubicBezTo>
                        <a:pt x="640" y="458"/>
                        <a:pt x="644" y="461"/>
                        <a:pt x="648" y="464"/>
                      </a:cubicBezTo>
                      <a:close/>
                      <a:moveTo>
                        <a:pt x="658" y="486"/>
                      </a:moveTo>
                      <a:cubicBezTo>
                        <a:pt x="657" y="486"/>
                        <a:pt x="657" y="485"/>
                        <a:pt x="656" y="485"/>
                      </a:cubicBezTo>
                      <a:cubicBezTo>
                        <a:pt x="660" y="482"/>
                        <a:pt x="664" y="478"/>
                        <a:pt x="668" y="475"/>
                      </a:cubicBezTo>
                      <a:cubicBezTo>
                        <a:pt x="666" y="479"/>
                        <a:pt x="664" y="484"/>
                        <a:pt x="662" y="488"/>
                      </a:cubicBezTo>
                      <a:cubicBezTo>
                        <a:pt x="662" y="488"/>
                        <a:pt x="661" y="488"/>
                        <a:pt x="660" y="488"/>
                      </a:cubicBezTo>
                      <a:cubicBezTo>
                        <a:pt x="660" y="487"/>
                        <a:pt x="659" y="487"/>
                        <a:pt x="659" y="487"/>
                      </a:cubicBezTo>
                      <a:cubicBezTo>
                        <a:pt x="660" y="486"/>
                        <a:pt x="661" y="484"/>
                        <a:pt x="662" y="483"/>
                      </a:cubicBezTo>
                      <a:cubicBezTo>
                        <a:pt x="662" y="483"/>
                        <a:pt x="661" y="484"/>
                        <a:pt x="660" y="484"/>
                      </a:cubicBezTo>
                      <a:cubicBezTo>
                        <a:pt x="660" y="484"/>
                        <a:pt x="659" y="485"/>
                        <a:pt x="658" y="486"/>
                      </a:cubicBezTo>
                      <a:close/>
                      <a:moveTo>
                        <a:pt x="640" y="477"/>
                      </a:moveTo>
                      <a:cubicBezTo>
                        <a:pt x="642" y="479"/>
                        <a:pt x="644" y="481"/>
                        <a:pt x="646" y="482"/>
                      </a:cubicBezTo>
                      <a:cubicBezTo>
                        <a:pt x="645" y="485"/>
                        <a:pt x="643" y="488"/>
                        <a:pt x="642" y="491"/>
                      </a:cubicBezTo>
                      <a:cubicBezTo>
                        <a:pt x="636" y="494"/>
                        <a:pt x="630" y="497"/>
                        <a:pt x="624" y="500"/>
                      </a:cubicBezTo>
                      <a:cubicBezTo>
                        <a:pt x="624" y="496"/>
                        <a:pt x="624" y="493"/>
                        <a:pt x="625" y="489"/>
                      </a:cubicBezTo>
                      <a:cubicBezTo>
                        <a:pt x="625" y="482"/>
                        <a:pt x="625" y="475"/>
                        <a:pt x="625" y="469"/>
                      </a:cubicBezTo>
                      <a:cubicBezTo>
                        <a:pt x="625" y="468"/>
                        <a:pt x="625" y="467"/>
                        <a:pt x="625" y="466"/>
                      </a:cubicBezTo>
                      <a:cubicBezTo>
                        <a:pt x="626" y="466"/>
                        <a:pt x="626" y="467"/>
                        <a:pt x="626" y="467"/>
                      </a:cubicBezTo>
                      <a:cubicBezTo>
                        <a:pt x="630" y="470"/>
                        <a:pt x="634" y="474"/>
                        <a:pt x="638" y="476"/>
                      </a:cubicBezTo>
                      <a:cubicBezTo>
                        <a:pt x="637" y="478"/>
                        <a:pt x="636" y="480"/>
                        <a:pt x="635" y="482"/>
                      </a:cubicBezTo>
                      <a:cubicBezTo>
                        <a:pt x="635" y="482"/>
                        <a:pt x="636" y="482"/>
                        <a:pt x="636" y="482"/>
                      </a:cubicBezTo>
                      <a:cubicBezTo>
                        <a:pt x="637" y="480"/>
                        <a:pt x="638" y="479"/>
                        <a:pt x="640" y="477"/>
                      </a:cubicBezTo>
                      <a:close/>
                      <a:moveTo>
                        <a:pt x="648" y="484"/>
                      </a:moveTo>
                      <a:cubicBezTo>
                        <a:pt x="648" y="485"/>
                        <a:pt x="647" y="486"/>
                        <a:pt x="646" y="488"/>
                      </a:cubicBezTo>
                      <a:cubicBezTo>
                        <a:pt x="646" y="486"/>
                        <a:pt x="647" y="485"/>
                        <a:pt x="648" y="484"/>
                      </a:cubicBezTo>
                      <a:cubicBezTo>
                        <a:pt x="648" y="484"/>
                        <a:pt x="648" y="484"/>
                        <a:pt x="648" y="484"/>
                      </a:cubicBezTo>
                      <a:close/>
                      <a:moveTo>
                        <a:pt x="649" y="486"/>
                      </a:moveTo>
                      <a:cubicBezTo>
                        <a:pt x="649" y="486"/>
                        <a:pt x="649" y="485"/>
                        <a:pt x="650" y="485"/>
                      </a:cubicBezTo>
                      <a:cubicBezTo>
                        <a:pt x="650" y="485"/>
                        <a:pt x="650" y="485"/>
                        <a:pt x="650" y="485"/>
                      </a:cubicBezTo>
                      <a:cubicBezTo>
                        <a:pt x="650" y="486"/>
                        <a:pt x="649" y="486"/>
                        <a:pt x="649" y="486"/>
                      </a:cubicBezTo>
                      <a:close/>
                      <a:moveTo>
                        <a:pt x="656" y="489"/>
                      </a:moveTo>
                      <a:cubicBezTo>
                        <a:pt x="657" y="490"/>
                        <a:pt x="658" y="490"/>
                        <a:pt x="659" y="491"/>
                      </a:cubicBezTo>
                      <a:cubicBezTo>
                        <a:pt x="660" y="491"/>
                        <a:pt x="660" y="491"/>
                        <a:pt x="662" y="491"/>
                      </a:cubicBezTo>
                      <a:cubicBezTo>
                        <a:pt x="656" y="502"/>
                        <a:pt x="650" y="514"/>
                        <a:pt x="644" y="525"/>
                      </a:cubicBezTo>
                      <a:cubicBezTo>
                        <a:pt x="643" y="526"/>
                        <a:pt x="643" y="526"/>
                        <a:pt x="642" y="526"/>
                      </a:cubicBezTo>
                      <a:cubicBezTo>
                        <a:pt x="642" y="526"/>
                        <a:pt x="642" y="526"/>
                        <a:pt x="642" y="526"/>
                      </a:cubicBezTo>
                      <a:cubicBezTo>
                        <a:pt x="642" y="526"/>
                        <a:pt x="641" y="526"/>
                        <a:pt x="641" y="525"/>
                      </a:cubicBezTo>
                      <a:cubicBezTo>
                        <a:pt x="640" y="525"/>
                        <a:pt x="640" y="525"/>
                        <a:pt x="640" y="525"/>
                      </a:cubicBezTo>
                      <a:cubicBezTo>
                        <a:pt x="642" y="521"/>
                        <a:pt x="644" y="518"/>
                        <a:pt x="645" y="514"/>
                      </a:cubicBezTo>
                      <a:cubicBezTo>
                        <a:pt x="648" y="511"/>
                        <a:pt x="650" y="508"/>
                        <a:pt x="652" y="505"/>
                      </a:cubicBezTo>
                      <a:cubicBezTo>
                        <a:pt x="652" y="505"/>
                        <a:pt x="651" y="506"/>
                        <a:pt x="651" y="506"/>
                      </a:cubicBezTo>
                      <a:cubicBezTo>
                        <a:pt x="649" y="508"/>
                        <a:pt x="648" y="509"/>
                        <a:pt x="646" y="510"/>
                      </a:cubicBezTo>
                      <a:cubicBezTo>
                        <a:pt x="647" y="509"/>
                        <a:pt x="648" y="508"/>
                        <a:pt x="648" y="506"/>
                      </a:cubicBezTo>
                      <a:cubicBezTo>
                        <a:pt x="647" y="508"/>
                        <a:pt x="646" y="510"/>
                        <a:pt x="644" y="513"/>
                      </a:cubicBezTo>
                      <a:cubicBezTo>
                        <a:pt x="641" y="516"/>
                        <a:pt x="637" y="518"/>
                        <a:pt x="634" y="521"/>
                      </a:cubicBezTo>
                      <a:cubicBezTo>
                        <a:pt x="632" y="520"/>
                        <a:pt x="630" y="518"/>
                        <a:pt x="627" y="517"/>
                      </a:cubicBezTo>
                      <a:cubicBezTo>
                        <a:pt x="630" y="515"/>
                        <a:pt x="633" y="512"/>
                        <a:pt x="636" y="510"/>
                      </a:cubicBezTo>
                      <a:cubicBezTo>
                        <a:pt x="636" y="510"/>
                        <a:pt x="636" y="510"/>
                        <a:pt x="636" y="510"/>
                      </a:cubicBezTo>
                      <a:cubicBezTo>
                        <a:pt x="636" y="510"/>
                        <a:pt x="636" y="510"/>
                        <a:pt x="636" y="509"/>
                      </a:cubicBezTo>
                      <a:cubicBezTo>
                        <a:pt x="636" y="509"/>
                        <a:pt x="636" y="509"/>
                        <a:pt x="637" y="509"/>
                      </a:cubicBezTo>
                      <a:cubicBezTo>
                        <a:pt x="643" y="502"/>
                        <a:pt x="650" y="496"/>
                        <a:pt x="656" y="489"/>
                      </a:cubicBezTo>
                      <a:close/>
                      <a:moveTo>
                        <a:pt x="653" y="487"/>
                      </a:moveTo>
                      <a:cubicBezTo>
                        <a:pt x="654" y="488"/>
                        <a:pt x="654" y="488"/>
                        <a:pt x="655" y="488"/>
                      </a:cubicBezTo>
                      <a:cubicBezTo>
                        <a:pt x="650" y="493"/>
                        <a:pt x="644" y="498"/>
                        <a:pt x="639" y="503"/>
                      </a:cubicBezTo>
                      <a:cubicBezTo>
                        <a:pt x="641" y="499"/>
                        <a:pt x="644" y="496"/>
                        <a:pt x="646" y="492"/>
                      </a:cubicBezTo>
                      <a:cubicBezTo>
                        <a:pt x="648" y="490"/>
                        <a:pt x="650" y="489"/>
                        <a:pt x="653" y="487"/>
                      </a:cubicBezTo>
                      <a:close/>
                      <a:moveTo>
                        <a:pt x="674" y="482"/>
                      </a:moveTo>
                      <a:cubicBezTo>
                        <a:pt x="675" y="480"/>
                        <a:pt x="676" y="478"/>
                        <a:pt x="676" y="477"/>
                      </a:cubicBezTo>
                      <a:cubicBezTo>
                        <a:pt x="676" y="479"/>
                        <a:pt x="675" y="481"/>
                        <a:pt x="674" y="483"/>
                      </a:cubicBezTo>
                      <a:cubicBezTo>
                        <a:pt x="674" y="484"/>
                        <a:pt x="673" y="485"/>
                        <a:pt x="673" y="486"/>
                      </a:cubicBezTo>
                      <a:cubicBezTo>
                        <a:pt x="673" y="484"/>
                        <a:pt x="674" y="483"/>
                        <a:pt x="674" y="482"/>
                      </a:cubicBezTo>
                      <a:close/>
                      <a:moveTo>
                        <a:pt x="666" y="490"/>
                      </a:move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2" y="499"/>
                        <a:pt x="657" y="508"/>
                        <a:pt x="652" y="516"/>
                      </a:cubicBezTo>
                      <a:cubicBezTo>
                        <a:pt x="654" y="512"/>
                        <a:pt x="656" y="508"/>
                        <a:pt x="658" y="504"/>
                      </a:cubicBezTo>
                      <a:cubicBezTo>
                        <a:pt x="660" y="500"/>
                        <a:pt x="662" y="495"/>
                        <a:pt x="664" y="491"/>
                      </a:cubicBezTo>
                      <a:cubicBezTo>
                        <a:pt x="665" y="490"/>
                        <a:pt x="665" y="490"/>
                        <a:pt x="666" y="490"/>
                      </a:cubicBezTo>
                      <a:close/>
                      <a:moveTo>
                        <a:pt x="635" y="505"/>
                      </a:moveTo>
                      <a:cubicBezTo>
                        <a:pt x="635" y="505"/>
                        <a:pt x="635" y="506"/>
                        <a:pt x="635" y="506"/>
                      </a:cubicBezTo>
                      <a:cubicBezTo>
                        <a:pt x="634" y="506"/>
                        <a:pt x="634" y="507"/>
                        <a:pt x="634" y="507"/>
                      </a:cubicBezTo>
                      <a:cubicBezTo>
                        <a:pt x="632" y="510"/>
                        <a:pt x="628" y="513"/>
                        <a:pt x="626" y="516"/>
                      </a:cubicBezTo>
                      <a:cubicBezTo>
                        <a:pt x="622" y="514"/>
                        <a:pt x="619" y="513"/>
                        <a:pt x="616" y="511"/>
                      </a:cubicBezTo>
                      <a:cubicBezTo>
                        <a:pt x="616" y="510"/>
                        <a:pt x="617" y="508"/>
                        <a:pt x="617" y="507"/>
                      </a:cubicBezTo>
                      <a:cubicBezTo>
                        <a:pt x="617" y="507"/>
                        <a:pt x="618" y="507"/>
                        <a:pt x="618" y="506"/>
                      </a:cubicBezTo>
                      <a:cubicBezTo>
                        <a:pt x="619" y="506"/>
                        <a:pt x="621" y="505"/>
                        <a:pt x="623" y="504"/>
                      </a:cubicBezTo>
                      <a:cubicBezTo>
                        <a:pt x="623" y="504"/>
                        <a:pt x="623" y="504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4"/>
                      </a:cubicBezTo>
                      <a:cubicBezTo>
                        <a:pt x="624" y="504"/>
                        <a:pt x="624" y="504"/>
                        <a:pt x="625" y="504"/>
                      </a:cubicBezTo>
                      <a:cubicBezTo>
                        <a:pt x="629" y="502"/>
                        <a:pt x="633" y="500"/>
                        <a:pt x="638" y="497"/>
                      </a:cubicBezTo>
                      <a:cubicBezTo>
                        <a:pt x="635" y="500"/>
                        <a:pt x="633" y="503"/>
                        <a:pt x="631" y="506"/>
                      </a:cubicBezTo>
                      <a:cubicBezTo>
                        <a:pt x="632" y="506"/>
                        <a:pt x="632" y="506"/>
                        <a:pt x="633" y="506"/>
                      </a:cubicBezTo>
                      <a:cubicBezTo>
                        <a:pt x="634" y="505"/>
                        <a:pt x="634" y="505"/>
                        <a:pt x="634" y="504"/>
                      </a:cubicBezTo>
                      <a:cubicBezTo>
                        <a:pt x="635" y="503"/>
                        <a:pt x="636" y="502"/>
                        <a:pt x="637" y="501"/>
                      </a:cubicBezTo>
                      <a:cubicBezTo>
                        <a:pt x="636" y="502"/>
                        <a:pt x="636" y="504"/>
                        <a:pt x="635" y="505"/>
                      </a:cubicBezTo>
                      <a:close/>
                      <a:moveTo>
                        <a:pt x="622" y="522"/>
                      </a:moveTo>
                      <a:cubicBezTo>
                        <a:pt x="623" y="521"/>
                        <a:pt x="624" y="520"/>
                        <a:pt x="626" y="519"/>
                      </a:cubicBezTo>
                      <a:cubicBezTo>
                        <a:pt x="628" y="520"/>
                        <a:pt x="630" y="521"/>
                        <a:pt x="632" y="522"/>
                      </a:cubicBezTo>
                      <a:cubicBezTo>
                        <a:pt x="628" y="524"/>
                        <a:pt x="624" y="526"/>
                        <a:pt x="620" y="528"/>
                      </a:cubicBezTo>
                      <a:cubicBezTo>
                        <a:pt x="617" y="526"/>
                        <a:pt x="614" y="524"/>
                        <a:pt x="612" y="523"/>
                      </a:cubicBezTo>
                      <a:cubicBezTo>
                        <a:pt x="613" y="519"/>
                        <a:pt x="614" y="516"/>
                        <a:pt x="615" y="512"/>
                      </a:cubicBezTo>
                      <a:cubicBezTo>
                        <a:pt x="618" y="514"/>
                        <a:pt x="622" y="516"/>
                        <a:pt x="624" y="518"/>
                      </a:cubicBezTo>
                      <a:cubicBezTo>
                        <a:pt x="622" y="520"/>
                        <a:pt x="620" y="522"/>
                        <a:pt x="619" y="524"/>
                      </a:cubicBezTo>
                      <a:cubicBezTo>
                        <a:pt x="619" y="524"/>
                        <a:pt x="620" y="524"/>
                        <a:pt x="621" y="524"/>
                      </a:cubicBezTo>
                      <a:cubicBezTo>
                        <a:pt x="621" y="523"/>
                        <a:pt x="622" y="523"/>
                        <a:pt x="622" y="522"/>
                      </a:cubicBezTo>
                      <a:close/>
                      <a:moveTo>
                        <a:pt x="638" y="524"/>
                      </a:moveTo>
                      <a:cubicBezTo>
                        <a:pt x="637" y="523"/>
                        <a:pt x="636" y="522"/>
                        <a:pt x="635" y="522"/>
                      </a:cubicBezTo>
                      <a:cubicBezTo>
                        <a:pt x="637" y="521"/>
                        <a:pt x="639" y="519"/>
                        <a:pt x="641" y="518"/>
                      </a:cubicBezTo>
                      <a:cubicBezTo>
                        <a:pt x="640" y="519"/>
                        <a:pt x="639" y="521"/>
                        <a:pt x="638" y="524"/>
                      </a:cubicBezTo>
                      <a:close/>
                      <a:moveTo>
                        <a:pt x="612" y="510"/>
                      </a:moveTo>
                      <a:cubicBezTo>
                        <a:pt x="612" y="510"/>
                        <a:pt x="612" y="511"/>
                        <a:pt x="613" y="511"/>
                      </a:cubicBezTo>
                      <a:cubicBezTo>
                        <a:pt x="612" y="514"/>
                        <a:pt x="610" y="518"/>
                        <a:pt x="609" y="521"/>
                      </a:cubicBezTo>
                      <a:cubicBezTo>
                        <a:pt x="607" y="520"/>
                        <a:pt x="604" y="518"/>
                        <a:pt x="602" y="516"/>
                      </a:cubicBezTo>
                      <a:cubicBezTo>
                        <a:pt x="605" y="514"/>
                        <a:pt x="608" y="512"/>
                        <a:pt x="612" y="510"/>
                      </a:cubicBezTo>
                      <a:close/>
                      <a:moveTo>
                        <a:pt x="613" y="509"/>
                      </a:moveTo>
                      <a:cubicBezTo>
                        <a:pt x="613" y="509"/>
                        <a:pt x="614" y="509"/>
                        <a:pt x="614" y="509"/>
                      </a:cubicBezTo>
                      <a:cubicBezTo>
                        <a:pt x="614" y="509"/>
                        <a:pt x="614" y="509"/>
                        <a:pt x="614" y="510"/>
                      </a:cubicBezTo>
                      <a:cubicBezTo>
                        <a:pt x="613" y="510"/>
                        <a:pt x="613" y="510"/>
                        <a:pt x="613" y="509"/>
                      </a:cubicBezTo>
                      <a:close/>
                      <a:moveTo>
                        <a:pt x="637" y="538"/>
                      </a:moveTo>
                      <a:cubicBezTo>
                        <a:pt x="635" y="540"/>
                        <a:pt x="634" y="542"/>
                        <a:pt x="632" y="544"/>
                      </a:cubicBezTo>
                      <a:cubicBezTo>
                        <a:pt x="628" y="551"/>
                        <a:pt x="623" y="557"/>
                        <a:pt x="620" y="563"/>
                      </a:cubicBezTo>
                      <a:cubicBezTo>
                        <a:pt x="627" y="556"/>
                        <a:pt x="634" y="547"/>
                        <a:pt x="641" y="539"/>
                      </a:cubicBezTo>
                      <a:cubicBezTo>
                        <a:pt x="641" y="539"/>
                        <a:pt x="641" y="539"/>
                        <a:pt x="641" y="539"/>
                      </a:cubicBezTo>
                      <a:cubicBezTo>
                        <a:pt x="637" y="545"/>
                        <a:pt x="632" y="551"/>
                        <a:pt x="628" y="557"/>
                      </a:cubicBezTo>
                      <a:cubicBezTo>
                        <a:pt x="624" y="562"/>
                        <a:pt x="620" y="566"/>
                        <a:pt x="615" y="570"/>
                      </a:cubicBezTo>
                      <a:cubicBezTo>
                        <a:pt x="613" y="573"/>
                        <a:pt x="610" y="575"/>
                        <a:pt x="608" y="578"/>
                      </a:cubicBezTo>
                      <a:cubicBezTo>
                        <a:pt x="618" y="565"/>
                        <a:pt x="627" y="551"/>
                        <a:pt x="635" y="537"/>
                      </a:cubicBezTo>
                      <a:cubicBezTo>
                        <a:pt x="635" y="537"/>
                        <a:pt x="636" y="537"/>
                        <a:pt x="637" y="538"/>
                      </a:cubicBezTo>
                      <a:close/>
                      <a:moveTo>
                        <a:pt x="637" y="537"/>
                      </a:moveTo>
                      <a:cubicBezTo>
                        <a:pt x="636" y="536"/>
                        <a:pt x="636" y="536"/>
                        <a:pt x="635" y="536"/>
                      </a:cubicBezTo>
                      <a:cubicBezTo>
                        <a:pt x="636" y="534"/>
                        <a:pt x="636" y="533"/>
                        <a:pt x="637" y="532"/>
                      </a:cubicBezTo>
                      <a:cubicBezTo>
                        <a:pt x="639" y="531"/>
                        <a:pt x="640" y="530"/>
                        <a:pt x="642" y="529"/>
                      </a:cubicBezTo>
                      <a:cubicBezTo>
                        <a:pt x="640" y="532"/>
                        <a:pt x="639" y="534"/>
                        <a:pt x="637" y="537"/>
                      </a:cubicBezTo>
                      <a:close/>
                      <a:moveTo>
                        <a:pt x="633" y="532"/>
                      </a:moveTo>
                      <a:cubicBezTo>
                        <a:pt x="632" y="532"/>
                        <a:pt x="631" y="533"/>
                        <a:pt x="630" y="534"/>
                      </a:cubicBezTo>
                      <a:cubicBezTo>
                        <a:pt x="627" y="532"/>
                        <a:pt x="624" y="530"/>
                        <a:pt x="622" y="529"/>
                      </a:cubicBezTo>
                      <a:cubicBezTo>
                        <a:pt x="626" y="528"/>
                        <a:pt x="630" y="526"/>
                        <a:pt x="634" y="523"/>
                      </a:cubicBezTo>
                      <a:cubicBezTo>
                        <a:pt x="634" y="524"/>
                        <a:pt x="636" y="525"/>
                        <a:pt x="637" y="525"/>
                      </a:cubicBezTo>
                      <a:cubicBezTo>
                        <a:pt x="635" y="528"/>
                        <a:pt x="634" y="530"/>
                        <a:pt x="633" y="532"/>
                      </a:cubicBezTo>
                      <a:close/>
                      <a:moveTo>
                        <a:pt x="662" y="508"/>
                      </a:moveTo>
                      <a:cubicBezTo>
                        <a:pt x="662" y="509"/>
                        <a:pt x="662" y="510"/>
                        <a:pt x="662" y="511"/>
                      </a:cubicBezTo>
                      <a:cubicBezTo>
                        <a:pt x="655" y="522"/>
                        <a:pt x="648" y="534"/>
                        <a:pt x="642" y="546"/>
                      </a:cubicBezTo>
                      <a:cubicBezTo>
                        <a:pt x="639" y="549"/>
                        <a:pt x="637" y="553"/>
                        <a:pt x="634" y="556"/>
                      </a:cubicBezTo>
                      <a:cubicBezTo>
                        <a:pt x="632" y="558"/>
                        <a:pt x="630" y="560"/>
                        <a:pt x="628" y="562"/>
                      </a:cubicBezTo>
                      <a:cubicBezTo>
                        <a:pt x="626" y="564"/>
                        <a:pt x="625" y="566"/>
                        <a:pt x="623" y="568"/>
                      </a:cubicBezTo>
                      <a:cubicBezTo>
                        <a:pt x="620" y="571"/>
                        <a:pt x="617" y="574"/>
                        <a:pt x="614" y="576"/>
                      </a:cubicBezTo>
                      <a:cubicBezTo>
                        <a:pt x="616" y="575"/>
                        <a:pt x="617" y="574"/>
                        <a:pt x="618" y="572"/>
                      </a:cubicBezTo>
                      <a:cubicBezTo>
                        <a:pt x="615" y="575"/>
                        <a:pt x="612" y="578"/>
                        <a:pt x="609" y="581"/>
                      </a:cubicBezTo>
                      <a:cubicBezTo>
                        <a:pt x="614" y="576"/>
                        <a:pt x="618" y="571"/>
                        <a:pt x="623" y="566"/>
                      </a:cubicBezTo>
                      <a:cubicBezTo>
                        <a:pt x="629" y="559"/>
                        <a:pt x="634" y="552"/>
                        <a:pt x="640" y="544"/>
                      </a:cubicBezTo>
                      <a:cubicBezTo>
                        <a:pt x="645" y="536"/>
                        <a:pt x="650" y="528"/>
                        <a:pt x="656" y="520"/>
                      </a:cubicBezTo>
                      <a:cubicBezTo>
                        <a:pt x="656" y="520"/>
                        <a:pt x="656" y="519"/>
                        <a:pt x="656" y="519"/>
                      </a:cubicBezTo>
                      <a:cubicBezTo>
                        <a:pt x="656" y="519"/>
                        <a:pt x="656" y="519"/>
                        <a:pt x="656" y="519"/>
                      </a:cubicBezTo>
                      <a:cubicBezTo>
                        <a:pt x="658" y="516"/>
                        <a:pt x="660" y="512"/>
                        <a:pt x="662" y="508"/>
                      </a:cubicBezTo>
                      <a:close/>
                      <a:moveTo>
                        <a:pt x="640" y="527"/>
                      </a:moveTo>
                      <a:cubicBezTo>
                        <a:pt x="640" y="527"/>
                        <a:pt x="640" y="527"/>
                        <a:pt x="640" y="528"/>
                      </a:cubicBezTo>
                      <a:cubicBezTo>
                        <a:pt x="640" y="528"/>
                        <a:pt x="639" y="528"/>
                        <a:pt x="639" y="528"/>
                      </a:cubicBezTo>
                      <a:cubicBezTo>
                        <a:pt x="639" y="528"/>
                        <a:pt x="639" y="528"/>
                        <a:pt x="640" y="527"/>
                      </a:cubicBezTo>
                      <a:close/>
                      <a:moveTo>
                        <a:pt x="641" y="539"/>
                      </a:move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4" y="535"/>
                        <a:pt x="646" y="532"/>
                        <a:pt x="648" y="529"/>
                      </a:cubicBezTo>
                      <a:cubicBezTo>
                        <a:pt x="646" y="532"/>
                        <a:pt x="643" y="536"/>
                        <a:pt x="641" y="539"/>
                      </a:cubicBezTo>
                      <a:close/>
                      <a:moveTo>
                        <a:pt x="503" y="570"/>
                      </a:moveTo>
                      <a:cubicBezTo>
                        <a:pt x="503" y="570"/>
                        <a:pt x="503" y="570"/>
                        <a:pt x="504" y="569"/>
                      </a:cubicBezTo>
                      <a:cubicBezTo>
                        <a:pt x="500" y="576"/>
                        <a:pt x="496" y="583"/>
                        <a:pt x="493" y="590"/>
                      </a:cubicBezTo>
                      <a:cubicBezTo>
                        <a:pt x="490" y="588"/>
                        <a:pt x="488" y="588"/>
                        <a:pt x="486" y="587"/>
                      </a:cubicBezTo>
                      <a:cubicBezTo>
                        <a:pt x="485" y="587"/>
                        <a:pt x="485" y="587"/>
                        <a:pt x="485" y="587"/>
                      </a:cubicBezTo>
                      <a:cubicBezTo>
                        <a:pt x="488" y="588"/>
                        <a:pt x="490" y="589"/>
                        <a:pt x="492" y="590"/>
                      </a:cubicBezTo>
                      <a:cubicBezTo>
                        <a:pt x="490" y="594"/>
                        <a:pt x="488" y="598"/>
                        <a:pt x="487" y="603"/>
                      </a:cubicBezTo>
                      <a:cubicBezTo>
                        <a:pt x="483" y="601"/>
                        <a:pt x="480" y="600"/>
                        <a:pt x="477" y="599"/>
                      </a:cubicBezTo>
                      <a:cubicBezTo>
                        <a:pt x="479" y="594"/>
                        <a:pt x="482" y="589"/>
                        <a:pt x="484" y="584"/>
                      </a:cubicBezTo>
                      <a:cubicBezTo>
                        <a:pt x="486" y="583"/>
                        <a:pt x="487" y="582"/>
                        <a:pt x="489" y="580"/>
                      </a:cubicBezTo>
                      <a:cubicBezTo>
                        <a:pt x="488" y="582"/>
                        <a:pt x="486" y="582"/>
                        <a:pt x="484" y="584"/>
                      </a:cubicBezTo>
                      <a:cubicBezTo>
                        <a:pt x="485" y="582"/>
                        <a:pt x="485" y="582"/>
                        <a:pt x="486" y="580"/>
                      </a:cubicBezTo>
                      <a:cubicBezTo>
                        <a:pt x="492" y="577"/>
                        <a:pt x="497" y="573"/>
                        <a:pt x="503" y="570"/>
                      </a:cubicBezTo>
                      <a:close/>
                      <a:moveTo>
                        <a:pt x="516" y="563"/>
                      </a:moveTo>
                      <a:cubicBezTo>
                        <a:pt x="516" y="563"/>
                        <a:pt x="516" y="563"/>
                        <a:pt x="516" y="564"/>
                      </a:cubicBezTo>
                      <a:cubicBezTo>
                        <a:pt x="511" y="574"/>
                        <a:pt x="505" y="583"/>
                        <a:pt x="500" y="592"/>
                      </a:cubicBezTo>
                      <a:cubicBezTo>
                        <a:pt x="498" y="592"/>
                        <a:pt x="496" y="591"/>
                        <a:pt x="495" y="590"/>
                      </a:cubicBezTo>
                      <a:cubicBezTo>
                        <a:pt x="499" y="583"/>
                        <a:pt x="502" y="576"/>
                        <a:pt x="506" y="568"/>
                      </a:cubicBezTo>
                      <a:cubicBezTo>
                        <a:pt x="516" y="562"/>
                        <a:pt x="528" y="556"/>
                        <a:pt x="538" y="550"/>
                      </a:cubicBezTo>
                      <a:cubicBezTo>
                        <a:pt x="532" y="557"/>
                        <a:pt x="527" y="564"/>
                        <a:pt x="523" y="571"/>
                      </a:cubicBezTo>
                      <a:cubicBezTo>
                        <a:pt x="521" y="570"/>
                        <a:pt x="518" y="570"/>
                        <a:pt x="516" y="569"/>
                      </a:cubicBezTo>
                      <a:cubicBezTo>
                        <a:pt x="515" y="569"/>
                        <a:pt x="515" y="569"/>
                        <a:pt x="515" y="569"/>
                      </a:cubicBezTo>
                      <a:cubicBezTo>
                        <a:pt x="518" y="570"/>
                        <a:pt x="520" y="571"/>
                        <a:pt x="523" y="572"/>
                      </a:cubicBezTo>
                      <a:cubicBezTo>
                        <a:pt x="520" y="576"/>
                        <a:pt x="518" y="581"/>
                        <a:pt x="516" y="586"/>
                      </a:cubicBezTo>
                      <a:cubicBezTo>
                        <a:pt x="513" y="585"/>
                        <a:pt x="510" y="584"/>
                        <a:pt x="508" y="583"/>
                      </a:cubicBezTo>
                      <a:cubicBezTo>
                        <a:pt x="508" y="583"/>
                        <a:pt x="507" y="583"/>
                        <a:pt x="507" y="583"/>
                      </a:cubicBezTo>
                      <a:cubicBezTo>
                        <a:pt x="510" y="576"/>
                        <a:pt x="513" y="570"/>
                        <a:pt x="516" y="563"/>
                      </a:cubicBezTo>
                      <a:close/>
                      <a:moveTo>
                        <a:pt x="484" y="582"/>
                      </a:moveTo>
                      <a:cubicBezTo>
                        <a:pt x="484" y="583"/>
                        <a:pt x="483" y="584"/>
                        <a:pt x="482" y="585"/>
                      </a:cubicBezTo>
                      <a:cubicBezTo>
                        <a:pt x="480" y="586"/>
                        <a:pt x="479" y="587"/>
                        <a:pt x="477" y="588"/>
                      </a:cubicBezTo>
                      <a:cubicBezTo>
                        <a:pt x="474" y="590"/>
                        <a:pt x="471" y="592"/>
                        <a:pt x="468" y="593"/>
                      </a:cubicBezTo>
                      <a:cubicBezTo>
                        <a:pt x="468" y="593"/>
                        <a:pt x="468" y="593"/>
                        <a:pt x="468" y="593"/>
                      </a:cubicBezTo>
                      <a:cubicBezTo>
                        <a:pt x="468" y="593"/>
                        <a:pt x="467" y="594"/>
                        <a:pt x="467" y="594"/>
                      </a:cubicBezTo>
                      <a:cubicBezTo>
                        <a:pt x="459" y="599"/>
                        <a:pt x="451" y="604"/>
                        <a:pt x="444" y="609"/>
                      </a:cubicBezTo>
                      <a:cubicBezTo>
                        <a:pt x="445" y="606"/>
                        <a:pt x="447" y="604"/>
                        <a:pt x="448" y="602"/>
                      </a:cubicBezTo>
                      <a:cubicBezTo>
                        <a:pt x="460" y="596"/>
                        <a:pt x="472" y="589"/>
                        <a:pt x="484" y="582"/>
                      </a:cubicBezTo>
                      <a:close/>
                      <a:moveTo>
                        <a:pt x="507" y="583"/>
                      </a:moveTo>
                      <a:cubicBezTo>
                        <a:pt x="510" y="584"/>
                        <a:pt x="512" y="586"/>
                        <a:pt x="515" y="587"/>
                      </a:cubicBezTo>
                      <a:cubicBezTo>
                        <a:pt x="514" y="590"/>
                        <a:pt x="513" y="593"/>
                        <a:pt x="512" y="596"/>
                      </a:cubicBezTo>
                      <a:cubicBezTo>
                        <a:pt x="512" y="596"/>
                        <a:pt x="513" y="596"/>
                        <a:pt x="513" y="595"/>
                      </a:cubicBezTo>
                      <a:cubicBezTo>
                        <a:pt x="514" y="592"/>
                        <a:pt x="515" y="590"/>
                        <a:pt x="516" y="588"/>
                      </a:cubicBezTo>
                      <a:cubicBezTo>
                        <a:pt x="518" y="588"/>
                        <a:pt x="518" y="589"/>
                        <a:pt x="520" y="590"/>
                      </a:cubicBezTo>
                      <a:cubicBezTo>
                        <a:pt x="536" y="598"/>
                        <a:pt x="551" y="605"/>
                        <a:pt x="567" y="612"/>
                      </a:cubicBezTo>
                      <a:cubicBezTo>
                        <a:pt x="566" y="612"/>
                        <a:pt x="566" y="612"/>
                        <a:pt x="566" y="611"/>
                      </a:cubicBezTo>
                      <a:cubicBezTo>
                        <a:pt x="551" y="601"/>
                        <a:pt x="534" y="593"/>
                        <a:pt x="517" y="586"/>
                      </a:cubicBezTo>
                      <a:cubicBezTo>
                        <a:pt x="520" y="582"/>
                        <a:pt x="522" y="577"/>
                        <a:pt x="525" y="573"/>
                      </a:cubicBezTo>
                      <a:cubicBezTo>
                        <a:pt x="528" y="574"/>
                        <a:pt x="530" y="576"/>
                        <a:pt x="532" y="577"/>
                      </a:cubicBezTo>
                      <a:cubicBezTo>
                        <a:pt x="535" y="578"/>
                        <a:pt x="537" y="580"/>
                        <a:pt x="539" y="581"/>
                      </a:cubicBezTo>
                      <a:cubicBezTo>
                        <a:pt x="538" y="583"/>
                        <a:pt x="537" y="586"/>
                        <a:pt x="537" y="588"/>
                      </a:cubicBezTo>
                      <a:cubicBezTo>
                        <a:pt x="537" y="588"/>
                        <a:pt x="538" y="588"/>
                        <a:pt x="539" y="588"/>
                      </a:cubicBezTo>
                      <a:cubicBezTo>
                        <a:pt x="539" y="587"/>
                        <a:pt x="539" y="587"/>
                        <a:pt x="540" y="586"/>
                      </a:cubicBezTo>
                      <a:cubicBezTo>
                        <a:pt x="540" y="585"/>
                        <a:pt x="540" y="584"/>
                        <a:pt x="541" y="582"/>
                      </a:cubicBezTo>
                      <a:cubicBezTo>
                        <a:pt x="554" y="590"/>
                        <a:pt x="566" y="597"/>
                        <a:pt x="578" y="603"/>
                      </a:cubicBezTo>
                      <a:cubicBezTo>
                        <a:pt x="573" y="608"/>
                        <a:pt x="568" y="612"/>
                        <a:pt x="562" y="616"/>
                      </a:cubicBezTo>
                      <a:cubicBezTo>
                        <a:pt x="558" y="618"/>
                        <a:pt x="554" y="621"/>
                        <a:pt x="550" y="623"/>
                      </a:cubicBezTo>
                      <a:cubicBezTo>
                        <a:pt x="535" y="612"/>
                        <a:pt x="519" y="602"/>
                        <a:pt x="502" y="594"/>
                      </a:cubicBezTo>
                      <a:cubicBezTo>
                        <a:pt x="504" y="590"/>
                        <a:pt x="506" y="586"/>
                        <a:pt x="507" y="583"/>
                      </a:cubicBezTo>
                      <a:close/>
                      <a:moveTo>
                        <a:pt x="499" y="594"/>
                      </a:moveTo>
                      <a:cubicBezTo>
                        <a:pt x="498" y="595"/>
                        <a:pt x="496" y="597"/>
                        <a:pt x="495" y="599"/>
                      </a:cubicBezTo>
                      <a:cubicBezTo>
                        <a:pt x="495" y="600"/>
                        <a:pt x="494" y="600"/>
                        <a:pt x="494" y="600"/>
                      </a:cubicBezTo>
                      <a:cubicBezTo>
                        <a:pt x="493" y="602"/>
                        <a:pt x="493" y="604"/>
                        <a:pt x="493" y="606"/>
                      </a:cubicBezTo>
                      <a:cubicBezTo>
                        <a:pt x="492" y="605"/>
                        <a:pt x="490" y="604"/>
                        <a:pt x="488" y="604"/>
                      </a:cubicBezTo>
                      <a:cubicBezTo>
                        <a:pt x="490" y="600"/>
                        <a:pt x="492" y="596"/>
                        <a:pt x="494" y="592"/>
                      </a:cubicBezTo>
                      <a:cubicBezTo>
                        <a:pt x="496" y="592"/>
                        <a:pt x="497" y="593"/>
                        <a:pt x="499" y="594"/>
                      </a:cubicBezTo>
                      <a:close/>
                      <a:moveTo>
                        <a:pt x="475" y="598"/>
                      </a:moveTo>
                      <a:cubicBezTo>
                        <a:pt x="474" y="598"/>
                        <a:pt x="473" y="597"/>
                        <a:pt x="472" y="597"/>
                      </a:cubicBezTo>
                      <a:cubicBezTo>
                        <a:pt x="472" y="597"/>
                        <a:pt x="474" y="598"/>
                        <a:pt x="474" y="598"/>
                      </a:cubicBezTo>
                      <a:cubicBezTo>
                        <a:pt x="472" y="602"/>
                        <a:pt x="470" y="606"/>
                        <a:pt x="468" y="610"/>
                      </a:cubicBezTo>
                      <a:cubicBezTo>
                        <a:pt x="466" y="609"/>
                        <a:pt x="463" y="608"/>
                        <a:pt x="460" y="607"/>
                      </a:cubicBezTo>
                      <a:cubicBezTo>
                        <a:pt x="462" y="603"/>
                        <a:pt x="464" y="600"/>
                        <a:pt x="467" y="596"/>
                      </a:cubicBezTo>
                      <a:cubicBezTo>
                        <a:pt x="472" y="593"/>
                        <a:pt x="476" y="590"/>
                        <a:pt x="481" y="586"/>
                      </a:cubicBezTo>
                      <a:cubicBezTo>
                        <a:pt x="479" y="590"/>
                        <a:pt x="477" y="594"/>
                        <a:pt x="475" y="598"/>
                      </a:cubicBezTo>
                      <a:close/>
                      <a:moveTo>
                        <a:pt x="458" y="607"/>
                      </a:moveTo>
                      <a:cubicBezTo>
                        <a:pt x="458" y="607"/>
                        <a:pt x="458" y="607"/>
                        <a:pt x="458" y="607"/>
                      </a:cubicBezTo>
                      <a:cubicBezTo>
                        <a:pt x="458" y="607"/>
                        <a:pt x="457" y="607"/>
                        <a:pt x="457" y="607"/>
                      </a:cubicBezTo>
                      <a:cubicBezTo>
                        <a:pt x="457" y="608"/>
                        <a:pt x="457" y="608"/>
                        <a:pt x="457" y="608"/>
                      </a:cubicBezTo>
                      <a:cubicBezTo>
                        <a:pt x="456" y="610"/>
                        <a:pt x="454" y="613"/>
                        <a:pt x="453" y="615"/>
                      </a:cubicBezTo>
                      <a:cubicBezTo>
                        <a:pt x="450" y="614"/>
                        <a:pt x="448" y="612"/>
                        <a:pt x="445" y="611"/>
                      </a:cubicBezTo>
                      <a:cubicBezTo>
                        <a:pt x="443" y="611"/>
                        <a:pt x="443" y="611"/>
                        <a:pt x="443" y="611"/>
                      </a:cubicBezTo>
                      <a:cubicBezTo>
                        <a:pt x="446" y="612"/>
                        <a:pt x="450" y="614"/>
                        <a:pt x="453" y="616"/>
                      </a:cubicBezTo>
                      <a:cubicBezTo>
                        <a:pt x="451" y="619"/>
                        <a:pt x="449" y="622"/>
                        <a:pt x="447" y="625"/>
                      </a:cubicBezTo>
                      <a:cubicBezTo>
                        <a:pt x="446" y="624"/>
                        <a:pt x="444" y="624"/>
                        <a:pt x="443" y="623"/>
                      </a:cubicBezTo>
                      <a:cubicBezTo>
                        <a:pt x="442" y="623"/>
                        <a:pt x="442" y="623"/>
                        <a:pt x="442" y="623"/>
                      </a:cubicBezTo>
                      <a:cubicBezTo>
                        <a:pt x="444" y="624"/>
                        <a:pt x="445" y="625"/>
                        <a:pt x="447" y="626"/>
                      </a:cubicBezTo>
                      <a:cubicBezTo>
                        <a:pt x="446" y="626"/>
                        <a:pt x="446" y="627"/>
                        <a:pt x="446" y="627"/>
                      </a:cubicBezTo>
                      <a:cubicBezTo>
                        <a:pt x="442" y="626"/>
                        <a:pt x="439" y="624"/>
                        <a:pt x="436" y="623"/>
                      </a:cubicBezTo>
                      <a:cubicBezTo>
                        <a:pt x="438" y="618"/>
                        <a:pt x="441" y="614"/>
                        <a:pt x="444" y="610"/>
                      </a:cubicBezTo>
                      <a:cubicBezTo>
                        <a:pt x="451" y="606"/>
                        <a:pt x="458" y="602"/>
                        <a:pt x="465" y="597"/>
                      </a:cubicBezTo>
                      <a:cubicBezTo>
                        <a:pt x="462" y="600"/>
                        <a:pt x="460" y="604"/>
                        <a:pt x="458" y="607"/>
                      </a:cubicBezTo>
                      <a:close/>
                      <a:moveTo>
                        <a:pt x="458" y="610"/>
                      </a:moveTo>
                      <a:cubicBezTo>
                        <a:pt x="459" y="611"/>
                        <a:pt x="459" y="611"/>
                        <a:pt x="460" y="612"/>
                      </a:cubicBezTo>
                      <a:cubicBezTo>
                        <a:pt x="460" y="612"/>
                        <a:pt x="460" y="612"/>
                        <a:pt x="461" y="611"/>
                      </a:cubicBezTo>
                      <a:cubicBezTo>
                        <a:pt x="460" y="608"/>
                        <a:pt x="462" y="608"/>
                        <a:pt x="466" y="610"/>
                      </a:cubicBezTo>
                      <a:cubicBezTo>
                        <a:pt x="467" y="610"/>
                        <a:pt x="467" y="611"/>
                        <a:pt x="468" y="611"/>
                      </a:cubicBezTo>
                      <a:cubicBezTo>
                        <a:pt x="466" y="614"/>
                        <a:pt x="465" y="617"/>
                        <a:pt x="463" y="620"/>
                      </a:cubicBezTo>
                      <a:cubicBezTo>
                        <a:pt x="460" y="618"/>
                        <a:pt x="458" y="617"/>
                        <a:pt x="455" y="616"/>
                      </a:cubicBezTo>
                      <a:cubicBezTo>
                        <a:pt x="456" y="614"/>
                        <a:pt x="457" y="612"/>
                        <a:pt x="458" y="610"/>
                      </a:cubicBezTo>
                      <a:close/>
                      <a:moveTo>
                        <a:pt x="466" y="621"/>
                      </a:moveTo>
                      <a:cubicBezTo>
                        <a:pt x="467" y="618"/>
                        <a:pt x="468" y="615"/>
                        <a:pt x="470" y="612"/>
                      </a:cubicBezTo>
                      <a:cubicBezTo>
                        <a:pt x="474" y="614"/>
                        <a:pt x="477" y="615"/>
                        <a:pt x="480" y="617"/>
                      </a:cubicBezTo>
                      <a:cubicBezTo>
                        <a:pt x="479" y="620"/>
                        <a:pt x="478" y="624"/>
                        <a:pt x="476" y="627"/>
                      </a:cubicBezTo>
                      <a:cubicBezTo>
                        <a:pt x="473" y="624"/>
                        <a:pt x="469" y="622"/>
                        <a:pt x="466" y="621"/>
                      </a:cubicBezTo>
                      <a:close/>
                      <a:moveTo>
                        <a:pt x="445" y="603"/>
                      </a:moveTo>
                      <a:cubicBezTo>
                        <a:pt x="446" y="602"/>
                        <a:pt x="446" y="602"/>
                        <a:pt x="447" y="602"/>
                      </a:cubicBezTo>
                      <a:cubicBezTo>
                        <a:pt x="442" y="609"/>
                        <a:pt x="438" y="616"/>
                        <a:pt x="434" y="622"/>
                      </a:cubicBezTo>
                      <a:cubicBezTo>
                        <a:pt x="432" y="622"/>
                        <a:pt x="431" y="621"/>
                        <a:pt x="430" y="621"/>
                      </a:cubicBezTo>
                      <a:cubicBezTo>
                        <a:pt x="430" y="621"/>
                        <a:pt x="430" y="621"/>
                        <a:pt x="430" y="621"/>
                      </a:cubicBezTo>
                      <a:cubicBezTo>
                        <a:pt x="431" y="618"/>
                        <a:pt x="433" y="614"/>
                        <a:pt x="434" y="611"/>
                      </a:cubicBezTo>
                      <a:cubicBezTo>
                        <a:pt x="434" y="611"/>
                        <a:pt x="433" y="612"/>
                        <a:pt x="433" y="612"/>
                      </a:cubicBezTo>
                      <a:cubicBezTo>
                        <a:pt x="431" y="616"/>
                        <a:pt x="428" y="619"/>
                        <a:pt x="426" y="623"/>
                      </a:cubicBezTo>
                      <a:cubicBezTo>
                        <a:pt x="424" y="622"/>
                        <a:pt x="422" y="620"/>
                        <a:pt x="420" y="619"/>
                      </a:cubicBezTo>
                      <a:cubicBezTo>
                        <a:pt x="419" y="619"/>
                        <a:pt x="419" y="619"/>
                        <a:pt x="419" y="619"/>
                      </a:cubicBezTo>
                      <a:cubicBezTo>
                        <a:pt x="422" y="620"/>
                        <a:pt x="424" y="622"/>
                        <a:pt x="426" y="624"/>
                      </a:cubicBezTo>
                      <a:cubicBezTo>
                        <a:pt x="422" y="629"/>
                        <a:pt x="419" y="635"/>
                        <a:pt x="416" y="640"/>
                      </a:cubicBezTo>
                      <a:cubicBezTo>
                        <a:pt x="414" y="639"/>
                        <a:pt x="412" y="638"/>
                        <a:pt x="411" y="637"/>
                      </a:cubicBezTo>
                      <a:cubicBezTo>
                        <a:pt x="410" y="637"/>
                        <a:pt x="410" y="637"/>
                        <a:pt x="410" y="637"/>
                      </a:cubicBezTo>
                      <a:cubicBezTo>
                        <a:pt x="412" y="639"/>
                        <a:pt x="414" y="640"/>
                        <a:pt x="415" y="641"/>
                      </a:cubicBezTo>
                      <a:cubicBezTo>
                        <a:pt x="414" y="643"/>
                        <a:pt x="413" y="646"/>
                        <a:pt x="412" y="648"/>
                      </a:cubicBezTo>
                      <a:cubicBezTo>
                        <a:pt x="408" y="646"/>
                        <a:pt x="404" y="645"/>
                        <a:pt x="401" y="644"/>
                      </a:cubicBezTo>
                      <a:cubicBezTo>
                        <a:pt x="407" y="636"/>
                        <a:pt x="412" y="626"/>
                        <a:pt x="417" y="617"/>
                      </a:cubicBezTo>
                      <a:cubicBezTo>
                        <a:pt x="422" y="614"/>
                        <a:pt x="427" y="612"/>
                        <a:pt x="432" y="609"/>
                      </a:cubicBezTo>
                      <a:cubicBezTo>
                        <a:pt x="436" y="607"/>
                        <a:pt x="441" y="605"/>
                        <a:pt x="445" y="603"/>
                      </a:cubicBezTo>
                      <a:close/>
                      <a:moveTo>
                        <a:pt x="448" y="628"/>
                      </a:moveTo>
                      <a:cubicBezTo>
                        <a:pt x="448" y="628"/>
                        <a:pt x="448" y="627"/>
                        <a:pt x="448" y="627"/>
                      </a:cubicBezTo>
                      <a:cubicBezTo>
                        <a:pt x="451" y="629"/>
                        <a:pt x="454" y="630"/>
                        <a:pt x="457" y="632"/>
                      </a:cubicBezTo>
                      <a:cubicBezTo>
                        <a:pt x="457" y="632"/>
                        <a:pt x="457" y="632"/>
                        <a:pt x="457" y="632"/>
                      </a:cubicBezTo>
                      <a:cubicBezTo>
                        <a:pt x="454" y="631"/>
                        <a:pt x="451" y="630"/>
                        <a:pt x="448" y="628"/>
                      </a:cubicBezTo>
                      <a:close/>
                      <a:moveTo>
                        <a:pt x="445" y="628"/>
                      </a:moveTo>
                      <a:cubicBezTo>
                        <a:pt x="444" y="630"/>
                        <a:pt x="444" y="632"/>
                        <a:pt x="443" y="633"/>
                      </a:cubicBezTo>
                      <a:cubicBezTo>
                        <a:pt x="440" y="631"/>
                        <a:pt x="436" y="629"/>
                        <a:pt x="433" y="627"/>
                      </a:cubicBezTo>
                      <a:cubicBezTo>
                        <a:pt x="434" y="626"/>
                        <a:pt x="435" y="625"/>
                        <a:pt x="435" y="624"/>
                      </a:cubicBezTo>
                      <a:cubicBezTo>
                        <a:pt x="438" y="626"/>
                        <a:pt x="442" y="627"/>
                        <a:pt x="445" y="628"/>
                      </a:cubicBezTo>
                      <a:close/>
                      <a:moveTo>
                        <a:pt x="441" y="640"/>
                      </a:moveTo>
                      <a:cubicBezTo>
                        <a:pt x="442" y="639"/>
                        <a:pt x="442" y="638"/>
                        <a:pt x="442" y="638"/>
                      </a:cubicBezTo>
                      <a:cubicBezTo>
                        <a:pt x="443" y="637"/>
                        <a:pt x="443" y="636"/>
                        <a:pt x="444" y="636"/>
                      </a:cubicBezTo>
                      <a:cubicBezTo>
                        <a:pt x="452" y="641"/>
                        <a:pt x="460" y="646"/>
                        <a:pt x="468" y="650"/>
                      </a:cubicBezTo>
                      <a:cubicBezTo>
                        <a:pt x="454" y="645"/>
                        <a:pt x="441" y="641"/>
                        <a:pt x="428" y="637"/>
                      </a:cubicBezTo>
                      <a:cubicBezTo>
                        <a:pt x="430" y="634"/>
                        <a:pt x="431" y="631"/>
                        <a:pt x="433" y="628"/>
                      </a:cubicBezTo>
                      <a:cubicBezTo>
                        <a:pt x="436" y="630"/>
                        <a:pt x="439" y="632"/>
                        <a:pt x="442" y="634"/>
                      </a:cubicBezTo>
                      <a:cubicBezTo>
                        <a:pt x="441" y="636"/>
                        <a:pt x="440" y="638"/>
                        <a:pt x="439" y="640"/>
                      </a:cubicBezTo>
                      <a:cubicBezTo>
                        <a:pt x="440" y="640"/>
                        <a:pt x="440" y="640"/>
                        <a:pt x="441" y="640"/>
                      </a:cubicBezTo>
                      <a:close/>
                      <a:moveTo>
                        <a:pt x="445" y="634"/>
                      </a:moveTo>
                      <a:cubicBezTo>
                        <a:pt x="446" y="632"/>
                        <a:pt x="446" y="631"/>
                        <a:pt x="447" y="630"/>
                      </a:cubicBezTo>
                      <a:cubicBezTo>
                        <a:pt x="461" y="636"/>
                        <a:pt x="475" y="642"/>
                        <a:pt x="489" y="648"/>
                      </a:cubicBezTo>
                      <a:cubicBezTo>
                        <a:pt x="489" y="648"/>
                        <a:pt x="488" y="648"/>
                        <a:pt x="488" y="648"/>
                      </a:cubicBezTo>
                      <a:cubicBezTo>
                        <a:pt x="483" y="645"/>
                        <a:pt x="478" y="642"/>
                        <a:pt x="474" y="640"/>
                      </a:cubicBezTo>
                      <a:cubicBezTo>
                        <a:pt x="483" y="644"/>
                        <a:pt x="494" y="648"/>
                        <a:pt x="504" y="651"/>
                      </a:cubicBezTo>
                      <a:cubicBezTo>
                        <a:pt x="500" y="653"/>
                        <a:pt x="497" y="655"/>
                        <a:pt x="493" y="657"/>
                      </a:cubicBezTo>
                      <a:cubicBezTo>
                        <a:pt x="485" y="660"/>
                        <a:pt x="476" y="664"/>
                        <a:pt x="467" y="666"/>
                      </a:cubicBezTo>
                      <a:cubicBezTo>
                        <a:pt x="474" y="664"/>
                        <a:pt x="480" y="661"/>
                        <a:pt x="486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8" y="657"/>
                        <a:pt x="489" y="657"/>
                        <a:pt x="490" y="656"/>
                      </a:cubicBezTo>
                      <a:cubicBezTo>
                        <a:pt x="488" y="656"/>
                        <a:pt x="487" y="657"/>
                        <a:pt x="485" y="657"/>
                      </a:cubicBezTo>
                      <a:cubicBezTo>
                        <a:pt x="482" y="656"/>
                        <a:pt x="478" y="654"/>
                        <a:pt x="475" y="653"/>
                      </a:cubicBezTo>
                      <a:cubicBezTo>
                        <a:pt x="465" y="647"/>
                        <a:pt x="455" y="640"/>
                        <a:pt x="445" y="634"/>
                      </a:cubicBezTo>
                      <a:close/>
                      <a:moveTo>
                        <a:pt x="459" y="633"/>
                      </a:moveTo>
                      <a:cubicBezTo>
                        <a:pt x="459" y="633"/>
                        <a:pt x="459" y="633"/>
                        <a:pt x="459" y="633"/>
                      </a:cubicBezTo>
                      <a:cubicBezTo>
                        <a:pt x="460" y="634"/>
                        <a:pt x="461" y="634"/>
                        <a:pt x="462" y="635"/>
                      </a:cubicBezTo>
                      <a:cubicBezTo>
                        <a:pt x="461" y="634"/>
                        <a:pt x="460" y="634"/>
                        <a:pt x="459" y="633"/>
                      </a:cubicBezTo>
                      <a:close/>
                      <a:moveTo>
                        <a:pt x="462" y="621"/>
                      </a:moveTo>
                      <a:cubicBezTo>
                        <a:pt x="461" y="624"/>
                        <a:pt x="459" y="628"/>
                        <a:pt x="458" y="631"/>
                      </a:cubicBezTo>
                      <a:cubicBezTo>
                        <a:pt x="455" y="629"/>
                        <a:pt x="452" y="628"/>
                        <a:pt x="449" y="626"/>
                      </a:cubicBezTo>
                      <a:cubicBezTo>
                        <a:pt x="451" y="623"/>
                        <a:pt x="452" y="620"/>
                        <a:pt x="454" y="617"/>
                      </a:cubicBezTo>
                      <a:cubicBezTo>
                        <a:pt x="457" y="618"/>
                        <a:pt x="460" y="620"/>
                        <a:pt x="462" y="621"/>
                      </a:cubicBezTo>
                      <a:close/>
                      <a:moveTo>
                        <a:pt x="460" y="632"/>
                      </a:moveTo>
                      <a:cubicBezTo>
                        <a:pt x="461" y="628"/>
                        <a:pt x="463" y="625"/>
                        <a:pt x="465" y="622"/>
                      </a:cubicBezTo>
                      <a:cubicBezTo>
                        <a:pt x="478" y="630"/>
                        <a:pt x="491" y="637"/>
                        <a:pt x="504" y="644"/>
                      </a:cubicBezTo>
                      <a:cubicBezTo>
                        <a:pt x="504" y="644"/>
                        <a:pt x="504" y="643"/>
                        <a:pt x="504" y="643"/>
                      </a:cubicBezTo>
                      <a:cubicBezTo>
                        <a:pt x="495" y="637"/>
                        <a:pt x="486" y="632"/>
                        <a:pt x="477" y="627"/>
                      </a:cubicBezTo>
                      <a:cubicBezTo>
                        <a:pt x="478" y="624"/>
                        <a:pt x="480" y="621"/>
                        <a:pt x="482" y="618"/>
                      </a:cubicBezTo>
                      <a:cubicBezTo>
                        <a:pt x="494" y="624"/>
                        <a:pt x="506" y="632"/>
                        <a:pt x="516" y="640"/>
                      </a:cubicBezTo>
                      <a:cubicBezTo>
                        <a:pt x="516" y="640"/>
                        <a:pt x="516" y="639"/>
                        <a:pt x="516" y="639"/>
                      </a:cubicBezTo>
                      <a:cubicBezTo>
                        <a:pt x="510" y="634"/>
                        <a:pt x="504" y="629"/>
                        <a:pt x="498" y="625"/>
                      </a:cubicBezTo>
                      <a:cubicBezTo>
                        <a:pt x="498" y="625"/>
                        <a:pt x="498" y="625"/>
                        <a:pt x="498" y="625"/>
                      </a:cubicBezTo>
                      <a:cubicBezTo>
                        <a:pt x="498" y="624"/>
                        <a:pt x="497" y="624"/>
                        <a:pt x="496" y="624"/>
                      </a:cubicBezTo>
                      <a:cubicBezTo>
                        <a:pt x="492" y="621"/>
                        <a:pt x="487" y="618"/>
                        <a:pt x="482" y="616"/>
                      </a:cubicBezTo>
                      <a:cubicBezTo>
                        <a:pt x="484" y="612"/>
                        <a:pt x="486" y="609"/>
                        <a:pt x="488" y="605"/>
                      </a:cubicBezTo>
                      <a:cubicBezTo>
                        <a:pt x="504" y="614"/>
                        <a:pt x="521" y="622"/>
                        <a:pt x="537" y="630"/>
                      </a:cubicBezTo>
                      <a:cubicBezTo>
                        <a:pt x="538" y="630"/>
                        <a:pt x="539" y="631"/>
                        <a:pt x="540" y="631"/>
                      </a:cubicBezTo>
                      <a:cubicBezTo>
                        <a:pt x="530" y="637"/>
                        <a:pt x="520" y="643"/>
                        <a:pt x="510" y="648"/>
                      </a:cubicBezTo>
                      <a:cubicBezTo>
                        <a:pt x="508" y="649"/>
                        <a:pt x="506" y="650"/>
                        <a:pt x="505" y="651"/>
                      </a:cubicBezTo>
                      <a:cubicBezTo>
                        <a:pt x="490" y="645"/>
                        <a:pt x="474" y="639"/>
                        <a:pt x="460" y="632"/>
                      </a:cubicBezTo>
                      <a:close/>
                      <a:moveTo>
                        <a:pt x="486" y="604"/>
                      </a:moveTo>
                      <a:cubicBezTo>
                        <a:pt x="484" y="608"/>
                        <a:pt x="482" y="612"/>
                        <a:pt x="481" y="615"/>
                      </a:cubicBezTo>
                      <a:cubicBezTo>
                        <a:pt x="478" y="613"/>
                        <a:pt x="474" y="612"/>
                        <a:pt x="471" y="610"/>
                      </a:cubicBezTo>
                      <a:cubicBezTo>
                        <a:pt x="473" y="607"/>
                        <a:pt x="475" y="603"/>
                        <a:pt x="477" y="599"/>
                      </a:cubicBezTo>
                      <a:cubicBezTo>
                        <a:pt x="479" y="600"/>
                        <a:pt x="482" y="602"/>
                        <a:pt x="486" y="604"/>
                      </a:cubicBezTo>
                      <a:close/>
                      <a:moveTo>
                        <a:pt x="495" y="606"/>
                      </a:moveTo>
                      <a:cubicBezTo>
                        <a:pt x="498" y="603"/>
                        <a:pt x="500" y="599"/>
                        <a:pt x="502" y="595"/>
                      </a:cubicBezTo>
                      <a:cubicBezTo>
                        <a:pt x="518" y="603"/>
                        <a:pt x="534" y="613"/>
                        <a:pt x="550" y="624"/>
                      </a:cubicBezTo>
                      <a:cubicBezTo>
                        <a:pt x="546" y="625"/>
                        <a:pt x="542" y="627"/>
                        <a:pt x="539" y="629"/>
                      </a:cubicBezTo>
                      <a:cubicBezTo>
                        <a:pt x="542" y="628"/>
                        <a:pt x="546" y="626"/>
                        <a:pt x="550" y="624"/>
                      </a:cubicBezTo>
                      <a:cubicBezTo>
                        <a:pt x="550" y="624"/>
                        <a:pt x="550" y="624"/>
                        <a:pt x="551" y="624"/>
                      </a:cubicBezTo>
                      <a:cubicBezTo>
                        <a:pt x="548" y="626"/>
                        <a:pt x="544" y="628"/>
                        <a:pt x="541" y="631"/>
                      </a:cubicBezTo>
                      <a:cubicBezTo>
                        <a:pt x="540" y="630"/>
                        <a:pt x="539" y="630"/>
                        <a:pt x="539" y="629"/>
                      </a:cubicBezTo>
                      <a:cubicBezTo>
                        <a:pt x="524" y="621"/>
                        <a:pt x="510" y="613"/>
                        <a:pt x="495" y="606"/>
                      </a:cubicBezTo>
                      <a:close/>
                      <a:moveTo>
                        <a:pt x="375" y="648"/>
                      </a:moveTo>
                      <a:cubicBezTo>
                        <a:pt x="374" y="648"/>
                        <a:pt x="373" y="647"/>
                        <a:pt x="372" y="647"/>
                      </a:cubicBezTo>
                      <a:cubicBezTo>
                        <a:pt x="372" y="647"/>
                        <a:pt x="372" y="647"/>
                        <a:pt x="372" y="647"/>
                      </a:cubicBezTo>
                      <a:cubicBezTo>
                        <a:pt x="372" y="648"/>
                        <a:pt x="371" y="648"/>
                        <a:pt x="371" y="648"/>
                      </a:cubicBezTo>
                      <a:cubicBezTo>
                        <a:pt x="371" y="649"/>
                        <a:pt x="371" y="650"/>
                        <a:pt x="371" y="651"/>
                      </a:cubicBezTo>
                      <a:cubicBezTo>
                        <a:pt x="371" y="652"/>
                        <a:pt x="372" y="652"/>
                        <a:pt x="372" y="652"/>
                      </a:cubicBezTo>
                      <a:cubicBezTo>
                        <a:pt x="372" y="652"/>
                        <a:pt x="372" y="652"/>
                        <a:pt x="372" y="651"/>
                      </a:cubicBezTo>
                      <a:cubicBezTo>
                        <a:pt x="373" y="650"/>
                        <a:pt x="373" y="650"/>
                        <a:pt x="373" y="650"/>
                      </a:cubicBezTo>
                      <a:cubicBezTo>
                        <a:pt x="374" y="650"/>
                        <a:pt x="374" y="650"/>
                        <a:pt x="375" y="650"/>
                      </a:cubicBezTo>
                      <a:cubicBezTo>
                        <a:pt x="373" y="652"/>
                        <a:pt x="372" y="655"/>
                        <a:pt x="371" y="658"/>
                      </a:cubicBezTo>
                      <a:cubicBezTo>
                        <a:pt x="368" y="664"/>
                        <a:pt x="367" y="669"/>
                        <a:pt x="368" y="672"/>
                      </a:cubicBezTo>
                      <a:cubicBezTo>
                        <a:pt x="369" y="672"/>
                        <a:pt x="369" y="671"/>
                        <a:pt x="369" y="670"/>
                      </a:cubicBezTo>
                      <a:cubicBezTo>
                        <a:pt x="370" y="667"/>
                        <a:pt x="372" y="664"/>
                        <a:pt x="373" y="661"/>
                      </a:cubicBezTo>
                      <a:cubicBezTo>
                        <a:pt x="375" y="662"/>
                        <a:pt x="378" y="662"/>
                        <a:pt x="380" y="662"/>
                      </a:cubicBezTo>
                      <a:cubicBezTo>
                        <a:pt x="380" y="663"/>
                        <a:pt x="379" y="664"/>
                        <a:pt x="379" y="664"/>
                      </a:cubicBezTo>
                      <a:cubicBezTo>
                        <a:pt x="379" y="664"/>
                        <a:pt x="380" y="664"/>
                        <a:pt x="380" y="664"/>
                      </a:cubicBezTo>
                      <a:cubicBezTo>
                        <a:pt x="380" y="663"/>
                        <a:pt x="380" y="663"/>
                        <a:pt x="381" y="663"/>
                      </a:cubicBezTo>
                      <a:cubicBezTo>
                        <a:pt x="390" y="664"/>
                        <a:pt x="399" y="668"/>
                        <a:pt x="408" y="672"/>
                      </a:cubicBezTo>
                      <a:cubicBezTo>
                        <a:pt x="408" y="672"/>
                        <a:pt x="408" y="671"/>
                        <a:pt x="408" y="671"/>
                      </a:cubicBezTo>
                      <a:cubicBezTo>
                        <a:pt x="399" y="666"/>
                        <a:pt x="391" y="663"/>
                        <a:pt x="382" y="661"/>
                      </a:cubicBezTo>
                      <a:cubicBezTo>
                        <a:pt x="383" y="659"/>
                        <a:pt x="385" y="656"/>
                        <a:pt x="386" y="654"/>
                      </a:cubicBezTo>
                      <a:cubicBezTo>
                        <a:pt x="398" y="660"/>
                        <a:pt x="410" y="665"/>
                        <a:pt x="422" y="669"/>
                      </a:cubicBezTo>
                      <a:cubicBezTo>
                        <a:pt x="410" y="672"/>
                        <a:pt x="398" y="674"/>
                        <a:pt x="387" y="678"/>
                      </a:cubicBezTo>
                      <a:cubicBezTo>
                        <a:pt x="374" y="681"/>
                        <a:pt x="362" y="683"/>
                        <a:pt x="348" y="684"/>
                      </a:cubicBezTo>
                      <a:cubicBezTo>
                        <a:pt x="323" y="687"/>
                        <a:pt x="298" y="686"/>
                        <a:pt x="274" y="683"/>
                      </a:cubicBezTo>
                      <a:cubicBezTo>
                        <a:pt x="270" y="682"/>
                        <a:pt x="267" y="682"/>
                        <a:pt x="264" y="681"/>
                      </a:cubicBezTo>
                      <a:cubicBezTo>
                        <a:pt x="264" y="681"/>
                        <a:pt x="264" y="681"/>
                        <a:pt x="264" y="681"/>
                      </a:cubicBezTo>
                      <a:cubicBezTo>
                        <a:pt x="255" y="678"/>
                        <a:pt x="247" y="676"/>
                        <a:pt x="238" y="674"/>
                      </a:cubicBezTo>
                      <a:cubicBezTo>
                        <a:pt x="242" y="674"/>
                        <a:pt x="246" y="675"/>
                        <a:pt x="251" y="675"/>
                      </a:cubicBezTo>
                      <a:cubicBezTo>
                        <a:pt x="244" y="674"/>
                        <a:pt x="238" y="673"/>
                        <a:pt x="231" y="671"/>
                      </a:cubicBezTo>
                      <a:cubicBezTo>
                        <a:pt x="204" y="655"/>
                        <a:pt x="176" y="638"/>
                        <a:pt x="149" y="622"/>
                      </a:cubicBezTo>
                      <a:cubicBezTo>
                        <a:pt x="151" y="622"/>
                        <a:pt x="153" y="623"/>
                        <a:pt x="155" y="623"/>
                      </a:cubicBezTo>
                      <a:cubicBezTo>
                        <a:pt x="148" y="622"/>
                        <a:pt x="142" y="618"/>
                        <a:pt x="137" y="614"/>
                      </a:cubicBezTo>
                      <a:cubicBezTo>
                        <a:pt x="133" y="610"/>
                        <a:pt x="128" y="606"/>
                        <a:pt x="124" y="602"/>
                      </a:cubicBezTo>
                      <a:cubicBezTo>
                        <a:pt x="120" y="597"/>
                        <a:pt x="117" y="592"/>
                        <a:pt x="113" y="586"/>
                      </a:cubicBezTo>
                      <a:cubicBezTo>
                        <a:pt x="97" y="559"/>
                        <a:pt x="79" y="532"/>
                        <a:pt x="60" y="507"/>
                      </a:cubicBezTo>
                      <a:cubicBezTo>
                        <a:pt x="73" y="527"/>
                        <a:pt x="86" y="548"/>
                        <a:pt x="99" y="568"/>
                      </a:cubicBezTo>
                      <a:cubicBezTo>
                        <a:pt x="104" y="577"/>
                        <a:pt x="109" y="585"/>
                        <a:pt x="115" y="593"/>
                      </a:cubicBezTo>
                      <a:cubicBezTo>
                        <a:pt x="110" y="588"/>
                        <a:pt x="105" y="583"/>
                        <a:pt x="100" y="579"/>
                      </a:cubicBezTo>
                      <a:cubicBezTo>
                        <a:pt x="99" y="577"/>
                        <a:pt x="97" y="576"/>
                        <a:pt x="96" y="574"/>
                      </a:cubicBezTo>
                      <a:cubicBezTo>
                        <a:pt x="92" y="568"/>
                        <a:pt x="88" y="562"/>
                        <a:pt x="84" y="556"/>
                      </a:cubicBezTo>
                      <a:cubicBezTo>
                        <a:pt x="86" y="558"/>
                        <a:pt x="89" y="559"/>
                        <a:pt x="92" y="561"/>
                      </a:cubicBezTo>
                      <a:cubicBezTo>
                        <a:pt x="91" y="559"/>
                        <a:pt x="90" y="557"/>
                        <a:pt x="88" y="556"/>
                      </a:cubicBezTo>
                      <a:cubicBezTo>
                        <a:pt x="85" y="554"/>
                        <a:pt x="82" y="551"/>
                        <a:pt x="80" y="548"/>
                      </a:cubicBezTo>
                      <a:cubicBezTo>
                        <a:pt x="69" y="531"/>
                        <a:pt x="59" y="514"/>
                        <a:pt x="49" y="496"/>
                      </a:cubicBezTo>
                      <a:cubicBezTo>
                        <a:pt x="46" y="494"/>
                        <a:pt x="44" y="490"/>
                        <a:pt x="44" y="486"/>
                      </a:cubicBezTo>
                      <a:cubicBezTo>
                        <a:pt x="40" y="478"/>
                        <a:pt x="37" y="469"/>
                        <a:pt x="34" y="461"/>
                      </a:cubicBezTo>
                      <a:cubicBezTo>
                        <a:pt x="34" y="460"/>
                        <a:pt x="34" y="460"/>
                        <a:pt x="34" y="458"/>
                      </a:cubicBezTo>
                      <a:cubicBezTo>
                        <a:pt x="34" y="458"/>
                        <a:pt x="33" y="457"/>
                        <a:pt x="33" y="456"/>
                      </a:cubicBezTo>
                      <a:cubicBezTo>
                        <a:pt x="50" y="473"/>
                        <a:pt x="67" y="489"/>
                        <a:pt x="85" y="505"/>
                      </a:cubicBezTo>
                      <a:cubicBezTo>
                        <a:pt x="85" y="508"/>
                        <a:pt x="85" y="511"/>
                        <a:pt x="85" y="514"/>
                      </a:cubicBezTo>
                      <a:cubicBezTo>
                        <a:pt x="86" y="514"/>
                        <a:pt x="86" y="513"/>
                        <a:pt x="87" y="512"/>
                      </a:cubicBezTo>
                      <a:cubicBezTo>
                        <a:pt x="87" y="510"/>
                        <a:pt x="87" y="508"/>
                        <a:pt x="87" y="506"/>
                      </a:cubicBezTo>
                      <a:cubicBezTo>
                        <a:pt x="89" y="508"/>
                        <a:pt x="91" y="510"/>
                        <a:pt x="93" y="512"/>
                      </a:cubicBezTo>
                      <a:cubicBezTo>
                        <a:pt x="92" y="512"/>
                        <a:pt x="92" y="512"/>
                        <a:pt x="92" y="513"/>
                      </a:cubicBezTo>
                      <a:cubicBezTo>
                        <a:pt x="93" y="514"/>
                        <a:pt x="94" y="515"/>
                        <a:pt x="96" y="514"/>
                      </a:cubicBezTo>
                      <a:cubicBezTo>
                        <a:pt x="96" y="515"/>
                        <a:pt x="97" y="516"/>
                        <a:pt x="98" y="516"/>
                      </a:cubicBezTo>
                      <a:cubicBezTo>
                        <a:pt x="98" y="517"/>
                        <a:pt x="98" y="517"/>
                        <a:pt x="99" y="517"/>
                      </a:cubicBezTo>
                      <a:cubicBezTo>
                        <a:pt x="108" y="530"/>
                        <a:pt x="117" y="542"/>
                        <a:pt x="126" y="554"/>
                      </a:cubicBezTo>
                      <a:cubicBezTo>
                        <a:pt x="126" y="554"/>
                        <a:pt x="126" y="554"/>
                        <a:pt x="126" y="554"/>
                      </a:cubicBezTo>
                      <a:cubicBezTo>
                        <a:pt x="120" y="542"/>
                        <a:pt x="113" y="532"/>
                        <a:pt x="105" y="522"/>
                      </a:cubicBezTo>
                      <a:cubicBezTo>
                        <a:pt x="110" y="526"/>
                        <a:pt x="114" y="530"/>
                        <a:pt x="119" y="534"/>
                      </a:cubicBezTo>
                      <a:cubicBezTo>
                        <a:pt x="120" y="534"/>
                        <a:pt x="120" y="534"/>
                        <a:pt x="121" y="534"/>
                      </a:cubicBezTo>
                      <a:cubicBezTo>
                        <a:pt x="118" y="531"/>
                        <a:pt x="115" y="528"/>
                        <a:pt x="112" y="526"/>
                      </a:cubicBezTo>
                      <a:cubicBezTo>
                        <a:pt x="104" y="518"/>
                        <a:pt x="95" y="510"/>
                        <a:pt x="87" y="503"/>
                      </a:cubicBezTo>
                      <a:cubicBezTo>
                        <a:pt x="87" y="502"/>
                        <a:pt x="87" y="502"/>
                        <a:pt x="87" y="501"/>
                      </a:cubicBezTo>
                      <a:cubicBezTo>
                        <a:pt x="88" y="502"/>
                        <a:pt x="89" y="503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4" y="508"/>
                        <a:pt x="99" y="511"/>
                        <a:pt x="103" y="515"/>
                      </a:cubicBezTo>
                      <a:cubicBezTo>
                        <a:pt x="104" y="515"/>
                        <a:pt x="104" y="515"/>
                        <a:pt x="104" y="514"/>
                      </a:cubicBezTo>
                      <a:cubicBezTo>
                        <a:pt x="104" y="514"/>
                        <a:pt x="104" y="514"/>
                        <a:pt x="104" y="514"/>
                      </a:cubicBezTo>
                      <a:cubicBezTo>
                        <a:pt x="104" y="514"/>
                        <a:pt x="103" y="514"/>
                        <a:pt x="103" y="513"/>
                      </a:cubicBezTo>
                      <a:cubicBezTo>
                        <a:pt x="99" y="510"/>
                        <a:pt x="95" y="507"/>
                        <a:pt x="91" y="503"/>
                      </a:cubicBezTo>
                      <a:cubicBezTo>
                        <a:pt x="92" y="503"/>
                        <a:pt x="92" y="503"/>
                        <a:pt x="92" y="503"/>
                      </a:cubicBezTo>
                      <a:cubicBezTo>
                        <a:pt x="96" y="504"/>
                        <a:pt x="100" y="506"/>
                        <a:pt x="104" y="508"/>
                      </a:cubicBezTo>
                      <a:cubicBezTo>
                        <a:pt x="110" y="511"/>
                        <a:pt x="115" y="514"/>
                        <a:pt x="120" y="517"/>
                      </a:cubicBezTo>
                      <a:cubicBezTo>
                        <a:pt x="123" y="523"/>
                        <a:pt x="127" y="529"/>
                        <a:pt x="130" y="535"/>
                      </a:cubicBezTo>
                      <a:cubicBezTo>
                        <a:pt x="130" y="535"/>
                        <a:pt x="130" y="535"/>
                        <a:pt x="130" y="535"/>
                      </a:cubicBezTo>
                      <a:cubicBezTo>
                        <a:pt x="130" y="536"/>
                        <a:pt x="131" y="536"/>
                        <a:pt x="131" y="536"/>
                      </a:cubicBezTo>
                      <a:cubicBezTo>
                        <a:pt x="135" y="543"/>
                        <a:pt x="139" y="550"/>
                        <a:pt x="143" y="556"/>
                      </a:cubicBezTo>
                      <a:cubicBezTo>
                        <a:pt x="144" y="556"/>
                        <a:pt x="144" y="556"/>
                        <a:pt x="144" y="555"/>
                      </a:cubicBezTo>
                      <a:cubicBezTo>
                        <a:pt x="144" y="555"/>
                        <a:pt x="144" y="555"/>
                        <a:pt x="144" y="554"/>
                      </a:cubicBezTo>
                      <a:cubicBezTo>
                        <a:pt x="143" y="554"/>
                        <a:pt x="143" y="553"/>
                        <a:pt x="143" y="552"/>
                      </a:cubicBezTo>
                      <a:cubicBezTo>
                        <a:pt x="142" y="551"/>
                        <a:pt x="141" y="549"/>
                        <a:pt x="140" y="547"/>
                      </a:cubicBezTo>
                      <a:cubicBezTo>
                        <a:pt x="149" y="560"/>
                        <a:pt x="159" y="572"/>
                        <a:pt x="170" y="584"/>
                      </a:cubicBezTo>
                      <a:cubicBezTo>
                        <a:pt x="170" y="584"/>
                        <a:pt x="170" y="583"/>
                        <a:pt x="170" y="583"/>
                      </a:cubicBezTo>
                      <a:cubicBezTo>
                        <a:pt x="159" y="570"/>
                        <a:pt x="149" y="556"/>
                        <a:pt x="139" y="543"/>
                      </a:cubicBezTo>
                      <a:cubicBezTo>
                        <a:pt x="142" y="544"/>
                        <a:pt x="144" y="546"/>
                        <a:pt x="147" y="548"/>
                      </a:cubicBezTo>
                      <a:cubicBezTo>
                        <a:pt x="148" y="548"/>
                        <a:pt x="148" y="548"/>
                        <a:pt x="149" y="548"/>
                      </a:cubicBezTo>
                      <a:cubicBezTo>
                        <a:pt x="150" y="550"/>
                        <a:pt x="151" y="552"/>
                        <a:pt x="152" y="554"/>
                      </a:cubicBezTo>
                      <a:cubicBezTo>
                        <a:pt x="152" y="554"/>
                        <a:pt x="152" y="553"/>
                        <a:pt x="152" y="553"/>
                      </a:cubicBezTo>
                      <a:cubicBezTo>
                        <a:pt x="152" y="552"/>
                        <a:pt x="151" y="551"/>
                        <a:pt x="151" y="550"/>
                      </a:cubicBezTo>
                      <a:cubicBezTo>
                        <a:pt x="153" y="551"/>
                        <a:pt x="156" y="553"/>
                        <a:pt x="158" y="554"/>
                      </a:cubicBezTo>
                      <a:cubicBezTo>
                        <a:pt x="164" y="563"/>
                        <a:pt x="170" y="573"/>
                        <a:pt x="176" y="582"/>
                      </a:cubicBezTo>
                      <a:cubicBezTo>
                        <a:pt x="176" y="582"/>
                        <a:pt x="176" y="582"/>
                        <a:pt x="176" y="582"/>
                      </a:cubicBezTo>
                      <a:cubicBezTo>
                        <a:pt x="174" y="578"/>
                        <a:pt x="173" y="574"/>
                        <a:pt x="171" y="571"/>
                      </a:cubicBezTo>
                      <a:cubicBezTo>
                        <a:pt x="177" y="578"/>
                        <a:pt x="184" y="583"/>
                        <a:pt x="193" y="586"/>
                      </a:cubicBezTo>
                      <a:cubicBezTo>
                        <a:pt x="190" y="584"/>
                        <a:pt x="188" y="583"/>
                        <a:pt x="186" y="581"/>
                      </a:cubicBezTo>
                      <a:cubicBezTo>
                        <a:pt x="180" y="575"/>
                        <a:pt x="175" y="568"/>
                        <a:pt x="170" y="562"/>
                      </a:cubicBezTo>
                      <a:cubicBezTo>
                        <a:pt x="179" y="568"/>
                        <a:pt x="188" y="574"/>
                        <a:pt x="197" y="580"/>
                      </a:cubicBezTo>
                      <a:cubicBezTo>
                        <a:pt x="207" y="594"/>
                        <a:pt x="217" y="608"/>
                        <a:pt x="226" y="622"/>
                      </a:cubicBezTo>
                      <a:cubicBezTo>
                        <a:pt x="221" y="618"/>
                        <a:pt x="215" y="615"/>
                        <a:pt x="210" y="611"/>
                      </a:cubicBezTo>
                      <a:cubicBezTo>
                        <a:pt x="177" y="590"/>
                        <a:pt x="144" y="568"/>
                        <a:pt x="112" y="545"/>
                      </a:cubicBezTo>
                      <a:cubicBezTo>
                        <a:pt x="112" y="545"/>
                        <a:pt x="112" y="545"/>
                        <a:pt x="112" y="545"/>
                      </a:cubicBezTo>
                      <a:cubicBezTo>
                        <a:pt x="88" y="526"/>
                        <a:pt x="66" y="505"/>
                        <a:pt x="44" y="483"/>
                      </a:cubicBezTo>
                      <a:cubicBezTo>
                        <a:pt x="44" y="483"/>
                        <a:pt x="44" y="483"/>
                        <a:pt x="44" y="483"/>
                      </a:cubicBezTo>
                      <a:cubicBezTo>
                        <a:pt x="45" y="486"/>
                        <a:pt x="47" y="489"/>
                        <a:pt x="50" y="492"/>
                      </a:cubicBezTo>
                      <a:cubicBezTo>
                        <a:pt x="77" y="522"/>
                        <a:pt x="106" y="547"/>
                        <a:pt x="138" y="567"/>
                      </a:cubicBezTo>
                      <a:cubicBezTo>
                        <a:pt x="138" y="566"/>
                        <a:pt x="137" y="565"/>
                        <a:pt x="136" y="564"/>
                      </a:cubicBezTo>
                      <a:cubicBezTo>
                        <a:pt x="166" y="583"/>
                        <a:pt x="195" y="602"/>
                        <a:pt x="224" y="623"/>
                      </a:cubicBezTo>
                      <a:cubicBezTo>
                        <a:pt x="226" y="624"/>
                        <a:pt x="228" y="626"/>
                        <a:pt x="230" y="627"/>
                      </a:cubicBezTo>
                      <a:cubicBezTo>
                        <a:pt x="230" y="627"/>
                        <a:pt x="230" y="628"/>
                        <a:pt x="230" y="628"/>
                      </a:cubicBezTo>
                      <a:cubicBezTo>
                        <a:pt x="230" y="628"/>
                        <a:pt x="230" y="628"/>
                        <a:pt x="230" y="627"/>
                      </a:cubicBezTo>
                      <a:cubicBezTo>
                        <a:pt x="264" y="650"/>
                        <a:pt x="299" y="669"/>
                        <a:pt x="336" y="683"/>
                      </a:cubicBezTo>
                      <a:cubicBezTo>
                        <a:pt x="328" y="680"/>
                        <a:pt x="320" y="676"/>
                        <a:pt x="312" y="672"/>
                      </a:cubicBezTo>
                      <a:cubicBezTo>
                        <a:pt x="289" y="660"/>
                        <a:pt x="266" y="647"/>
                        <a:pt x="244" y="633"/>
                      </a:cubicBezTo>
                      <a:cubicBezTo>
                        <a:pt x="244" y="633"/>
                        <a:pt x="244" y="633"/>
                        <a:pt x="244" y="633"/>
                      </a:cubicBezTo>
                      <a:cubicBezTo>
                        <a:pt x="236" y="621"/>
                        <a:pt x="228" y="609"/>
                        <a:pt x="220" y="597"/>
                      </a:cubicBezTo>
                      <a:cubicBezTo>
                        <a:pt x="228" y="602"/>
                        <a:pt x="236" y="609"/>
                        <a:pt x="244" y="615"/>
                      </a:cubicBezTo>
                      <a:cubicBezTo>
                        <a:pt x="247" y="617"/>
                        <a:pt x="249" y="619"/>
                        <a:pt x="252" y="621"/>
                      </a:cubicBezTo>
                      <a:cubicBezTo>
                        <a:pt x="256" y="629"/>
                        <a:pt x="261" y="637"/>
                        <a:pt x="267" y="644"/>
                      </a:cubicBezTo>
                      <a:cubicBezTo>
                        <a:pt x="268" y="644"/>
                        <a:pt x="270" y="644"/>
                        <a:pt x="271" y="644"/>
                      </a:cubicBezTo>
                      <a:cubicBezTo>
                        <a:pt x="271" y="644"/>
                        <a:pt x="270" y="644"/>
                        <a:pt x="270" y="643"/>
                      </a:cubicBezTo>
                      <a:cubicBezTo>
                        <a:pt x="265" y="637"/>
                        <a:pt x="260" y="630"/>
                        <a:pt x="256" y="624"/>
                      </a:cubicBezTo>
                      <a:cubicBezTo>
                        <a:pt x="264" y="630"/>
                        <a:pt x="273" y="635"/>
                        <a:pt x="282" y="641"/>
                      </a:cubicBezTo>
                      <a:cubicBezTo>
                        <a:pt x="284" y="644"/>
                        <a:pt x="286" y="647"/>
                        <a:pt x="289" y="650"/>
                      </a:cubicBezTo>
                      <a:cubicBezTo>
                        <a:pt x="289" y="650"/>
                        <a:pt x="290" y="649"/>
                        <a:pt x="290" y="648"/>
                      </a:cubicBezTo>
                      <a:cubicBezTo>
                        <a:pt x="289" y="648"/>
                        <a:pt x="289" y="647"/>
                        <a:pt x="288" y="646"/>
                      </a:cubicBezTo>
                      <a:cubicBezTo>
                        <a:pt x="288" y="646"/>
                        <a:pt x="287" y="645"/>
                        <a:pt x="286" y="644"/>
                      </a:cubicBezTo>
                      <a:cubicBezTo>
                        <a:pt x="292" y="647"/>
                        <a:pt x="299" y="650"/>
                        <a:pt x="305" y="654"/>
                      </a:cubicBezTo>
                      <a:cubicBezTo>
                        <a:pt x="307" y="656"/>
                        <a:pt x="308" y="658"/>
                        <a:pt x="310" y="659"/>
                      </a:cubicBezTo>
                      <a:cubicBezTo>
                        <a:pt x="310" y="658"/>
                        <a:pt x="310" y="658"/>
                        <a:pt x="309" y="658"/>
                      </a:cubicBezTo>
                      <a:cubicBezTo>
                        <a:pt x="309" y="657"/>
                        <a:pt x="308" y="656"/>
                        <a:pt x="308" y="656"/>
                      </a:cubicBezTo>
                      <a:cubicBezTo>
                        <a:pt x="321" y="662"/>
                        <a:pt x="334" y="667"/>
                        <a:pt x="347" y="672"/>
                      </a:cubicBezTo>
                      <a:cubicBezTo>
                        <a:pt x="334" y="666"/>
                        <a:pt x="321" y="660"/>
                        <a:pt x="308" y="652"/>
                      </a:cubicBezTo>
                      <a:cubicBezTo>
                        <a:pt x="308" y="652"/>
                        <a:pt x="306" y="651"/>
                        <a:pt x="306" y="650"/>
                      </a:cubicBezTo>
                      <a:cubicBezTo>
                        <a:pt x="301" y="643"/>
                        <a:pt x="297" y="636"/>
                        <a:pt x="292" y="629"/>
                      </a:cubicBezTo>
                      <a:cubicBezTo>
                        <a:pt x="291" y="631"/>
                        <a:pt x="292" y="634"/>
                        <a:pt x="294" y="639"/>
                      </a:cubicBezTo>
                      <a:cubicBezTo>
                        <a:pt x="296" y="642"/>
                        <a:pt x="298" y="644"/>
                        <a:pt x="300" y="647"/>
                      </a:cubicBezTo>
                      <a:cubicBezTo>
                        <a:pt x="293" y="643"/>
                        <a:pt x="287" y="639"/>
                        <a:pt x="281" y="636"/>
                      </a:cubicBezTo>
                      <a:cubicBezTo>
                        <a:pt x="276" y="628"/>
                        <a:pt x="272" y="620"/>
                        <a:pt x="268" y="612"/>
                      </a:cubicBezTo>
                      <a:cubicBezTo>
                        <a:pt x="290" y="626"/>
                        <a:pt x="312" y="640"/>
                        <a:pt x="335" y="654"/>
                      </a:cubicBezTo>
                      <a:cubicBezTo>
                        <a:pt x="336" y="654"/>
                        <a:pt x="336" y="654"/>
                        <a:pt x="337" y="654"/>
                      </a:cubicBezTo>
                      <a:cubicBezTo>
                        <a:pt x="308" y="635"/>
                        <a:pt x="278" y="616"/>
                        <a:pt x="249" y="598"/>
                      </a:cubicBezTo>
                      <a:cubicBezTo>
                        <a:pt x="220" y="580"/>
                        <a:pt x="191" y="563"/>
                        <a:pt x="162" y="548"/>
                      </a:cubicBezTo>
                      <a:cubicBezTo>
                        <a:pt x="160" y="545"/>
                        <a:pt x="159" y="543"/>
                        <a:pt x="158" y="540"/>
                      </a:cubicBezTo>
                      <a:cubicBezTo>
                        <a:pt x="166" y="545"/>
                        <a:pt x="174" y="550"/>
                        <a:pt x="182" y="555"/>
                      </a:cubicBezTo>
                      <a:cubicBezTo>
                        <a:pt x="183" y="555"/>
                        <a:pt x="185" y="556"/>
                        <a:pt x="187" y="557"/>
                      </a:cubicBezTo>
                      <a:cubicBezTo>
                        <a:pt x="193" y="560"/>
                        <a:pt x="199" y="564"/>
                        <a:pt x="206" y="567"/>
                      </a:cubicBezTo>
                      <a:cubicBezTo>
                        <a:pt x="212" y="570"/>
                        <a:pt x="218" y="573"/>
                        <a:pt x="224" y="576"/>
                      </a:cubicBezTo>
                      <a:cubicBezTo>
                        <a:pt x="222" y="575"/>
                        <a:pt x="222" y="575"/>
                        <a:pt x="222" y="575"/>
                      </a:cubicBezTo>
                      <a:cubicBezTo>
                        <a:pt x="230" y="580"/>
                        <a:pt x="238" y="585"/>
                        <a:pt x="246" y="590"/>
                      </a:cubicBezTo>
                      <a:cubicBezTo>
                        <a:pt x="252" y="594"/>
                        <a:pt x="258" y="598"/>
                        <a:pt x="264" y="602"/>
                      </a:cubicBezTo>
                      <a:cubicBezTo>
                        <a:pt x="264" y="602"/>
                        <a:pt x="264" y="602"/>
                        <a:pt x="265" y="602"/>
                      </a:cubicBezTo>
                      <a:cubicBezTo>
                        <a:pt x="265" y="602"/>
                        <a:pt x="266" y="603"/>
                        <a:pt x="266" y="603"/>
                      </a:cubicBezTo>
                      <a:cubicBezTo>
                        <a:pt x="276" y="610"/>
                        <a:pt x="286" y="616"/>
                        <a:pt x="296" y="623"/>
                      </a:cubicBezTo>
                      <a:cubicBezTo>
                        <a:pt x="296" y="623"/>
                        <a:pt x="297" y="624"/>
                        <a:pt x="298" y="624"/>
                      </a:cubicBezTo>
                      <a:cubicBezTo>
                        <a:pt x="300" y="626"/>
                        <a:pt x="302" y="628"/>
                        <a:pt x="305" y="629"/>
                      </a:cubicBezTo>
                      <a:cubicBezTo>
                        <a:pt x="282" y="618"/>
                        <a:pt x="282" y="618"/>
                        <a:pt x="282" y="618"/>
                      </a:cubicBezTo>
                      <a:cubicBezTo>
                        <a:pt x="286" y="621"/>
                        <a:pt x="290" y="623"/>
                        <a:pt x="294" y="626"/>
                      </a:cubicBezTo>
                      <a:cubicBezTo>
                        <a:pt x="302" y="630"/>
                        <a:pt x="309" y="634"/>
                        <a:pt x="317" y="638"/>
                      </a:cubicBezTo>
                      <a:cubicBezTo>
                        <a:pt x="323" y="642"/>
                        <a:pt x="329" y="645"/>
                        <a:pt x="336" y="648"/>
                      </a:cubicBezTo>
                      <a:cubicBezTo>
                        <a:pt x="338" y="649"/>
                        <a:pt x="342" y="650"/>
                        <a:pt x="345" y="652"/>
                      </a:cubicBezTo>
                      <a:cubicBezTo>
                        <a:pt x="332" y="644"/>
                        <a:pt x="332" y="644"/>
                        <a:pt x="332" y="644"/>
                      </a:cubicBezTo>
                      <a:cubicBezTo>
                        <a:pt x="354" y="655"/>
                        <a:pt x="354" y="655"/>
                        <a:pt x="354" y="655"/>
                      </a:cubicBezTo>
                      <a:cubicBezTo>
                        <a:pt x="353" y="657"/>
                        <a:pt x="353" y="657"/>
                        <a:pt x="353" y="657"/>
                      </a:cubicBezTo>
                      <a:cubicBezTo>
                        <a:pt x="355" y="656"/>
                        <a:pt x="355" y="656"/>
                        <a:pt x="355" y="656"/>
                      </a:cubicBezTo>
                      <a:cubicBezTo>
                        <a:pt x="357" y="656"/>
                        <a:pt x="357" y="656"/>
                        <a:pt x="357" y="656"/>
                      </a:cubicBezTo>
                      <a:cubicBezTo>
                        <a:pt x="357" y="656"/>
                        <a:pt x="357" y="656"/>
                        <a:pt x="358" y="656"/>
                      </a:cubicBezTo>
                      <a:cubicBezTo>
                        <a:pt x="358" y="655"/>
                        <a:pt x="358" y="655"/>
                        <a:pt x="358" y="655"/>
                      </a:cubicBezTo>
                      <a:cubicBezTo>
                        <a:pt x="358" y="654"/>
                        <a:pt x="358" y="654"/>
                        <a:pt x="358" y="654"/>
                      </a:cubicBezTo>
                      <a:cubicBezTo>
                        <a:pt x="365" y="649"/>
                        <a:pt x="372" y="644"/>
                        <a:pt x="380" y="639"/>
                      </a:cubicBezTo>
                      <a:cubicBezTo>
                        <a:pt x="380" y="639"/>
                        <a:pt x="379" y="640"/>
                        <a:pt x="379" y="640"/>
                      </a:cubicBezTo>
                      <a:cubicBezTo>
                        <a:pt x="378" y="641"/>
                        <a:pt x="376" y="642"/>
                        <a:pt x="375" y="643"/>
                      </a:cubicBezTo>
                      <a:cubicBezTo>
                        <a:pt x="376" y="642"/>
                        <a:pt x="378" y="642"/>
                        <a:pt x="378" y="641"/>
                      </a:cubicBezTo>
                      <a:cubicBezTo>
                        <a:pt x="378" y="643"/>
                        <a:pt x="376" y="646"/>
                        <a:pt x="375" y="648"/>
                      </a:cubicBezTo>
                      <a:close/>
                      <a:moveTo>
                        <a:pt x="390" y="643"/>
                      </a:moveTo>
                      <a:cubicBezTo>
                        <a:pt x="390" y="643"/>
                        <a:pt x="390" y="643"/>
                        <a:pt x="390" y="643"/>
                      </a:cubicBezTo>
                      <a:cubicBezTo>
                        <a:pt x="390" y="643"/>
                        <a:pt x="389" y="643"/>
                        <a:pt x="389" y="643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90" y="645"/>
                        <a:pt x="390" y="645"/>
                        <a:pt x="390" y="645"/>
                      </a:cubicBezTo>
                      <a:cubicBezTo>
                        <a:pt x="388" y="648"/>
                        <a:pt x="387" y="650"/>
                        <a:pt x="386" y="652"/>
                      </a:cubicBezTo>
                      <a:cubicBezTo>
                        <a:pt x="383" y="652"/>
                        <a:pt x="381" y="650"/>
                        <a:pt x="378" y="649"/>
                      </a:cubicBezTo>
                      <a:cubicBezTo>
                        <a:pt x="380" y="646"/>
                        <a:pt x="381" y="642"/>
                        <a:pt x="383" y="638"/>
                      </a:cubicBezTo>
                      <a:cubicBezTo>
                        <a:pt x="386" y="636"/>
                        <a:pt x="390" y="634"/>
                        <a:pt x="392" y="632"/>
                      </a:cubicBezTo>
                      <a:cubicBezTo>
                        <a:pt x="395" y="630"/>
                        <a:pt x="398" y="628"/>
                        <a:pt x="400" y="626"/>
                      </a:cubicBezTo>
                      <a:cubicBezTo>
                        <a:pt x="397" y="632"/>
                        <a:pt x="394" y="638"/>
                        <a:pt x="391" y="643"/>
                      </a:cubicBezTo>
                      <a:cubicBezTo>
                        <a:pt x="391" y="643"/>
                        <a:pt x="390" y="643"/>
                        <a:pt x="390" y="643"/>
                      </a:cubicBezTo>
                      <a:close/>
                      <a:moveTo>
                        <a:pt x="384" y="637"/>
                      </a:moveTo>
                      <a:cubicBezTo>
                        <a:pt x="384" y="636"/>
                        <a:pt x="384" y="636"/>
                        <a:pt x="384" y="636"/>
                      </a:cubicBezTo>
                      <a:cubicBezTo>
                        <a:pt x="388" y="634"/>
                        <a:pt x="391" y="631"/>
                        <a:pt x="395" y="629"/>
                      </a:cubicBezTo>
                      <a:cubicBezTo>
                        <a:pt x="391" y="632"/>
                        <a:pt x="388" y="634"/>
                        <a:pt x="384" y="637"/>
                      </a:cubicBezTo>
                      <a:close/>
                      <a:moveTo>
                        <a:pt x="430" y="621"/>
                      </a:moveTo>
                      <a:cubicBezTo>
                        <a:pt x="431" y="622"/>
                        <a:pt x="432" y="622"/>
                        <a:pt x="434" y="623"/>
                      </a:cubicBezTo>
                      <a:cubicBezTo>
                        <a:pt x="433" y="624"/>
                        <a:pt x="432" y="625"/>
                        <a:pt x="432" y="626"/>
                      </a:cubicBezTo>
                      <a:cubicBezTo>
                        <a:pt x="430" y="625"/>
                        <a:pt x="429" y="624"/>
                        <a:pt x="428" y="624"/>
                      </a:cubicBezTo>
                      <a:cubicBezTo>
                        <a:pt x="428" y="623"/>
                        <a:pt x="429" y="622"/>
                        <a:pt x="430" y="621"/>
                      </a:cubicBezTo>
                      <a:close/>
                      <a:moveTo>
                        <a:pt x="405" y="623"/>
                      </a:moveTo>
                      <a:cubicBezTo>
                        <a:pt x="408" y="621"/>
                        <a:pt x="412" y="620"/>
                        <a:pt x="415" y="618"/>
                      </a:cubicBezTo>
                      <a:cubicBezTo>
                        <a:pt x="410" y="626"/>
                        <a:pt x="404" y="635"/>
                        <a:pt x="399" y="644"/>
                      </a:cubicBezTo>
                      <a:cubicBezTo>
                        <a:pt x="397" y="644"/>
                        <a:pt x="395" y="643"/>
                        <a:pt x="393" y="643"/>
                      </a:cubicBezTo>
                      <a:cubicBezTo>
                        <a:pt x="397" y="637"/>
                        <a:pt x="401" y="630"/>
                        <a:pt x="404" y="624"/>
                      </a:cubicBezTo>
                      <a:cubicBezTo>
                        <a:pt x="404" y="624"/>
                        <a:pt x="405" y="623"/>
                        <a:pt x="405" y="623"/>
                      </a:cubicBezTo>
                      <a:close/>
                      <a:moveTo>
                        <a:pt x="399" y="645"/>
                      </a:moveTo>
                      <a:cubicBezTo>
                        <a:pt x="398" y="645"/>
                        <a:pt x="398" y="646"/>
                        <a:pt x="398" y="646"/>
                      </a:cubicBezTo>
                      <a:cubicBezTo>
                        <a:pt x="398" y="646"/>
                        <a:pt x="397" y="646"/>
                        <a:pt x="396" y="647"/>
                      </a:cubicBezTo>
                      <a:cubicBezTo>
                        <a:pt x="395" y="648"/>
                        <a:pt x="394" y="649"/>
                        <a:pt x="395" y="651"/>
                      </a:cubicBezTo>
                      <a:cubicBezTo>
                        <a:pt x="395" y="652"/>
                        <a:pt x="395" y="652"/>
                        <a:pt x="395" y="652"/>
                      </a:cubicBezTo>
                      <a:cubicBezTo>
                        <a:pt x="397" y="650"/>
                        <a:pt x="399" y="647"/>
                        <a:pt x="400" y="645"/>
                      </a:cubicBezTo>
                      <a:cubicBezTo>
                        <a:pt x="404" y="645"/>
                        <a:pt x="408" y="646"/>
                        <a:pt x="411" y="648"/>
                      </a:cubicBezTo>
                      <a:cubicBezTo>
                        <a:pt x="410" y="650"/>
                        <a:pt x="410" y="651"/>
                        <a:pt x="409" y="652"/>
                      </a:cubicBezTo>
                      <a:cubicBezTo>
                        <a:pt x="410" y="652"/>
                        <a:pt x="410" y="652"/>
                        <a:pt x="411" y="652"/>
                      </a:cubicBezTo>
                      <a:cubicBezTo>
                        <a:pt x="411" y="651"/>
                        <a:pt x="412" y="651"/>
                        <a:pt x="412" y="650"/>
                      </a:cubicBezTo>
                      <a:cubicBezTo>
                        <a:pt x="412" y="650"/>
                        <a:pt x="412" y="649"/>
                        <a:pt x="413" y="649"/>
                      </a:cubicBezTo>
                      <a:cubicBezTo>
                        <a:pt x="414" y="650"/>
                        <a:pt x="414" y="650"/>
                        <a:pt x="415" y="651"/>
                      </a:cubicBezTo>
                      <a:cubicBezTo>
                        <a:pt x="424" y="658"/>
                        <a:pt x="434" y="663"/>
                        <a:pt x="445" y="665"/>
                      </a:cubicBezTo>
                      <a:cubicBezTo>
                        <a:pt x="442" y="664"/>
                        <a:pt x="439" y="663"/>
                        <a:pt x="437" y="661"/>
                      </a:cubicBezTo>
                      <a:cubicBezTo>
                        <a:pt x="429" y="656"/>
                        <a:pt x="422" y="651"/>
                        <a:pt x="413" y="648"/>
                      </a:cubicBezTo>
                      <a:cubicBezTo>
                        <a:pt x="414" y="646"/>
                        <a:pt x="416" y="644"/>
                        <a:pt x="417" y="642"/>
                      </a:cubicBezTo>
                      <a:cubicBezTo>
                        <a:pt x="418" y="643"/>
                        <a:pt x="420" y="644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34" y="653"/>
                        <a:pt x="446" y="660"/>
                        <a:pt x="459" y="666"/>
                      </a:cubicBezTo>
                      <a:cubicBezTo>
                        <a:pt x="451" y="670"/>
                        <a:pt x="443" y="672"/>
                        <a:pt x="435" y="675"/>
                      </a:cubicBezTo>
                      <a:cubicBezTo>
                        <a:pt x="426" y="677"/>
                        <a:pt x="418" y="679"/>
                        <a:pt x="409" y="680"/>
                      </a:cubicBezTo>
                      <a:cubicBezTo>
                        <a:pt x="412" y="680"/>
                        <a:pt x="415" y="680"/>
                        <a:pt x="418" y="680"/>
                      </a:cubicBezTo>
                      <a:cubicBezTo>
                        <a:pt x="414" y="682"/>
                        <a:pt x="410" y="683"/>
                        <a:pt x="405" y="684"/>
                      </a:cubicBezTo>
                      <a:cubicBezTo>
                        <a:pt x="404" y="684"/>
                        <a:pt x="402" y="684"/>
                        <a:pt x="401" y="685"/>
                      </a:cubicBezTo>
                      <a:cubicBezTo>
                        <a:pt x="405" y="682"/>
                        <a:pt x="410" y="679"/>
                        <a:pt x="414" y="676"/>
                      </a:cubicBezTo>
                      <a:cubicBezTo>
                        <a:pt x="406" y="680"/>
                        <a:pt x="398" y="684"/>
                        <a:pt x="389" y="687"/>
                      </a:cubicBezTo>
                      <a:cubicBezTo>
                        <a:pt x="387" y="688"/>
                        <a:pt x="385" y="688"/>
                        <a:pt x="383" y="688"/>
                      </a:cubicBezTo>
                      <a:cubicBezTo>
                        <a:pt x="375" y="688"/>
                        <a:pt x="366" y="688"/>
                        <a:pt x="358" y="688"/>
                      </a:cubicBezTo>
                      <a:cubicBezTo>
                        <a:pt x="354" y="688"/>
                        <a:pt x="351" y="688"/>
                        <a:pt x="348" y="688"/>
                      </a:cubicBezTo>
                      <a:cubicBezTo>
                        <a:pt x="374" y="684"/>
                        <a:pt x="400" y="678"/>
                        <a:pt x="424" y="670"/>
                      </a:cubicBezTo>
                      <a:cubicBezTo>
                        <a:pt x="429" y="672"/>
                        <a:pt x="433" y="673"/>
                        <a:pt x="437" y="674"/>
                      </a:cubicBezTo>
                      <a:cubicBezTo>
                        <a:pt x="437" y="674"/>
                        <a:pt x="436" y="674"/>
                        <a:pt x="436" y="674"/>
                      </a:cubicBezTo>
                      <a:cubicBezTo>
                        <a:pt x="433" y="672"/>
                        <a:pt x="430" y="671"/>
                        <a:pt x="426" y="670"/>
                      </a:cubicBezTo>
                      <a:cubicBezTo>
                        <a:pt x="430" y="668"/>
                        <a:pt x="433" y="667"/>
                        <a:pt x="436" y="666"/>
                      </a:cubicBezTo>
                      <a:cubicBezTo>
                        <a:pt x="432" y="667"/>
                        <a:pt x="428" y="668"/>
                        <a:pt x="424" y="669"/>
                      </a:cubicBezTo>
                      <a:cubicBezTo>
                        <a:pt x="412" y="663"/>
                        <a:pt x="400" y="658"/>
                        <a:pt x="387" y="653"/>
                      </a:cubicBezTo>
                      <a:cubicBezTo>
                        <a:pt x="388" y="651"/>
                        <a:pt x="390" y="648"/>
                        <a:pt x="392" y="646"/>
                      </a:cubicBezTo>
                      <a:cubicBezTo>
                        <a:pt x="394" y="645"/>
                        <a:pt x="396" y="645"/>
                        <a:pt x="399" y="645"/>
                      </a:cubicBezTo>
                      <a:close/>
                      <a:moveTo>
                        <a:pt x="428" y="625"/>
                      </a:moveTo>
                      <a:cubicBezTo>
                        <a:pt x="428" y="626"/>
                        <a:pt x="430" y="626"/>
                        <a:pt x="431" y="627"/>
                      </a:cubicBezTo>
                      <a:cubicBezTo>
                        <a:pt x="429" y="630"/>
                        <a:pt x="427" y="633"/>
                        <a:pt x="425" y="636"/>
                      </a:cubicBezTo>
                      <a:cubicBezTo>
                        <a:pt x="424" y="636"/>
                        <a:pt x="423" y="635"/>
                        <a:pt x="422" y="635"/>
                      </a:cubicBezTo>
                      <a:cubicBezTo>
                        <a:pt x="424" y="632"/>
                        <a:pt x="426" y="628"/>
                        <a:pt x="428" y="625"/>
                      </a:cubicBezTo>
                      <a:close/>
                      <a:moveTo>
                        <a:pt x="423" y="645"/>
                      </a:moveTo>
                      <a:cubicBezTo>
                        <a:pt x="423" y="645"/>
                        <a:pt x="423" y="645"/>
                        <a:pt x="423" y="645"/>
                      </a:cubicBezTo>
                      <a:cubicBezTo>
                        <a:pt x="424" y="643"/>
                        <a:pt x="426" y="641"/>
                        <a:pt x="427" y="639"/>
                      </a:cubicBezTo>
                      <a:cubicBezTo>
                        <a:pt x="428" y="640"/>
                        <a:pt x="430" y="640"/>
                        <a:pt x="433" y="642"/>
                      </a:cubicBezTo>
                      <a:cubicBezTo>
                        <a:pt x="448" y="647"/>
                        <a:pt x="463" y="652"/>
                        <a:pt x="478" y="656"/>
                      </a:cubicBezTo>
                      <a:cubicBezTo>
                        <a:pt x="479" y="656"/>
                        <a:pt x="480" y="657"/>
                        <a:pt x="482" y="658"/>
                      </a:cubicBezTo>
                      <a:cubicBezTo>
                        <a:pt x="475" y="660"/>
                        <a:pt x="469" y="662"/>
                        <a:pt x="462" y="664"/>
                      </a:cubicBezTo>
                      <a:cubicBezTo>
                        <a:pt x="462" y="665"/>
                        <a:pt x="461" y="665"/>
                        <a:pt x="460" y="666"/>
                      </a:cubicBezTo>
                      <a:cubicBezTo>
                        <a:pt x="460" y="665"/>
                        <a:pt x="459" y="664"/>
                        <a:pt x="459" y="664"/>
                      </a:cubicBezTo>
                      <a:cubicBezTo>
                        <a:pt x="446" y="658"/>
                        <a:pt x="435" y="652"/>
                        <a:pt x="423" y="645"/>
                      </a:cubicBezTo>
                      <a:close/>
                      <a:moveTo>
                        <a:pt x="421" y="643"/>
                      </a:moveTo>
                      <a:cubicBezTo>
                        <a:pt x="421" y="643"/>
                        <a:pt x="421" y="643"/>
                        <a:pt x="421" y="644"/>
                      </a:cubicBezTo>
                      <a:cubicBezTo>
                        <a:pt x="420" y="643"/>
                        <a:pt x="419" y="642"/>
                        <a:pt x="418" y="642"/>
                      </a:cubicBezTo>
                      <a:cubicBezTo>
                        <a:pt x="419" y="640"/>
                        <a:pt x="420" y="638"/>
                        <a:pt x="421" y="636"/>
                      </a:cubicBezTo>
                      <a:cubicBezTo>
                        <a:pt x="422" y="636"/>
                        <a:pt x="423" y="637"/>
                        <a:pt x="424" y="638"/>
                      </a:cubicBezTo>
                      <a:cubicBezTo>
                        <a:pt x="423" y="640"/>
                        <a:pt x="422" y="641"/>
                        <a:pt x="421" y="643"/>
                      </a:cubicBezTo>
                      <a:close/>
                      <a:moveTo>
                        <a:pt x="379" y="650"/>
                      </a:moveTo>
                      <a:cubicBezTo>
                        <a:pt x="381" y="651"/>
                        <a:pt x="383" y="652"/>
                        <a:pt x="385" y="654"/>
                      </a:cubicBezTo>
                      <a:cubicBezTo>
                        <a:pt x="384" y="656"/>
                        <a:pt x="382" y="659"/>
                        <a:pt x="381" y="661"/>
                      </a:cubicBezTo>
                      <a:cubicBezTo>
                        <a:pt x="378" y="661"/>
                        <a:pt x="376" y="661"/>
                        <a:pt x="373" y="661"/>
                      </a:cubicBezTo>
                      <a:cubicBezTo>
                        <a:pt x="375" y="657"/>
                        <a:pt x="376" y="653"/>
                        <a:pt x="378" y="650"/>
                      </a:cubicBezTo>
                      <a:cubicBezTo>
                        <a:pt x="378" y="650"/>
                        <a:pt x="378" y="650"/>
                        <a:pt x="379" y="650"/>
                      </a:cubicBezTo>
                      <a:close/>
                      <a:moveTo>
                        <a:pt x="383" y="693"/>
                      </a:moveTo>
                      <a:cubicBezTo>
                        <a:pt x="384" y="692"/>
                        <a:pt x="384" y="692"/>
                        <a:pt x="384" y="692"/>
                      </a:cubicBezTo>
                      <a:cubicBezTo>
                        <a:pt x="388" y="692"/>
                        <a:pt x="392" y="692"/>
                        <a:pt x="397" y="692"/>
                      </a:cubicBezTo>
                      <a:cubicBezTo>
                        <a:pt x="392" y="692"/>
                        <a:pt x="388" y="692"/>
                        <a:pt x="383" y="693"/>
                      </a:cubicBezTo>
                      <a:close/>
                      <a:moveTo>
                        <a:pt x="498" y="660"/>
                      </a:moveTo>
                      <a:cubicBezTo>
                        <a:pt x="498" y="660"/>
                        <a:pt x="498" y="660"/>
                        <a:pt x="498" y="660"/>
                      </a:cubicBezTo>
                      <a:cubicBezTo>
                        <a:pt x="498" y="661"/>
                        <a:pt x="497" y="661"/>
                        <a:pt x="496" y="662"/>
                      </a:cubicBezTo>
                      <a:cubicBezTo>
                        <a:pt x="496" y="661"/>
                        <a:pt x="497" y="661"/>
                        <a:pt x="498" y="660"/>
                      </a:cubicBezTo>
                      <a:close/>
                      <a:moveTo>
                        <a:pt x="482" y="658"/>
                      </a:moveTo>
                      <a:cubicBezTo>
                        <a:pt x="482" y="658"/>
                        <a:pt x="482" y="657"/>
                        <a:pt x="482" y="657"/>
                      </a:cubicBezTo>
                      <a:cubicBezTo>
                        <a:pt x="481" y="657"/>
                        <a:pt x="481" y="656"/>
                        <a:pt x="480" y="656"/>
                      </a:cubicBezTo>
                      <a:cubicBezTo>
                        <a:pt x="482" y="656"/>
                        <a:pt x="483" y="657"/>
                        <a:pt x="484" y="657"/>
                      </a:cubicBezTo>
                      <a:cubicBezTo>
                        <a:pt x="484" y="658"/>
                        <a:pt x="483" y="658"/>
                        <a:pt x="482" y="658"/>
                      </a:cubicBezTo>
                      <a:close/>
                      <a:moveTo>
                        <a:pt x="487" y="662"/>
                      </a:moveTo>
                      <a:cubicBezTo>
                        <a:pt x="487" y="662"/>
                        <a:pt x="487" y="662"/>
                        <a:pt x="487" y="662"/>
                      </a:cubicBezTo>
                      <a:cubicBezTo>
                        <a:pt x="488" y="662"/>
                        <a:pt x="489" y="662"/>
                        <a:pt x="490" y="662"/>
                      </a:cubicBezTo>
                      <a:cubicBezTo>
                        <a:pt x="481" y="666"/>
                        <a:pt x="472" y="671"/>
                        <a:pt x="463" y="675"/>
                      </a:cubicBezTo>
                      <a:cubicBezTo>
                        <a:pt x="468" y="673"/>
                        <a:pt x="472" y="672"/>
                        <a:pt x="478" y="670"/>
                      </a:cubicBezTo>
                      <a:cubicBezTo>
                        <a:pt x="471" y="672"/>
                        <a:pt x="464" y="675"/>
                        <a:pt x="458" y="678"/>
                      </a:cubicBezTo>
                      <a:cubicBezTo>
                        <a:pt x="468" y="672"/>
                        <a:pt x="477" y="667"/>
                        <a:pt x="487" y="662"/>
                      </a:cubicBezTo>
                      <a:close/>
                      <a:moveTo>
                        <a:pt x="449" y="680"/>
                      </a:moveTo>
                      <a:cubicBezTo>
                        <a:pt x="447" y="681"/>
                        <a:pt x="444" y="682"/>
                        <a:pt x="442" y="683"/>
                      </a:cubicBezTo>
                      <a:cubicBezTo>
                        <a:pt x="428" y="685"/>
                        <a:pt x="413" y="686"/>
                        <a:pt x="398" y="688"/>
                      </a:cubicBezTo>
                      <a:cubicBezTo>
                        <a:pt x="413" y="684"/>
                        <a:pt x="428" y="680"/>
                        <a:pt x="442" y="676"/>
                      </a:cubicBezTo>
                      <a:cubicBezTo>
                        <a:pt x="444" y="675"/>
                        <a:pt x="446" y="674"/>
                        <a:pt x="448" y="674"/>
                      </a:cubicBezTo>
                      <a:cubicBezTo>
                        <a:pt x="458" y="672"/>
                        <a:pt x="466" y="669"/>
                        <a:pt x="475" y="666"/>
                      </a:cubicBezTo>
                      <a:cubicBezTo>
                        <a:pt x="466" y="671"/>
                        <a:pt x="457" y="676"/>
                        <a:pt x="449" y="680"/>
                      </a:cubicBezTo>
                      <a:close/>
                      <a:moveTo>
                        <a:pt x="554" y="622"/>
                      </a:moveTo>
                      <a:cubicBezTo>
                        <a:pt x="553" y="622"/>
                        <a:pt x="552" y="623"/>
                        <a:pt x="552" y="624"/>
                      </a:cubicBezTo>
                      <a:cubicBezTo>
                        <a:pt x="551" y="624"/>
                        <a:pt x="551" y="624"/>
                        <a:pt x="551" y="624"/>
                      </a:cubicBezTo>
                      <a:cubicBezTo>
                        <a:pt x="552" y="623"/>
                        <a:pt x="553" y="622"/>
                        <a:pt x="554" y="622"/>
                      </a:cubicBezTo>
                      <a:close/>
                      <a:moveTo>
                        <a:pt x="534" y="636"/>
                      </a:moveTo>
                      <a:cubicBezTo>
                        <a:pt x="529" y="639"/>
                        <a:pt x="524" y="642"/>
                        <a:pt x="519" y="645"/>
                      </a:cubicBezTo>
                      <a:cubicBezTo>
                        <a:pt x="515" y="647"/>
                        <a:pt x="511" y="649"/>
                        <a:pt x="506" y="651"/>
                      </a:cubicBezTo>
                      <a:cubicBezTo>
                        <a:pt x="516" y="646"/>
                        <a:pt x="525" y="641"/>
                        <a:pt x="534" y="636"/>
                      </a:cubicBezTo>
                      <a:close/>
                      <a:moveTo>
                        <a:pt x="533" y="642"/>
                      </a:moveTo>
                      <a:cubicBezTo>
                        <a:pt x="534" y="641"/>
                        <a:pt x="534" y="641"/>
                        <a:pt x="534" y="641"/>
                      </a:cubicBezTo>
                      <a:cubicBezTo>
                        <a:pt x="540" y="637"/>
                        <a:pt x="547" y="634"/>
                        <a:pt x="554" y="630"/>
                      </a:cubicBezTo>
                      <a:cubicBezTo>
                        <a:pt x="543" y="637"/>
                        <a:pt x="532" y="643"/>
                        <a:pt x="521" y="648"/>
                      </a:cubicBezTo>
                      <a:cubicBezTo>
                        <a:pt x="525" y="646"/>
                        <a:pt x="528" y="644"/>
                        <a:pt x="532" y="642"/>
                      </a:cubicBezTo>
                      <a:cubicBezTo>
                        <a:pt x="532" y="642"/>
                        <a:pt x="532" y="642"/>
                        <a:pt x="533" y="642"/>
                      </a:cubicBezTo>
                      <a:close/>
                      <a:moveTo>
                        <a:pt x="577" y="610"/>
                      </a:moveTo>
                      <a:cubicBezTo>
                        <a:pt x="577" y="610"/>
                        <a:pt x="577" y="610"/>
                        <a:pt x="577" y="610"/>
                      </a:cubicBezTo>
                      <a:cubicBezTo>
                        <a:pt x="577" y="610"/>
                        <a:pt x="577" y="610"/>
                        <a:pt x="576" y="610"/>
                      </a:cubicBezTo>
                      <a:cubicBezTo>
                        <a:pt x="576" y="610"/>
                        <a:pt x="576" y="610"/>
                        <a:pt x="577" y="610"/>
                      </a:cubicBezTo>
                      <a:close/>
                      <a:moveTo>
                        <a:pt x="24" y="305"/>
                      </a:moveTo>
                      <a:cubicBezTo>
                        <a:pt x="24" y="305"/>
                        <a:pt x="24" y="306"/>
                        <a:pt x="24" y="306"/>
                      </a:cubicBezTo>
                      <a:cubicBezTo>
                        <a:pt x="25" y="300"/>
                        <a:pt x="26" y="294"/>
                        <a:pt x="27" y="289"/>
                      </a:cubicBezTo>
                      <a:cubicBezTo>
                        <a:pt x="26" y="294"/>
                        <a:pt x="25" y="300"/>
                        <a:pt x="24" y="305"/>
                      </a:cubicBezTo>
                      <a:close/>
                      <a:moveTo>
                        <a:pt x="23" y="318"/>
                      </a:moveTo>
                      <a:cubicBezTo>
                        <a:pt x="22" y="319"/>
                        <a:pt x="22" y="320"/>
                        <a:pt x="22" y="322"/>
                      </a:cubicBezTo>
                      <a:cubicBezTo>
                        <a:pt x="22" y="321"/>
                        <a:pt x="22" y="320"/>
                        <a:pt x="22" y="320"/>
                      </a:cubicBezTo>
                      <a:cubicBezTo>
                        <a:pt x="22" y="319"/>
                        <a:pt x="22" y="318"/>
                        <a:pt x="23" y="318"/>
                      </a:cubicBezTo>
                      <a:close/>
                      <a:moveTo>
                        <a:pt x="20" y="330"/>
                      </a:moveTo>
                      <a:cubicBezTo>
                        <a:pt x="20" y="333"/>
                        <a:pt x="21" y="336"/>
                        <a:pt x="21" y="339"/>
                      </a:cubicBezTo>
                      <a:cubicBezTo>
                        <a:pt x="20" y="355"/>
                        <a:pt x="20" y="372"/>
                        <a:pt x="20" y="389"/>
                      </a:cubicBezTo>
                      <a:cubicBezTo>
                        <a:pt x="20" y="389"/>
                        <a:pt x="20" y="389"/>
                        <a:pt x="20" y="389"/>
                      </a:cubicBezTo>
                      <a:cubicBezTo>
                        <a:pt x="20" y="388"/>
                        <a:pt x="20" y="388"/>
                        <a:pt x="19" y="388"/>
                      </a:cubicBezTo>
                      <a:cubicBezTo>
                        <a:pt x="18" y="380"/>
                        <a:pt x="18" y="373"/>
                        <a:pt x="18" y="365"/>
                      </a:cubicBezTo>
                      <a:cubicBezTo>
                        <a:pt x="17" y="353"/>
                        <a:pt x="18" y="342"/>
                        <a:pt x="20" y="330"/>
                      </a:cubicBezTo>
                      <a:close/>
                      <a:moveTo>
                        <a:pt x="25" y="351"/>
                      </a:moveTo>
                      <a:cubicBezTo>
                        <a:pt x="24" y="350"/>
                        <a:pt x="24" y="350"/>
                        <a:pt x="24" y="349"/>
                      </a:cubicBezTo>
                      <a:cubicBezTo>
                        <a:pt x="44" y="372"/>
                        <a:pt x="65" y="396"/>
                        <a:pt x="85" y="419"/>
                      </a:cubicBezTo>
                      <a:cubicBezTo>
                        <a:pt x="85" y="432"/>
                        <a:pt x="85" y="444"/>
                        <a:pt x="85" y="457"/>
                      </a:cubicBezTo>
                      <a:cubicBezTo>
                        <a:pt x="67" y="433"/>
                        <a:pt x="46" y="411"/>
                        <a:pt x="24" y="392"/>
                      </a:cubicBezTo>
                      <a:cubicBezTo>
                        <a:pt x="23" y="378"/>
                        <a:pt x="22" y="366"/>
                        <a:pt x="23" y="353"/>
                      </a:cubicBezTo>
                      <a:cubicBezTo>
                        <a:pt x="24" y="352"/>
                        <a:pt x="24" y="352"/>
                        <a:pt x="25" y="351"/>
                      </a:cubicBezTo>
                      <a:close/>
                      <a:moveTo>
                        <a:pt x="30" y="329"/>
                      </a:moveTo>
                      <a:cubicBezTo>
                        <a:pt x="29" y="329"/>
                        <a:pt x="29" y="329"/>
                        <a:pt x="29" y="329"/>
                      </a:cubicBezTo>
                      <a:cubicBezTo>
                        <a:pt x="48" y="351"/>
                        <a:pt x="67" y="371"/>
                        <a:pt x="85" y="391"/>
                      </a:cubicBezTo>
                      <a:cubicBezTo>
                        <a:pt x="85" y="397"/>
                        <a:pt x="85" y="404"/>
                        <a:pt x="86" y="411"/>
                      </a:cubicBezTo>
                      <a:cubicBezTo>
                        <a:pt x="85" y="413"/>
                        <a:pt x="85" y="415"/>
                        <a:pt x="85" y="418"/>
                      </a:cubicBezTo>
                      <a:cubicBezTo>
                        <a:pt x="65" y="393"/>
                        <a:pt x="45" y="369"/>
                        <a:pt x="24" y="345"/>
                      </a:cubicBezTo>
                      <a:cubicBezTo>
                        <a:pt x="24" y="345"/>
                        <a:pt x="24" y="345"/>
                        <a:pt x="24" y="345"/>
                      </a:cubicBezTo>
                      <a:cubicBezTo>
                        <a:pt x="24" y="344"/>
                        <a:pt x="24" y="343"/>
                        <a:pt x="24" y="341"/>
                      </a:cubicBezTo>
                      <a:cubicBezTo>
                        <a:pt x="24" y="329"/>
                        <a:pt x="26" y="317"/>
                        <a:pt x="27" y="305"/>
                      </a:cubicBezTo>
                      <a:cubicBezTo>
                        <a:pt x="31" y="281"/>
                        <a:pt x="36" y="258"/>
                        <a:pt x="44" y="236"/>
                      </a:cubicBezTo>
                      <a:cubicBezTo>
                        <a:pt x="50" y="221"/>
                        <a:pt x="57" y="207"/>
                        <a:pt x="64" y="192"/>
                      </a:cubicBezTo>
                      <a:cubicBezTo>
                        <a:pt x="63" y="197"/>
                        <a:pt x="62" y="201"/>
                        <a:pt x="61" y="205"/>
                      </a:cubicBezTo>
                      <a:cubicBezTo>
                        <a:pt x="61" y="205"/>
                        <a:pt x="62" y="205"/>
                        <a:pt x="63" y="205"/>
                      </a:cubicBezTo>
                      <a:cubicBezTo>
                        <a:pt x="66" y="194"/>
                        <a:pt x="70" y="184"/>
                        <a:pt x="76" y="175"/>
                      </a:cubicBezTo>
                      <a:cubicBezTo>
                        <a:pt x="79" y="170"/>
                        <a:pt x="82" y="164"/>
                        <a:pt x="85" y="160"/>
                      </a:cubicBezTo>
                      <a:cubicBezTo>
                        <a:pt x="92" y="168"/>
                        <a:pt x="98" y="176"/>
                        <a:pt x="105" y="184"/>
                      </a:cubicBezTo>
                      <a:cubicBezTo>
                        <a:pt x="100" y="186"/>
                        <a:pt x="96" y="190"/>
                        <a:pt x="93" y="194"/>
                      </a:cubicBezTo>
                      <a:cubicBezTo>
                        <a:pt x="92" y="194"/>
                        <a:pt x="92" y="194"/>
                        <a:pt x="92" y="194"/>
                      </a:cubicBezTo>
                      <a:cubicBezTo>
                        <a:pt x="88" y="190"/>
                        <a:pt x="85" y="186"/>
                        <a:pt x="81" y="182"/>
                      </a:cubicBezTo>
                      <a:cubicBezTo>
                        <a:pt x="81" y="181"/>
                        <a:pt x="81" y="181"/>
                        <a:pt x="81" y="180"/>
                      </a:cubicBezTo>
                      <a:cubicBezTo>
                        <a:pt x="81" y="179"/>
                        <a:pt x="80" y="178"/>
                        <a:pt x="80" y="177"/>
                      </a:cubicBezTo>
                      <a:cubicBezTo>
                        <a:pt x="80" y="177"/>
                        <a:pt x="80" y="178"/>
                        <a:pt x="80" y="178"/>
                      </a:cubicBezTo>
                      <a:cubicBezTo>
                        <a:pt x="79" y="179"/>
                        <a:pt x="79" y="181"/>
                        <a:pt x="79" y="182"/>
                      </a:cubicBezTo>
                      <a:cubicBezTo>
                        <a:pt x="81" y="185"/>
                        <a:pt x="84" y="188"/>
                        <a:pt x="86" y="190"/>
                      </a:cubicBezTo>
                      <a:cubicBezTo>
                        <a:pt x="86" y="200"/>
                        <a:pt x="87" y="211"/>
                        <a:pt x="87" y="221"/>
                      </a:cubicBezTo>
                      <a:cubicBezTo>
                        <a:pt x="87" y="222"/>
                        <a:pt x="87" y="222"/>
                        <a:pt x="87" y="222"/>
                      </a:cubicBezTo>
                      <a:cubicBezTo>
                        <a:pt x="86" y="232"/>
                        <a:pt x="86" y="242"/>
                        <a:pt x="86" y="252"/>
                      </a:cubicBezTo>
                      <a:cubicBezTo>
                        <a:pt x="78" y="238"/>
                        <a:pt x="68" y="224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60" y="216"/>
                        <a:pt x="63" y="220"/>
                        <a:pt x="66" y="225"/>
                      </a:cubicBezTo>
                      <a:cubicBezTo>
                        <a:pt x="72" y="236"/>
                        <a:pt x="79" y="246"/>
                        <a:pt x="86" y="256"/>
                      </a:cubicBezTo>
                      <a:cubicBezTo>
                        <a:pt x="87" y="259"/>
                        <a:pt x="87" y="262"/>
                        <a:pt x="87" y="266"/>
                      </a:cubicBezTo>
                      <a:cubicBezTo>
                        <a:pt x="87" y="279"/>
                        <a:pt x="87" y="292"/>
                        <a:pt x="86" y="304"/>
                      </a:cubicBezTo>
                      <a:cubicBezTo>
                        <a:pt x="75" y="286"/>
                        <a:pt x="62" y="268"/>
                        <a:pt x="48" y="251"/>
                      </a:cubicBezTo>
                      <a:cubicBezTo>
                        <a:pt x="47" y="251"/>
                        <a:pt x="47" y="251"/>
                        <a:pt x="47" y="251"/>
                      </a:cubicBezTo>
                      <a:cubicBezTo>
                        <a:pt x="60" y="270"/>
                        <a:pt x="74" y="288"/>
                        <a:pt x="86" y="306"/>
                      </a:cubicBezTo>
                      <a:cubicBezTo>
                        <a:pt x="86" y="326"/>
                        <a:pt x="86" y="346"/>
                        <a:pt x="86" y="366"/>
                      </a:cubicBezTo>
                      <a:cubicBezTo>
                        <a:pt x="70" y="348"/>
                        <a:pt x="53" y="329"/>
                        <a:pt x="36" y="311"/>
                      </a:cubicBezTo>
                      <a:cubicBezTo>
                        <a:pt x="36" y="312"/>
                        <a:pt x="36" y="312"/>
                        <a:pt x="36" y="312"/>
                      </a:cubicBezTo>
                      <a:cubicBezTo>
                        <a:pt x="52" y="331"/>
                        <a:pt x="68" y="350"/>
                        <a:pt x="85" y="370"/>
                      </a:cubicBezTo>
                      <a:cubicBezTo>
                        <a:pt x="85" y="372"/>
                        <a:pt x="85" y="375"/>
                        <a:pt x="85" y="378"/>
                      </a:cubicBezTo>
                      <a:cubicBezTo>
                        <a:pt x="85" y="382"/>
                        <a:pt x="85" y="385"/>
                        <a:pt x="85" y="389"/>
                      </a:cubicBezTo>
                      <a:cubicBezTo>
                        <a:pt x="67" y="368"/>
                        <a:pt x="49" y="348"/>
                        <a:pt x="30" y="329"/>
                      </a:cubicBezTo>
                      <a:close/>
                      <a:moveTo>
                        <a:pt x="352" y="46"/>
                      </a:moveTo>
                      <a:cubicBezTo>
                        <a:pt x="353" y="46"/>
                        <a:pt x="354" y="47"/>
                        <a:pt x="356" y="48"/>
                      </a:cubicBezTo>
                      <a:cubicBezTo>
                        <a:pt x="354" y="48"/>
                        <a:pt x="353" y="49"/>
                        <a:pt x="351" y="49"/>
                      </a:cubicBezTo>
                      <a:cubicBezTo>
                        <a:pt x="349" y="50"/>
                        <a:pt x="346" y="51"/>
                        <a:pt x="344" y="52"/>
                      </a:cubicBezTo>
                      <a:cubicBezTo>
                        <a:pt x="333" y="57"/>
                        <a:pt x="323" y="63"/>
                        <a:pt x="313" y="69"/>
                      </a:cubicBezTo>
                      <a:cubicBezTo>
                        <a:pt x="330" y="58"/>
                        <a:pt x="330" y="58"/>
                        <a:pt x="330" y="58"/>
                      </a:cubicBezTo>
                      <a:cubicBezTo>
                        <a:pt x="327" y="59"/>
                        <a:pt x="327" y="59"/>
                        <a:pt x="327" y="59"/>
                      </a:cubicBezTo>
                      <a:cubicBezTo>
                        <a:pt x="333" y="55"/>
                        <a:pt x="333" y="55"/>
                        <a:pt x="333" y="55"/>
                      </a:cubicBezTo>
                      <a:cubicBezTo>
                        <a:pt x="334" y="56"/>
                        <a:pt x="334" y="56"/>
                        <a:pt x="334" y="56"/>
                      </a:cubicBezTo>
                      <a:cubicBezTo>
                        <a:pt x="334" y="56"/>
                        <a:pt x="334" y="55"/>
                        <a:pt x="334" y="55"/>
                      </a:cubicBezTo>
                      <a:lnTo>
                        <a:pt x="352" y="46"/>
                      </a:lnTo>
                      <a:close/>
                      <a:moveTo>
                        <a:pt x="210" y="44"/>
                      </a:moveTo>
                      <a:cubicBezTo>
                        <a:pt x="213" y="44"/>
                        <a:pt x="216" y="42"/>
                        <a:pt x="219" y="42"/>
                      </a:cubicBezTo>
                      <a:cubicBezTo>
                        <a:pt x="204" y="49"/>
                        <a:pt x="190" y="57"/>
                        <a:pt x="176" y="66"/>
                      </a:cubicBezTo>
                      <a:cubicBezTo>
                        <a:pt x="176" y="66"/>
                        <a:pt x="175" y="65"/>
                        <a:pt x="175" y="65"/>
                      </a:cubicBezTo>
                      <a:cubicBezTo>
                        <a:pt x="174" y="65"/>
                        <a:pt x="173" y="65"/>
                        <a:pt x="174" y="65"/>
                      </a:cubicBezTo>
                      <a:cubicBezTo>
                        <a:pt x="174" y="66"/>
                        <a:pt x="174" y="66"/>
                        <a:pt x="175" y="66"/>
                      </a:cubicBezTo>
                      <a:cubicBezTo>
                        <a:pt x="165" y="72"/>
                        <a:pt x="155" y="78"/>
                        <a:pt x="145" y="85"/>
                      </a:cubicBezTo>
                      <a:cubicBezTo>
                        <a:pt x="144" y="86"/>
                        <a:pt x="143" y="86"/>
                        <a:pt x="143" y="86"/>
                      </a:cubicBezTo>
                      <a:cubicBezTo>
                        <a:pt x="144" y="85"/>
                        <a:pt x="146" y="83"/>
                        <a:pt x="148" y="82"/>
                      </a:cubicBezTo>
                      <a:cubicBezTo>
                        <a:pt x="154" y="76"/>
                        <a:pt x="160" y="72"/>
                        <a:pt x="166" y="67"/>
                      </a:cubicBezTo>
                      <a:cubicBezTo>
                        <a:pt x="180" y="58"/>
                        <a:pt x="195" y="51"/>
                        <a:pt x="210" y="44"/>
                      </a:cubicBezTo>
                      <a:close/>
                      <a:moveTo>
                        <a:pt x="250" y="31"/>
                      </a:moveTo>
                      <a:cubicBezTo>
                        <a:pt x="250" y="31"/>
                        <a:pt x="250" y="31"/>
                        <a:pt x="250" y="31"/>
                      </a:cubicBezTo>
                      <a:cubicBezTo>
                        <a:pt x="248" y="32"/>
                        <a:pt x="246" y="33"/>
                        <a:pt x="245" y="34"/>
                      </a:cubicBezTo>
                      <a:cubicBezTo>
                        <a:pt x="243" y="34"/>
                        <a:pt x="242" y="34"/>
                        <a:pt x="240" y="34"/>
                      </a:cubicBezTo>
                      <a:cubicBezTo>
                        <a:pt x="244" y="33"/>
                        <a:pt x="247" y="32"/>
                        <a:pt x="250" y="31"/>
                      </a:cubicBezTo>
                      <a:close/>
                      <a:moveTo>
                        <a:pt x="242" y="36"/>
                      </a:moveTo>
                      <a:cubicBezTo>
                        <a:pt x="242" y="37"/>
                        <a:pt x="241" y="38"/>
                        <a:pt x="241" y="39"/>
                      </a:cubicBezTo>
                      <a:cubicBezTo>
                        <a:pt x="224" y="45"/>
                        <a:pt x="208" y="52"/>
                        <a:pt x="192" y="62"/>
                      </a:cubicBezTo>
                      <a:cubicBezTo>
                        <a:pt x="188" y="64"/>
                        <a:pt x="184" y="66"/>
                        <a:pt x="179" y="69"/>
                      </a:cubicBezTo>
                      <a:cubicBezTo>
                        <a:pt x="179" y="69"/>
                        <a:pt x="178" y="68"/>
                        <a:pt x="178" y="68"/>
                      </a:cubicBezTo>
                      <a:cubicBezTo>
                        <a:pt x="194" y="58"/>
                        <a:pt x="210" y="49"/>
                        <a:pt x="226" y="40"/>
                      </a:cubicBezTo>
                      <a:cubicBezTo>
                        <a:pt x="231" y="38"/>
                        <a:pt x="237" y="37"/>
                        <a:pt x="242" y="36"/>
                      </a:cubicBezTo>
                      <a:close/>
                      <a:moveTo>
                        <a:pt x="243" y="100"/>
                      </a:moveTo>
                      <a:cubicBezTo>
                        <a:pt x="244" y="102"/>
                        <a:pt x="244" y="102"/>
                        <a:pt x="244" y="102"/>
                      </a:cubicBezTo>
                      <a:cubicBezTo>
                        <a:pt x="244" y="102"/>
                        <a:pt x="244" y="102"/>
                        <a:pt x="243" y="103"/>
                      </a:cubicBezTo>
                      <a:cubicBezTo>
                        <a:pt x="242" y="103"/>
                        <a:pt x="241" y="104"/>
                        <a:pt x="240" y="105"/>
                      </a:cubicBezTo>
                      <a:cubicBezTo>
                        <a:pt x="239" y="104"/>
                        <a:pt x="238" y="103"/>
                        <a:pt x="238" y="102"/>
                      </a:cubicBezTo>
                      <a:cubicBezTo>
                        <a:pt x="241" y="101"/>
                        <a:pt x="244" y="99"/>
                        <a:pt x="246" y="98"/>
                      </a:cubicBezTo>
                      <a:cubicBezTo>
                        <a:pt x="247" y="98"/>
                        <a:pt x="247" y="98"/>
                        <a:pt x="247" y="98"/>
                      </a:cubicBezTo>
                      <a:cubicBezTo>
                        <a:pt x="248" y="98"/>
                        <a:pt x="248" y="98"/>
                        <a:pt x="249" y="98"/>
                      </a:cubicBezTo>
                      <a:cubicBezTo>
                        <a:pt x="247" y="99"/>
                        <a:pt x="245" y="100"/>
                        <a:pt x="243" y="100"/>
                      </a:cubicBezTo>
                      <a:close/>
                      <a:moveTo>
                        <a:pt x="251" y="97"/>
                      </a:moveTo>
                      <a:cubicBezTo>
                        <a:pt x="251" y="96"/>
                        <a:pt x="250" y="96"/>
                        <a:pt x="250" y="95"/>
                      </a:cubicBezTo>
                      <a:cubicBezTo>
                        <a:pt x="252" y="94"/>
                        <a:pt x="254" y="93"/>
                        <a:pt x="256" y="92"/>
                      </a:cubicBezTo>
                      <a:cubicBezTo>
                        <a:pt x="256" y="93"/>
                        <a:pt x="256" y="93"/>
                        <a:pt x="257" y="94"/>
                      </a:cubicBezTo>
                      <a:cubicBezTo>
                        <a:pt x="256" y="94"/>
                        <a:pt x="255" y="95"/>
                        <a:pt x="254" y="95"/>
                      </a:cubicBezTo>
                      <a:cubicBezTo>
                        <a:pt x="253" y="96"/>
                        <a:pt x="252" y="96"/>
                        <a:pt x="251" y="97"/>
                      </a:cubicBezTo>
                      <a:close/>
                      <a:moveTo>
                        <a:pt x="262" y="96"/>
                      </a:moveTo>
                      <a:cubicBezTo>
                        <a:pt x="262" y="96"/>
                        <a:pt x="262" y="96"/>
                        <a:pt x="263" y="96"/>
                      </a:cubicBezTo>
                      <a:cubicBezTo>
                        <a:pt x="263" y="96"/>
                        <a:pt x="263" y="96"/>
                        <a:pt x="263" y="96"/>
                      </a:cubicBezTo>
                      <a:cubicBezTo>
                        <a:pt x="264" y="96"/>
                        <a:pt x="264" y="96"/>
                        <a:pt x="264" y="96"/>
                      </a:cubicBezTo>
                      <a:cubicBezTo>
                        <a:pt x="243" y="108"/>
                        <a:pt x="243" y="108"/>
                        <a:pt x="243" y="108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8" y="103"/>
                        <a:pt x="254" y="100"/>
                        <a:pt x="260" y="96"/>
                      </a:cubicBezTo>
                      <a:cubicBezTo>
                        <a:pt x="260" y="96"/>
                        <a:pt x="261" y="96"/>
                        <a:pt x="262" y="96"/>
                      </a:cubicBezTo>
                      <a:close/>
                      <a:moveTo>
                        <a:pt x="263" y="95"/>
                      </a:moveTo>
                      <a:cubicBezTo>
                        <a:pt x="262" y="95"/>
                        <a:pt x="262" y="95"/>
                        <a:pt x="262" y="95"/>
                      </a:cubicBezTo>
                      <a:cubicBezTo>
                        <a:pt x="268" y="91"/>
                        <a:pt x="273" y="88"/>
                        <a:pt x="279" y="84"/>
                      </a:cubicBezTo>
                      <a:cubicBezTo>
                        <a:pt x="276" y="86"/>
                        <a:pt x="276" y="86"/>
                        <a:pt x="276" y="86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lnTo>
                        <a:pt x="263" y="95"/>
                      </a:lnTo>
                      <a:close/>
                      <a:moveTo>
                        <a:pt x="216" y="119"/>
                      </a:moveTo>
                      <a:cubicBezTo>
                        <a:pt x="215" y="118"/>
                        <a:pt x="215" y="117"/>
                        <a:pt x="214" y="116"/>
                      </a:cubicBezTo>
                      <a:cubicBezTo>
                        <a:pt x="221" y="112"/>
                        <a:pt x="228" y="108"/>
                        <a:pt x="235" y="104"/>
                      </a:cubicBezTo>
                      <a:cubicBezTo>
                        <a:pt x="236" y="104"/>
                        <a:pt x="237" y="105"/>
                        <a:pt x="238" y="106"/>
                      </a:cubicBezTo>
                      <a:cubicBezTo>
                        <a:pt x="230" y="111"/>
                        <a:pt x="223" y="115"/>
                        <a:pt x="216" y="120"/>
                      </a:cubicBezTo>
                      <a:cubicBezTo>
                        <a:pt x="216" y="119"/>
                        <a:pt x="216" y="119"/>
                        <a:pt x="216" y="119"/>
                      </a:cubicBezTo>
                      <a:close/>
                      <a:moveTo>
                        <a:pt x="206" y="122"/>
                      </a:moveTo>
                      <a:cubicBezTo>
                        <a:pt x="208" y="120"/>
                        <a:pt x="211" y="118"/>
                        <a:pt x="214" y="117"/>
                      </a:cubicBezTo>
                      <a:cubicBezTo>
                        <a:pt x="214" y="118"/>
                        <a:pt x="215" y="119"/>
                        <a:pt x="216" y="120"/>
                      </a:cubicBezTo>
                      <a:cubicBezTo>
                        <a:pt x="210" y="123"/>
                        <a:pt x="205" y="126"/>
                        <a:pt x="199" y="130"/>
                      </a:cubicBezTo>
                      <a:cubicBezTo>
                        <a:pt x="199" y="130"/>
                        <a:pt x="198" y="130"/>
                        <a:pt x="197" y="130"/>
                      </a:cubicBezTo>
                      <a:cubicBezTo>
                        <a:pt x="194" y="132"/>
                        <a:pt x="190" y="134"/>
                        <a:pt x="186" y="136"/>
                      </a:cubicBezTo>
                      <a:cubicBezTo>
                        <a:pt x="186" y="136"/>
                        <a:pt x="186" y="136"/>
                        <a:pt x="186" y="136"/>
                      </a:cubicBezTo>
                      <a:cubicBezTo>
                        <a:pt x="186" y="136"/>
                        <a:pt x="186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90" y="132"/>
                        <a:pt x="194" y="130"/>
                        <a:pt x="198" y="127"/>
                      </a:cubicBezTo>
                      <a:cubicBezTo>
                        <a:pt x="201" y="125"/>
                        <a:pt x="203" y="123"/>
                        <a:pt x="206" y="122"/>
                      </a:cubicBezTo>
                      <a:close/>
                      <a:moveTo>
                        <a:pt x="240" y="109"/>
                      </a:moveTo>
                      <a:cubicBezTo>
                        <a:pt x="240" y="109"/>
                        <a:pt x="240" y="109"/>
                        <a:pt x="240" y="109"/>
                      </a:cubicBezTo>
                      <a:cubicBezTo>
                        <a:pt x="233" y="113"/>
                        <a:pt x="233" y="113"/>
                        <a:pt x="233" y="113"/>
                      </a:cubicBezTo>
                      <a:cubicBezTo>
                        <a:pt x="236" y="112"/>
                        <a:pt x="238" y="110"/>
                        <a:pt x="240" y="109"/>
                      </a:cubicBezTo>
                      <a:close/>
                      <a:moveTo>
                        <a:pt x="300" y="73"/>
                      </a:moveTo>
                      <a:cubicBezTo>
                        <a:pt x="300" y="73"/>
                        <a:pt x="300" y="73"/>
                        <a:pt x="300" y="73"/>
                      </a:cubicBezTo>
                      <a:cubicBezTo>
                        <a:pt x="310" y="67"/>
                        <a:pt x="310" y="67"/>
                        <a:pt x="310" y="67"/>
                      </a:cubicBezTo>
                      <a:lnTo>
                        <a:pt x="300" y="73"/>
                      </a:lnTo>
                      <a:close/>
                      <a:moveTo>
                        <a:pt x="112" y="123"/>
                      </a:moveTo>
                      <a:cubicBezTo>
                        <a:pt x="110" y="124"/>
                        <a:pt x="109" y="126"/>
                        <a:pt x="108" y="127"/>
                      </a:cubicBezTo>
                      <a:cubicBezTo>
                        <a:pt x="107" y="126"/>
                        <a:pt x="106" y="125"/>
                        <a:pt x="105" y="124"/>
                      </a:cubicBezTo>
                      <a:cubicBezTo>
                        <a:pt x="106" y="122"/>
                        <a:pt x="108" y="121"/>
                        <a:pt x="109" y="120"/>
                      </a:cubicBezTo>
                      <a:cubicBezTo>
                        <a:pt x="110" y="121"/>
                        <a:pt x="110" y="122"/>
                        <a:pt x="112" y="123"/>
                      </a:cubicBezTo>
                      <a:close/>
                      <a:moveTo>
                        <a:pt x="104" y="124"/>
                      </a:moveTo>
                      <a:cubicBezTo>
                        <a:pt x="105" y="126"/>
                        <a:pt x="106" y="127"/>
                        <a:pt x="107" y="128"/>
                      </a:cubicBezTo>
                      <a:cubicBezTo>
                        <a:pt x="101" y="134"/>
                        <a:pt x="95" y="141"/>
                        <a:pt x="90" y="148"/>
                      </a:cubicBezTo>
                      <a:cubicBezTo>
                        <a:pt x="88" y="150"/>
                        <a:pt x="86" y="152"/>
                        <a:pt x="85" y="154"/>
                      </a:cubicBezTo>
                      <a:cubicBezTo>
                        <a:pt x="86" y="151"/>
                        <a:pt x="88" y="148"/>
                        <a:pt x="90" y="145"/>
                      </a:cubicBezTo>
                      <a:cubicBezTo>
                        <a:pt x="90" y="145"/>
                        <a:pt x="90" y="145"/>
                        <a:pt x="91" y="145"/>
                      </a:cubicBezTo>
                      <a:cubicBezTo>
                        <a:pt x="91" y="144"/>
                        <a:pt x="91" y="144"/>
                        <a:pt x="91" y="143"/>
                      </a:cubicBezTo>
                      <a:cubicBezTo>
                        <a:pt x="91" y="143"/>
                        <a:pt x="91" y="142"/>
                        <a:pt x="91" y="142"/>
                      </a:cubicBezTo>
                      <a:cubicBezTo>
                        <a:pt x="92" y="141"/>
                        <a:pt x="92" y="140"/>
                        <a:pt x="93" y="139"/>
                      </a:cubicBezTo>
                      <a:cubicBezTo>
                        <a:pt x="94" y="137"/>
                        <a:pt x="95" y="136"/>
                        <a:pt x="96" y="134"/>
                      </a:cubicBezTo>
                      <a:cubicBezTo>
                        <a:pt x="97" y="133"/>
                        <a:pt x="97" y="133"/>
                        <a:pt x="97" y="133"/>
                      </a:cubicBezTo>
                      <a:cubicBezTo>
                        <a:pt x="99" y="131"/>
                        <a:pt x="100" y="128"/>
                        <a:pt x="102" y="126"/>
                      </a:cubicBezTo>
                      <a:cubicBezTo>
                        <a:pt x="103" y="126"/>
                        <a:pt x="104" y="125"/>
                        <a:pt x="104" y="124"/>
                      </a:cubicBezTo>
                      <a:close/>
                      <a:moveTo>
                        <a:pt x="112" y="122"/>
                      </a:moveTo>
                      <a:cubicBezTo>
                        <a:pt x="112" y="121"/>
                        <a:pt x="110" y="120"/>
                        <a:pt x="110" y="119"/>
                      </a:cubicBezTo>
                      <a:cubicBezTo>
                        <a:pt x="111" y="117"/>
                        <a:pt x="113" y="115"/>
                        <a:pt x="114" y="114"/>
                      </a:cubicBezTo>
                      <a:cubicBezTo>
                        <a:pt x="115" y="115"/>
                        <a:pt x="116" y="116"/>
                        <a:pt x="117" y="118"/>
                      </a:cubicBezTo>
                      <a:cubicBezTo>
                        <a:pt x="116" y="119"/>
                        <a:pt x="114" y="121"/>
                        <a:pt x="112" y="122"/>
                      </a:cubicBezTo>
                      <a:close/>
                      <a:moveTo>
                        <a:pt x="89" y="145"/>
                      </a:moveTo>
                      <a:cubicBezTo>
                        <a:pt x="89" y="145"/>
                        <a:pt x="90" y="145"/>
                        <a:pt x="90" y="145"/>
                      </a:cubicBezTo>
                      <a:cubicBezTo>
                        <a:pt x="88" y="148"/>
                        <a:pt x="85" y="151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ubicBezTo>
                        <a:pt x="84" y="151"/>
                        <a:pt x="87" y="148"/>
                        <a:pt x="89" y="144"/>
                      </a:cubicBezTo>
                      <a:cubicBezTo>
                        <a:pt x="89" y="144"/>
                        <a:pt x="89" y="145"/>
                        <a:pt x="89" y="145"/>
                      </a:cubicBezTo>
                      <a:close/>
                      <a:moveTo>
                        <a:pt x="177" y="68"/>
                      </a:moveTo>
                      <a:cubicBezTo>
                        <a:pt x="178" y="69"/>
                        <a:pt x="178" y="69"/>
                        <a:pt x="178" y="70"/>
                      </a:cubicBezTo>
                      <a:cubicBezTo>
                        <a:pt x="163" y="79"/>
                        <a:pt x="149" y="90"/>
                        <a:pt x="135" y="101"/>
                      </a:cubicBezTo>
                      <a:cubicBezTo>
                        <a:pt x="135" y="101"/>
                        <a:pt x="134" y="101"/>
                        <a:pt x="134" y="101"/>
                      </a:cubicBezTo>
                      <a:cubicBezTo>
                        <a:pt x="134" y="101"/>
                        <a:pt x="134" y="101"/>
                        <a:pt x="134" y="102"/>
                      </a:cubicBezTo>
                      <a:cubicBezTo>
                        <a:pt x="132" y="104"/>
                        <a:pt x="130" y="106"/>
                        <a:pt x="128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8"/>
                        <a:pt x="127" y="108"/>
                        <a:pt x="127" y="108"/>
                      </a:cubicBezTo>
                      <a:cubicBezTo>
                        <a:pt x="124" y="111"/>
                        <a:pt x="121" y="114"/>
                        <a:pt x="119" y="116"/>
                      </a:cubicBezTo>
                      <a:cubicBezTo>
                        <a:pt x="117" y="115"/>
                        <a:pt x="116" y="114"/>
                        <a:pt x="115" y="113"/>
                      </a:cubicBezTo>
                      <a:cubicBezTo>
                        <a:pt x="116" y="111"/>
                        <a:pt x="118" y="110"/>
                        <a:pt x="120" y="108"/>
                      </a:cubicBezTo>
                      <a:cubicBezTo>
                        <a:pt x="129" y="100"/>
                        <a:pt x="138" y="93"/>
                        <a:pt x="148" y="87"/>
                      </a:cubicBezTo>
                      <a:cubicBezTo>
                        <a:pt x="158" y="80"/>
                        <a:pt x="167" y="74"/>
                        <a:pt x="177" y="68"/>
                      </a:cubicBezTo>
                      <a:close/>
                      <a:moveTo>
                        <a:pt x="157" y="68"/>
                      </a:moveTo>
                      <a:cubicBezTo>
                        <a:pt x="163" y="65"/>
                        <a:pt x="169" y="62"/>
                        <a:pt x="176" y="58"/>
                      </a:cubicBezTo>
                      <a:cubicBezTo>
                        <a:pt x="174" y="59"/>
                        <a:pt x="173" y="60"/>
                        <a:pt x="172" y="60"/>
                      </a:cubicBezTo>
                      <a:cubicBezTo>
                        <a:pt x="154" y="70"/>
                        <a:pt x="139" y="82"/>
                        <a:pt x="124" y="95"/>
                      </a:cubicBezTo>
                      <a:cubicBezTo>
                        <a:pt x="127" y="92"/>
                        <a:pt x="130" y="88"/>
                        <a:pt x="133" y="84"/>
                      </a:cubicBezTo>
                      <a:cubicBezTo>
                        <a:pt x="140" y="78"/>
                        <a:pt x="148" y="73"/>
                        <a:pt x="157" y="68"/>
                      </a:cubicBezTo>
                      <a:close/>
                      <a:moveTo>
                        <a:pt x="135" y="90"/>
                      </a:moveTo>
                      <a:cubicBezTo>
                        <a:pt x="130" y="94"/>
                        <a:pt x="126" y="98"/>
                        <a:pt x="122" y="102"/>
                      </a:cubicBezTo>
                      <a:cubicBezTo>
                        <a:pt x="118" y="105"/>
                        <a:pt x="116" y="108"/>
                        <a:pt x="113" y="110"/>
                      </a:cubicBezTo>
                      <a:cubicBezTo>
                        <a:pt x="114" y="110"/>
                        <a:pt x="114" y="109"/>
                        <a:pt x="115" y="108"/>
                      </a:cubicBezTo>
                      <a:cubicBezTo>
                        <a:pt x="121" y="102"/>
                        <a:pt x="128" y="96"/>
                        <a:pt x="135" y="90"/>
                      </a:cubicBezTo>
                      <a:close/>
                      <a:moveTo>
                        <a:pt x="161" y="152"/>
                      </a:moveTo>
                      <a:cubicBezTo>
                        <a:pt x="161" y="152"/>
                        <a:pt x="160" y="153"/>
                        <a:pt x="160" y="153"/>
                      </a:cubicBezTo>
                      <a:cubicBezTo>
                        <a:pt x="154" y="157"/>
                        <a:pt x="148" y="162"/>
                        <a:pt x="142" y="165"/>
                      </a:cubicBezTo>
                      <a:cubicBezTo>
                        <a:pt x="147" y="162"/>
                        <a:pt x="152" y="158"/>
                        <a:pt x="156" y="155"/>
                      </a:cubicBezTo>
                      <a:cubicBezTo>
                        <a:pt x="156" y="155"/>
                        <a:pt x="157" y="155"/>
                        <a:pt x="157" y="154"/>
                      </a:cubicBezTo>
                      <a:cubicBezTo>
                        <a:pt x="158" y="154"/>
                        <a:pt x="160" y="153"/>
                        <a:pt x="161" y="152"/>
                      </a:cubicBezTo>
                      <a:close/>
                      <a:moveTo>
                        <a:pt x="168" y="147"/>
                      </a:moveTo>
                      <a:cubicBezTo>
                        <a:pt x="168" y="148"/>
                        <a:pt x="166" y="148"/>
                        <a:pt x="166" y="148"/>
                      </a:cubicBezTo>
                      <a:cubicBezTo>
                        <a:pt x="172" y="144"/>
                        <a:pt x="178" y="140"/>
                        <a:pt x="184" y="136"/>
                      </a:cubicBezTo>
                      <a:cubicBezTo>
                        <a:pt x="184" y="137"/>
                        <a:pt x="184" y="137"/>
                        <a:pt x="184" y="138"/>
                      </a:cubicBezTo>
                      <a:cubicBezTo>
                        <a:pt x="179" y="140"/>
                        <a:pt x="174" y="144"/>
                        <a:pt x="168" y="147"/>
                      </a:cubicBezTo>
                      <a:close/>
                      <a:moveTo>
                        <a:pt x="147" y="160"/>
                      </a:moveTo>
                      <a:cubicBezTo>
                        <a:pt x="148" y="160"/>
                        <a:pt x="148" y="160"/>
                        <a:pt x="148" y="160"/>
                      </a:cubicBezTo>
                      <a:cubicBezTo>
                        <a:pt x="144" y="163"/>
                        <a:pt x="139" y="166"/>
                        <a:pt x="135" y="170"/>
                      </a:cubicBezTo>
                      <a:cubicBezTo>
                        <a:pt x="135" y="170"/>
                        <a:pt x="134" y="170"/>
                        <a:pt x="133" y="170"/>
                      </a:cubicBezTo>
                      <a:cubicBezTo>
                        <a:pt x="133" y="170"/>
                        <a:pt x="132" y="169"/>
                        <a:pt x="132" y="169"/>
                      </a:cubicBezTo>
                      <a:cubicBezTo>
                        <a:pt x="136" y="166"/>
                        <a:pt x="142" y="162"/>
                        <a:pt x="147" y="160"/>
                      </a:cubicBezTo>
                      <a:close/>
                      <a:moveTo>
                        <a:pt x="120" y="178"/>
                      </a:move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19" y="177"/>
                        <a:pt x="119" y="177"/>
                        <a:pt x="119" y="177"/>
                      </a:cubicBezTo>
                      <a:cubicBezTo>
                        <a:pt x="118" y="177"/>
                        <a:pt x="118" y="177"/>
                        <a:pt x="118" y="177"/>
                      </a:cubicBezTo>
                      <a:cubicBezTo>
                        <a:pt x="122" y="174"/>
                        <a:pt x="126" y="172"/>
                        <a:pt x="130" y="169"/>
                      </a:cubicBezTo>
                      <a:cubicBezTo>
                        <a:pt x="131" y="170"/>
                        <a:pt x="132" y="170"/>
                        <a:pt x="132" y="171"/>
                      </a:cubicBezTo>
                      <a:cubicBezTo>
                        <a:pt x="128" y="173"/>
                        <a:pt x="124" y="176"/>
                        <a:pt x="120" y="178"/>
                      </a:cubicBezTo>
                      <a:close/>
                      <a:moveTo>
                        <a:pt x="130" y="174"/>
                      </a:moveTo>
                      <a:cubicBezTo>
                        <a:pt x="129" y="174"/>
                        <a:pt x="129" y="175"/>
                        <a:pt x="129" y="175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2" y="179"/>
                        <a:pt x="122" y="179"/>
                        <a:pt x="121" y="179"/>
                      </a:cubicBezTo>
                      <a:cubicBezTo>
                        <a:pt x="121" y="178"/>
                        <a:pt x="121" y="178"/>
                        <a:pt x="121" y="178"/>
                      </a:cubicBezTo>
                      <a:cubicBezTo>
                        <a:pt x="124" y="177"/>
                        <a:pt x="127" y="176"/>
                        <a:pt x="130" y="174"/>
                      </a:cubicBezTo>
                      <a:close/>
                      <a:moveTo>
                        <a:pt x="114" y="184"/>
                      </a:moveTo>
                      <a:cubicBezTo>
                        <a:pt x="115" y="183"/>
                        <a:pt x="116" y="182"/>
                        <a:pt x="118" y="181"/>
                      </a:cubicBezTo>
                      <a:cubicBezTo>
                        <a:pt x="118" y="181"/>
                        <a:pt x="118" y="181"/>
                        <a:pt x="118" y="182"/>
                      </a:cubicBezTo>
                      <a:lnTo>
                        <a:pt x="114" y="184"/>
                      </a:lnTo>
                      <a:close/>
                      <a:moveTo>
                        <a:pt x="114" y="180"/>
                      </a:moveTo>
                      <a:cubicBezTo>
                        <a:pt x="116" y="180"/>
                        <a:pt x="116" y="180"/>
                        <a:pt x="116" y="180"/>
                      </a:cubicBezTo>
                      <a:cubicBezTo>
                        <a:pt x="109" y="184"/>
                        <a:pt x="109" y="184"/>
                        <a:pt x="109" y="184"/>
                      </a:cubicBezTo>
                      <a:cubicBezTo>
                        <a:pt x="108" y="184"/>
                        <a:pt x="108" y="184"/>
                        <a:pt x="108" y="183"/>
                      </a:cubicBezTo>
                      <a:cubicBezTo>
                        <a:pt x="110" y="182"/>
                        <a:pt x="113" y="180"/>
                        <a:pt x="116" y="178"/>
                      </a:cubicBezTo>
                      <a:cubicBezTo>
                        <a:pt x="116" y="178"/>
                        <a:pt x="116" y="179"/>
                        <a:pt x="116" y="179"/>
                      </a:cubicBezTo>
                      <a:lnTo>
                        <a:pt x="114" y="180"/>
                      </a:lnTo>
                      <a:close/>
                      <a:moveTo>
                        <a:pt x="76" y="163"/>
                      </a:moveTo>
                      <a:cubicBezTo>
                        <a:pt x="78" y="160"/>
                        <a:pt x="80" y="158"/>
                        <a:pt x="82" y="155"/>
                      </a:cubicBezTo>
                      <a:cubicBezTo>
                        <a:pt x="82" y="155"/>
                        <a:pt x="82" y="156"/>
                        <a:pt x="82" y="156"/>
                      </a:cubicBezTo>
                      <a:cubicBezTo>
                        <a:pt x="73" y="170"/>
                        <a:pt x="64" y="185"/>
                        <a:pt x="57" y="201"/>
                      </a:cubicBezTo>
                      <a:cubicBezTo>
                        <a:pt x="55" y="205"/>
                        <a:pt x="54" y="208"/>
                        <a:pt x="52" y="212"/>
                      </a:cubicBezTo>
                      <a:cubicBezTo>
                        <a:pt x="55" y="205"/>
                        <a:pt x="57" y="198"/>
                        <a:pt x="60" y="192"/>
                      </a:cubicBezTo>
                      <a:cubicBezTo>
                        <a:pt x="58" y="195"/>
                        <a:pt x="56" y="198"/>
                        <a:pt x="54" y="202"/>
                      </a:cubicBezTo>
                      <a:cubicBezTo>
                        <a:pt x="54" y="200"/>
                        <a:pt x="55" y="199"/>
                        <a:pt x="55" y="198"/>
                      </a:cubicBezTo>
                      <a:cubicBezTo>
                        <a:pt x="62" y="186"/>
                        <a:pt x="68" y="174"/>
                        <a:pt x="76" y="163"/>
                      </a:cubicBezTo>
                      <a:close/>
                      <a:moveTo>
                        <a:pt x="90" y="195"/>
                      </a:moveTo>
                      <a:cubicBezTo>
                        <a:pt x="90" y="196"/>
                        <a:pt x="90" y="196"/>
                        <a:pt x="90" y="196"/>
                      </a:cubicBezTo>
                      <a:cubicBezTo>
                        <a:pt x="89" y="197"/>
                        <a:pt x="89" y="197"/>
                        <a:pt x="88" y="198"/>
                      </a:cubicBezTo>
                      <a:cubicBezTo>
                        <a:pt x="89" y="197"/>
                        <a:pt x="89" y="197"/>
                        <a:pt x="90" y="196"/>
                      </a:cubicBezTo>
                      <a:cubicBezTo>
                        <a:pt x="90" y="200"/>
                        <a:pt x="90" y="203"/>
                        <a:pt x="90" y="206"/>
                      </a:cubicBezTo>
                      <a:cubicBezTo>
                        <a:pt x="90" y="208"/>
                        <a:pt x="90" y="210"/>
                        <a:pt x="90" y="212"/>
                      </a:cubicBezTo>
                      <a:cubicBezTo>
                        <a:pt x="90" y="212"/>
                        <a:pt x="90" y="213"/>
                        <a:pt x="91" y="213"/>
                      </a:cubicBezTo>
                      <a:cubicBezTo>
                        <a:pt x="91" y="228"/>
                        <a:pt x="90" y="243"/>
                        <a:pt x="90" y="258"/>
                      </a:cubicBezTo>
                      <a:cubicBezTo>
                        <a:pt x="90" y="258"/>
                        <a:pt x="90" y="258"/>
                        <a:pt x="90" y="257"/>
                      </a:cubicBezTo>
                      <a:cubicBezTo>
                        <a:pt x="89" y="235"/>
                        <a:pt x="88" y="213"/>
                        <a:pt x="86" y="191"/>
                      </a:cubicBezTo>
                      <a:cubicBezTo>
                        <a:pt x="88" y="192"/>
                        <a:pt x="89" y="194"/>
                        <a:pt x="90" y="195"/>
                      </a:cubicBezTo>
                      <a:close/>
                      <a:moveTo>
                        <a:pt x="106" y="185"/>
                      </a:moveTo>
                      <a:cubicBezTo>
                        <a:pt x="106" y="185"/>
                        <a:pt x="106" y="185"/>
                        <a:pt x="106" y="186"/>
                      </a:cubicBezTo>
                      <a:cubicBezTo>
                        <a:pt x="98" y="190"/>
                        <a:pt x="98" y="190"/>
                        <a:pt x="98" y="190"/>
                      </a:cubicBezTo>
                      <a:cubicBezTo>
                        <a:pt x="100" y="188"/>
                        <a:pt x="103" y="187"/>
                        <a:pt x="106" y="185"/>
                      </a:cubicBezTo>
                      <a:close/>
                      <a:moveTo>
                        <a:pt x="94" y="196"/>
                      </a:moveTo>
                      <a:cubicBezTo>
                        <a:pt x="94" y="196"/>
                        <a:pt x="93" y="196"/>
                        <a:pt x="93" y="195"/>
                      </a:cubicBezTo>
                      <a:cubicBezTo>
                        <a:pt x="93" y="195"/>
                        <a:pt x="94" y="195"/>
                        <a:pt x="94" y="195"/>
                      </a:cubicBezTo>
                      <a:cubicBezTo>
                        <a:pt x="95" y="195"/>
                        <a:pt x="95" y="195"/>
                        <a:pt x="96" y="195"/>
                      </a:cubicBezTo>
                      <a:cubicBezTo>
                        <a:pt x="95" y="195"/>
                        <a:pt x="95" y="196"/>
                        <a:pt x="95" y="197"/>
                      </a:cubicBezTo>
                      <a:cubicBezTo>
                        <a:pt x="95" y="198"/>
                        <a:pt x="95" y="198"/>
                        <a:pt x="95" y="198"/>
                      </a:cubicBezTo>
                      <a:cubicBezTo>
                        <a:pt x="96" y="196"/>
                        <a:pt x="98" y="196"/>
                        <a:pt x="99" y="197"/>
                      </a:cubicBezTo>
                      <a:cubicBezTo>
                        <a:pt x="99" y="198"/>
                        <a:pt x="99" y="200"/>
                        <a:pt x="99" y="202"/>
                      </a:cubicBezTo>
                      <a:cubicBezTo>
                        <a:pt x="97" y="200"/>
                        <a:pt x="96" y="198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lose/>
                      <a:moveTo>
                        <a:pt x="92" y="197"/>
                      </a:moveTo>
                      <a:cubicBezTo>
                        <a:pt x="92" y="198"/>
                        <a:pt x="93" y="198"/>
                        <a:pt x="93" y="199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6"/>
                        <a:pt x="92" y="205"/>
                        <a:pt x="92" y="205"/>
                      </a:cubicBezTo>
                      <a:cubicBezTo>
                        <a:pt x="92" y="205"/>
                        <a:pt x="92" y="205"/>
                        <a:pt x="92" y="205"/>
                      </a:cubicBezTo>
                      <a:lnTo>
                        <a:pt x="92" y="197"/>
                      </a:lnTo>
                      <a:close/>
                      <a:moveTo>
                        <a:pt x="99" y="205"/>
                      </a:moveTo>
                      <a:cubicBezTo>
                        <a:pt x="98" y="217"/>
                        <a:pt x="98" y="230"/>
                        <a:pt x="97" y="242"/>
                      </a:cubicBezTo>
                      <a:cubicBezTo>
                        <a:pt x="97" y="256"/>
                        <a:pt x="96" y="271"/>
                        <a:pt x="95" y="286"/>
                      </a:cubicBezTo>
                      <a:cubicBezTo>
                        <a:pt x="96" y="264"/>
                        <a:pt x="96" y="243"/>
                        <a:pt x="96" y="221"/>
                      </a:cubicBezTo>
                      <a:cubicBezTo>
                        <a:pt x="95" y="235"/>
                        <a:pt x="93" y="249"/>
                        <a:pt x="92" y="264"/>
                      </a:cubicBezTo>
                      <a:cubicBezTo>
                        <a:pt x="92" y="263"/>
                        <a:pt x="92" y="263"/>
                        <a:pt x="92" y="262"/>
                      </a:cubicBezTo>
                      <a:cubicBezTo>
                        <a:pt x="92" y="262"/>
                        <a:pt x="92" y="262"/>
                        <a:pt x="92" y="261"/>
                      </a:cubicBezTo>
                      <a:cubicBezTo>
                        <a:pt x="92" y="246"/>
                        <a:pt x="92" y="231"/>
                        <a:pt x="92" y="216"/>
                      </a:cubicBezTo>
                      <a:cubicBezTo>
                        <a:pt x="93" y="216"/>
                        <a:pt x="93" y="216"/>
                        <a:pt x="93" y="217"/>
                      </a:cubicBezTo>
                      <a:cubicBezTo>
                        <a:pt x="93" y="211"/>
                        <a:pt x="94" y="205"/>
                        <a:pt x="94" y="200"/>
                      </a:cubicBezTo>
                      <a:cubicBezTo>
                        <a:pt x="95" y="202"/>
                        <a:pt x="97" y="204"/>
                        <a:pt x="99" y="205"/>
                      </a:cubicBezTo>
                      <a:close/>
                      <a:moveTo>
                        <a:pt x="90" y="260"/>
                      </a:moveTo>
                      <a:cubicBezTo>
                        <a:pt x="90" y="260"/>
                        <a:pt x="90" y="260"/>
                        <a:pt x="90" y="260"/>
                      </a:cubicBezTo>
                      <a:cubicBezTo>
                        <a:pt x="90" y="262"/>
                        <a:pt x="90" y="264"/>
                        <a:pt x="90" y="267"/>
                      </a:cubicBezTo>
                      <a:cubicBezTo>
                        <a:pt x="90" y="264"/>
                        <a:pt x="90" y="262"/>
                        <a:pt x="90" y="260"/>
                      </a:cubicBezTo>
                      <a:close/>
                      <a:moveTo>
                        <a:pt x="91" y="344"/>
                      </a:moveTo>
                      <a:cubicBezTo>
                        <a:pt x="91" y="346"/>
                        <a:pt x="91" y="348"/>
                        <a:pt x="91" y="349"/>
                      </a:cubicBezTo>
                      <a:cubicBezTo>
                        <a:pt x="92" y="358"/>
                        <a:pt x="92" y="366"/>
                        <a:pt x="92" y="374"/>
                      </a:cubicBezTo>
                      <a:cubicBezTo>
                        <a:pt x="91" y="374"/>
                        <a:pt x="91" y="373"/>
                        <a:pt x="90" y="372"/>
                      </a:cubicBezTo>
                      <a:cubicBezTo>
                        <a:pt x="90" y="372"/>
                        <a:pt x="90" y="372"/>
                        <a:pt x="90" y="372"/>
                      </a:cubicBezTo>
                      <a:cubicBezTo>
                        <a:pt x="90" y="370"/>
                        <a:pt x="90" y="368"/>
                        <a:pt x="90" y="366"/>
                      </a:cubicBezTo>
                      <a:cubicBezTo>
                        <a:pt x="90" y="359"/>
                        <a:pt x="90" y="352"/>
                        <a:pt x="91" y="344"/>
                      </a:cubicBezTo>
                      <a:close/>
                      <a:moveTo>
                        <a:pt x="91" y="376"/>
                      </a:moveTo>
                      <a:cubicBezTo>
                        <a:pt x="91" y="376"/>
                        <a:pt x="91" y="376"/>
                        <a:pt x="92" y="376"/>
                      </a:cubicBezTo>
                      <a:cubicBezTo>
                        <a:pt x="91" y="381"/>
                        <a:pt x="91" y="386"/>
                        <a:pt x="91" y="390"/>
                      </a:cubicBezTo>
                      <a:cubicBezTo>
                        <a:pt x="91" y="392"/>
                        <a:pt x="91" y="394"/>
                        <a:pt x="91" y="396"/>
                      </a:cubicBezTo>
                      <a:cubicBezTo>
                        <a:pt x="90" y="395"/>
                        <a:pt x="90" y="395"/>
                        <a:pt x="90" y="394"/>
                      </a:cubicBezTo>
                      <a:cubicBezTo>
                        <a:pt x="90" y="388"/>
                        <a:pt x="90" y="381"/>
                        <a:pt x="90" y="375"/>
                      </a:cubicBezTo>
                      <a:cubicBezTo>
                        <a:pt x="90" y="375"/>
                        <a:pt x="90" y="376"/>
                        <a:pt x="91" y="376"/>
                      </a:cubicBezTo>
                      <a:close/>
                      <a:moveTo>
                        <a:pt x="90" y="396"/>
                      </a:moveTo>
                      <a:cubicBezTo>
                        <a:pt x="90" y="396"/>
                        <a:pt x="90" y="396"/>
                        <a:pt x="91" y="397"/>
                      </a:cubicBezTo>
                      <a:cubicBezTo>
                        <a:pt x="91" y="398"/>
                        <a:pt x="91" y="398"/>
                        <a:pt x="91" y="398"/>
                      </a:cubicBezTo>
                      <a:cubicBezTo>
                        <a:pt x="90" y="402"/>
                        <a:pt x="90" y="405"/>
                        <a:pt x="90" y="408"/>
                      </a:cubicBezTo>
                      <a:cubicBezTo>
                        <a:pt x="90" y="418"/>
                        <a:pt x="90" y="428"/>
                        <a:pt x="91" y="438"/>
                      </a:cubicBezTo>
                      <a:cubicBezTo>
                        <a:pt x="90" y="434"/>
                        <a:pt x="90" y="430"/>
                        <a:pt x="90" y="426"/>
                      </a:cubicBezTo>
                      <a:cubicBezTo>
                        <a:pt x="90" y="425"/>
                        <a:pt x="90" y="424"/>
                        <a:pt x="90" y="424"/>
                      </a:cubicBezTo>
                      <a:cubicBezTo>
                        <a:pt x="90" y="424"/>
                        <a:pt x="90" y="424"/>
                        <a:pt x="90" y="424"/>
                      </a:cubicBezTo>
                      <a:cubicBezTo>
                        <a:pt x="90" y="414"/>
                        <a:pt x="90" y="405"/>
                        <a:pt x="90" y="396"/>
                      </a:cubicBezTo>
                      <a:close/>
                      <a:moveTo>
                        <a:pt x="90" y="466"/>
                      </a:moveTo>
                      <a:cubicBezTo>
                        <a:pt x="91" y="468"/>
                        <a:pt x="91" y="470"/>
                        <a:pt x="92" y="473"/>
                      </a:cubicBezTo>
                      <a:cubicBezTo>
                        <a:pt x="92" y="474"/>
                        <a:pt x="92" y="475"/>
                        <a:pt x="92" y="476"/>
                      </a:cubicBezTo>
                      <a:cubicBezTo>
                        <a:pt x="92" y="482"/>
                        <a:pt x="91" y="487"/>
                        <a:pt x="88" y="492"/>
                      </a:cubicBezTo>
                      <a:cubicBezTo>
                        <a:pt x="88" y="492"/>
                        <a:pt x="88" y="493"/>
                        <a:pt x="88" y="493"/>
                      </a:cubicBezTo>
                      <a:cubicBezTo>
                        <a:pt x="88" y="493"/>
                        <a:pt x="88" y="493"/>
                        <a:pt x="88" y="493"/>
                      </a:cubicBezTo>
                      <a:cubicBezTo>
                        <a:pt x="88" y="493"/>
                        <a:pt x="88" y="494"/>
                        <a:pt x="87" y="494"/>
                      </a:cubicBezTo>
                      <a:cubicBezTo>
                        <a:pt x="88" y="494"/>
                        <a:pt x="88" y="495"/>
                        <a:pt x="88" y="495"/>
                      </a:cubicBezTo>
                      <a:cubicBezTo>
                        <a:pt x="88" y="496"/>
                        <a:pt x="88" y="496"/>
                        <a:pt x="88" y="497"/>
                      </a:cubicBezTo>
                      <a:cubicBezTo>
                        <a:pt x="88" y="496"/>
                        <a:pt x="87" y="496"/>
                        <a:pt x="87" y="496"/>
                      </a:cubicBezTo>
                      <a:cubicBezTo>
                        <a:pt x="87" y="496"/>
                        <a:pt x="87" y="496"/>
                        <a:pt x="87" y="496"/>
                      </a:cubicBezTo>
                      <a:cubicBezTo>
                        <a:pt x="86" y="484"/>
                        <a:pt x="86" y="473"/>
                        <a:pt x="86" y="461"/>
                      </a:cubicBezTo>
                      <a:cubicBezTo>
                        <a:pt x="88" y="462"/>
                        <a:pt x="89" y="464"/>
                        <a:pt x="90" y="466"/>
                      </a:cubicBezTo>
                      <a:close/>
                      <a:moveTo>
                        <a:pt x="86" y="459"/>
                      </a:moveTo>
                      <a:cubicBezTo>
                        <a:pt x="86" y="459"/>
                        <a:pt x="86" y="458"/>
                        <a:pt x="86" y="458"/>
                      </a:cubicBezTo>
                      <a:cubicBezTo>
                        <a:pt x="86" y="450"/>
                        <a:pt x="87" y="442"/>
                        <a:pt x="87" y="433"/>
                      </a:cubicBezTo>
                      <a:cubicBezTo>
                        <a:pt x="88" y="444"/>
                        <a:pt x="89" y="454"/>
                        <a:pt x="90" y="465"/>
                      </a:cubicBezTo>
                      <a:cubicBezTo>
                        <a:pt x="89" y="463"/>
                        <a:pt x="88" y="461"/>
                        <a:pt x="86" y="459"/>
                      </a:cubicBezTo>
                      <a:close/>
                      <a:moveTo>
                        <a:pt x="90" y="492"/>
                      </a:moveTo>
                      <a:cubicBezTo>
                        <a:pt x="90" y="490"/>
                        <a:pt x="90" y="490"/>
                        <a:pt x="90" y="490"/>
                      </a:cubicBezTo>
                      <a:cubicBezTo>
                        <a:pt x="90" y="495"/>
                        <a:pt x="90" y="495"/>
                        <a:pt x="90" y="495"/>
                      </a:cubicBezTo>
                      <a:cubicBezTo>
                        <a:pt x="90" y="495"/>
                        <a:pt x="90" y="495"/>
                        <a:pt x="90" y="494"/>
                      </a:cubicBezTo>
                      <a:cubicBezTo>
                        <a:pt x="90" y="494"/>
                        <a:pt x="90" y="493"/>
                        <a:pt x="90" y="492"/>
                      </a:cubicBezTo>
                      <a:close/>
                      <a:moveTo>
                        <a:pt x="84" y="490"/>
                      </a:moveTo>
                      <a:cubicBezTo>
                        <a:pt x="84" y="490"/>
                        <a:pt x="84" y="489"/>
                        <a:pt x="84" y="489"/>
                      </a:cubicBezTo>
                      <a:cubicBezTo>
                        <a:pt x="66" y="468"/>
                        <a:pt x="47" y="449"/>
                        <a:pt x="28" y="430"/>
                      </a:cubicBezTo>
                      <a:cubicBezTo>
                        <a:pt x="27" y="428"/>
                        <a:pt x="27" y="426"/>
                        <a:pt x="26" y="423"/>
                      </a:cubicBezTo>
                      <a:cubicBezTo>
                        <a:pt x="25" y="413"/>
                        <a:pt x="24" y="403"/>
                        <a:pt x="24" y="393"/>
                      </a:cubicBezTo>
                      <a:cubicBezTo>
                        <a:pt x="46" y="414"/>
                        <a:pt x="66" y="436"/>
                        <a:pt x="85" y="459"/>
                      </a:cubicBezTo>
                      <a:cubicBezTo>
                        <a:pt x="85" y="472"/>
                        <a:pt x="85" y="485"/>
                        <a:pt x="85" y="498"/>
                      </a:cubicBezTo>
                      <a:cubicBezTo>
                        <a:pt x="85" y="498"/>
                        <a:pt x="85" y="498"/>
                        <a:pt x="85" y="498"/>
                      </a:cubicBezTo>
                      <a:cubicBezTo>
                        <a:pt x="84" y="498"/>
                        <a:pt x="84" y="498"/>
                        <a:pt x="84" y="499"/>
                      </a:cubicBezTo>
                      <a:cubicBezTo>
                        <a:pt x="84" y="499"/>
                        <a:pt x="85" y="499"/>
                        <a:pt x="85" y="499"/>
                      </a:cubicBezTo>
                      <a:cubicBezTo>
                        <a:pt x="85" y="500"/>
                        <a:pt x="85" y="500"/>
                        <a:pt x="85" y="501"/>
                      </a:cubicBezTo>
                      <a:cubicBezTo>
                        <a:pt x="67" y="484"/>
                        <a:pt x="49" y="468"/>
                        <a:pt x="32" y="450"/>
                      </a:cubicBezTo>
                      <a:cubicBezTo>
                        <a:pt x="30" y="444"/>
                        <a:pt x="29" y="438"/>
                        <a:pt x="28" y="432"/>
                      </a:cubicBezTo>
                      <a:cubicBezTo>
                        <a:pt x="47" y="452"/>
                        <a:pt x="66" y="471"/>
                        <a:pt x="84" y="490"/>
                      </a:cubicBezTo>
                      <a:close/>
                      <a:moveTo>
                        <a:pt x="87" y="500"/>
                      </a:moveTo>
                      <a:cubicBezTo>
                        <a:pt x="87" y="499"/>
                        <a:pt x="87" y="498"/>
                        <a:pt x="87" y="498"/>
                      </a:cubicBezTo>
                      <a:cubicBezTo>
                        <a:pt x="88" y="500"/>
                        <a:pt x="88" y="500"/>
                        <a:pt x="88" y="500"/>
                      </a:cubicBez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8" y="500"/>
                        <a:pt x="87" y="500"/>
                        <a:pt x="87" y="500"/>
                      </a:cubicBezTo>
                      <a:close/>
                      <a:moveTo>
                        <a:pt x="89" y="497"/>
                      </a:moveTo>
                      <a:cubicBezTo>
                        <a:pt x="89" y="497"/>
                        <a:pt x="89" y="496"/>
                        <a:pt x="89" y="496"/>
                      </a:cubicBezTo>
                      <a:cubicBezTo>
                        <a:pt x="90" y="496"/>
                        <a:pt x="90" y="497"/>
                        <a:pt x="90" y="497"/>
                      </a:cubicBezTo>
                      <a:cubicBezTo>
                        <a:pt x="90" y="498"/>
                        <a:pt x="90" y="498"/>
                        <a:pt x="90" y="498"/>
                      </a:cubicBezTo>
                      <a:cubicBezTo>
                        <a:pt x="90" y="498"/>
                        <a:pt x="89" y="497"/>
                        <a:pt x="89" y="497"/>
                      </a:cubicBezTo>
                      <a:close/>
                      <a:moveTo>
                        <a:pt x="72" y="546"/>
                      </a:moveTo>
                      <a:cubicBezTo>
                        <a:pt x="71" y="544"/>
                        <a:pt x="70" y="543"/>
                        <a:pt x="69" y="541"/>
                      </a:cubicBezTo>
                      <a:cubicBezTo>
                        <a:pt x="70" y="544"/>
                        <a:pt x="72" y="546"/>
                        <a:pt x="74" y="549"/>
                      </a:cubicBezTo>
                      <a:cubicBezTo>
                        <a:pt x="73" y="548"/>
                        <a:pt x="72" y="547"/>
                        <a:pt x="72" y="546"/>
                      </a:cubicBezTo>
                      <a:close/>
                      <a:moveTo>
                        <a:pt x="53" y="530"/>
                      </a:moveTo>
                      <a:cubicBezTo>
                        <a:pt x="56" y="535"/>
                        <a:pt x="60" y="540"/>
                        <a:pt x="64" y="546"/>
                      </a:cubicBezTo>
                      <a:cubicBezTo>
                        <a:pt x="74" y="560"/>
                        <a:pt x="84" y="573"/>
                        <a:pt x="96" y="586"/>
                      </a:cubicBezTo>
                      <a:cubicBezTo>
                        <a:pt x="99" y="591"/>
                        <a:pt x="103" y="596"/>
                        <a:pt x="107" y="601"/>
                      </a:cubicBezTo>
                      <a:cubicBezTo>
                        <a:pt x="108" y="601"/>
                        <a:pt x="108" y="601"/>
                        <a:pt x="108" y="601"/>
                      </a:cubicBezTo>
                      <a:cubicBezTo>
                        <a:pt x="100" y="594"/>
                        <a:pt x="92" y="587"/>
                        <a:pt x="84" y="580"/>
                      </a:cubicBezTo>
                      <a:cubicBezTo>
                        <a:pt x="72" y="564"/>
                        <a:pt x="62" y="547"/>
                        <a:pt x="53" y="530"/>
                      </a:cubicBezTo>
                      <a:close/>
                      <a:moveTo>
                        <a:pt x="48" y="518"/>
                      </a:moveTo>
                      <a:cubicBezTo>
                        <a:pt x="47" y="518"/>
                        <a:pt x="47" y="517"/>
                        <a:pt x="47" y="517"/>
                      </a:cubicBezTo>
                      <a:cubicBezTo>
                        <a:pt x="42" y="506"/>
                        <a:pt x="38" y="496"/>
                        <a:pt x="35" y="485"/>
                      </a:cubicBezTo>
                      <a:cubicBezTo>
                        <a:pt x="32" y="478"/>
                        <a:pt x="30" y="471"/>
                        <a:pt x="28" y="464"/>
                      </a:cubicBezTo>
                      <a:cubicBezTo>
                        <a:pt x="28" y="463"/>
                        <a:pt x="28" y="463"/>
                        <a:pt x="28" y="463"/>
                      </a:cubicBezTo>
                      <a:cubicBezTo>
                        <a:pt x="28" y="462"/>
                        <a:pt x="28" y="462"/>
                        <a:pt x="28" y="461"/>
                      </a:cubicBezTo>
                      <a:cubicBezTo>
                        <a:pt x="28" y="462"/>
                        <a:pt x="28" y="462"/>
                        <a:pt x="29" y="463"/>
                      </a:cubicBezTo>
                      <a:cubicBezTo>
                        <a:pt x="28" y="462"/>
                        <a:pt x="28" y="461"/>
                        <a:pt x="27" y="460"/>
                      </a:cubicBezTo>
                      <a:cubicBezTo>
                        <a:pt x="25" y="453"/>
                        <a:pt x="24" y="446"/>
                        <a:pt x="22" y="439"/>
                      </a:cubicBezTo>
                      <a:cubicBezTo>
                        <a:pt x="24" y="444"/>
                        <a:pt x="26" y="449"/>
                        <a:pt x="28" y="454"/>
                      </a:cubicBezTo>
                      <a:cubicBezTo>
                        <a:pt x="28" y="457"/>
                        <a:pt x="29" y="460"/>
                        <a:pt x="30" y="462"/>
                      </a:cubicBezTo>
                      <a:cubicBezTo>
                        <a:pt x="33" y="473"/>
                        <a:pt x="37" y="484"/>
                        <a:pt x="42" y="494"/>
                      </a:cubicBezTo>
                      <a:cubicBezTo>
                        <a:pt x="51" y="514"/>
                        <a:pt x="62" y="533"/>
                        <a:pt x="75" y="552"/>
                      </a:cubicBezTo>
                      <a:cubicBezTo>
                        <a:pt x="69" y="545"/>
                        <a:pt x="63" y="538"/>
                        <a:pt x="58" y="531"/>
                      </a:cubicBezTo>
                      <a:cubicBezTo>
                        <a:pt x="54" y="525"/>
                        <a:pt x="51" y="519"/>
                        <a:pt x="48" y="512"/>
                      </a:cubicBezTo>
                      <a:cubicBezTo>
                        <a:pt x="48" y="514"/>
                        <a:pt x="47" y="516"/>
                        <a:pt x="48" y="518"/>
                      </a:cubicBezTo>
                      <a:close/>
                      <a:moveTo>
                        <a:pt x="88" y="501"/>
                      </a:move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9" y="500"/>
                        <a:pt x="89" y="500"/>
                        <a:pt x="90" y="501"/>
                      </a:cubicBezTo>
                      <a:cubicBezTo>
                        <a:pt x="90" y="502"/>
                        <a:pt x="90" y="502"/>
                        <a:pt x="90" y="502"/>
                      </a:cubicBezTo>
                      <a:cubicBezTo>
                        <a:pt x="89" y="502"/>
                        <a:pt x="89" y="501"/>
                        <a:pt x="88" y="501"/>
                      </a:cubicBezTo>
                      <a:close/>
                      <a:moveTo>
                        <a:pt x="123" y="519"/>
                      </a:moveTo>
                      <a:cubicBezTo>
                        <a:pt x="126" y="520"/>
                        <a:pt x="128" y="522"/>
                        <a:pt x="131" y="524"/>
                      </a:cubicBezTo>
                      <a:cubicBezTo>
                        <a:pt x="139" y="529"/>
                        <a:pt x="148" y="534"/>
                        <a:pt x="156" y="539"/>
                      </a:cubicBezTo>
                      <a:cubicBezTo>
                        <a:pt x="156" y="541"/>
                        <a:pt x="157" y="543"/>
                        <a:pt x="157" y="546"/>
                      </a:cubicBezTo>
                      <a:cubicBezTo>
                        <a:pt x="156" y="545"/>
                        <a:pt x="154" y="544"/>
                        <a:pt x="153" y="543"/>
                      </a:cubicBezTo>
                      <a:cubicBezTo>
                        <a:pt x="150" y="540"/>
                        <a:pt x="147" y="536"/>
                        <a:pt x="144" y="533"/>
                      </a:cubicBezTo>
                      <a:cubicBezTo>
                        <a:pt x="143" y="533"/>
                        <a:pt x="143" y="533"/>
                        <a:pt x="143" y="533"/>
                      </a:cubicBezTo>
                      <a:cubicBezTo>
                        <a:pt x="145" y="536"/>
                        <a:pt x="147" y="539"/>
                        <a:pt x="149" y="542"/>
                      </a:cubicBezTo>
                      <a:cubicBezTo>
                        <a:pt x="149" y="542"/>
                        <a:pt x="149" y="541"/>
                        <a:pt x="148" y="541"/>
                      </a:cubicBezTo>
                      <a:cubicBezTo>
                        <a:pt x="148" y="541"/>
                        <a:pt x="147" y="541"/>
                        <a:pt x="146" y="541"/>
                      </a:cubicBezTo>
                      <a:cubicBezTo>
                        <a:pt x="142" y="536"/>
                        <a:pt x="138" y="531"/>
                        <a:pt x="132" y="527"/>
                      </a:cubicBezTo>
                      <a:cubicBezTo>
                        <a:pt x="131" y="527"/>
                        <a:pt x="131" y="527"/>
                        <a:pt x="131" y="527"/>
                      </a:cubicBezTo>
                      <a:cubicBezTo>
                        <a:pt x="136" y="532"/>
                        <a:pt x="141" y="538"/>
                        <a:pt x="145" y="544"/>
                      </a:cubicBezTo>
                      <a:cubicBezTo>
                        <a:pt x="142" y="542"/>
                        <a:pt x="139" y="540"/>
                        <a:pt x="136" y="538"/>
                      </a:cubicBezTo>
                      <a:cubicBezTo>
                        <a:pt x="133" y="534"/>
                        <a:pt x="130" y="530"/>
                        <a:pt x="128" y="526"/>
                      </a:cubicBezTo>
                      <a:cubicBezTo>
                        <a:pt x="126" y="524"/>
                        <a:pt x="125" y="521"/>
                        <a:pt x="123" y="519"/>
                      </a:cubicBezTo>
                      <a:close/>
                      <a:moveTo>
                        <a:pt x="147" y="543"/>
                      </a:moveTo>
                      <a:cubicBezTo>
                        <a:pt x="147" y="543"/>
                        <a:pt x="148" y="543"/>
                        <a:pt x="148" y="543"/>
                      </a:cubicBezTo>
                      <a:cubicBezTo>
                        <a:pt x="149" y="544"/>
                        <a:pt x="150" y="544"/>
                        <a:pt x="152" y="545"/>
                      </a:cubicBezTo>
                      <a:cubicBezTo>
                        <a:pt x="153" y="547"/>
                        <a:pt x="154" y="548"/>
                        <a:pt x="155" y="550"/>
                      </a:cubicBezTo>
                      <a:cubicBezTo>
                        <a:pt x="153" y="549"/>
                        <a:pt x="151" y="548"/>
                        <a:pt x="149" y="546"/>
                      </a:cubicBezTo>
                      <a:cubicBezTo>
                        <a:pt x="148" y="545"/>
                        <a:pt x="148" y="544"/>
                        <a:pt x="147" y="543"/>
                      </a:cubicBezTo>
                      <a:close/>
                      <a:moveTo>
                        <a:pt x="156" y="547"/>
                      </a:moveTo>
                      <a:cubicBezTo>
                        <a:pt x="156" y="548"/>
                        <a:pt x="157" y="548"/>
                        <a:pt x="158" y="548"/>
                      </a:cubicBezTo>
                      <a:cubicBezTo>
                        <a:pt x="158" y="550"/>
                        <a:pt x="159" y="551"/>
                        <a:pt x="160" y="552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58" y="551"/>
                        <a:pt x="157" y="549"/>
                        <a:pt x="156" y="547"/>
                      </a:cubicBezTo>
                      <a:close/>
                      <a:moveTo>
                        <a:pt x="188" y="565"/>
                      </a:moveTo>
                      <a:cubicBezTo>
                        <a:pt x="187" y="565"/>
                        <a:pt x="187" y="565"/>
                        <a:pt x="187" y="565"/>
                      </a:cubicBezTo>
                      <a:cubicBezTo>
                        <a:pt x="190" y="569"/>
                        <a:pt x="192" y="572"/>
                        <a:pt x="194" y="576"/>
                      </a:cubicBezTo>
                      <a:cubicBezTo>
                        <a:pt x="185" y="570"/>
                        <a:pt x="176" y="564"/>
                        <a:pt x="167" y="558"/>
                      </a:cubicBezTo>
                      <a:cubicBezTo>
                        <a:pt x="166" y="556"/>
                        <a:pt x="164" y="553"/>
                        <a:pt x="163" y="551"/>
                      </a:cubicBezTo>
                      <a:cubicBezTo>
                        <a:pt x="191" y="565"/>
                        <a:pt x="218" y="581"/>
                        <a:pt x="244" y="597"/>
                      </a:cubicBezTo>
                      <a:cubicBezTo>
                        <a:pt x="251" y="602"/>
                        <a:pt x="259" y="607"/>
                        <a:pt x="266" y="612"/>
                      </a:cubicBezTo>
                      <a:cubicBezTo>
                        <a:pt x="269" y="619"/>
                        <a:pt x="272" y="626"/>
                        <a:pt x="276" y="633"/>
                      </a:cubicBezTo>
                      <a:cubicBezTo>
                        <a:pt x="268" y="627"/>
                        <a:pt x="260" y="622"/>
                        <a:pt x="252" y="616"/>
                      </a:cubicBezTo>
                      <a:cubicBezTo>
                        <a:pt x="250" y="612"/>
                        <a:pt x="248" y="609"/>
                        <a:pt x="246" y="605"/>
                      </a:cubicBezTo>
                      <a:cubicBezTo>
                        <a:pt x="245" y="605"/>
                        <a:pt x="245" y="605"/>
                        <a:pt x="245" y="606"/>
                      </a:cubicBezTo>
                      <a:cubicBezTo>
                        <a:pt x="246" y="608"/>
                        <a:pt x="247" y="611"/>
                        <a:pt x="249" y="614"/>
                      </a:cubicBezTo>
                      <a:cubicBezTo>
                        <a:pt x="242" y="610"/>
                        <a:pt x="236" y="605"/>
                        <a:pt x="229" y="600"/>
                      </a:cubicBezTo>
                      <a:cubicBezTo>
                        <a:pt x="225" y="598"/>
                        <a:pt x="222" y="595"/>
                        <a:pt x="218" y="592"/>
                      </a:cubicBezTo>
                      <a:cubicBezTo>
                        <a:pt x="218" y="591"/>
                        <a:pt x="217" y="590"/>
                        <a:pt x="216" y="589"/>
                      </a:cubicBezTo>
                      <a:cubicBezTo>
                        <a:pt x="215" y="589"/>
                        <a:pt x="215" y="589"/>
                        <a:pt x="215" y="590"/>
                      </a:cubicBezTo>
                      <a:cubicBezTo>
                        <a:pt x="216" y="590"/>
                        <a:pt x="216" y="590"/>
                        <a:pt x="216" y="591"/>
                      </a:cubicBezTo>
                      <a:cubicBezTo>
                        <a:pt x="210" y="587"/>
                        <a:pt x="204" y="583"/>
                        <a:pt x="199" y="579"/>
                      </a:cubicBezTo>
                      <a:cubicBezTo>
                        <a:pt x="196" y="574"/>
                        <a:pt x="192" y="570"/>
                        <a:pt x="188" y="565"/>
                      </a:cubicBezTo>
                      <a:close/>
                      <a:moveTo>
                        <a:pt x="134" y="615"/>
                      </a:moveTo>
                      <a:cubicBezTo>
                        <a:pt x="134" y="616"/>
                        <a:pt x="134" y="616"/>
                        <a:pt x="135" y="616"/>
                      </a:cubicBezTo>
                      <a:cubicBezTo>
                        <a:pt x="131" y="614"/>
                        <a:pt x="127" y="611"/>
                        <a:pt x="123" y="608"/>
                      </a:cubicBezTo>
                      <a:cubicBezTo>
                        <a:pt x="122" y="607"/>
                        <a:pt x="122" y="606"/>
                        <a:pt x="120" y="605"/>
                      </a:cubicBezTo>
                      <a:cubicBezTo>
                        <a:pt x="121" y="605"/>
                        <a:pt x="121" y="605"/>
                        <a:pt x="122" y="605"/>
                      </a:cubicBezTo>
                      <a:cubicBezTo>
                        <a:pt x="125" y="609"/>
                        <a:pt x="129" y="613"/>
                        <a:pt x="134" y="615"/>
                      </a:cubicBezTo>
                      <a:close/>
                      <a:moveTo>
                        <a:pt x="143" y="620"/>
                      </a:moveTo>
                      <a:cubicBezTo>
                        <a:pt x="143" y="621"/>
                        <a:pt x="144" y="622"/>
                        <a:pt x="146" y="623"/>
                      </a:cubicBezTo>
                      <a:cubicBezTo>
                        <a:pt x="174" y="639"/>
                        <a:pt x="200" y="655"/>
                        <a:pt x="228" y="670"/>
                      </a:cubicBezTo>
                      <a:cubicBezTo>
                        <a:pt x="227" y="670"/>
                        <a:pt x="226" y="670"/>
                        <a:pt x="226" y="670"/>
                      </a:cubicBezTo>
                      <a:cubicBezTo>
                        <a:pt x="222" y="669"/>
                        <a:pt x="218" y="668"/>
                        <a:pt x="214" y="666"/>
                      </a:cubicBezTo>
                      <a:cubicBezTo>
                        <a:pt x="205" y="663"/>
                        <a:pt x="196" y="659"/>
                        <a:pt x="187" y="654"/>
                      </a:cubicBezTo>
                      <a:cubicBezTo>
                        <a:pt x="173" y="646"/>
                        <a:pt x="159" y="636"/>
                        <a:pt x="146" y="624"/>
                      </a:cubicBezTo>
                      <a:cubicBezTo>
                        <a:pt x="145" y="623"/>
                        <a:pt x="144" y="622"/>
                        <a:pt x="142" y="621"/>
                      </a:cubicBezTo>
                      <a:cubicBezTo>
                        <a:pt x="141" y="620"/>
                        <a:pt x="140" y="619"/>
                        <a:pt x="139" y="618"/>
                      </a:cubicBezTo>
                      <a:cubicBezTo>
                        <a:pt x="141" y="619"/>
                        <a:pt x="142" y="620"/>
                        <a:pt x="143" y="620"/>
                      </a:cubicBezTo>
                      <a:close/>
                      <a:moveTo>
                        <a:pt x="122" y="612"/>
                      </a:moveTo>
                      <a:cubicBezTo>
                        <a:pt x="120" y="611"/>
                        <a:pt x="117" y="609"/>
                        <a:pt x="115" y="607"/>
                      </a:cubicBezTo>
                      <a:cubicBezTo>
                        <a:pt x="113" y="605"/>
                        <a:pt x="111" y="602"/>
                        <a:pt x="110" y="600"/>
                      </a:cubicBezTo>
                      <a:cubicBezTo>
                        <a:pt x="114" y="604"/>
                        <a:pt x="118" y="608"/>
                        <a:pt x="122" y="612"/>
                      </a:cubicBezTo>
                      <a:close/>
                      <a:moveTo>
                        <a:pt x="116" y="603"/>
                      </a:moveTo>
                      <a:cubicBezTo>
                        <a:pt x="117" y="605"/>
                        <a:pt x="118" y="607"/>
                        <a:pt x="120" y="609"/>
                      </a:cubicBezTo>
                      <a:cubicBezTo>
                        <a:pt x="119" y="608"/>
                        <a:pt x="118" y="607"/>
                        <a:pt x="118" y="607"/>
                      </a:cubicBezTo>
                      <a:cubicBezTo>
                        <a:pt x="114" y="603"/>
                        <a:pt x="110" y="600"/>
                        <a:pt x="106" y="596"/>
                      </a:cubicBezTo>
                      <a:cubicBezTo>
                        <a:pt x="103" y="592"/>
                        <a:pt x="100" y="588"/>
                        <a:pt x="98" y="583"/>
                      </a:cubicBezTo>
                      <a:cubicBezTo>
                        <a:pt x="98" y="584"/>
                        <a:pt x="99" y="585"/>
                        <a:pt x="100" y="586"/>
                      </a:cubicBezTo>
                      <a:cubicBezTo>
                        <a:pt x="104" y="592"/>
                        <a:pt x="110" y="598"/>
                        <a:pt x="116" y="603"/>
                      </a:cubicBezTo>
                      <a:close/>
                      <a:moveTo>
                        <a:pt x="138" y="631"/>
                      </a:moveTo>
                      <a:cubicBezTo>
                        <a:pt x="136" y="630"/>
                        <a:pt x="136" y="630"/>
                        <a:pt x="135" y="629"/>
                      </a:cubicBezTo>
                      <a:cubicBezTo>
                        <a:pt x="134" y="629"/>
                        <a:pt x="134" y="628"/>
                        <a:pt x="133" y="628"/>
                      </a:cubicBezTo>
                      <a:cubicBezTo>
                        <a:pt x="126" y="623"/>
                        <a:pt x="126" y="623"/>
                        <a:pt x="126" y="623"/>
                      </a:cubicBezTo>
                      <a:cubicBezTo>
                        <a:pt x="114" y="614"/>
                        <a:pt x="104" y="605"/>
                        <a:pt x="95" y="594"/>
                      </a:cubicBezTo>
                      <a:cubicBezTo>
                        <a:pt x="102" y="600"/>
                        <a:pt x="111" y="607"/>
                        <a:pt x="119" y="613"/>
                      </a:cubicBezTo>
                      <a:cubicBezTo>
                        <a:pt x="125" y="620"/>
                        <a:pt x="131" y="625"/>
                        <a:pt x="138" y="631"/>
                      </a:cubicBezTo>
                      <a:close/>
                      <a:moveTo>
                        <a:pt x="149" y="638"/>
                      </a:moveTo>
                      <a:cubicBezTo>
                        <a:pt x="146" y="636"/>
                        <a:pt x="143" y="634"/>
                        <a:pt x="140" y="632"/>
                      </a:cubicBezTo>
                      <a:cubicBezTo>
                        <a:pt x="134" y="627"/>
                        <a:pt x="128" y="622"/>
                        <a:pt x="123" y="616"/>
                      </a:cubicBezTo>
                      <a:cubicBezTo>
                        <a:pt x="127" y="619"/>
                        <a:pt x="130" y="621"/>
                        <a:pt x="134" y="624"/>
                      </a:cubicBezTo>
                      <a:cubicBezTo>
                        <a:pt x="138" y="629"/>
                        <a:pt x="144" y="634"/>
                        <a:pt x="149" y="638"/>
                      </a:cubicBezTo>
                      <a:close/>
                      <a:moveTo>
                        <a:pt x="130" y="614"/>
                      </a:moveTo>
                      <a:cubicBezTo>
                        <a:pt x="132" y="615"/>
                        <a:pt x="134" y="617"/>
                        <a:pt x="136" y="618"/>
                      </a:cubicBezTo>
                      <a:cubicBezTo>
                        <a:pt x="144" y="626"/>
                        <a:pt x="152" y="632"/>
                        <a:pt x="160" y="639"/>
                      </a:cubicBezTo>
                      <a:cubicBezTo>
                        <a:pt x="160" y="639"/>
                        <a:pt x="159" y="638"/>
                        <a:pt x="159" y="638"/>
                      </a:cubicBezTo>
                      <a:cubicBezTo>
                        <a:pt x="156" y="636"/>
                        <a:pt x="156" y="636"/>
                        <a:pt x="156" y="636"/>
                      </a:cubicBezTo>
                      <a:cubicBezTo>
                        <a:pt x="152" y="634"/>
                        <a:pt x="149" y="632"/>
                        <a:pt x="146" y="629"/>
                      </a:cubicBezTo>
                      <a:cubicBezTo>
                        <a:pt x="140" y="624"/>
                        <a:pt x="135" y="619"/>
                        <a:pt x="130" y="614"/>
                      </a:cubicBezTo>
                      <a:close/>
                      <a:moveTo>
                        <a:pt x="154" y="644"/>
                      </a:moveTo>
                      <a:cubicBezTo>
                        <a:pt x="156" y="645"/>
                        <a:pt x="159" y="647"/>
                        <a:pt x="162" y="648"/>
                      </a:cubicBezTo>
                      <a:cubicBezTo>
                        <a:pt x="167" y="651"/>
                        <a:pt x="171" y="654"/>
                        <a:pt x="176" y="656"/>
                      </a:cubicBezTo>
                      <a:cubicBezTo>
                        <a:pt x="175" y="657"/>
                        <a:pt x="175" y="657"/>
                        <a:pt x="175" y="658"/>
                      </a:cubicBezTo>
                      <a:cubicBezTo>
                        <a:pt x="168" y="653"/>
                        <a:pt x="160" y="648"/>
                        <a:pt x="154" y="644"/>
                      </a:cubicBezTo>
                      <a:close/>
                      <a:moveTo>
                        <a:pt x="94" y="582"/>
                      </a:moveTo>
                      <a:cubicBezTo>
                        <a:pt x="94" y="583"/>
                        <a:pt x="94" y="583"/>
                        <a:pt x="94" y="583"/>
                      </a:cubicBezTo>
                      <a:cubicBezTo>
                        <a:pt x="82" y="570"/>
                        <a:pt x="72" y="556"/>
                        <a:pt x="63" y="540"/>
                      </a:cubicBezTo>
                      <a:cubicBezTo>
                        <a:pt x="69" y="547"/>
                        <a:pt x="75" y="554"/>
                        <a:pt x="81" y="562"/>
                      </a:cubicBezTo>
                      <a:cubicBezTo>
                        <a:pt x="85" y="567"/>
                        <a:pt x="90" y="573"/>
                        <a:pt x="94" y="578"/>
                      </a:cubicBezTo>
                      <a:cubicBezTo>
                        <a:pt x="92" y="579"/>
                        <a:pt x="92" y="580"/>
                        <a:pt x="94" y="582"/>
                      </a:cubicBezTo>
                      <a:close/>
                      <a:moveTo>
                        <a:pt x="202" y="584"/>
                      </a:moveTo>
                      <a:cubicBezTo>
                        <a:pt x="208" y="587"/>
                        <a:pt x="212" y="591"/>
                        <a:pt x="218" y="594"/>
                      </a:cubicBezTo>
                      <a:cubicBezTo>
                        <a:pt x="224" y="609"/>
                        <a:pt x="233" y="621"/>
                        <a:pt x="243" y="632"/>
                      </a:cubicBezTo>
                      <a:cubicBezTo>
                        <a:pt x="238" y="630"/>
                        <a:pt x="233" y="626"/>
                        <a:pt x="228" y="623"/>
                      </a:cubicBezTo>
                      <a:cubicBezTo>
                        <a:pt x="220" y="610"/>
                        <a:pt x="212" y="596"/>
                        <a:pt x="202" y="584"/>
                      </a:cubicBezTo>
                      <a:close/>
                      <a:moveTo>
                        <a:pt x="243" y="686"/>
                      </a:moveTo>
                      <a:cubicBezTo>
                        <a:pt x="241" y="686"/>
                        <a:pt x="239" y="686"/>
                        <a:pt x="237" y="686"/>
                      </a:cubicBezTo>
                      <a:cubicBezTo>
                        <a:pt x="229" y="683"/>
                        <a:pt x="221" y="680"/>
                        <a:pt x="213" y="676"/>
                      </a:cubicBezTo>
                      <a:cubicBezTo>
                        <a:pt x="212" y="676"/>
                        <a:pt x="212" y="676"/>
                        <a:pt x="212" y="676"/>
                      </a:cubicBezTo>
                      <a:cubicBezTo>
                        <a:pt x="212" y="676"/>
                        <a:pt x="213" y="677"/>
                        <a:pt x="214" y="678"/>
                      </a:cubicBezTo>
                      <a:cubicBezTo>
                        <a:pt x="213" y="677"/>
                        <a:pt x="212" y="677"/>
                        <a:pt x="212" y="676"/>
                      </a:cubicBezTo>
                      <a:cubicBezTo>
                        <a:pt x="206" y="674"/>
                        <a:pt x="200" y="671"/>
                        <a:pt x="194" y="668"/>
                      </a:cubicBezTo>
                      <a:cubicBezTo>
                        <a:pt x="197" y="669"/>
                        <a:pt x="199" y="670"/>
                        <a:pt x="202" y="671"/>
                      </a:cubicBezTo>
                      <a:cubicBezTo>
                        <a:pt x="196" y="668"/>
                        <a:pt x="189" y="665"/>
                        <a:pt x="184" y="661"/>
                      </a:cubicBezTo>
                      <a:cubicBezTo>
                        <a:pt x="200" y="670"/>
                        <a:pt x="219" y="676"/>
                        <a:pt x="239" y="680"/>
                      </a:cubicBezTo>
                      <a:cubicBezTo>
                        <a:pt x="244" y="683"/>
                        <a:pt x="250" y="685"/>
                        <a:pt x="255" y="687"/>
                      </a:cubicBezTo>
                      <a:cubicBezTo>
                        <a:pt x="251" y="686"/>
                        <a:pt x="247" y="685"/>
                        <a:pt x="243" y="684"/>
                      </a:cubicBezTo>
                      <a:cubicBezTo>
                        <a:pt x="246" y="686"/>
                        <a:pt x="250" y="687"/>
                        <a:pt x="254" y="688"/>
                      </a:cubicBezTo>
                      <a:cubicBezTo>
                        <a:pt x="250" y="688"/>
                        <a:pt x="246" y="687"/>
                        <a:pt x="243" y="686"/>
                      </a:cubicBezTo>
                      <a:close/>
                      <a:moveTo>
                        <a:pt x="255" y="684"/>
                      </a:moveTo>
                      <a:cubicBezTo>
                        <a:pt x="255" y="684"/>
                        <a:pt x="255" y="684"/>
                        <a:pt x="256" y="684"/>
                      </a:cubicBezTo>
                      <a:cubicBezTo>
                        <a:pt x="264" y="686"/>
                        <a:pt x="272" y="688"/>
                        <a:pt x="280" y="690"/>
                      </a:cubicBezTo>
                      <a:cubicBezTo>
                        <a:pt x="280" y="690"/>
                        <a:pt x="279" y="690"/>
                        <a:pt x="279" y="691"/>
                      </a:cubicBezTo>
                      <a:cubicBezTo>
                        <a:pt x="279" y="691"/>
                        <a:pt x="279" y="691"/>
                        <a:pt x="279" y="691"/>
                      </a:cubicBezTo>
                      <a:cubicBezTo>
                        <a:pt x="277" y="690"/>
                        <a:pt x="275" y="690"/>
                        <a:pt x="273" y="690"/>
                      </a:cubicBezTo>
                      <a:cubicBezTo>
                        <a:pt x="270" y="689"/>
                        <a:pt x="267" y="688"/>
                        <a:pt x="265" y="687"/>
                      </a:cubicBezTo>
                      <a:cubicBezTo>
                        <a:pt x="262" y="686"/>
                        <a:pt x="258" y="685"/>
                        <a:pt x="255" y="684"/>
                      </a:cubicBezTo>
                      <a:close/>
                      <a:moveTo>
                        <a:pt x="226" y="675"/>
                      </a:moveTo>
                      <a:cubicBezTo>
                        <a:pt x="230" y="677"/>
                        <a:pt x="234" y="678"/>
                        <a:pt x="238" y="680"/>
                      </a:cubicBezTo>
                      <a:cubicBezTo>
                        <a:pt x="220" y="676"/>
                        <a:pt x="204" y="669"/>
                        <a:pt x="188" y="660"/>
                      </a:cubicBezTo>
                      <a:cubicBezTo>
                        <a:pt x="201" y="666"/>
                        <a:pt x="214" y="670"/>
                        <a:pt x="226" y="675"/>
                      </a:cubicBezTo>
                      <a:close/>
                      <a:moveTo>
                        <a:pt x="352" y="692"/>
                      </a:moveTo>
                      <a:cubicBezTo>
                        <a:pt x="352" y="692"/>
                        <a:pt x="351" y="692"/>
                        <a:pt x="351" y="692"/>
                      </a:cubicBezTo>
                      <a:cubicBezTo>
                        <a:pt x="351" y="692"/>
                        <a:pt x="351" y="692"/>
                        <a:pt x="352" y="692"/>
                      </a:cubicBezTo>
                      <a:cubicBezTo>
                        <a:pt x="340" y="693"/>
                        <a:pt x="329" y="694"/>
                        <a:pt x="318" y="694"/>
                      </a:cubicBezTo>
                      <a:cubicBezTo>
                        <a:pt x="312" y="692"/>
                        <a:pt x="306" y="691"/>
                        <a:pt x="300" y="690"/>
                      </a:cubicBezTo>
                      <a:cubicBezTo>
                        <a:pt x="310" y="690"/>
                        <a:pt x="320" y="690"/>
                        <a:pt x="331" y="690"/>
                      </a:cubicBezTo>
                      <a:cubicBezTo>
                        <a:pt x="336" y="690"/>
                        <a:pt x="340" y="690"/>
                        <a:pt x="345" y="691"/>
                      </a:cubicBezTo>
                      <a:cubicBezTo>
                        <a:pt x="349" y="691"/>
                        <a:pt x="353" y="692"/>
                        <a:pt x="356" y="692"/>
                      </a:cubicBezTo>
                      <a:cubicBezTo>
                        <a:pt x="355" y="692"/>
                        <a:pt x="353" y="692"/>
                        <a:pt x="352" y="692"/>
                      </a:cubicBezTo>
                      <a:close/>
                      <a:moveTo>
                        <a:pt x="282" y="691"/>
                      </a:moveTo>
                      <a:cubicBezTo>
                        <a:pt x="282" y="691"/>
                        <a:pt x="282" y="691"/>
                        <a:pt x="283" y="691"/>
                      </a:cubicBezTo>
                      <a:cubicBezTo>
                        <a:pt x="284" y="691"/>
                        <a:pt x="284" y="691"/>
                        <a:pt x="286" y="692"/>
                      </a:cubicBezTo>
                      <a:cubicBezTo>
                        <a:pt x="284" y="691"/>
                        <a:pt x="283" y="691"/>
                        <a:pt x="282" y="691"/>
                      </a:cubicBezTo>
                      <a:close/>
                      <a:moveTo>
                        <a:pt x="292" y="695"/>
                      </a:moveTo>
                      <a:cubicBezTo>
                        <a:pt x="290" y="695"/>
                        <a:pt x="288" y="695"/>
                        <a:pt x="286" y="694"/>
                      </a:cubicBezTo>
                      <a:cubicBezTo>
                        <a:pt x="285" y="694"/>
                        <a:pt x="284" y="694"/>
                        <a:pt x="283" y="694"/>
                      </a:cubicBezTo>
                      <a:cubicBezTo>
                        <a:pt x="289" y="694"/>
                        <a:pt x="296" y="695"/>
                        <a:pt x="302" y="695"/>
                      </a:cubicBezTo>
                      <a:cubicBezTo>
                        <a:pt x="299" y="695"/>
                        <a:pt x="295" y="695"/>
                        <a:pt x="292" y="695"/>
                      </a:cubicBezTo>
                      <a:close/>
                      <a:moveTo>
                        <a:pt x="14" y="372"/>
                      </a:moveTo>
                      <a:cubicBezTo>
                        <a:pt x="14" y="370"/>
                        <a:pt x="15" y="368"/>
                        <a:pt x="15" y="366"/>
                      </a:cubicBezTo>
                      <a:cubicBezTo>
                        <a:pt x="15" y="385"/>
                        <a:pt x="17" y="404"/>
                        <a:pt x="20" y="423"/>
                      </a:cubicBezTo>
                      <a:cubicBezTo>
                        <a:pt x="20" y="423"/>
                        <a:pt x="20" y="422"/>
                        <a:pt x="20" y="422"/>
                      </a:cubicBezTo>
                      <a:cubicBezTo>
                        <a:pt x="17" y="412"/>
                        <a:pt x="15" y="400"/>
                        <a:pt x="14" y="389"/>
                      </a:cubicBezTo>
                      <a:cubicBezTo>
                        <a:pt x="14" y="384"/>
                        <a:pt x="14" y="378"/>
                        <a:pt x="14" y="372"/>
                      </a:cubicBezTo>
                      <a:close/>
                      <a:moveTo>
                        <a:pt x="19" y="389"/>
                      </a:moveTo>
                      <a:cubicBezTo>
                        <a:pt x="20" y="389"/>
                        <a:pt x="20" y="390"/>
                        <a:pt x="21" y="390"/>
                      </a:cubicBezTo>
                      <a:cubicBezTo>
                        <a:pt x="21" y="402"/>
                        <a:pt x="22" y="414"/>
                        <a:pt x="24" y="425"/>
                      </a:cubicBezTo>
                      <a:cubicBezTo>
                        <a:pt x="24" y="422"/>
                        <a:pt x="23" y="420"/>
                        <a:pt x="23" y="417"/>
                      </a:cubicBezTo>
                      <a:cubicBezTo>
                        <a:pt x="22" y="408"/>
                        <a:pt x="20" y="398"/>
                        <a:pt x="19" y="389"/>
                      </a:cubicBezTo>
                      <a:close/>
                      <a:moveTo>
                        <a:pt x="20" y="424"/>
                      </a:moveTo>
                      <a:cubicBezTo>
                        <a:pt x="20" y="424"/>
                        <a:pt x="20" y="424"/>
                        <a:pt x="20" y="424"/>
                      </a:cubicBezTo>
                      <a:cubicBezTo>
                        <a:pt x="21" y="426"/>
                        <a:pt x="21" y="429"/>
                        <a:pt x="22" y="431"/>
                      </a:cubicBezTo>
                      <a:cubicBezTo>
                        <a:pt x="21" y="428"/>
                        <a:pt x="20" y="426"/>
                        <a:pt x="20" y="4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1" name="Freeform 112">
                  <a:extLst>
                    <a:ext uri="{FF2B5EF4-FFF2-40B4-BE49-F238E27FC236}">
                      <a16:creationId xmlns:a16="http://schemas.microsoft.com/office/drawing/2014/main" id="{16B4E080-11F1-CDCB-A1FD-2601A37EC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" y="3186"/>
                  <a:ext cx="201" cy="178"/>
                </a:xfrm>
                <a:custGeom>
                  <a:avLst/>
                  <a:gdLst>
                    <a:gd name="T0" fmla="*/ 46 w 142"/>
                    <a:gd name="T1" fmla="*/ 34 h 125"/>
                    <a:gd name="T2" fmla="*/ 75 w 142"/>
                    <a:gd name="T3" fmla="*/ 56 h 125"/>
                    <a:gd name="T4" fmla="*/ 141 w 142"/>
                    <a:gd name="T5" fmla="*/ 125 h 125"/>
                    <a:gd name="T6" fmla="*/ 142 w 142"/>
                    <a:gd name="T7" fmla="*/ 124 h 125"/>
                    <a:gd name="T8" fmla="*/ 142 w 142"/>
                    <a:gd name="T9" fmla="*/ 123 h 125"/>
                    <a:gd name="T10" fmla="*/ 94 w 142"/>
                    <a:gd name="T11" fmla="*/ 72 h 125"/>
                    <a:gd name="T12" fmla="*/ 1 w 142"/>
                    <a:gd name="T13" fmla="*/ 0 h 125"/>
                    <a:gd name="T14" fmla="*/ 0 w 142"/>
                    <a:gd name="T15" fmla="*/ 1 h 125"/>
                    <a:gd name="T16" fmla="*/ 46 w 142"/>
                    <a:gd name="T17" fmla="*/ 3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2" h="125">
                      <a:moveTo>
                        <a:pt x="46" y="34"/>
                      </a:moveTo>
                      <a:cubicBezTo>
                        <a:pt x="56" y="40"/>
                        <a:pt x="66" y="48"/>
                        <a:pt x="75" y="56"/>
                      </a:cubicBezTo>
                      <a:cubicBezTo>
                        <a:pt x="98" y="78"/>
                        <a:pt x="120" y="101"/>
                        <a:pt x="141" y="125"/>
                      </a:cubicBezTo>
                      <a:cubicBezTo>
                        <a:pt x="141" y="125"/>
                        <a:pt x="142" y="125"/>
                        <a:pt x="142" y="124"/>
                      </a:cubicBezTo>
                      <a:cubicBezTo>
                        <a:pt x="142" y="124"/>
                        <a:pt x="142" y="124"/>
                        <a:pt x="142" y="123"/>
                      </a:cubicBezTo>
                      <a:cubicBezTo>
                        <a:pt x="126" y="105"/>
                        <a:pt x="110" y="88"/>
                        <a:pt x="94" y="72"/>
                      </a:cubicBezTo>
                      <a:cubicBezTo>
                        <a:pt x="66" y="45"/>
                        <a:pt x="35" y="2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4" y="12"/>
                        <a:pt x="30" y="23"/>
                        <a:pt x="46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2" name="Freeform 113">
                  <a:extLst>
                    <a:ext uri="{FF2B5EF4-FFF2-40B4-BE49-F238E27FC236}">
                      <a16:creationId xmlns:a16="http://schemas.microsoft.com/office/drawing/2014/main" id="{97809179-388A-B9E4-20B3-57171DB95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5" y="3150"/>
                  <a:ext cx="215" cy="157"/>
                </a:xfrm>
                <a:custGeom>
                  <a:avLst/>
                  <a:gdLst>
                    <a:gd name="T0" fmla="*/ 1 w 152"/>
                    <a:gd name="T1" fmla="*/ 0 h 111"/>
                    <a:gd name="T2" fmla="*/ 0 w 152"/>
                    <a:gd name="T3" fmla="*/ 0 h 111"/>
                    <a:gd name="T4" fmla="*/ 55 w 152"/>
                    <a:gd name="T5" fmla="*/ 43 h 111"/>
                    <a:gd name="T6" fmla="*/ 152 w 152"/>
                    <a:gd name="T7" fmla="*/ 111 h 111"/>
                    <a:gd name="T8" fmla="*/ 126 w 152"/>
                    <a:gd name="T9" fmla="*/ 92 h 111"/>
                    <a:gd name="T10" fmla="*/ 96 w 152"/>
                    <a:gd name="T11" fmla="*/ 69 h 111"/>
                    <a:gd name="T12" fmla="*/ 1 w 152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1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8" y="13"/>
                        <a:pt x="37" y="28"/>
                        <a:pt x="55" y="43"/>
                      </a:cubicBezTo>
                      <a:cubicBezTo>
                        <a:pt x="86" y="68"/>
                        <a:pt x="119" y="91"/>
                        <a:pt x="152" y="111"/>
                      </a:cubicBezTo>
                      <a:cubicBezTo>
                        <a:pt x="144" y="105"/>
                        <a:pt x="135" y="99"/>
                        <a:pt x="126" y="92"/>
                      </a:cubicBezTo>
                      <a:cubicBezTo>
                        <a:pt x="116" y="85"/>
                        <a:pt x="106" y="77"/>
                        <a:pt x="96" y="69"/>
                      </a:cubicBezTo>
                      <a:cubicBezTo>
                        <a:pt x="65" y="45"/>
                        <a:pt x="34" y="2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3" name="Freeform 114">
                  <a:extLst>
                    <a:ext uri="{FF2B5EF4-FFF2-40B4-BE49-F238E27FC236}">
                      <a16:creationId xmlns:a16="http://schemas.microsoft.com/office/drawing/2014/main" id="{CE3C7B03-CFB7-0DDE-63E2-BB1354451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" y="3181"/>
                  <a:ext cx="241" cy="191"/>
                </a:xfrm>
                <a:custGeom>
                  <a:avLst/>
                  <a:gdLst>
                    <a:gd name="T0" fmla="*/ 9 w 170"/>
                    <a:gd name="T1" fmla="*/ 7 h 135"/>
                    <a:gd name="T2" fmla="*/ 27 w 170"/>
                    <a:gd name="T3" fmla="*/ 18 h 135"/>
                    <a:gd name="T4" fmla="*/ 97 w 170"/>
                    <a:gd name="T5" fmla="*/ 71 h 135"/>
                    <a:gd name="T6" fmla="*/ 170 w 170"/>
                    <a:gd name="T7" fmla="*/ 135 h 135"/>
                    <a:gd name="T8" fmla="*/ 97 w 170"/>
                    <a:gd name="T9" fmla="*/ 69 h 135"/>
                    <a:gd name="T10" fmla="*/ 1 w 170"/>
                    <a:gd name="T11" fmla="*/ 0 h 135"/>
                    <a:gd name="T12" fmla="*/ 9 w 170"/>
                    <a:gd name="T13" fmla="*/ 7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0" h="135">
                      <a:moveTo>
                        <a:pt x="9" y="7"/>
                      </a:moveTo>
                      <a:cubicBezTo>
                        <a:pt x="15" y="11"/>
                        <a:pt x="21" y="14"/>
                        <a:pt x="27" y="18"/>
                      </a:cubicBezTo>
                      <a:cubicBezTo>
                        <a:pt x="52" y="33"/>
                        <a:pt x="76" y="51"/>
                        <a:pt x="97" y="71"/>
                      </a:cubicBezTo>
                      <a:cubicBezTo>
                        <a:pt x="121" y="94"/>
                        <a:pt x="145" y="115"/>
                        <a:pt x="170" y="135"/>
                      </a:cubicBezTo>
                      <a:cubicBezTo>
                        <a:pt x="147" y="113"/>
                        <a:pt x="122" y="91"/>
                        <a:pt x="97" y="69"/>
                      </a:cubicBezTo>
                      <a:cubicBezTo>
                        <a:pt x="68" y="43"/>
                        <a:pt x="35" y="20"/>
                        <a:pt x="1" y="0"/>
                      </a:cubicBezTo>
                      <a:cubicBezTo>
                        <a:pt x="0" y="2"/>
                        <a:pt x="2" y="4"/>
                        <a:pt x="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4" name="Freeform 115">
                  <a:extLst>
                    <a:ext uri="{FF2B5EF4-FFF2-40B4-BE49-F238E27FC236}">
                      <a16:creationId xmlns:a16="http://schemas.microsoft.com/office/drawing/2014/main" id="{88FDD6E0-84C6-CD7C-348E-2AF6C3BF77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3" y="3186"/>
                  <a:ext cx="228" cy="189"/>
                </a:xfrm>
                <a:custGeom>
                  <a:avLst/>
                  <a:gdLst>
                    <a:gd name="T0" fmla="*/ 1 w 161"/>
                    <a:gd name="T1" fmla="*/ 1 h 133"/>
                    <a:gd name="T2" fmla="*/ 3 w 161"/>
                    <a:gd name="T3" fmla="*/ 3 h 133"/>
                    <a:gd name="T4" fmla="*/ 41 w 161"/>
                    <a:gd name="T5" fmla="*/ 29 h 133"/>
                    <a:gd name="T6" fmla="*/ 87 w 161"/>
                    <a:gd name="T7" fmla="*/ 65 h 133"/>
                    <a:gd name="T8" fmla="*/ 161 w 161"/>
                    <a:gd name="T9" fmla="*/ 133 h 133"/>
                    <a:gd name="T10" fmla="*/ 98 w 161"/>
                    <a:gd name="T11" fmla="*/ 70 h 133"/>
                    <a:gd name="T12" fmla="*/ 2 w 161"/>
                    <a:gd name="T13" fmla="*/ 0 h 133"/>
                    <a:gd name="T14" fmla="*/ 1 w 161"/>
                    <a:gd name="T15" fmla="*/ 1 h 133"/>
                    <a:gd name="T16" fmla="*/ 1 w 161"/>
                    <a:gd name="T17" fmla="*/ 1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1" h="133">
                      <a:moveTo>
                        <a:pt x="1" y="1"/>
                      </a:move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16" y="11"/>
                        <a:pt x="29" y="19"/>
                        <a:pt x="41" y="29"/>
                      </a:cubicBezTo>
                      <a:cubicBezTo>
                        <a:pt x="57" y="40"/>
                        <a:pt x="73" y="52"/>
                        <a:pt x="87" y="65"/>
                      </a:cubicBezTo>
                      <a:cubicBezTo>
                        <a:pt x="113" y="87"/>
                        <a:pt x="137" y="110"/>
                        <a:pt x="161" y="133"/>
                      </a:cubicBezTo>
                      <a:cubicBezTo>
                        <a:pt x="143" y="111"/>
                        <a:pt x="121" y="89"/>
                        <a:pt x="98" y="70"/>
                      </a:cubicBezTo>
                      <a:cubicBezTo>
                        <a:pt x="67" y="45"/>
                        <a:pt x="35" y="22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5" name="Freeform 116">
                  <a:extLst>
                    <a:ext uri="{FF2B5EF4-FFF2-40B4-BE49-F238E27FC236}">
                      <a16:creationId xmlns:a16="http://schemas.microsoft.com/office/drawing/2014/main" id="{3C419E59-E21A-7BEB-1B9E-659F301EF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18" y="3147"/>
                  <a:ext cx="32" cy="25"/>
                </a:xfrm>
                <a:custGeom>
                  <a:avLst/>
                  <a:gdLst>
                    <a:gd name="T0" fmla="*/ 0 w 22"/>
                    <a:gd name="T1" fmla="*/ 0 h 18"/>
                    <a:gd name="T2" fmla="*/ 0 w 22"/>
                    <a:gd name="T3" fmla="*/ 1 h 18"/>
                    <a:gd name="T4" fmla="*/ 22 w 22"/>
                    <a:gd name="T5" fmla="*/ 18 h 18"/>
                    <a:gd name="T6" fmla="*/ 21 w 22"/>
                    <a:gd name="T7" fmla="*/ 17 h 18"/>
                    <a:gd name="T8" fmla="*/ 0 w 22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8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9"/>
                        <a:pt x="13" y="15"/>
                        <a:pt x="22" y="18"/>
                      </a:cubicBezTo>
                      <a:cubicBezTo>
                        <a:pt x="22" y="18"/>
                        <a:pt x="22" y="17"/>
                        <a:pt x="21" y="17"/>
                      </a:cubicBezTo>
                      <a:cubicBezTo>
                        <a:pt x="14" y="12"/>
                        <a:pt x="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6" name="Freeform 117">
                  <a:extLst>
                    <a:ext uri="{FF2B5EF4-FFF2-40B4-BE49-F238E27FC236}">
                      <a16:creationId xmlns:a16="http://schemas.microsoft.com/office/drawing/2014/main" id="{4D672AEF-F23C-C1D6-0836-9626BCB0A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707" y="3172"/>
                  <a:ext cx="33" cy="24"/>
                </a:xfrm>
                <a:custGeom>
                  <a:avLst/>
                  <a:gdLst>
                    <a:gd name="T0" fmla="*/ 0 w 23"/>
                    <a:gd name="T1" fmla="*/ 1 h 17"/>
                    <a:gd name="T2" fmla="*/ 1 w 23"/>
                    <a:gd name="T3" fmla="*/ 1 h 17"/>
                    <a:gd name="T4" fmla="*/ 2 w 23"/>
                    <a:gd name="T5" fmla="*/ 3 h 17"/>
                    <a:gd name="T6" fmla="*/ 4 w 23"/>
                    <a:gd name="T7" fmla="*/ 3 h 17"/>
                    <a:gd name="T8" fmla="*/ 6 w 23"/>
                    <a:gd name="T9" fmla="*/ 4 h 17"/>
                    <a:gd name="T10" fmla="*/ 22 w 23"/>
                    <a:gd name="T11" fmla="*/ 17 h 17"/>
                    <a:gd name="T12" fmla="*/ 23 w 23"/>
                    <a:gd name="T13" fmla="*/ 16 h 17"/>
                    <a:gd name="T14" fmla="*/ 23 w 23"/>
                    <a:gd name="T15" fmla="*/ 15 h 17"/>
                    <a:gd name="T16" fmla="*/ 21 w 23"/>
                    <a:gd name="T17" fmla="*/ 14 h 17"/>
                    <a:gd name="T18" fmla="*/ 1 w 23"/>
                    <a:gd name="T19" fmla="*/ 0 h 17"/>
                    <a:gd name="T20" fmla="*/ 1 w 23"/>
                    <a:gd name="T21" fmla="*/ 0 h 17"/>
                    <a:gd name="T22" fmla="*/ 0 w 23"/>
                    <a:gd name="T2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7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5" y="3"/>
                        <a:pt x="5" y="3"/>
                        <a:pt x="6" y="4"/>
                      </a:cubicBezTo>
                      <a:cubicBezTo>
                        <a:pt x="11" y="8"/>
                        <a:pt x="17" y="13"/>
                        <a:pt x="22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2" y="15"/>
                        <a:pt x="22" y="14"/>
                        <a:pt x="21" y="14"/>
                      </a:cubicBezTo>
                      <a:cubicBezTo>
                        <a:pt x="15" y="7"/>
                        <a:pt x="9" y="3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7" name="Freeform 118">
                  <a:extLst>
                    <a:ext uri="{FF2B5EF4-FFF2-40B4-BE49-F238E27FC236}">
                      <a16:creationId xmlns:a16="http://schemas.microsoft.com/office/drawing/2014/main" id="{C8C73B66-9E1B-5511-2BAB-C2C8A80AE6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740" y="3184"/>
                  <a:ext cx="49" cy="42"/>
                </a:xfrm>
                <a:custGeom>
                  <a:avLst/>
                  <a:gdLst>
                    <a:gd name="T0" fmla="*/ 34 w 34"/>
                    <a:gd name="T1" fmla="*/ 30 h 30"/>
                    <a:gd name="T2" fmla="*/ 33 w 34"/>
                    <a:gd name="T3" fmla="*/ 29 h 30"/>
                    <a:gd name="T4" fmla="*/ 1 w 34"/>
                    <a:gd name="T5" fmla="*/ 0 h 30"/>
                    <a:gd name="T6" fmla="*/ 0 w 34"/>
                    <a:gd name="T7" fmla="*/ 1 h 30"/>
                    <a:gd name="T8" fmla="*/ 34 w 34"/>
                    <a:gd name="T9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30">
                      <a:moveTo>
                        <a:pt x="34" y="30"/>
                      </a:moveTo>
                      <a:cubicBezTo>
                        <a:pt x="34" y="30"/>
                        <a:pt x="34" y="29"/>
                        <a:pt x="33" y="29"/>
                      </a:cubicBezTo>
                      <a:cubicBezTo>
                        <a:pt x="24" y="17"/>
                        <a:pt x="14" y="8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2" y="11"/>
                        <a:pt x="24" y="21"/>
                        <a:pt x="34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8" name="Freeform 119">
                  <a:extLst>
                    <a:ext uri="{FF2B5EF4-FFF2-40B4-BE49-F238E27FC236}">
                      <a16:creationId xmlns:a16="http://schemas.microsoft.com/office/drawing/2014/main" id="{45C32664-C0EB-5D3B-4D72-A07CFCD42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7" y="3152"/>
                  <a:ext cx="275" cy="212"/>
                </a:xfrm>
                <a:custGeom>
                  <a:avLst/>
                  <a:gdLst>
                    <a:gd name="T0" fmla="*/ 1 w 194"/>
                    <a:gd name="T1" fmla="*/ 0 h 149"/>
                    <a:gd name="T2" fmla="*/ 0 w 194"/>
                    <a:gd name="T3" fmla="*/ 0 h 149"/>
                    <a:gd name="T4" fmla="*/ 58 w 194"/>
                    <a:gd name="T5" fmla="*/ 42 h 149"/>
                    <a:gd name="T6" fmla="*/ 111 w 194"/>
                    <a:gd name="T7" fmla="*/ 82 h 149"/>
                    <a:gd name="T8" fmla="*/ 192 w 194"/>
                    <a:gd name="T9" fmla="*/ 149 h 149"/>
                    <a:gd name="T10" fmla="*/ 194 w 194"/>
                    <a:gd name="T11" fmla="*/ 149 h 149"/>
                    <a:gd name="T12" fmla="*/ 189 w 194"/>
                    <a:gd name="T13" fmla="*/ 144 h 149"/>
                    <a:gd name="T14" fmla="*/ 98 w 194"/>
                    <a:gd name="T15" fmla="*/ 69 h 149"/>
                    <a:gd name="T16" fmla="*/ 1 w 194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149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14"/>
                        <a:pt x="38" y="28"/>
                        <a:pt x="58" y="42"/>
                      </a:cubicBezTo>
                      <a:cubicBezTo>
                        <a:pt x="76" y="55"/>
                        <a:pt x="94" y="68"/>
                        <a:pt x="111" y="82"/>
                      </a:cubicBezTo>
                      <a:cubicBezTo>
                        <a:pt x="138" y="104"/>
                        <a:pt x="165" y="127"/>
                        <a:pt x="192" y="149"/>
                      </a:cubicBezTo>
                      <a:cubicBezTo>
                        <a:pt x="192" y="149"/>
                        <a:pt x="193" y="149"/>
                        <a:pt x="194" y="149"/>
                      </a:cubicBezTo>
                      <a:cubicBezTo>
                        <a:pt x="192" y="147"/>
                        <a:pt x="191" y="145"/>
                        <a:pt x="189" y="144"/>
                      </a:cubicBezTo>
                      <a:cubicBezTo>
                        <a:pt x="159" y="118"/>
                        <a:pt x="129" y="93"/>
                        <a:pt x="98" y="69"/>
                      </a:cubicBezTo>
                      <a:cubicBezTo>
                        <a:pt x="66" y="45"/>
                        <a:pt x="34" y="2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9" name="Freeform 120">
                  <a:extLst>
                    <a:ext uri="{FF2B5EF4-FFF2-40B4-BE49-F238E27FC236}">
                      <a16:creationId xmlns:a16="http://schemas.microsoft.com/office/drawing/2014/main" id="{C6311940-0D1B-59A9-B919-1ABAFA6D1C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45" y="3150"/>
                  <a:ext cx="33" cy="38"/>
                </a:xfrm>
                <a:custGeom>
                  <a:avLst/>
                  <a:gdLst>
                    <a:gd name="T0" fmla="*/ 1 w 23"/>
                    <a:gd name="T1" fmla="*/ 0 h 27"/>
                    <a:gd name="T2" fmla="*/ 0 w 23"/>
                    <a:gd name="T3" fmla="*/ 1 h 27"/>
                    <a:gd name="T4" fmla="*/ 23 w 23"/>
                    <a:gd name="T5" fmla="*/ 27 h 27"/>
                    <a:gd name="T6" fmla="*/ 23 w 23"/>
                    <a:gd name="T7" fmla="*/ 26 h 27"/>
                    <a:gd name="T8" fmla="*/ 1 w 23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7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5" y="11"/>
                        <a:pt x="13" y="21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15" y="18"/>
                        <a:pt x="7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0" name="Freeform 121">
                  <a:extLst>
                    <a:ext uri="{FF2B5EF4-FFF2-40B4-BE49-F238E27FC236}">
                      <a16:creationId xmlns:a16="http://schemas.microsoft.com/office/drawing/2014/main" id="{58346995-AA68-D444-F8DB-40A1BF335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727" y="3175"/>
                  <a:ext cx="53" cy="47"/>
                </a:xfrm>
                <a:custGeom>
                  <a:avLst/>
                  <a:gdLst>
                    <a:gd name="T0" fmla="*/ 2 w 37"/>
                    <a:gd name="T1" fmla="*/ 0 h 33"/>
                    <a:gd name="T2" fmla="*/ 1 w 37"/>
                    <a:gd name="T3" fmla="*/ 0 h 33"/>
                    <a:gd name="T4" fmla="*/ 30 w 37"/>
                    <a:gd name="T5" fmla="*/ 27 h 33"/>
                    <a:gd name="T6" fmla="*/ 31 w 37"/>
                    <a:gd name="T7" fmla="*/ 30 h 33"/>
                    <a:gd name="T8" fmla="*/ 37 w 37"/>
                    <a:gd name="T9" fmla="*/ 33 h 33"/>
                    <a:gd name="T10" fmla="*/ 37 w 37"/>
                    <a:gd name="T11" fmla="*/ 32 h 33"/>
                    <a:gd name="T12" fmla="*/ 34 w 37"/>
                    <a:gd name="T13" fmla="*/ 30 h 33"/>
                    <a:gd name="T14" fmla="*/ 33 w 37"/>
                    <a:gd name="T15" fmla="*/ 29 h 33"/>
                    <a:gd name="T16" fmla="*/ 2 w 37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3">
                      <a:moveTo>
                        <a:pt x="2" y="0"/>
                      </a:move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0" y="9"/>
                        <a:pt x="20" y="18"/>
                        <a:pt x="30" y="27"/>
                      </a:cubicBezTo>
                      <a:cubicBezTo>
                        <a:pt x="30" y="28"/>
                        <a:pt x="31" y="29"/>
                        <a:pt x="31" y="30"/>
                      </a:cubicBezTo>
                      <a:cubicBezTo>
                        <a:pt x="33" y="32"/>
                        <a:pt x="35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6" y="31"/>
                        <a:pt x="35" y="31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ubicBezTo>
                        <a:pt x="24" y="18"/>
                        <a:pt x="13" y="8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1" name="Freeform 122">
                  <a:extLst>
                    <a:ext uri="{FF2B5EF4-FFF2-40B4-BE49-F238E27FC236}">
                      <a16:creationId xmlns:a16="http://schemas.microsoft.com/office/drawing/2014/main" id="{FC534779-44B0-428B-10B2-EE1042B3A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9" y="3283"/>
                  <a:ext cx="178" cy="98"/>
                </a:xfrm>
                <a:custGeom>
                  <a:avLst/>
                  <a:gdLst>
                    <a:gd name="T0" fmla="*/ 1 w 126"/>
                    <a:gd name="T1" fmla="*/ 0 h 69"/>
                    <a:gd name="T2" fmla="*/ 3 w 126"/>
                    <a:gd name="T3" fmla="*/ 3 h 69"/>
                    <a:gd name="T4" fmla="*/ 53 w 126"/>
                    <a:gd name="T5" fmla="*/ 30 h 69"/>
                    <a:gd name="T6" fmla="*/ 73 w 126"/>
                    <a:gd name="T7" fmla="*/ 43 h 69"/>
                    <a:gd name="T8" fmla="*/ 126 w 126"/>
                    <a:gd name="T9" fmla="*/ 69 h 69"/>
                    <a:gd name="T10" fmla="*/ 104 w 126"/>
                    <a:gd name="T11" fmla="*/ 58 h 69"/>
                    <a:gd name="T12" fmla="*/ 53 w 126"/>
                    <a:gd name="T13" fmla="*/ 28 h 69"/>
                    <a:gd name="T14" fmla="*/ 1 w 126"/>
                    <a:gd name="T1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69">
                      <a:moveTo>
                        <a:pt x="1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20" y="11"/>
                        <a:pt x="37" y="20"/>
                        <a:pt x="53" y="30"/>
                      </a:cubicBezTo>
                      <a:cubicBezTo>
                        <a:pt x="60" y="34"/>
                        <a:pt x="66" y="38"/>
                        <a:pt x="73" y="43"/>
                      </a:cubicBezTo>
                      <a:cubicBezTo>
                        <a:pt x="90" y="54"/>
                        <a:pt x="107" y="63"/>
                        <a:pt x="126" y="69"/>
                      </a:cubicBezTo>
                      <a:cubicBezTo>
                        <a:pt x="118" y="66"/>
                        <a:pt x="111" y="62"/>
                        <a:pt x="104" y="58"/>
                      </a:cubicBezTo>
                      <a:cubicBezTo>
                        <a:pt x="87" y="48"/>
                        <a:pt x="70" y="38"/>
                        <a:pt x="53" y="28"/>
                      </a:cubicBezTo>
                      <a:cubicBezTo>
                        <a:pt x="36" y="18"/>
                        <a:pt x="18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2" name="Freeform 123">
                  <a:extLst>
                    <a:ext uri="{FF2B5EF4-FFF2-40B4-BE49-F238E27FC236}">
                      <a16:creationId xmlns:a16="http://schemas.microsoft.com/office/drawing/2014/main" id="{D75157E5-47D8-5C62-F1AB-74C83A68CA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" y="3859"/>
                  <a:ext cx="8" cy="15"/>
                </a:xfrm>
                <a:custGeom>
                  <a:avLst/>
                  <a:gdLst>
                    <a:gd name="T0" fmla="*/ 5 w 5"/>
                    <a:gd name="T1" fmla="*/ 0 h 11"/>
                    <a:gd name="T2" fmla="*/ 4 w 5"/>
                    <a:gd name="T3" fmla="*/ 1 h 11"/>
                    <a:gd name="T4" fmla="*/ 0 w 5"/>
                    <a:gd name="T5" fmla="*/ 11 h 11"/>
                    <a:gd name="T6" fmla="*/ 2 w 5"/>
                    <a:gd name="T7" fmla="*/ 11 h 11"/>
                    <a:gd name="T8" fmla="*/ 3 w 5"/>
                    <a:gd name="T9" fmla="*/ 9 h 11"/>
                    <a:gd name="T10" fmla="*/ 5 w 5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1">
                      <a:moveTo>
                        <a:pt x="5" y="0"/>
                      </a:moveTo>
                      <a:cubicBezTo>
                        <a:pt x="5" y="0"/>
                        <a:pt x="4" y="1"/>
                        <a:pt x="4" y="1"/>
                      </a:cubicBezTo>
                      <a:cubicBezTo>
                        <a:pt x="2" y="4"/>
                        <a:pt x="1" y="7"/>
                        <a:pt x="0" y="11"/>
                      </a:cubicBezTo>
                      <a:cubicBezTo>
                        <a:pt x="0" y="11"/>
                        <a:pt x="1" y="11"/>
                        <a:pt x="2" y="11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4" y="6"/>
                        <a:pt x="5" y="3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3" name="Freeform 124">
                  <a:extLst>
                    <a:ext uri="{FF2B5EF4-FFF2-40B4-BE49-F238E27FC236}">
                      <a16:creationId xmlns:a16="http://schemas.microsoft.com/office/drawing/2014/main" id="{3C9DB59F-11F9-4982-DAEE-6D94AE6C6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31" y="3884"/>
                  <a:ext cx="279" cy="179"/>
                </a:xfrm>
                <a:custGeom>
                  <a:avLst/>
                  <a:gdLst>
                    <a:gd name="T0" fmla="*/ 1 w 197"/>
                    <a:gd name="T1" fmla="*/ 0 h 126"/>
                    <a:gd name="T2" fmla="*/ 0 w 197"/>
                    <a:gd name="T3" fmla="*/ 0 h 126"/>
                    <a:gd name="T4" fmla="*/ 39 w 197"/>
                    <a:gd name="T5" fmla="*/ 32 h 126"/>
                    <a:gd name="T6" fmla="*/ 84 w 197"/>
                    <a:gd name="T7" fmla="*/ 63 h 126"/>
                    <a:gd name="T8" fmla="*/ 197 w 197"/>
                    <a:gd name="T9" fmla="*/ 126 h 126"/>
                    <a:gd name="T10" fmla="*/ 166 w 197"/>
                    <a:gd name="T11" fmla="*/ 111 h 126"/>
                    <a:gd name="T12" fmla="*/ 97 w 197"/>
                    <a:gd name="T13" fmla="*/ 69 h 126"/>
                    <a:gd name="T14" fmla="*/ 1 w 197"/>
                    <a:gd name="T1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7" h="126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5" y="22"/>
                        <a:pt x="39" y="32"/>
                      </a:cubicBezTo>
                      <a:cubicBezTo>
                        <a:pt x="54" y="42"/>
                        <a:pt x="69" y="52"/>
                        <a:pt x="84" y="63"/>
                      </a:cubicBezTo>
                      <a:cubicBezTo>
                        <a:pt x="120" y="89"/>
                        <a:pt x="158" y="110"/>
                        <a:pt x="197" y="126"/>
                      </a:cubicBezTo>
                      <a:cubicBezTo>
                        <a:pt x="187" y="121"/>
                        <a:pt x="176" y="117"/>
                        <a:pt x="166" y="111"/>
                      </a:cubicBezTo>
                      <a:cubicBezTo>
                        <a:pt x="142" y="98"/>
                        <a:pt x="119" y="84"/>
                        <a:pt x="97" y="69"/>
                      </a:cubicBezTo>
                      <a:cubicBezTo>
                        <a:pt x="64" y="47"/>
                        <a:pt x="3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4" name="Freeform 125">
                  <a:extLst>
                    <a:ext uri="{FF2B5EF4-FFF2-40B4-BE49-F238E27FC236}">
                      <a16:creationId xmlns:a16="http://schemas.microsoft.com/office/drawing/2014/main" id="{67EA5E57-A8BA-3C25-32D8-41F81D0CB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79" y="3944"/>
                  <a:ext cx="223" cy="129"/>
                </a:xfrm>
                <a:custGeom>
                  <a:avLst/>
                  <a:gdLst>
                    <a:gd name="T0" fmla="*/ 0 w 157"/>
                    <a:gd name="T1" fmla="*/ 0 h 91"/>
                    <a:gd name="T2" fmla="*/ 0 w 157"/>
                    <a:gd name="T3" fmla="*/ 0 h 91"/>
                    <a:gd name="T4" fmla="*/ 41 w 157"/>
                    <a:gd name="T5" fmla="*/ 29 h 91"/>
                    <a:gd name="T6" fmla="*/ 155 w 157"/>
                    <a:gd name="T7" fmla="*/ 91 h 91"/>
                    <a:gd name="T8" fmla="*/ 157 w 157"/>
                    <a:gd name="T9" fmla="*/ 91 h 91"/>
                    <a:gd name="T10" fmla="*/ 151 w 157"/>
                    <a:gd name="T11" fmla="*/ 87 h 91"/>
                    <a:gd name="T12" fmla="*/ 102 w 157"/>
                    <a:gd name="T13" fmla="*/ 61 h 91"/>
                    <a:gd name="T14" fmla="*/ 0 w 157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6" y="20"/>
                        <a:pt x="41" y="29"/>
                      </a:cubicBezTo>
                      <a:cubicBezTo>
                        <a:pt x="78" y="52"/>
                        <a:pt x="116" y="73"/>
                        <a:pt x="155" y="91"/>
                      </a:cubicBezTo>
                      <a:cubicBezTo>
                        <a:pt x="156" y="91"/>
                        <a:pt x="156" y="91"/>
                        <a:pt x="157" y="91"/>
                      </a:cubicBezTo>
                      <a:cubicBezTo>
                        <a:pt x="155" y="89"/>
                        <a:pt x="153" y="87"/>
                        <a:pt x="151" y="87"/>
                      </a:cubicBezTo>
                      <a:cubicBezTo>
                        <a:pt x="134" y="78"/>
                        <a:pt x="118" y="70"/>
                        <a:pt x="102" y="61"/>
                      </a:cubicBezTo>
                      <a:cubicBezTo>
                        <a:pt x="68" y="41"/>
                        <a:pt x="34" y="2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5" name="Freeform 126">
                  <a:extLst>
                    <a:ext uri="{FF2B5EF4-FFF2-40B4-BE49-F238E27FC236}">
                      <a16:creationId xmlns:a16="http://schemas.microsoft.com/office/drawing/2014/main" id="{2B8D1F81-6462-2CA6-29A4-6E8FA3C79C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18" y="4023"/>
                  <a:ext cx="12" cy="16"/>
                </a:xfrm>
                <a:custGeom>
                  <a:avLst/>
                  <a:gdLst>
                    <a:gd name="T0" fmla="*/ 0 w 8"/>
                    <a:gd name="T1" fmla="*/ 0 h 11"/>
                    <a:gd name="T2" fmla="*/ 0 w 8"/>
                    <a:gd name="T3" fmla="*/ 0 h 11"/>
                    <a:gd name="T4" fmla="*/ 7 w 8"/>
                    <a:gd name="T5" fmla="*/ 11 h 11"/>
                    <a:gd name="T6" fmla="*/ 8 w 8"/>
                    <a:gd name="T7" fmla="*/ 10 h 11"/>
                    <a:gd name="T8" fmla="*/ 8 w 8"/>
                    <a:gd name="T9" fmla="*/ 9 h 11"/>
                    <a:gd name="T10" fmla="*/ 7 w 8"/>
                    <a:gd name="T11" fmla="*/ 7 h 11"/>
                    <a:gd name="T12" fmla="*/ 0 w 8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4"/>
                        <a:pt x="5" y="7"/>
                        <a:pt x="7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9"/>
                      </a:cubicBezTo>
                      <a:cubicBezTo>
                        <a:pt x="8" y="9"/>
                        <a:pt x="7" y="8"/>
                        <a:pt x="7" y="7"/>
                      </a:cubicBezTo>
                      <a:cubicBezTo>
                        <a:pt x="6" y="5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6" name="Freeform 127">
                  <a:extLst>
                    <a:ext uri="{FF2B5EF4-FFF2-40B4-BE49-F238E27FC236}">
                      <a16:creationId xmlns:a16="http://schemas.microsoft.com/office/drawing/2014/main" id="{2FFF9817-E4EB-ECD0-5ACD-80EB25A59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67" y="3966"/>
                  <a:ext cx="173" cy="105"/>
                </a:xfrm>
                <a:custGeom>
                  <a:avLst/>
                  <a:gdLst>
                    <a:gd name="T0" fmla="*/ 0 w 122"/>
                    <a:gd name="T1" fmla="*/ 0 h 74"/>
                    <a:gd name="T2" fmla="*/ 0 w 122"/>
                    <a:gd name="T3" fmla="*/ 0 h 74"/>
                    <a:gd name="T4" fmla="*/ 18 w 122"/>
                    <a:gd name="T5" fmla="*/ 16 h 74"/>
                    <a:gd name="T6" fmla="*/ 122 w 122"/>
                    <a:gd name="T7" fmla="*/ 74 h 74"/>
                    <a:gd name="T8" fmla="*/ 78 w 122"/>
                    <a:gd name="T9" fmla="*/ 47 h 74"/>
                    <a:gd name="T10" fmla="*/ 0 w 122"/>
                    <a:gd name="T1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7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6"/>
                        <a:pt x="10" y="11"/>
                        <a:pt x="18" y="16"/>
                      </a:cubicBezTo>
                      <a:cubicBezTo>
                        <a:pt x="53" y="35"/>
                        <a:pt x="88" y="54"/>
                        <a:pt x="122" y="74"/>
                      </a:cubicBezTo>
                      <a:cubicBezTo>
                        <a:pt x="108" y="65"/>
                        <a:pt x="93" y="56"/>
                        <a:pt x="78" y="47"/>
                      </a:cubicBezTo>
                      <a:cubicBezTo>
                        <a:pt x="52" y="31"/>
                        <a:pt x="26" y="1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7" name="Freeform 128">
                  <a:extLst>
                    <a:ext uri="{FF2B5EF4-FFF2-40B4-BE49-F238E27FC236}">
                      <a16:creationId xmlns:a16="http://schemas.microsoft.com/office/drawing/2014/main" id="{447B337D-8FFA-D56D-A6D9-8D187482BB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032" y="3635"/>
                  <a:ext cx="83" cy="89"/>
                </a:xfrm>
                <a:custGeom>
                  <a:avLst/>
                  <a:gdLst>
                    <a:gd name="T0" fmla="*/ 58 w 58"/>
                    <a:gd name="T1" fmla="*/ 63 h 63"/>
                    <a:gd name="T2" fmla="*/ 58 w 58"/>
                    <a:gd name="T3" fmla="*/ 62 h 63"/>
                    <a:gd name="T4" fmla="*/ 0 w 58"/>
                    <a:gd name="T5" fmla="*/ 0 h 63"/>
                    <a:gd name="T6" fmla="*/ 0 w 58"/>
                    <a:gd name="T7" fmla="*/ 0 h 63"/>
                    <a:gd name="T8" fmla="*/ 26 w 58"/>
                    <a:gd name="T9" fmla="*/ 33 h 63"/>
                    <a:gd name="T10" fmla="*/ 58 w 58"/>
                    <a:gd name="T11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63">
                      <a:moveTo>
                        <a:pt x="58" y="63"/>
                      </a:moveTo>
                      <a:cubicBezTo>
                        <a:pt x="58" y="63"/>
                        <a:pt x="58" y="62"/>
                        <a:pt x="58" y="62"/>
                      </a:cubicBezTo>
                      <a:cubicBezTo>
                        <a:pt x="39" y="41"/>
                        <a:pt x="20" y="2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1"/>
                        <a:pt x="17" y="22"/>
                        <a:pt x="26" y="33"/>
                      </a:cubicBezTo>
                      <a:cubicBezTo>
                        <a:pt x="37" y="44"/>
                        <a:pt x="47" y="54"/>
                        <a:pt x="58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8" name="Freeform 129">
                  <a:extLst>
                    <a:ext uri="{FF2B5EF4-FFF2-40B4-BE49-F238E27FC236}">
                      <a16:creationId xmlns:a16="http://schemas.microsoft.com/office/drawing/2014/main" id="{99576132-F743-6544-F4B3-BAD240C77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96" y="3425"/>
                  <a:ext cx="44" cy="72"/>
                </a:xfrm>
                <a:custGeom>
                  <a:avLst/>
                  <a:gdLst>
                    <a:gd name="T0" fmla="*/ 1 w 31"/>
                    <a:gd name="T1" fmla="*/ 0 h 51"/>
                    <a:gd name="T2" fmla="*/ 0 w 31"/>
                    <a:gd name="T3" fmla="*/ 1 h 51"/>
                    <a:gd name="T4" fmla="*/ 31 w 31"/>
                    <a:gd name="T5" fmla="*/ 51 h 51"/>
                    <a:gd name="T6" fmla="*/ 31 w 31"/>
                    <a:gd name="T7" fmla="*/ 50 h 51"/>
                    <a:gd name="T8" fmla="*/ 1 w 3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5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0" y="18"/>
                        <a:pt x="21" y="35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22" y="33"/>
                        <a:pt x="12" y="1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9" name="Freeform 130">
                  <a:extLst>
                    <a:ext uri="{FF2B5EF4-FFF2-40B4-BE49-F238E27FC236}">
                      <a16:creationId xmlns:a16="http://schemas.microsoft.com/office/drawing/2014/main" id="{9AD68F1F-0414-0ECD-C7FA-E82E357EE6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64" y="3408"/>
                  <a:ext cx="15" cy="32"/>
                </a:xfrm>
                <a:custGeom>
                  <a:avLst/>
                  <a:gdLst>
                    <a:gd name="T0" fmla="*/ 0 w 10"/>
                    <a:gd name="T1" fmla="*/ 0 h 23"/>
                    <a:gd name="T2" fmla="*/ 0 w 10"/>
                    <a:gd name="T3" fmla="*/ 1 h 23"/>
                    <a:gd name="T4" fmla="*/ 9 w 10"/>
                    <a:gd name="T5" fmla="*/ 23 h 23"/>
                    <a:gd name="T6" fmla="*/ 10 w 10"/>
                    <a:gd name="T7" fmla="*/ 21 h 23"/>
                    <a:gd name="T8" fmla="*/ 9 w 10"/>
                    <a:gd name="T9" fmla="*/ 19 h 23"/>
                    <a:gd name="T10" fmla="*/ 0 w 10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3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9"/>
                        <a:pt x="4" y="17"/>
                        <a:pt x="9" y="23"/>
                      </a:cubicBezTo>
                      <a:cubicBezTo>
                        <a:pt x="9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19"/>
                      </a:cubicBezTo>
                      <a:cubicBezTo>
                        <a:pt x="6" y="13"/>
                        <a:pt x="3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0" name="Freeform 131">
                  <a:extLst>
                    <a:ext uri="{FF2B5EF4-FFF2-40B4-BE49-F238E27FC236}">
                      <a16:creationId xmlns:a16="http://schemas.microsoft.com/office/drawing/2014/main" id="{D5233253-3DDE-35B0-CDB4-CCBD14738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015" y="3501"/>
                  <a:ext cx="66" cy="85"/>
                </a:xfrm>
                <a:custGeom>
                  <a:avLst/>
                  <a:gdLst>
                    <a:gd name="T0" fmla="*/ 0 w 46"/>
                    <a:gd name="T1" fmla="*/ 0 h 60"/>
                    <a:gd name="T2" fmla="*/ 12 w 46"/>
                    <a:gd name="T3" fmla="*/ 18 h 60"/>
                    <a:gd name="T4" fmla="*/ 21 w 46"/>
                    <a:gd name="T5" fmla="*/ 33 h 60"/>
                    <a:gd name="T6" fmla="*/ 46 w 46"/>
                    <a:gd name="T7" fmla="*/ 60 h 60"/>
                    <a:gd name="T8" fmla="*/ 46 w 46"/>
                    <a:gd name="T9" fmla="*/ 59 h 60"/>
                    <a:gd name="T10" fmla="*/ 0 w 46"/>
                    <a:gd name="T1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60">
                      <a:moveTo>
                        <a:pt x="0" y="0"/>
                      </a:moveTo>
                      <a:cubicBezTo>
                        <a:pt x="3" y="6"/>
                        <a:pt x="7" y="12"/>
                        <a:pt x="12" y="18"/>
                      </a:cubicBezTo>
                      <a:cubicBezTo>
                        <a:pt x="15" y="23"/>
                        <a:pt x="18" y="28"/>
                        <a:pt x="21" y="33"/>
                      </a:cubicBezTo>
                      <a:cubicBezTo>
                        <a:pt x="29" y="44"/>
                        <a:pt x="37" y="53"/>
                        <a:pt x="46" y="60"/>
                      </a:cubicBez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31" y="39"/>
                        <a:pt x="16" y="19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1" name="Freeform 132">
                  <a:extLst>
                    <a:ext uri="{FF2B5EF4-FFF2-40B4-BE49-F238E27FC236}">
                      <a16:creationId xmlns:a16="http://schemas.microsoft.com/office/drawing/2014/main" id="{8958BCC9-2448-CB0C-A0A3-29323482CFB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639" y="2751"/>
                  <a:ext cx="139" cy="374"/>
                </a:xfrm>
                <a:custGeom>
                  <a:avLst/>
                  <a:gdLst>
                    <a:gd name="T0" fmla="*/ 84 w 98"/>
                    <a:gd name="T1" fmla="*/ 42 h 264"/>
                    <a:gd name="T2" fmla="*/ 96 w 98"/>
                    <a:gd name="T3" fmla="*/ 54 h 264"/>
                    <a:gd name="T4" fmla="*/ 98 w 98"/>
                    <a:gd name="T5" fmla="*/ 52 h 264"/>
                    <a:gd name="T6" fmla="*/ 49 w 98"/>
                    <a:gd name="T7" fmla="*/ 8 h 264"/>
                    <a:gd name="T8" fmla="*/ 52 w 98"/>
                    <a:gd name="T9" fmla="*/ 16 h 264"/>
                    <a:gd name="T10" fmla="*/ 61 w 98"/>
                    <a:gd name="T11" fmla="*/ 31 h 264"/>
                    <a:gd name="T12" fmla="*/ 49 w 98"/>
                    <a:gd name="T13" fmla="*/ 11 h 264"/>
                    <a:gd name="T14" fmla="*/ 48 w 98"/>
                    <a:gd name="T15" fmla="*/ 12 h 264"/>
                    <a:gd name="T16" fmla="*/ 47 w 98"/>
                    <a:gd name="T17" fmla="*/ 9 h 264"/>
                    <a:gd name="T18" fmla="*/ 48 w 98"/>
                    <a:gd name="T19" fmla="*/ 6 h 264"/>
                    <a:gd name="T20" fmla="*/ 45 w 98"/>
                    <a:gd name="T21" fmla="*/ 0 h 264"/>
                    <a:gd name="T22" fmla="*/ 46 w 98"/>
                    <a:gd name="T23" fmla="*/ 6 h 264"/>
                    <a:gd name="T24" fmla="*/ 45 w 98"/>
                    <a:gd name="T25" fmla="*/ 5 h 264"/>
                    <a:gd name="T26" fmla="*/ 44 w 98"/>
                    <a:gd name="T27" fmla="*/ 9 h 264"/>
                    <a:gd name="T28" fmla="*/ 43 w 98"/>
                    <a:gd name="T29" fmla="*/ 6 h 264"/>
                    <a:gd name="T30" fmla="*/ 20 w 98"/>
                    <a:gd name="T31" fmla="*/ 32 h 264"/>
                    <a:gd name="T32" fmla="*/ 9 w 98"/>
                    <a:gd name="T33" fmla="*/ 59 h 264"/>
                    <a:gd name="T34" fmla="*/ 7 w 98"/>
                    <a:gd name="T35" fmla="*/ 68 h 264"/>
                    <a:gd name="T36" fmla="*/ 2 w 98"/>
                    <a:gd name="T37" fmla="*/ 77 h 264"/>
                    <a:gd name="T38" fmla="*/ 5 w 98"/>
                    <a:gd name="T39" fmla="*/ 76 h 264"/>
                    <a:gd name="T40" fmla="*/ 38 w 98"/>
                    <a:gd name="T41" fmla="*/ 41 h 264"/>
                    <a:gd name="T42" fmla="*/ 43 w 98"/>
                    <a:gd name="T43" fmla="*/ 138 h 264"/>
                    <a:gd name="T44" fmla="*/ 42 w 98"/>
                    <a:gd name="T45" fmla="*/ 232 h 264"/>
                    <a:gd name="T46" fmla="*/ 41 w 98"/>
                    <a:gd name="T47" fmla="*/ 242 h 264"/>
                    <a:gd name="T48" fmla="*/ 46 w 98"/>
                    <a:gd name="T49" fmla="*/ 230 h 264"/>
                    <a:gd name="T50" fmla="*/ 49 w 98"/>
                    <a:gd name="T51" fmla="*/ 256 h 264"/>
                    <a:gd name="T52" fmla="*/ 51 w 98"/>
                    <a:gd name="T53" fmla="*/ 248 h 264"/>
                    <a:gd name="T54" fmla="*/ 50 w 98"/>
                    <a:gd name="T55" fmla="*/ 206 h 264"/>
                    <a:gd name="T56" fmla="*/ 50 w 98"/>
                    <a:gd name="T57" fmla="*/ 160 h 264"/>
                    <a:gd name="T58" fmla="*/ 50 w 98"/>
                    <a:gd name="T59" fmla="*/ 130 h 264"/>
                    <a:gd name="T60" fmla="*/ 68 w 98"/>
                    <a:gd name="T61" fmla="*/ 39 h 264"/>
                    <a:gd name="T62" fmla="*/ 80 w 98"/>
                    <a:gd name="T63" fmla="*/ 48 h 264"/>
                    <a:gd name="T64" fmla="*/ 83 w 98"/>
                    <a:gd name="T65" fmla="*/ 48 h 264"/>
                    <a:gd name="T66" fmla="*/ 85 w 98"/>
                    <a:gd name="T67" fmla="*/ 45 h 264"/>
                    <a:gd name="T68" fmla="*/ 78 w 98"/>
                    <a:gd name="T69" fmla="*/ 41 h 264"/>
                    <a:gd name="T70" fmla="*/ 67 w 98"/>
                    <a:gd name="T71" fmla="*/ 32 h 264"/>
                    <a:gd name="T72" fmla="*/ 58 w 98"/>
                    <a:gd name="T73" fmla="*/ 20 h 264"/>
                    <a:gd name="T74" fmla="*/ 66 w 98"/>
                    <a:gd name="T75" fmla="*/ 27 h 264"/>
                    <a:gd name="T76" fmla="*/ 58 w 98"/>
                    <a:gd name="T77" fmla="*/ 20 h 264"/>
                    <a:gd name="T78" fmla="*/ 45 w 98"/>
                    <a:gd name="T79" fmla="*/ 14 h 264"/>
                    <a:gd name="T80" fmla="*/ 41 w 98"/>
                    <a:gd name="T81" fmla="*/ 19 h 264"/>
                    <a:gd name="T82" fmla="*/ 41 w 98"/>
                    <a:gd name="T83" fmla="*/ 32 h 264"/>
                    <a:gd name="T84" fmla="*/ 45 w 98"/>
                    <a:gd name="T85" fmla="*/ 11 h 264"/>
                    <a:gd name="T86" fmla="*/ 46 w 98"/>
                    <a:gd name="T87" fmla="*/ 16 h 264"/>
                    <a:gd name="T88" fmla="*/ 8 w 98"/>
                    <a:gd name="T89" fmla="*/ 50 h 264"/>
                    <a:gd name="T90" fmla="*/ 4 w 98"/>
                    <a:gd name="T91" fmla="*/ 55 h 264"/>
                    <a:gd name="T92" fmla="*/ 47 w 98"/>
                    <a:gd name="T93" fmla="*/ 72 h 264"/>
                    <a:gd name="T94" fmla="*/ 47 w 98"/>
                    <a:gd name="T95" fmla="*/ 83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8" h="264">
                      <a:moveTo>
                        <a:pt x="85" y="45"/>
                      </a:moveTo>
                      <a:cubicBezTo>
                        <a:pt x="85" y="44"/>
                        <a:pt x="85" y="43"/>
                        <a:pt x="84" y="42"/>
                      </a:cubicBezTo>
                      <a:cubicBezTo>
                        <a:pt x="85" y="43"/>
                        <a:pt x="87" y="44"/>
                        <a:pt x="88" y="45"/>
                      </a:cubicBezTo>
                      <a:cubicBezTo>
                        <a:pt x="91" y="48"/>
                        <a:pt x="94" y="50"/>
                        <a:pt x="96" y="54"/>
                      </a:cubicBezTo>
                      <a:cubicBezTo>
                        <a:pt x="97" y="54"/>
                        <a:pt x="97" y="54"/>
                        <a:pt x="97" y="53"/>
                      </a:cubicBezTo>
                      <a:cubicBezTo>
                        <a:pt x="98" y="53"/>
                        <a:pt x="98" y="52"/>
                        <a:pt x="98" y="52"/>
                      </a:cubicBezTo>
                      <a:cubicBezTo>
                        <a:pt x="98" y="52"/>
                        <a:pt x="98" y="51"/>
                        <a:pt x="97" y="51"/>
                      </a:cubicBezTo>
                      <a:cubicBezTo>
                        <a:pt x="82" y="36"/>
                        <a:pt x="65" y="22"/>
                        <a:pt x="49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9" y="11"/>
                        <a:pt x="51" y="14"/>
                        <a:pt x="52" y="16"/>
                      </a:cubicBezTo>
                      <a:cubicBezTo>
                        <a:pt x="52" y="16"/>
                        <a:pt x="52" y="17"/>
                        <a:pt x="53" y="18"/>
                      </a:cubicBezTo>
                      <a:cubicBezTo>
                        <a:pt x="55" y="22"/>
                        <a:pt x="58" y="27"/>
                        <a:pt x="61" y="31"/>
                      </a:cubicBezTo>
                      <a:cubicBezTo>
                        <a:pt x="56" y="26"/>
                        <a:pt x="53" y="21"/>
                        <a:pt x="49" y="15"/>
                      </a:cubicBezTo>
                      <a:cubicBezTo>
                        <a:pt x="49" y="14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8" y="13"/>
                        <a:pt x="48" y="12"/>
                        <a:pt x="48" y="12"/>
                      </a:cubicBezTo>
                      <a:cubicBezTo>
                        <a:pt x="47" y="10"/>
                        <a:pt x="47" y="10"/>
                        <a:pt x="47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8"/>
                        <a:pt x="47" y="8"/>
                        <a:pt x="48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4"/>
                        <a:pt x="48" y="2"/>
                        <a:pt x="47" y="1"/>
                      </a:cubicBezTo>
                      <a:cubicBezTo>
                        <a:pt x="47" y="1"/>
                        <a:pt x="46" y="1"/>
                        <a:pt x="45" y="0"/>
                      </a:cubicBezTo>
                      <a:cubicBezTo>
                        <a:pt x="45" y="1"/>
                        <a:pt x="44" y="1"/>
                        <a:pt x="44" y="1"/>
                      </a:cubicBezTo>
                      <a:cubicBezTo>
                        <a:pt x="45" y="2"/>
                        <a:pt x="46" y="4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5" y="6"/>
                        <a:pt x="45" y="5"/>
                        <a:pt x="45" y="5"/>
                      </a:cubicBezTo>
                      <a:cubicBezTo>
                        <a:pt x="44" y="5"/>
                        <a:pt x="43" y="6"/>
                        <a:pt x="44" y="8"/>
                      </a:cubicBezTo>
                      <a:cubicBezTo>
                        <a:pt x="44" y="8"/>
                        <a:pt x="44" y="8"/>
                        <a:pt x="44" y="9"/>
                      </a:cubicBezTo>
                      <a:cubicBezTo>
                        <a:pt x="44" y="8"/>
                        <a:pt x="43" y="7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35" y="16"/>
                        <a:pt x="29" y="25"/>
                        <a:pt x="20" y="32"/>
                      </a:cubicBezTo>
                      <a:cubicBezTo>
                        <a:pt x="10" y="41"/>
                        <a:pt x="3" y="50"/>
                        <a:pt x="0" y="60"/>
                      </a:cubicBezTo>
                      <a:cubicBezTo>
                        <a:pt x="4" y="62"/>
                        <a:pt x="7" y="61"/>
                        <a:pt x="9" y="59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6" y="64"/>
                        <a:pt x="6" y="66"/>
                        <a:pt x="7" y="68"/>
                      </a:cubicBezTo>
                      <a:cubicBezTo>
                        <a:pt x="5" y="71"/>
                        <a:pt x="4" y="74"/>
                        <a:pt x="2" y="76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3" y="78"/>
                        <a:pt x="3" y="78"/>
                        <a:pt x="4" y="78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16" y="58"/>
                        <a:pt x="27" y="41"/>
                        <a:pt x="37" y="24"/>
                      </a:cubicBezTo>
                      <a:cubicBezTo>
                        <a:pt x="38" y="30"/>
                        <a:pt x="38" y="35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40" y="73"/>
                        <a:pt x="41" y="105"/>
                        <a:pt x="43" y="138"/>
                      </a:cubicBezTo>
                      <a:cubicBezTo>
                        <a:pt x="43" y="142"/>
                        <a:pt x="43" y="148"/>
                        <a:pt x="44" y="153"/>
                      </a:cubicBezTo>
                      <a:cubicBezTo>
                        <a:pt x="43" y="179"/>
                        <a:pt x="43" y="206"/>
                        <a:pt x="42" y="232"/>
                      </a:cubicBezTo>
                      <a:cubicBezTo>
                        <a:pt x="42" y="235"/>
                        <a:pt x="41" y="238"/>
                        <a:pt x="41" y="240"/>
                      </a:cubicBezTo>
                      <a:cubicBezTo>
                        <a:pt x="41" y="241"/>
                        <a:pt x="41" y="242"/>
                        <a:pt x="41" y="242"/>
                      </a:cubicBezTo>
                      <a:cubicBezTo>
                        <a:pt x="41" y="245"/>
                        <a:pt x="42" y="247"/>
                        <a:pt x="43" y="248"/>
                      </a:cubicBezTo>
                      <a:cubicBezTo>
                        <a:pt x="44" y="242"/>
                        <a:pt x="45" y="236"/>
                        <a:pt x="46" y="230"/>
                      </a:cubicBezTo>
                      <a:cubicBezTo>
                        <a:pt x="46" y="238"/>
                        <a:pt x="46" y="247"/>
                        <a:pt x="46" y="256"/>
                      </a:cubicBezTo>
                      <a:cubicBezTo>
                        <a:pt x="47" y="256"/>
                        <a:pt x="48" y="256"/>
                        <a:pt x="49" y="256"/>
                      </a:cubicBezTo>
                      <a:cubicBezTo>
                        <a:pt x="49" y="259"/>
                        <a:pt x="49" y="261"/>
                        <a:pt x="49" y="264"/>
                      </a:cubicBezTo>
                      <a:cubicBezTo>
                        <a:pt x="50" y="259"/>
                        <a:pt x="51" y="254"/>
                        <a:pt x="51" y="248"/>
                      </a:cubicBezTo>
                      <a:cubicBezTo>
                        <a:pt x="51" y="246"/>
                        <a:pt x="51" y="244"/>
                        <a:pt x="51" y="241"/>
                      </a:cubicBezTo>
                      <a:cubicBezTo>
                        <a:pt x="50" y="230"/>
                        <a:pt x="50" y="218"/>
                        <a:pt x="50" y="206"/>
                      </a:cubicBezTo>
                      <a:cubicBezTo>
                        <a:pt x="50" y="196"/>
                        <a:pt x="50" y="186"/>
                        <a:pt x="50" y="176"/>
                      </a:cubicBezTo>
                      <a:cubicBezTo>
                        <a:pt x="50" y="170"/>
                        <a:pt x="50" y="165"/>
                        <a:pt x="50" y="160"/>
                      </a:cubicBezTo>
                      <a:cubicBezTo>
                        <a:pt x="50" y="154"/>
                        <a:pt x="50" y="148"/>
                        <a:pt x="50" y="142"/>
                      </a:cubicBezTo>
                      <a:cubicBezTo>
                        <a:pt x="50" y="138"/>
                        <a:pt x="50" y="134"/>
                        <a:pt x="50" y="130"/>
                      </a:cubicBezTo>
                      <a:cubicBezTo>
                        <a:pt x="51" y="92"/>
                        <a:pt x="51" y="55"/>
                        <a:pt x="49" y="18"/>
                      </a:cubicBezTo>
                      <a:cubicBezTo>
                        <a:pt x="55" y="26"/>
                        <a:pt x="61" y="33"/>
                        <a:pt x="68" y="39"/>
                      </a:cubicBezTo>
                      <a:cubicBezTo>
                        <a:pt x="71" y="41"/>
                        <a:pt x="73" y="43"/>
                        <a:pt x="76" y="45"/>
                      </a:cubicBezTo>
                      <a:cubicBezTo>
                        <a:pt x="77" y="46"/>
                        <a:pt x="79" y="47"/>
                        <a:pt x="80" y="48"/>
                      </a:cubicBezTo>
                      <a:cubicBezTo>
                        <a:pt x="81" y="48"/>
                        <a:pt x="83" y="48"/>
                        <a:pt x="84" y="48"/>
                      </a:cubicBezTo>
                      <a:cubicBezTo>
                        <a:pt x="84" y="48"/>
                        <a:pt x="83" y="48"/>
                        <a:pt x="83" y="48"/>
                      </a:cubicBezTo>
                      <a:cubicBezTo>
                        <a:pt x="84" y="48"/>
                        <a:pt x="85" y="48"/>
                        <a:pt x="86" y="48"/>
                      </a:cubicBezTo>
                      <a:cubicBezTo>
                        <a:pt x="86" y="46"/>
                        <a:pt x="86" y="46"/>
                        <a:pt x="85" y="45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8" y="42"/>
                        <a:pt x="78" y="41"/>
                      </a:cubicBezTo>
                      <a:cubicBezTo>
                        <a:pt x="75" y="38"/>
                        <a:pt x="71" y="35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73" y="33"/>
                        <a:pt x="77" y="36"/>
                        <a:pt x="79" y="42"/>
                      </a:cubicBezTo>
                      <a:close/>
                      <a:moveTo>
                        <a:pt x="58" y="20"/>
                      </a:move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62" y="21"/>
                        <a:pt x="65" y="23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3" y="24"/>
                        <a:pt x="60" y="22"/>
                        <a:pt x="58" y="20"/>
                      </a:cubicBezTo>
                      <a:close/>
                      <a:moveTo>
                        <a:pt x="46" y="16"/>
                      </a:moveTo>
                      <a:cubicBezTo>
                        <a:pt x="45" y="15"/>
                        <a:pt x="45" y="15"/>
                        <a:pt x="45" y="14"/>
                      </a:cubicBezTo>
                      <a:cubicBezTo>
                        <a:pt x="44" y="20"/>
                        <a:pt x="43" y="25"/>
                        <a:pt x="43" y="32"/>
                      </a:cubicBezTo>
                      <a:cubicBezTo>
                        <a:pt x="42" y="27"/>
                        <a:pt x="42" y="23"/>
                        <a:pt x="41" y="19"/>
                      </a:cubicBezTo>
                      <a:cubicBezTo>
                        <a:pt x="41" y="19"/>
                        <a:pt x="41" y="19"/>
                        <a:pt x="41" y="20"/>
                      </a:cubicBezTo>
                      <a:cubicBezTo>
                        <a:pt x="41" y="24"/>
                        <a:pt x="41" y="28"/>
                        <a:pt x="41" y="32"/>
                      </a:cubicBezTo>
                      <a:cubicBezTo>
                        <a:pt x="41" y="28"/>
                        <a:pt x="40" y="24"/>
                        <a:pt x="40" y="20"/>
                      </a:cubicBezTo>
                      <a:cubicBezTo>
                        <a:pt x="42" y="17"/>
                        <a:pt x="44" y="14"/>
                        <a:pt x="45" y="11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4"/>
                        <a:pt x="46" y="16"/>
                      </a:cubicBezTo>
                      <a:close/>
                      <a:moveTo>
                        <a:pt x="8" y="50"/>
                      </a:move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53"/>
                        <a:pt x="6" y="55"/>
                        <a:pt x="3" y="56"/>
                      </a:cubicBezTo>
                      <a:cubicBezTo>
                        <a:pt x="3" y="56"/>
                        <a:pt x="4" y="55"/>
                        <a:pt x="4" y="55"/>
                      </a:cubicBezTo>
                      <a:cubicBezTo>
                        <a:pt x="5" y="53"/>
                        <a:pt x="6" y="52"/>
                        <a:pt x="8" y="50"/>
                      </a:cubicBezTo>
                      <a:close/>
                      <a:moveTo>
                        <a:pt x="47" y="72"/>
                      </a:moveTo>
                      <a:cubicBezTo>
                        <a:pt x="47" y="77"/>
                        <a:pt x="47" y="81"/>
                        <a:pt x="47" y="86"/>
                      </a:cubicBezTo>
                      <a:cubicBezTo>
                        <a:pt x="47" y="85"/>
                        <a:pt x="47" y="84"/>
                        <a:pt x="47" y="83"/>
                      </a:cubicBezTo>
                      <a:cubicBezTo>
                        <a:pt x="47" y="80"/>
                        <a:pt x="47" y="76"/>
                        <a:pt x="47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2" name="Freeform 133">
                  <a:extLst>
                    <a:ext uri="{FF2B5EF4-FFF2-40B4-BE49-F238E27FC236}">
                      <a16:creationId xmlns:a16="http://schemas.microsoft.com/office/drawing/2014/main" id="{6DAEB551-CCCA-D504-612D-A32B039C70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09" y="2954"/>
                  <a:ext cx="223" cy="237"/>
                </a:xfrm>
                <a:custGeom>
                  <a:avLst/>
                  <a:gdLst>
                    <a:gd name="T0" fmla="*/ 152 w 157"/>
                    <a:gd name="T1" fmla="*/ 0 h 167"/>
                    <a:gd name="T2" fmla="*/ 152 w 157"/>
                    <a:gd name="T3" fmla="*/ 0 h 167"/>
                    <a:gd name="T4" fmla="*/ 148 w 157"/>
                    <a:gd name="T5" fmla="*/ 6 h 167"/>
                    <a:gd name="T6" fmla="*/ 94 w 157"/>
                    <a:gd name="T7" fmla="*/ 27 h 167"/>
                    <a:gd name="T8" fmla="*/ 98 w 157"/>
                    <a:gd name="T9" fmla="*/ 30 h 167"/>
                    <a:gd name="T10" fmla="*/ 128 w 157"/>
                    <a:gd name="T11" fmla="*/ 21 h 167"/>
                    <a:gd name="T12" fmla="*/ 139 w 157"/>
                    <a:gd name="T13" fmla="*/ 16 h 167"/>
                    <a:gd name="T14" fmla="*/ 138 w 157"/>
                    <a:gd name="T15" fmla="*/ 17 h 167"/>
                    <a:gd name="T16" fmla="*/ 124 w 157"/>
                    <a:gd name="T17" fmla="*/ 34 h 167"/>
                    <a:gd name="T18" fmla="*/ 124 w 157"/>
                    <a:gd name="T19" fmla="*/ 34 h 167"/>
                    <a:gd name="T20" fmla="*/ 123 w 157"/>
                    <a:gd name="T21" fmla="*/ 34 h 167"/>
                    <a:gd name="T22" fmla="*/ 124 w 157"/>
                    <a:gd name="T23" fmla="*/ 33 h 167"/>
                    <a:gd name="T24" fmla="*/ 128 w 157"/>
                    <a:gd name="T25" fmla="*/ 22 h 167"/>
                    <a:gd name="T26" fmla="*/ 86 w 157"/>
                    <a:gd name="T27" fmla="*/ 74 h 167"/>
                    <a:gd name="T28" fmla="*/ 0 w 157"/>
                    <a:gd name="T29" fmla="*/ 165 h 167"/>
                    <a:gd name="T30" fmla="*/ 4 w 157"/>
                    <a:gd name="T31" fmla="*/ 167 h 167"/>
                    <a:gd name="T32" fmla="*/ 11 w 157"/>
                    <a:gd name="T33" fmla="*/ 162 h 167"/>
                    <a:gd name="T34" fmla="*/ 17 w 157"/>
                    <a:gd name="T35" fmla="*/ 158 h 167"/>
                    <a:gd name="T36" fmla="*/ 43 w 157"/>
                    <a:gd name="T37" fmla="*/ 131 h 167"/>
                    <a:gd name="T38" fmla="*/ 128 w 157"/>
                    <a:gd name="T39" fmla="*/ 41 h 167"/>
                    <a:gd name="T40" fmla="*/ 126 w 157"/>
                    <a:gd name="T41" fmla="*/ 39 h 167"/>
                    <a:gd name="T42" fmla="*/ 139 w 157"/>
                    <a:gd name="T43" fmla="*/ 23 h 167"/>
                    <a:gd name="T44" fmla="*/ 128 w 157"/>
                    <a:gd name="T45" fmla="*/ 52 h 167"/>
                    <a:gd name="T46" fmla="*/ 128 w 157"/>
                    <a:gd name="T47" fmla="*/ 55 h 167"/>
                    <a:gd name="T48" fmla="*/ 129 w 157"/>
                    <a:gd name="T49" fmla="*/ 71 h 167"/>
                    <a:gd name="T50" fmla="*/ 131 w 157"/>
                    <a:gd name="T51" fmla="*/ 69 h 167"/>
                    <a:gd name="T52" fmla="*/ 131 w 157"/>
                    <a:gd name="T53" fmla="*/ 68 h 167"/>
                    <a:gd name="T54" fmla="*/ 131 w 157"/>
                    <a:gd name="T55" fmla="*/ 67 h 167"/>
                    <a:gd name="T56" fmla="*/ 132 w 157"/>
                    <a:gd name="T57" fmla="*/ 68 h 167"/>
                    <a:gd name="T58" fmla="*/ 133 w 157"/>
                    <a:gd name="T59" fmla="*/ 66 h 167"/>
                    <a:gd name="T60" fmla="*/ 157 w 157"/>
                    <a:gd name="T61" fmla="*/ 3 h 167"/>
                    <a:gd name="T62" fmla="*/ 150 w 157"/>
                    <a:gd name="T63" fmla="*/ 6 h 167"/>
                    <a:gd name="T64" fmla="*/ 152 w 157"/>
                    <a:gd name="T65" fmla="*/ 0 h 167"/>
                    <a:gd name="T66" fmla="*/ 149 w 157"/>
                    <a:gd name="T67" fmla="*/ 15 h 167"/>
                    <a:gd name="T68" fmla="*/ 136 w 157"/>
                    <a:gd name="T69" fmla="*/ 43 h 167"/>
                    <a:gd name="T70" fmla="*/ 145 w 157"/>
                    <a:gd name="T71" fmla="*/ 16 h 167"/>
                    <a:gd name="T72" fmla="*/ 146 w 157"/>
                    <a:gd name="T73" fmla="*/ 14 h 167"/>
                    <a:gd name="T74" fmla="*/ 149 w 157"/>
                    <a:gd name="T75" fmla="*/ 14 h 167"/>
                    <a:gd name="T76" fmla="*/ 149 w 157"/>
                    <a:gd name="T77" fmla="*/ 1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57" h="167">
                      <a:moveTo>
                        <a:pt x="152" y="0"/>
                      </a:move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0" y="2"/>
                        <a:pt x="149" y="4"/>
                        <a:pt x="148" y="6"/>
                      </a:cubicBezTo>
                      <a:cubicBezTo>
                        <a:pt x="130" y="13"/>
                        <a:pt x="112" y="20"/>
                        <a:pt x="94" y="27"/>
                      </a:cubicBezTo>
                      <a:cubicBezTo>
                        <a:pt x="95" y="29"/>
                        <a:pt x="96" y="30"/>
                        <a:pt x="98" y="30"/>
                      </a:cubicBezTo>
                      <a:cubicBezTo>
                        <a:pt x="108" y="28"/>
                        <a:pt x="118" y="25"/>
                        <a:pt x="128" y="21"/>
                      </a:cubicBezTo>
                      <a:cubicBezTo>
                        <a:pt x="132" y="19"/>
                        <a:pt x="136" y="17"/>
                        <a:pt x="139" y="16"/>
                      </a:cubicBezTo>
                      <a:cubicBezTo>
                        <a:pt x="139" y="17"/>
                        <a:pt x="139" y="17"/>
                        <a:pt x="138" y="17"/>
                      </a:cubicBezTo>
                      <a:cubicBezTo>
                        <a:pt x="134" y="23"/>
                        <a:pt x="129" y="28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4"/>
                        <a:pt x="124" y="34"/>
                        <a:pt x="123" y="34"/>
                      </a:cubicBezTo>
                      <a:cubicBezTo>
                        <a:pt x="124" y="34"/>
                        <a:pt x="124" y="33"/>
                        <a:pt x="124" y="33"/>
                      </a:cubicBezTo>
                      <a:cubicBezTo>
                        <a:pt x="126" y="29"/>
                        <a:pt x="127" y="26"/>
                        <a:pt x="128" y="22"/>
                      </a:cubicBezTo>
                      <a:cubicBezTo>
                        <a:pt x="116" y="39"/>
                        <a:pt x="102" y="57"/>
                        <a:pt x="86" y="74"/>
                      </a:cubicBezTo>
                      <a:cubicBezTo>
                        <a:pt x="58" y="105"/>
                        <a:pt x="29" y="135"/>
                        <a:pt x="0" y="165"/>
                      </a:cubicBezTo>
                      <a:cubicBezTo>
                        <a:pt x="1" y="165"/>
                        <a:pt x="2" y="166"/>
                        <a:pt x="4" y="167"/>
                      </a:cubicBezTo>
                      <a:cubicBezTo>
                        <a:pt x="6" y="166"/>
                        <a:pt x="9" y="164"/>
                        <a:pt x="11" y="162"/>
                      </a:cubicBezTo>
                      <a:cubicBezTo>
                        <a:pt x="16" y="163"/>
                        <a:pt x="18" y="162"/>
                        <a:pt x="17" y="158"/>
                      </a:cubicBezTo>
                      <a:cubicBezTo>
                        <a:pt x="25" y="149"/>
                        <a:pt x="34" y="140"/>
                        <a:pt x="43" y="131"/>
                      </a:cubicBezTo>
                      <a:cubicBezTo>
                        <a:pt x="73" y="102"/>
                        <a:pt x="101" y="72"/>
                        <a:pt x="128" y="41"/>
                      </a:cubicBezTo>
                      <a:cubicBezTo>
                        <a:pt x="127" y="40"/>
                        <a:pt x="127" y="39"/>
                        <a:pt x="126" y="39"/>
                      </a:cubicBezTo>
                      <a:cubicBezTo>
                        <a:pt x="130" y="33"/>
                        <a:pt x="135" y="28"/>
                        <a:pt x="139" y="23"/>
                      </a:cubicBezTo>
                      <a:cubicBezTo>
                        <a:pt x="135" y="32"/>
                        <a:pt x="131" y="42"/>
                        <a:pt x="128" y="52"/>
                      </a:cubicBezTo>
                      <a:cubicBezTo>
                        <a:pt x="128" y="53"/>
                        <a:pt x="128" y="54"/>
                        <a:pt x="128" y="55"/>
                      </a:cubicBezTo>
                      <a:cubicBezTo>
                        <a:pt x="129" y="60"/>
                        <a:pt x="129" y="66"/>
                        <a:pt x="129" y="71"/>
                      </a:cubicBezTo>
                      <a:cubicBezTo>
                        <a:pt x="129" y="71"/>
                        <a:pt x="130" y="70"/>
                        <a:pt x="131" y="69"/>
                      </a:cubicBezTo>
                      <a:cubicBezTo>
                        <a:pt x="131" y="69"/>
                        <a:pt x="131" y="68"/>
                        <a:pt x="131" y="68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2" y="67"/>
                        <a:pt x="132" y="68"/>
                      </a:cubicBezTo>
                      <a:cubicBezTo>
                        <a:pt x="132" y="67"/>
                        <a:pt x="133" y="67"/>
                        <a:pt x="133" y="66"/>
                      </a:cubicBezTo>
                      <a:cubicBezTo>
                        <a:pt x="139" y="44"/>
                        <a:pt x="147" y="23"/>
                        <a:pt x="157" y="3"/>
                      </a:cubicBezTo>
                      <a:cubicBezTo>
                        <a:pt x="154" y="4"/>
                        <a:pt x="152" y="5"/>
                        <a:pt x="150" y="6"/>
                      </a:cubicBezTo>
                      <a:cubicBezTo>
                        <a:pt x="150" y="4"/>
                        <a:pt x="151" y="2"/>
                        <a:pt x="152" y="0"/>
                      </a:cubicBezTo>
                      <a:close/>
                      <a:moveTo>
                        <a:pt x="149" y="15"/>
                      </a:moveTo>
                      <a:cubicBezTo>
                        <a:pt x="144" y="24"/>
                        <a:pt x="139" y="33"/>
                        <a:pt x="136" y="43"/>
                      </a:cubicBezTo>
                      <a:cubicBezTo>
                        <a:pt x="138" y="34"/>
                        <a:pt x="141" y="25"/>
                        <a:pt x="145" y="16"/>
                      </a:cubicBezTo>
                      <a:cubicBezTo>
                        <a:pt x="145" y="15"/>
                        <a:pt x="146" y="15"/>
                        <a:pt x="146" y="14"/>
                      </a:cubicBezTo>
                      <a:cubicBezTo>
                        <a:pt x="147" y="14"/>
                        <a:pt x="148" y="14"/>
                        <a:pt x="149" y="14"/>
                      </a:cubicBezTo>
                      <a:cubicBezTo>
                        <a:pt x="149" y="14"/>
                        <a:pt x="149" y="15"/>
                        <a:pt x="149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3" name="Freeform 134">
                  <a:extLst>
                    <a:ext uri="{FF2B5EF4-FFF2-40B4-BE49-F238E27FC236}">
                      <a16:creationId xmlns:a16="http://schemas.microsoft.com/office/drawing/2014/main" id="{A41C42C8-25F3-9B2D-9434-BB6319727DA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0" y="3547"/>
                  <a:ext cx="373" cy="139"/>
                </a:xfrm>
                <a:custGeom>
                  <a:avLst/>
                  <a:gdLst>
                    <a:gd name="T0" fmla="*/ 205 w 263"/>
                    <a:gd name="T1" fmla="*/ 10 h 98"/>
                    <a:gd name="T2" fmla="*/ 196 w 263"/>
                    <a:gd name="T3" fmla="*/ 7 h 98"/>
                    <a:gd name="T4" fmla="*/ 186 w 263"/>
                    <a:gd name="T5" fmla="*/ 3 h 98"/>
                    <a:gd name="T6" fmla="*/ 188 w 263"/>
                    <a:gd name="T7" fmla="*/ 5 h 98"/>
                    <a:gd name="T8" fmla="*/ 223 w 263"/>
                    <a:gd name="T9" fmla="*/ 39 h 98"/>
                    <a:gd name="T10" fmla="*/ 126 w 263"/>
                    <a:gd name="T11" fmla="*/ 43 h 98"/>
                    <a:gd name="T12" fmla="*/ 32 w 263"/>
                    <a:gd name="T13" fmla="*/ 43 h 98"/>
                    <a:gd name="T14" fmla="*/ 22 w 263"/>
                    <a:gd name="T15" fmla="*/ 42 h 98"/>
                    <a:gd name="T16" fmla="*/ 34 w 263"/>
                    <a:gd name="T17" fmla="*/ 46 h 98"/>
                    <a:gd name="T18" fmla="*/ 8 w 263"/>
                    <a:gd name="T19" fmla="*/ 49 h 98"/>
                    <a:gd name="T20" fmla="*/ 16 w 263"/>
                    <a:gd name="T21" fmla="*/ 51 h 98"/>
                    <a:gd name="T22" fmla="*/ 58 w 263"/>
                    <a:gd name="T23" fmla="*/ 51 h 98"/>
                    <a:gd name="T24" fmla="*/ 104 w 263"/>
                    <a:gd name="T25" fmla="*/ 51 h 98"/>
                    <a:gd name="T26" fmla="*/ 134 w 263"/>
                    <a:gd name="T27" fmla="*/ 51 h 98"/>
                    <a:gd name="T28" fmla="*/ 225 w 263"/>
                    <a:gd name="T29" fmla="*/ 68 h 98"/>
                    <a:gd name="T30" fmla="*/ 216 w 263"/>
                    <a:gd name="T31" fmla="*/ 80 h 98"/>
                    <a:gd name="T32" fmla="*/ 216 w 263"/>
                    <a:gd name="T33" fmla="*/ 83 h 98"/>
                    <a:gd name="T34" fmla="*/ 219 w 263"/>
                    <a:gd name="T35" fmla="*/ 86 h 98"/>
                    <a:gd name="T36" fmla="*/ 219 w 263"/>
                    <a:gd name="T37" fmla="*/ 89 h 98"/>
                    <a:gd name="T38" fmla="*/ 211 w 263"/>
                    <a:gd name="T39" fmla="*/ 98 h 98"/>
                    <a:gd name="T40" fmla="*/ 213 w 263"/>
                    <a:gd name="T41" fmla="*/ 98 h 98"/>
                    <a:gd name="T42" fmla="*/ 255 w 263"/>
                    <a:gd name="T43" fmla="*/ 49 h 98"/>
                    <a:gd name="T44" fmla="*/ 246 w 263"/>
                    <a:gd name="T45" fmla="*/ 53 h 98"/>
                    <a:gd name="T46" fmla="*/ 248 w 263"/>
                    <a:gd name="T47" fmla="*/ 50 h 98"/>
                    <a:gd name="T48" fmla="*/ 251 w 263"/>
                    <a:gd name="T49" fmla="*/ 49 h 98"/>
                    <a:gd name="T50" fmla="*/ 255 w 263"/>
                    <a:gd name="T51" fmla="*/ 48 h 98"/>
                    <a:gd name="T52" fmla="*/ 257 w 263"/>
                    <a:gd name="T53" fmla="*/ 48 h 98"/>
                    <a:gd name="T54" fmla="*/ 263 w 263"/>
                    <a:gd name="T55" fmla="*/ 48 h 98"/>
                    <a:gd name="T56" fmla="*/ 263 w 263"/>
                    <a:gd name="T57" fmla="*/ 45 h 98"/>
                    <a:gd name="T58" fmla="*/ 258 w 263"/>
                    <a:gd name="T59" fmla="*/ 46 h 98"/>
                    <a:gd name="T60" fmla="*/ 256 w 263"/>
                    <a:gd name="T61" fmla="*/ 45 h 98"/>
                    <a:gd name="T62" fmla="*/ 257 w 263"/>
                    <a:gd name="T63" fmla="*/ 44 h 98"/>
                    <a:gd name="T64" fmla="*/ 257 w 263"/>
                    <a:gd name="T65" fmla="*/ 41 h 98"/>
                    <a:gd name="T66" fmla="*/ 203 w 263"/>
                    <a:gd name="T67" fmla="*/ 0 h 98"/>
                    <a:gd name="T68" fmla="*/ 213 w 263"/>
                    <a:gd name="T69" fmla="*/ 8 h 98"/>
                    <a:gd name="T70" fmla="*/ 208 w 263"/>
                    <a:gd name="T71" fmla="*/ 4 h 98"/>
                    <a:gd name="T72" fmla="*/ 253 w 263"/>
                    <a:gd name="T73" fmla="*/ 46 h 98"/>
                    <a:gd name="T74" fmla="*/ 248 w 263"/>
                    <a:gd name="T75" fmla="*/ 46 h 98"/>
                    <a:gd name="T76" fmla="*/ 232 w 263"/>
                    <a:gd name="T77" fmla="*/ 43 h 98"/>
                    <a:gd name="T78" fmla="*/ 244 w 263"/>
                    <a:gd name="T79" fmla="*/ 41 h 98"/>
                    <a:gd name="T80" fmla="*/ 244 w 263"/>
                    <a:gd name="T81" fmla="*/ 40 h 98"/>
                    <a:gd name="T82" fmla="*/ 244 w 263"/>
                    <a:gd name="T83" fmla="*/ 59 h 98"/>
                    <a:gd name="T84" fmla="*/ 237 w 263"/>
                    <a:gd name="T85" fmla="*/ 67 h 98"/>
                    <a:gd name="T86" fmla="*/ 244 w 263"/>
                    <a:gd name="T87" fmla="*/ 59 h 98"/>
                    <a:gd name="T88" fmla="*/ 232 w 263"/>
                    <a:gd name="T89" fmla="*/ 67 h 98"/>
                    <a:gd name="T90" fmla="*/ 222 w 263"/>
                    <a:gd name="T91" fmla="*/ 79 h 98"/>
                    <a:gd name="T92" fmla="*/ 178 w 263"/>
                    <a:gd name="T93" fmla="*/ 47 h 98"/>
                    <a:gd name="T94" fmla="*/ 191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203" y="0"/>
                      </a:moveTo>
                      <a:cubicBezTo>
                        <a:pt x="202" y="4"/>
                        <a:pt x="203" y="7"/>
                        <a:pt x="205" y="10"/>
                      </a:cubicBezTo>
                      <a:cubicBezTo>
                        <a:pt x="204" y="9"/>
                        <a:pt x="204" y="9"/>
                        <a:pt x="204" y="9"/>
                      </a:cubicBezTo>
                      <a:cubicBezTo>
                        <a:pt x="200" y="7"/>
                        <a:pt x="198" y="6"/>
                        <a:pt x="196" y="7"/>
                      </a:cubicBezTo>
                      <a:cubicBezTo>
                        <a:pt x="193" y="6"/>
                        <a:pt x="190" y="4"/>
                        <a:pt x="187" y="2"/>
                      </a:cubicBezTo>
                      <a:cubicBezTo>
                        <a:pt x="187" y="2"/>
                        <a:pt x="186" y="2"/>
                        <a:pt x="186" y="3"/>
                      </a:cubicBezTo>
                      <a:cubicBezTo>
                        <a:pt x="186" y="3"/>
                        <a:pt x="186" y="4"/>
                        <a:pt x="186" y="4"/>
                      </a:cubicBezTo>
                      <a:cubicBezTo>
                        <a:pt x="187" y="5"/>
                        <a:pt x="187" y="5"/>
                        <a:pt x="188" y="5"/>
                      </a:cubicBezTo>
                      <a:cubicBezTo>
                        <a:pt x="205" y="16"/>
                        <a:pt x="223" y="27"/>
                        <a:pt x="240" y="38"/>
                      </a:cubicBezTo>
                      <a:cubicBezTo>
                        <a:pt x="234" y="38"/>
                        <a:pt x="229" y="39"/>
                        <a:pt x="223" y="39"/>
                      </a:cubicBezTo>
                      <a:cubicBezTo>
                        <a:pt x="223" y="39"/>
                        <a:pt x="223" y="39"/>
                        <a:pt x="222" y="39"/>
                      </a:cubicBezTo>
                      <a:cubicBezTo>
                        <a:pt x="190" y="40"/>
                        <a:pt x="158" y="42"/>
                        <a:pt x="126" y="43"/>
                      </a:cubicBezTo>
                      <a:cubicBezTo>
                        <a:pt x="121" y="43"/>
                        <a:pt x="116" y="44"/>
                        <a:pt x="111" y="44"/>
                      </a:cubicBezTo>
                      <a:cubicBezTo>
                        <a:pt x="84" y="44"/>
                        <a:pt x="58" y="43"/>
                        <a:pt x="32" y="43"/>
                      </a:cubicBezTo>
                      <a:cubicBezTo>
                        <a:pt x="29" y="42"/>
                        <a:pt x="26" y="42"/>
                        <a:pt x="23" y="42"/>
                      </a:cubicBezTo>
                      <a:cubicBezTo>
                        <a:pt x="23" y="42"/>
                        <a:pt x="22" y="42"/>
                        <a:pt x="22" y="42"/>
                      </a:cubicBezTo>
                      <a:cubicBezTo>
                        <a:pt x="19" y="41"/>
                        <a:pt x="17" y="42"/>
                        <a:pt x="16" y="44"/>
                      </a:cubicBezTo>
                      <a:cubicBezTo>
                        <a:pt x="22" y="45"/>
                        <a:pt x="28" y="45"/>
                        <a:pt x="34" y="46"/>
                      </a:cubicBezTo>
                      <a:cubicBezTo>
                        <a:pt x="25" y="46"/>
                        <a:pt x="16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5" y="49"/>
                        <a:pt x="2" y="49"/>
                        <a:pt x="0" y="49"/>
                      </a:cubicBezTo>
                      <a:cubicBezTo>
                        <a:pt x="5" y="50"/>
                        <a:pt x="10" y="51"/>
                        <a:pt x="16" y="51"/>
                      </a:cubicBezTo>
                      <a:cubicBezTo>
                        <a:pt x="18" y="51"/>
                        <a:pt x="20" y="51"/>
                        <a:pt x="22" y="51"/>
                      </a:cubicBezTo>
                      <a:cubicBezTo>
                        <a:pt x="34" y="51"/>
                        <a:pt x="46" y="51"/>
                        <a:pt x="58" y="51"/>
                      </a:cubicBezTo>
                      <a:cubicBezTo>
                        <a:pt x="68" y="50"/>
                        <a:pt x="78" y="50"/>
                        <a:pt x="88" y="51"/>
                      </a:cubicBezTo>
                      <a:cubicBezTo>
                        <a:pt x="94" y="51"/>
                        <a:pt x="99" y="51"/>
                        <a:pt x="104" y="51"/>
                      </a:cubicBezTo>
                      <a:cubicBezTo>
                        <a:pt x="110" y="51"/>
                        <a:pt x="116" y="51"/>
                        <a:pt x="122" y="51"/>
                      </a:cubicBezTo>
                      <a:cubicBezTo>
                        <a:pt x="126" y="51"/>
                        <a:pt x="130" y="51"/>
                        <a:pt x="134" y="51"/>
                      </a:cubicBezTo>
                      <a:cubicBezTo>
                        <a:pt x="172" y="51"/>
                        <a:pt x="209" y="51"/>
                        <a:pt x="246" y="50"/>
                      </a:cubicBezTo>
                      <a:cubicBezTo>
                        <a:pt x="238" y="55"/>
                        <a:pt x="231" y="61"/>
                        <a:pt x="225" y="68"/>
                      </a:cubicBezTo>
                      <a:cubicBezTo>
                        <a:pt x="222" y="71"/>
                        <a:pt x="220" y="73"/>
                        <a:pt x="219" y="76"/>
                      </a:cubicBezTo>
                      <a:cubicBezTo>
                        <a:pt x="218" y="78"/>
                        <a:pt x="217" y="79"/>
                        <a:pt x="216" y="80"/>
                      </a:cubicBezTo>
                      <a:cubicBezTo>
                        <a:pt x="216" y="82"/>
                        <a:pt x="216" y="83"/>
                        <a:pt x="216" y="84"/>
                      </a:cubicBezTo>
                      <a:cubicBezTo>
                        <a:pt x="216" y="84"/>
                        <a:pt x="216" y="84"/>
                        <a:pt x="216" y="83"/>
                      </a:cubicBezTo>
                      <a:cubicBezTo>
                        <a:pt x="216" y="85"/>
                        <a:pt x="216" y="86"/>
                        <a:pt x="216" y="87"/>
                      </a:cubicBezTo>
                      <a:cubicBezTo>
                        <a:pt x="217" y="87"/>
                        <a:pt x="218" y="86"/>
                        <a:pt x="219" y="86"/>
                      </a:cubicBezTo>
                      <a:cubicBezTo>
                        <a:pt x="220" y="85"/>
                        <a:pt x="221" y="85"/>
                        <a:pt x="222" y="84"/>
                      </a:cubicBezTo>
                      <a:cubicBezTo>
                        <a:pt x="221" y="86"/>
                        <a:pt x="220" y="87"/>
                        <a:pt x="219" y="89"/>
                      </a:cubicBezTo>
                      <a:cubicBezTo>
                        <a:pt x="216" y="92"/>
                        <a:pt x="213" y="95"/>
                        <a:pt x="210" y="96"/>
                      </a:cubicBezTo>
                      <a:cubicBezTo>
                        <a:pt x="210" y="97"/>
                        <a:pt x="210" y="97"/>
                        <a:pt x="211" y="98"/>
                      </a:cubicBezTo>
                      <a:cubicBezTo>
                        <a:pt x="211" y="98"/>
                        <a:pt x="211" y="98"/>
                        <a:pt x="212" y="98"/>
                      </a:cubicBezTo>
                      <a:cubicBezTo>
                        <a:pt x="212" y="98"/>
                        <a:pt x="213" y="98"/>
                        <a:pt x="213" y="98"/>
                      </a:cubicBezTo>
                      <a:cubicBezTo>
                        <a:pt x="228" y="82"/>
                        <a:pt x="242" y="66"/>
                        <a:pt x="255" y="50"/>
                      </a:cubicBezTo>
                      <a:cubicBezTo>
                        <a:pt x="256" y="49"/>
                        <a:pt x="256" y="48"/>
                        <a:pt x="255" y="49"/>
                      </a:cubicBezTo>
                      <a:cubicBezTo>
                        <a:pt x="252" y="50"/>
                        <a:pt x="250" y="51"/>
                        <a:pt x="248" y="53"/>
                      </a:cubicBezTo>
                      <a:cubicBezTo>
                        <a:pt x="247" y="53"/>
                        <a:pt x="246" y="53"/>
                        <a:pt x="246" y="53"/>
                      </a:cubicBezTo>
                      <a:cubicBezTo>
                        <a:pt x="241" y="55"/>
                        <a:pt x="237" y="58"/>
                        <a:pt x="233" y="61"/>
                      </a:cubicBezTo>
                      <a:cubicBezTo>
                        <a:pt x="238" y="57"/>
                        <a:pt x="243" y="53"/>
                        <a:pt x="248" y="50"/>
                      </a:cubicBezTo>
                      <a:cubicBezTo>
                        <a:pt x="250" y="50"/>
                        <a:pt x="252" y="50"/>
                        <a:pt x="253" y="50"/>
                      </a:cubicBezTo>
                      <a:cubicBezTo>
                        <a:pt x="252" y="49"/>
                        <a:pt x="252" y="49"/>
                        <a:pt x="251" y="49"/>
                      </a:cubicBezTo>
                      <a:cubicBezTo>
                        <a:pt x="251" y="49"/>
                        <a:pt x="252" y="48"/>
                        <a:pt x="252" y="48"/>
                      </a:cubicBezTo>
                      <a:cubicBezTo>
                        <a:pt x="254" y="48"/>
                        <a:pt x="254" y="48"/>
                        <a:pt x="255" y="48"/>
                      </a:cubicBezTo>
                      <a:cubicBezTo>
                        <a:pt x="255" y="47"/>
                        <a:pt x="255" y="47"/>
                        <a:pt x="255" y="47"/>
                      </a:cubicBezTo>
                      <a:cubicBezTo>
                        <a:pt x="256" y="47"/>
                        <a:pt x="256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60" y="49"/>
                        <a:pt x="262" y="48"/>
                        <a:pt x="263" y="48"/>
                      </a:cubicBezTo>
                      <a:cubicBezTo>
                        <a:pt x="263" y="47"/>
                        <a:pt x="263" y="46"/>
                        <a:pt x="263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1" y="46"/>
                        <a:pt x="260" y="47"/>
                        <a:pt x="258" y="46"/>
                      </a:cubicBezTo>
                      <a:cubicBezTo>
                        <a:pt x="258" y="46"/>
                        <a:pt x="258" y="46"/>
                        <a:pt x="258" y="46"/>
                      </a:cubicBezTo>
                      <a:cubicBezTo>
                        <a:pt x="258" y="46"/>
                        <a:pt x="258" y="46"/>
                        <a:pt x="259" y="46"/>
                      </a:cubicBezTo>
                      <a:cubicBezTo>
                        <a:pt x="259" y="44"/>
                        <a:pt x="258" y="44"/>
                        <a:pt x="256" y="45"/>
                      </a:cubicBezTo>
                      <a:cubicBezTo>
                        <a:pt x="256" y="45"/>
                        <a:pt x="256" y="45"/>
                        <a:pt x="255" y="45"/>
                      </a:cubicBezTo>
                      <a:cubicBezTo>
                        <a:pt x="256" y="44"/>
                        <a:pt x="257" y="44"/>
                        <a:pt x="257" y="44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2"/>
                        <a:pt x="257" y="41"/>
                      </a:cubicBezTo>
                      <a:cubicBezTo>
                        <a:pt x="247" y="36"/>
                        <a:pt x="239" y="29"/>
                        <a:pt x="231" y="20"/>
                      </a:cubicBezTo>
                      <a:cubicBezTo>
                        <a:pt x="223" y="11"/>
                        <a:pt x="214" y="4"/>
                        <a:pt x="203" y="0"/>
                      </a:cubicBezTo>
                      <a:close/>
                      <a:moveTo>
                        <a:pt x="209" y="4"/>
                      </a:moveTo>
                      <a:cubicBezTo>
                        <a:pt x="210" y="5"/>
                        <a:pt x="212" y="7"/>
                        <a:pt x="213" y="8"/>
                      </a:cubicBezTo>
                      <a:cubicBezTo>
                        <a:pt x="214" y="9"/>
                        <a:pt x="214" y="9"/>
                        <a:pt x="214" y="9"/>
                      </a:cubicBezTo>
                      <a:cubicBezTo>
                        <a:pt x="211" y="8"/>
                        <a:pt x="209" y="7"/>
                        <a:pt x="208" y="4"/>
                      </a:cubicBezTo>
                      <a:cubicBezTo>
                        <a:pt x="208" y="4"/>
                        <a:pt x="208" y="4"/>
                        <a:pt x="209" y="4"/>
                      </a:cubicBezTo>
                      <a:close/>
                      <a:moveTo>
                        <a:pt x="253" y="46"/>
                      </a:moveTo>
                      <a:cubicBezTo>
                        <a:pt x="253" y="46"/>
                        <a:pt x="252" y="46"/>
                        <a:pt x="252" y="47"/>
                      </a:cubicBezTo>
                      <a:cubicBezTo>
                        <a:pt x="251" y="46"/>
                        <a:pt x="250" y="46"/>
                        <a:pt x="248" y="46"/>
                      </a:cubicBezTo>
                      <a:cubicBezTo>
                        <a:pt x="249" y="46"/>
                        <a:pt x="249" y="46"/>
                        <a:pt x="249" y="46"/>
                      </a:cubicBezTo>
                      <a:cubicBezTo>
                        <a:pt x="244" y="44"/>
                        <a:pt x="238" y="43"/>
                        <a:pt x="232" y="43"/>
                      </a:cubicBezTo>
                      <a:cubicBezTo>
                        <a:pt x="236" y="43"/>
                        <a:pt x="241" y="42"/>
                        <a:pt x="245" y="42"/>
                      </a:cubicBezTo>
                      <a:cubicBezTo>
                        <a:pt x="245" y="41"/>
                        <a:pt x="244" y="41"/>
                        <a:pt x="244" y="41"/>
                      </a:cubicBezTo>
                      <a:cubicBezTo>
                        <a:pt x="240" y="41"/>
                        <a:pt x="236" y="41"/>
                        <a:pt x="232" y="41"/>
                      </a:cubicBezTo>
                      <a:cubicBezTo>
                        <a:pt x="236" y="41"/>
                        <a:pt x="240" y="41"/>
                        <a:pt x="244" y="40"/>
                      </a:cubicBezTo>
                      <a:cubicBezTo>
                        <a:pt x="247" y="42"/>
                        <a:pt x="250" y="44"/>
                        <a:pt x="253" y="46"/>
                      </a:cubicBezTo>
                      <a:close/>
                      <a:moveTo>
                        <a:pt x="244" y="59"/>
                      </a:moveTo>
                      <a:cubicBezTo>
                        <a:pt x="244" y="59"/>
                        <a:pt x="244" y="59"/>
                        <a:pt x="244" y="59"/>
                      </a:cubicBezTo>
                      <a:cubicBezTo>
                        <a:pt x="243" y="62"/>
                        <a:pt x="241" y="65"/>
                        <a:pt x="237" y="67"/>
                      </a:cubicBezTo>
                      <a:cubicBezTo>
                        <a:pt x="237" y="66"/>
                        <a:pt x="237" y="66"/>
                        <a:pt x="237" y="65"/>
                      </a:cubicBezTo>
                      <a:cubicBezTo>
                        <a:pt x="239" y="63"/>
                        <a:pt x="242" y="61"/>
                        <a:pt x="244" y="59"/>
                      </a:cubicBezTo>
                      <a:close/>
                      <a:moveTo>
                        <a:pt x="232" y="68"/>
                      </a:moveTo>
                      <a:cubicBezTo>
                        <a:pt x="232" y="67"/>
                        <a:pt x="232" y="67"/>
                        <a:pt x="232" y="67"/>
                      </a:cubicBezTo>
                      <a:cubicBezTo>
                        <a:pt x="231" y="73"/>
                        <a:pt x="228" y="77"/>
                        <a:pt x="222" y="79"/>
                      </a:cubicBezTo>
                      <a:cubicBezTo>
                        <a:pt x="222" y="79"/>
                        <a:pt x="222" y="79"/>
                        <a:pt x="222" y="79"/>
                      </a:cubicBezTo>
                      <a:cubicBezTo>
                        <a:pt x="226" y="75"/>
                        <a:pt x="229" y="71"/>
                        <a:pt x="232" y="68"/>
                      </a:cubicBezTo>
                      <a:close/>
                      <a:moveTo>
                        <a:pt x="178" y="47"/>
                      </a:moveTo>
                      <a:cubicBezTo>
                        <a:pt x="179" y="47"/>
                        <a:pt x="180" y="47"/>
                        <a:pt x="181" y="47"/>
                      </a:cubicBezTo>
                      <a:cubicBezTo>
                        <a:pt x="184" y="47"/>
                        <a:pt x="188" y="47"/>
                        <a:pt x="191" y="47"/>
                      </a:cubicBezTo>
                      <a:cubicBezTo>
                        <a:pt x="187" y="47"/>
                        <a:pt x="182" y="47"/>
                        <a:pt x="178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4" name="Freeform 135">
                  <a:extLst>
                    <a:ext uri="{FF2B5EF4-FFF2-40B4-BE49-F238E27FC236}">
                      <a16:creationId xmlns:a16="http://schemas.microsoft.com/office/drawing/2014/main" id="{5A3118B1-5B6D-1C6C-8BF1-8F91493F9D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152" y="3938"/>
                  <a:ext cx="235" cy="241"/>
                </a:xfrm>
                <a:custGeom>
                  <a:avLst/>
                  <a:gdLst>
                    <a:gd name="T0" fmla="*/ 150 w 166"/>
                    <a:gd name="T1" fmla="*/ 83 h 170"/>
                    <a:gd name="T2" fmla="*/ 140 w 166"/>
                    <a:gd name="T3" fmla="*/ 139 h 170"/>
                    <a:gd name="T4" fmla="*/ 142 w 166"/>
                    <a:gd name="T5" fmla="*/ 139 h 170"/>
                    <a:gd name="T6" fmla="*/ 142 w 166"/>
                    <a:gd name="T7" fmla="*/ 136 h 170"/>
                    <a:gd name="T8" fmla="*/ 130 w 166"/>
                    <a:gd name="T9" fmla="*/ 121 h 170"/>
                    <a:gd name="T10" fmla="*/ 112 w 166"/>
                    <a:gd name="T11" fmla="*/ 107 h 170"/>
                    <a:gd name="T12" fmla="*/ 88 w 166"/>
                    <a:gd name="T13" fmla="*/ 81 h 170"/>
                    <a:gd name="T14" fmla="*/ 8 w 166"/>
                    <a:gd name="T15" fmla="*/ 10 h 170"/>
                    <a:gd name="T16" fmla="*/ 27 w 166"/>
                    <a:gd name="T17" fmla="*/ 29 h 170"/>
                    <a:gd name="T18" fmla="*/ 16 w 166"/>
                    <a:gd name="T19" fmla="*/ 18 h 170"/>
                    <a:gd name="T20" fmla="*/ 38 w 166"/>
                    <a:gd name="T21" fmla="*/ 44 h 170"/>
                    <a:gd name="T22" fmla="*/ 57 w 166"/>
                    <a:gd name="T23" fmla="*/ 68 h 170"/>
                    <a:gd name="T24" fmla="*/ 72 w 166"/>
                    <a:gd name="T25" fmla="*/ 82 h 170"/>
                    <a:gd name="T26" fmla="*/ 150 w 166"/>
                    <a:gd name="T27" fmla="*/ 157 h 170"/>
                    <a:gd name="T28" fmla="*/ 103 w 166"/>
                    <a:gd name="T29" fmla="*/ 162 h 170"/>
                    <a:gd name="T30" fmla="*/ 108 w 166"/>
                    <a:gd name="T31" fmla="*/ 166 h 170"/>
                    <a:gd name="T32" fmla="*/ 152 w 166"/>
                    <a:gd name="T33" fmla="*/ 164 h 170"/>
                    <a:gd name="T34" fmla="*/ 166 w 166"/>
                    <a:gd name="T35" fmla="*/ 161 h 170"/>
                    <a:gd name="T36" fmla="*/ 152 w 166"/>
                    <a:gd name="T37" fmla="*/ 81 h 170"/>
                    <a:gd name="T38" fmla="*/ 155 w 166"/>
                    <a:gd name="T39" fmla="*/ 107 h 170"/>
                    <a:gd name="T40" fmla="*/ 161 w 166"/>
                    <a:gd name="T41" fmla="*/ 150 h 170"/>
                    <a:gd name="T42" fmla="*/ 132 w 166"/>
                    <a:gd name="T43" fmla="*/ 129 h 170"/>
                    <a:gd name="T44" fmla="*/ 119 w 166"/>
                    <a:gd name="T45" fmla="*/ 119 h 170"/>
                    <a:gd name="T46" fmla="*/ 132 w 166"/>
                    <a:gd name="T47" fmla="*/ 129 h 170"/>
                    <a:gd name="T48" fmla="*/ 134 w 166"/>
                    <a:gd name="T49" fmla="*/ 141 h 170"/>
                    <a:gd name="T50" fmla="*/ 137 w 166"/>
                    <a:gd name="T51" fmla="*/ 143 h 170"/>
                    <a:gd name="T52" fmla="*/ 155 w 166"/>
                    <a:gd name="T53" fmla="*/ 164 h 170"/>
                    <a:gd name="T54" fmla="*/ 155 w 166"/>
                    <a:gd name="T55" fmla="*/ 163 h 170"/>
                    <a:gd name="T56" fmla="*/ 161 w 166"/>
                    <a:gd name="T57" fmla="*/ 163 h 170"/>
                    <a:gd name="T58" fmla="*/ 42 w 166"/>
                    <a:gd name="T59" fmla="*/ 44 h 170"/>
                    <a:gd name="T60" fmla="*/ 38 w 166"/>
                    <a:gd name="T61" fmla="*/ 40 h 170"/>
                    <a:gd name="T62" fmla="*/ 43 w 166"/>
                    <a:gd name="T63" fmla="*/ 43 h 170"/>
                    <a:gd name="T64" fmla="*/ 42 w 166"/>
                    <a:gd name="T65" fmla="*/ 44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6" h="170">
                      <a:moveTo>
                        <a:pt x="152" y="81"/>
                      </a:moveTo>
                      <a:cubicBezTo>
                        <a:pt x="151" y="81"/>
                        <a:pt x="150" y="81"/>
                        <a:pt x="150" y="83"/>
                      </a:cubicBezTo>
                      <a:cubicBezTo>
                        <a:pt x="150" y="107"/>
                        <a:pt x="152" y="131"/>
                        <a:pt x="158" y="155"/>
                      </a:cubicBezTo>
                      <a:cubicBezTo>
                        <a:pt x="152" y="149"/>
                        <a:pt x="146" y="144"/>
                        <a:pt x="140" y="139"/>
                      </a:cubicBezTo>
                      <a:cubicBezTo>
                        <a:pt x="140" y="139"/>
                        <a:pt x="140" y="139"/>
                        <a:pt x="141" y="140"/>
                      </a:cubicBezTo>
                      <a:cubicBezTo>
                        <a:pt x="141" y="139"/>
                        <a:pt x="142" y="139"/>
                        <a:pt x="142" y="139"/>
                      </a:cubicBezTo>
                      <a:cubicBezTo>
                        <a:pt x="143" y="139"/>
                        <a:pt x="143" y="138"/>
                        <a:pt x="143" y="138"/>
                      </a:cubicBezTo>
                      <a:cubicBezTo>
                        <a:pt x="143" y="137"/>
                        <a:pt x="142" y="137"/>
                        <a:pt x="142" y="136"/>
                      </a:cubicBezTo>
                      <a:cubicBezTo>
                        <a:pt x="146" y="139"/>
                        <a:pt x="149" y="141"/>
                        <a:pt x="152" y="143"/>
                      </a:cubicBezTo>
                      <a:cubicBezTo>
                        <a:pt x="146" y="135"/>
                        <a:pt x="139" y="128"/>
                        <a:pt x="130" y="121"/>
                      </a:cubicBezTo>
                      <a:cubicBezTo>
                        <a:pt x="127" y="119"/>
                        <a:pt x="125" y="117"/>
                        <a:pt x="122" y="115"/>
                      </a:cubicBezTo>
                      <a:cubicBezTo>
                        <a:pt x="119" y="113"/>
                        <a:pt x="116" y="109"/>
                        <a:pt x="112" y="107"/>
                      </a:cubicBezTo>
                      <a:cubicBezTo>
                        <a:pt x="112" y="105"/>
                        <a:pt x="112" y="104"/>
                        <a:pt x="110" y="103"/>
                      </a:cubicBezTo>
                      <a:cubicBezTo>
                        <a:pt x="103" y="95"/>
                        <a:pt x="95" y="88"/>
                        <a:pt x="88" y="81"/>
                      </a:cubicBezTo>
                      <a:cubicBezTo>
                        <a:pt x="60" y="52"/>
                        <a:pt x="31" y="25"/>
                        <a:pt x="0" y="0"/>
                      </a:cubicBezTo>
                      <a:cubicBezTo>
                        <a:pt x="1" y="3"/>
                        <a:pt x="4" y="6"/>
                        <a:pt x="8" y="10"/>
                      </a:cubicBezTo>
                      <a:cubicBezTo>
                        <a:pt x="14" y="16"/>
                        <a:pt x="20" y="21"/>
                        <a:pt x="27" y="27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4" y="25"/>
                        <a:pt x="20" y="22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20" y="26"/>
                        <a:pt x="25" y="33"/>
                        <a:pt x="33" y="39"/>
                      </a:cubicBezTo>
                      <a:cubicBezTo>
                        <a:pt x="34" y="41"/>
                        <a:pt x="36" y="43"/>
                        <a:pt x="38" y="44"/>
                      </a:cubicBezTo>
                      <a:cubicBezTo>
                        <a:pt x="43" y="52"/>
                        <a:pt x="49" y="59"/>
                        <a:pt x="56" y="65"/>
                      </a:cubicBezTo>
                      <a:cubicBezTo>
                        <a:pt x="56" y="66"/>
                        <a:pt x="57" y="67"/>
                        <a:pt x="57" y="68"/>
                      </a:cubicBezTo>
                      <a:cubicBezTo>
                        <a:pt x="60" y="70"/>
                        <a:pt x="63" y="72"/>
                        <a:pt x="65" y="75"/>
                      </a:cubicBezTo>
                      <a:cubicBezTo>
                        <a:pt x="67" y="77"/>
                        <a:pt x="70" y="79"/>
                        <a:pt x="72" y="82"/>
                      </a:cubicBezTo>
                      <a:cubicBezTo>
                        <a:pt x="72" y="83"/>
                        <a:pt x="72" y="83"/>
                        <a:pt x="73" y="84"/>
                      </a:cubicBezTo>
                      <a:cubicBezTo>
                        <a:pt x="96" y="111"/>
                        <a:pt x="121" y="136"/>
                        <a:pt x="150" y="157"/>
                      </a:cubicBezTo>
                      <a:cubicBezTo>
                        <a:pt x="143" y="158"/>
                        <a:pt x="135" y="160"/>
                        <a:pt x="128" y="161"/>
                      </a:cubicBezTo>
                      <a:cubicBezTo>
                        <a:pt x="120" y="161"/>
                        <a:pt x="111" y="162"/>
                        <a:pt x="103" y="162"/>
                      </a:cubicBezTo>
                      <a:cubicBezTo>
                        <a:pt x="107" y="163"/>
                        <a:pt x="111" y="164"/>
                        <a:pt x="115" y="164"/>
                      </a:cubicBezTo>
                      <a:cubicBezTo>
                        <a:pt x="113" y="165"/>
                        <a:pt x="110" y="165"/>
                        <a:pt x="108" y="166"/>
                      </a:cubicBezTo>
                      <a:cubicBezTo>
                        <a:pt x="118" y="167"/>
                        <a:pt x="128" y="166"/>
                        <a:pt x="138" y="165"/>
                      </a:cubicBezTo>
                      <a:cubicBezTo>
                        <a:pt x="142" y="165"/>
                        <a:pt x="147" y="165"/>
                        <a:pt x="152" y="164"/>
                      </a:cubicBezTo>
                      <a:cubicBezTo>
                        <a:pt x="156" y="170"/>
                        <a:pt x="161" y="170"/>
                        <a:pt x="165" y="164"/>
                      </a:cubicBezTo>
                      <a:cubicBezTo>
                        <a:pt x="166" y="163"/>
                        <a:pt x="166" y="162"/>
                        <a:pt x="166" y="161"/>
                      </a:cubicBezTo>
                      <a:cubicBezTo>
                        <a:pt x="165" y="133"/>
                        <a:pt x="162" y="107"/>
                        <a:pt x="155" y="81"/>
                      </a:cubicBezTo>
                      <a:cubicBezTo>
                        <a:pt x="154" y="81"/>
                        <a:pt x="153" y="81"/>
                        <a:pt x="152" y="81"/>
                      </a:cubicBezTo>
                      <a:close/>
                      <a:moveTo>
                        <a:pt x="155" y="108"/>
                      </a:move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60" y="121"/>
                        <a:pt x="162" y="136"/>
                        <a:pt x="161" y="151"/>
                      </a:cubicBezTo>
                      <a:cubicBezTo>
                        <a:pt x="161" y="150"/>
                        <a:pt x="161" y="150"/>
                        <a:pt x="161" y="150"/>
                      </a:cubicBezTo>
                      <a:cubicBezTo>
                        <a:pt x="158" y="136"/>
                        <a:pt x="156" y="122"/>
                        <a:pt x="155" y="108"/>
                      </a:cubicBezTo>
                      <a:close/>
                      <a:moveTo>
                        <a:pt x="132" y="129"/>
                      </a:moveTo>
                      <a:cubicBezTo>
                        <a:pt x="131" y="129"/>
                        <a:pt x="130" y="129"/>
                        <a:pt x="129" y="128"/>
                      </a:cubicBezTo>
                      <a:cubicBezTo>
                        <a:pt x="125" y="126"/>
                        <a:pt x="122" y="123"/>
                        <a:pt x="119" y="119"/>
                      </a:cubicBezTo>
                      <a:cubicBezTo>
                        <a:pt x="122" y="121"/>
                        <a:pt x="126" y="124"/>
                        <a:pt x="130" y="127"/>
                      </a:cubicBezTo>
                      <a:cubicBezTo>
                        <a:pt x="131" y="128"/>
                        <a:pt x="131" y="129"/>
                        <a:pt x="132" y="129"/>
                      </a:cubicBezTo>
                      <a:close/>
                      <a:moveTo>
                        <a:pt x="135" y="143"/>
                      </a:moveTo>
                      <a:cubicBezTo>
                        <a:pt x="135" y="142"/>
                        <a:pt x="134" y="142"/>
                        <a:pt x="134" y="141"/>
                      </a:cubicBezTo>
                      <a:cubicBezTo>
                        <a:pt x="124" y="133"/>
                        <a:pt x="116" y="125"/>
                        <a:pt x="107" y="117"/>
                      </a:cubicBezTo>
                      <a:cubicBezTo>
                        <a:pt x="117" y="126"/>
                        <a:pt x="127" y="135"/>
                        <a:pt x="137" y="143"/>
                      </a:cubicBezTo>
                      <a:cubicBezTo>
                        <a:pt x="136" y="143"/>
                        <a:pt x="136" y="143"/>
                        <a:pt x="135" y="143"/>
                      </a:cubicBezTo>
                      <a:close/>
                      <a:moveTo>
                        <a:pt x="155" y="164"/>
                      </a:moveTo>
                      <a:cubicBezTo>
                        <a:pt x="155" y="164"/>
                        <a:pt x="154" y="164"/>
                        <a:pt x="155" y="163"/>
                      </a:cubicBezTo>
                      <a:cubicBezTo>
                        <a:pt x="155" y="163"/>
                        <a:pt x="155" y="163"/>
                        <a:pt x="155" y="163"/>
                      </a:cubicBezTo>
                      <a:cubicBezTo>
                        <a:pt x="157" y="163"/>
                        <a:pt x="159" y="163"/>
                        <a:pt x="162" y="162"/>
                      </a:cubicBezTo>
                      <a:cubicBezTo>
                        <a:pt x="161" y="162"/>
                        <a:pt x="161" y="163"/>
                        <a:pt x="161" y="163"/>
                      </a:cubicBezTo>
                      <a:cubicBezTo>
                        <a:pt x="159" y="165"/>
                        <a:pt x="157" y="165"/>
                        <a:pt x="155" y="164"/>
                      </a:cubicBezTo>
                      <a:close/>
                      <a:moveTo>
                        <a:pt x="42" y="44"/>
                      </a:moveTo>
                      <a:cubicBezTo>
                        <a:pt x="42" y="43"/>
                        <a:pt x="41" y="43"/>
                        <a:pt x="41" y="42"/>
                      </a:cubicBezTo>
                      <a:cubicBezTo>
                        <a:pt x="40" y="41"/>
                        <a:pt x="39" y="41"/>
                        <a:pt x="38" y="40"/>
                      </a:cubicBezTo>
                      <a:cubicBezTo>
                        <a:pt x="37" y="38"/>
                        <a:pt x="35" y="36"/>
                        <a:pt x="34" y="34"/>
                      </a:cubicBezTo>
                      <a:cubicBezTo>
                        <a:pt x="37" y="37"/>
                        <a:pt x="40" y="40"/>
                        <a:pt x="43" y="43"/>
                      </a:cubicBezTo>
                      <a:cubicBezTo>
                        <a:pt x="43" y="43"/>
                        <a:pt x="43" y="43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5" name="Freeform 136">
                  <a:extLst>
                    <a:ext uri="{FF2B5EF4-FFF2-40B4-BE49-F238E27FC236}">
                      <a16:creationId xmlns:a16="http://schemas.microsoft.com/office/drawing/2014/main" id="{1614AD0D-EFA4-6B25-B3DC-84035BC9660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639" y="4132"/>
                  <a:ext cx="139" cy="375"/>
                </a:xfrm>
                <a:custGeom>
                  <a:avLst/>
                  <a:gdLst>
                    <a:gd name="T0" fmla="*/ 49 w 98"/>
                    <a:gd name="T1" fmla="*/ 0 h 264"/>
                    <a:gd name="T2" fmla="*/ 47 w 98"/>
                    <a:gd name="T3" fmla="*/ 23 h 264"/>
                    <a:gd name="T4" fmla="*/ 48 w 98"/>
                    <a:gd name="T5" fmla="*/ 89 h 264"/>
                    <a:gd name="T6" fmla="*/ 48 w 98"/>
                    <a:gd name="T7" fmla="*/ 122 h 264"/>
                    <a:gd name="T8" fmla="*/ 48 w 98"/>
                    <a:gd name="T9" fmla="*/ 246 h 264"/>
                    <a:gd name="T10" fmla="*/ 22 w 98"/>
                    <a:gd name="T11" fmla="*/ 220 h 264"/>
                    <a:gd name="T12" fmla="*/ 14 w 98"/>
                    <a:gd name="T13" fmla="*/ 216 h 264"/>
                    <a:gd name="T14" fmla="*/ 11 w 98"/>
                    <a:gd name="T15" fmla="*/ 217 h 264"/>
                    <a:gd name="T16" fmla="*/ 14 w 98"/>
                    <a:gd name="T17" fmla="*/ 222 h 264"/>
                    <a:gd name="T18" fmla="*/ 2 w 98"/>
                    <a:gd name="T19" fmla="*/ 210 h 264"/>
                    <a:gd name="T20" fmla="*/ 0 w 98"/>
                    <a:gd name="T21" fmla="*/ 212 h 264"/>
                    <a:gd name="T22" fmla="*/ 34 w 98"/>
                    <a:gd name="T23" fmla="*/ 244 h 264"/>
                    <a:gd name="T24" fmla="*/ 51 w 98"/>
                    <a:gd name="T25" fmla="*/ 264 h 264"/>
                    <a:gd name="T26" fmla="*/ 53 w 98"/>
                    <a:gd name="T27" fmla="*/ 264 h 264"/>
                    <a:gd name="T28" fmla="*/ 56 w 98"/>
                    <a:gd name="T29" fmla="*/ 263 h 264"/>
                    <a:gd name="T30" fmla="*/ 56 w 98"/>
                    <a:gd name="T31" fmla="*/ 260 h 264"/>
                    <a:gd name="T32" fmla="*/ 67 w 98"/>
                    <a:gd name="T33" fmla="*/ 244 h 264"/>
                    <a:gd name="T34" fmla="*/ 98 w 98"/>
                    <a:gd name="T35" fmla="*/ 204 h 264"/>
                    <a:gd name="T36" fmla="*/ 89 w 98"/>
                    <a:gd name="T37" fmla="*/ 204 h 264"/>
                    <a:gd name="T38" fmla="*/ 96 w 98"/>
                    <a:gd name="T39" fmla="*/ 188 h 264"/>
                    <a:gd name="T40" fmla="*/ 94 w 98"/>
                    <a:gd name="T41" fmla="*/ 187 h 264"/>
                    <a:gd name="T42" fmla="*/ 60 w 98"/>
                    <a:gd name="T43" fmla="*/ 241 h 264"/>
                    <a:gd name="T44" fmla="*/ 59 w 98"/>
                    <a:gd name="T45" fmla="*/ 223 h 264"/>
                    <a:gd name="T46" fmla="*/ 54 w 98"/>
                    <a:gd name="T47" fmla="*/ 112 h 264"/>
                    <a:gd name="T48" fmla="*/ 57 w 98"/>
                    <a:gd name="T49" fmla="*/ 24 h 264"/>
                    <a:gd name="T50" fmla="*/ 55 w 98"/>
                    <a:gd name="T51" fmla="*/ 16 h 264"/>
                    <a:gd name="T52" fmla="*/ 52 w 98"/>
                    <a:gd name="T53" fmla="*/ 8 h 264"/>
                    <a:gd name="T54" fmla="*/ 51 w 98"/>
                    <a:gd name="T55" fmla="*/ 192 h 264"/>
                    <a:gd name="T56" fmla="*/ 51 w 98"/>
                    <a:gd name="T57" fmla="*/ 181 h 264"/>
                    <a:gd name="T58" fmla="*/ 95 w 98"/>
                    <a:gd name="T59" fmla="*/ 208 h 264"/>
                    <a:gd name="T60" fmla="*/ 90 w 98"/>
                    <a:gd name="T61" fmla="*/ 214 h 264"/>
                    <a:gd name="T62" fmla="*/ 95 w 98"/>
                    <a:gd name="T63" fmla="*/ 208 h 264"/>
                    <a:gd name="T64" fmla="*/ 45 w 98"/>
                    <a:gd name="T65" fmla="*/ 246 h 264"/>
                    <a:gd name="T66" fmla="*/ 49 w 98"/>
                    <a:gd name="T67" fmla="*/ 249 h 264"/>
                    <a:gd name="T68" fmla="*/ 48 w 98"/>
                    <a:gd name="T69" fmla="*/ 253 h 264"/>
                    <a:gd name="T70" fmla="*/ 55 w 98"/>
                    <a:gd name="T71" fmla="*/ 236 h 264"/>
                    <a:gd name="T72" fmla="*/ 55 w 98"/>
                    <a:gd name="T73" fmla="*/ 234 h 264"/>
                    <a:gd name="T74" fmla="*/ 54 w 98"/>
                    <a:gd name="T75" fmla="*/ 251 h 264"/>
                    <a:gd name="T76" fmla="*/ 55 w 98"/>
                    <a:gd name="T77" fmla="*/ 250 h 264"/>
                    <a:gd name="T78" fmla="*/ 52 w 98"/>
                    <a:gd name="T79" fmla="*/ 253 h 264"/>
                    <a:gd name="T80" fmla="*/ 53 w 98"/>
                    <a:gd name="T81" fmla="*/ 252 h 264"/>
                    <a:gd name="T82" fmla="*/ 52 w 98"/>
                    <a:gd name="T83" fmla="*/ 253 h 264"/>
                    <a:gd name="T84" fmla="*/ 50 w 98"/>
                    <a:gd name="T85" fmla="*/ 253 h 264"/>
                    <a:gd name="T86" fmla="*/ 49 w 98"/>
                    <a:gd name="T87" fmla="*/ 254 h 264"/>
                    <a:gd name="T88" fmla="*/ 19 w 98"/>
                    <a:gd name="T89" fmla="*/ 223 h 264"/>
                    <a:gd name="T90" fmla="*/ 22 w 98"/>
                    <a:gd name="T91" fmla="*/ 226 h 264"/>
                    <a:gd name="T92" fmla="*/ 22 w 98"/>
                    <a:gd name="T93" fmla="*/ 228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8" h="264">
                      <a:moveTo>
                        <a:pt x="49" y="8"/>
                      </a:moveTo>
                      <a:cubicBezTo>
                        <a:pt x="49" y="6"/>
                        <a:pt x="49" y="3"/>
                        <a:pt x="49" y="0"/>
                      </a:cubicBezTo>
                      <a:cubicBezTo>
                        <a:pt x="48" y="6"/>
                        <a:pt x="47" y="11"/>
                        <a:pt x="47" y="16"/>
                      </a:cubicBezTo>
                      <a:cubicBezTo>
                        <a:pt x="47" y="19"/>
                        <a:pt x="47" y="21"/>
                        <a:pt x="47" y="23"/>
                      </a:cubicBezTo>
                      <a:cubicBezTo>
                        <a:pt x="48" y="35"/>
                        <a:pt x="48" y="46"/>
                        <a:pt x="48" y="58"/>
                      </a:cubicBezTo>
                      <a:cubicBezTo>
                        <a:pt x="48" y="68"/>
                        <a:pt x="48" y="78"/>
                        <a:pt x="48" y="89"/>
                      </a:cubicBezTo>
                      <a:cubicBezTo>
                        <a:pt x="48" y="94"/>
                        <a:pt x="47" y="100"/>
                        <a:pt x="47" y="105"/>
                      </a:cubicBezTo>
                      <a:cubicBezTo>
                        <a:pt x="47" y="111"/>
                        <a:pt x="47" y="117"/>
                        <a:pt x="48" y="122"/>
                      </a:cubicBezTo>
                      <a:cubicBezTo>
                        <a:pt x="47" y="127"/>
                        <a:pt x="47" y="131"/>
                        <a:pt x="47" y="135"/>
                      </a:cubicBezTo>
                      <a:cubicBezTo>
                        <a:pt x="47" y="172"/>
                        <a:pt x="47" y="210"/>
                        <a:pt x="48" y="246"/>
                      </a:cubicBezTo>
                      <a:cubicBezTo>
                        <a:pt x="43" y="238"/>
                        <a:pt x="37" y="232"/>
                        <a:pt x="30" y="226"/>
                      </a:cubicBezTo>
                      <a:cubicBezTo>
                        <a:pt x="27" y="223"/>
                        <a:pt x="25" y="221"/>
                        <a:pt x="22" y="220"/>
                      </a:cubicBezTo>
                      <a:cubicBezTo>
                        <a:pt x="21" y="218"/>
                        <a:pt x="19" y="218"/>
                        <a:pt x="18" y="216"/>
                      </a:cubicBezTo>
                      <a:cubicBezTo>
                        <a:pt x="17" y="216"/>
                        <a:pt x="15" y="216"/>
                        <a:pt x="14" y="216"/>
                      </a:cubicBezTo>
                      <a:cubicBezTo>
                        <a:pt x="14" y="217"/>
                        <a:pt x="15" y="217"/>
                        <a:pt x="15" y="217"/>
                      </a:cubicBezTo>
                      <a:cubicBezTo>
                        <a:pt x="14" y="217"/>
                        <a:pt x="13" y="217"/>
                        <a:pt x="11" y="217"/>
                      </a:cubicBezTo>
                      <a:cubicBezTo>
                        <a:pt x="12" y="218"/>
                        <a:pt x="12" y="219"/>
                        <a:pt x="12" y="220"/>
                      </a:cubicBezTo>
                      <a:cubicBezTo>
                        <a:pt x="13" y="221"/>
                        <a:pt x="13" y="222"/>
                        <a:pt x="14" y="222"/>
                      </a:cubicBezTo>
                      <a:cubicBezTo>
                        <a:pt x="13" y="222"/>
                        <a:pt x="11" y="220"/>
                        <a:pt x="9" y="220"/>
                      </a:cubicBezTo>
                      <a:cubicBezTo>
                        <a:pt x="6" y="217"/>
                        <a:pt x="4" y="214"/>
                        <a:pt x="2" y="210"/>
                      </a:cubicBezTo>
                      <a:cubicBezTo>
                        <a:pt x="1" y="211"/>
                        <a:pt x="1" y="211"/>
                        <a:pt x="0" y="212"/>
                      </a:cubicBezTo>
                      <a:cubicBezTo>
                        <a:pt x="0" y="212"/>
                        <a:pt x="0" y="212"/>
                        <a:pt x="0" y="212"/>
                      </a:cubicBezTo>
                      <a:cubicBezTo>
                        <a:pt x="0" y="213"/>
                        <a:pt x="0" y="214"/>
                        <a:pt x="0" y="214"/>
                      </a:cubicBezTo>
                      <a:cubicBezTo>
                        <a:pt x="11" y="224"/>
                        <a:pt x="23" y="234"/>
                        <a:pt x="34" y="244"/>
                      </a:cubicBezTo>
                      <a:cubicBezTo>
                        <a:pt x="39" y="250"/>
                        <a:pt x="44" y="256"/>
                        <a:pt x="50" y="261"/>
                      </a:cubicBezTo>
                      <a:cubicBezTo>
                        <a:pt x="50" y="262"/>
                        <a:pt x="50" y="262"/>
                        <a:pt x="51" y="264"/>
                      </a:cubicBezTo>
                      <a:cubicBezTo>
                        <a:pt x="51" y="264"/>
                        <a:pt x="52" y="264"/>
                        <a:pt x="53" y="264"/>
                      </a:cubicBezTo>
                      <a:cubicBezTo>
                        <a:pt x="53" y="264"/>
                        <a:pt x="53" y="264"/>
                        <a:pt x="53" y="264"/>
                      </a:cubicBezTo>
                      <a:cubicBezTo>
                        <a:pt x="53" y="263"/>
                        <a:pt x="53" y="263"/>
                        <a:pt x="53" y="263"/>
                      </a:cubicBezTo>
                      <a:cubicBezTo>
                        <a:pt x="54" y="263"/>
                        <a:pt x="55" y="263"/>
                        <a:pt x="56" y="263"/>
                      </a:cubicBezTo>
                      <a:cubicBezTo>
                        <a:pt x="56" y="262"/>
                        <a:pt x="56" y="262"/>
                        <a:pt x="56" y="262"/>
                      </a:cubicBezTo>
                      <a:cubicBezTo>
                        <a:pt x="56" y="261"/>
                        <a:pt x="56" y="261"/>
                        <a:pt x="56" y="260"/>
                      </a:cubicBezTo>
                      <a:cubicBezTo>
                        <a:pt x="57" y="260"/>
                        <a:pt x="57" y="259"/>
                        <a:pt x="57" y="258"/>
                      </a:cubicBezTo>
                      <a:cubicBezTo>
                        <a:pt x="60" y="254"/>
                        <a:pt x="63" y="248"/>
                        <a:pt x="67" y="244"/>
                      </a:cubicBezTo>
                      <a:cubicBezTo>
                        <a:pt x="70" y="240"/>
                        <a:pt x="74" y="236"/>
                        <a:pt x="78" y="232"/>
                      </a:cubicBezTo>
                      <a:cubicBezTo>
                        <a:pt x="88" y="224"/>
                        <a:pt x="94" y="214"/>
                        <a:pt x="98" y="204"/>
                      </a:cubicBezTo>
                      <a:cubicBezTo>
                        <a:pt x="94" y="203"/>
                        <a:pt x="91" y="204"/>
                        <a:pt x="89" y="206"/>
                      </a:cubicBezTo>
                      <a:cubicBezTo>
                        <a:pt x="89" y="205"/>
                        <a:pt x="89" y="204"/>
                        <a:pt x="89" y="204"/>
                      </a:cubicBezTo>
                      <a:cubicBezTo>
                        <a:pt x="91" y="201"/>
                        <a:pt x="92" y="198"/>
                        <a:pt x="91" y="197"/>
                      </a:cubicBezTo>
                      <a:cubicBezTo>
                        <a:pt x="93" y="194"/>
                        <a:pt x="94" y="191"/>
                        <a:pt x="96" y="188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5" y="187"/>
                        <a:pt x="95" y="187"/>
                        <a:pt x="94" y="187"/>
                      </a:cubicBezTo>
                      <a:cubicBezTo>
                        <a:pt x="94" y="188"/>
                        <a:pt x="93" y="188"/>
                        <a:pt x="93" y="188"/>
                      </a:cubicBezTo>
                      <a:cubicBezTo>
                        <a:pt x="82" y="206"/>
                        <a:pt x="71" y="224"/>
                        <a:pt x="60" y="241"/>
                      </a:cubicBezTo>
                      <a:cubicBezTo>
                        <a:pt x="60" y="235"/>
                        <a:pt x="60" y="230"/>
                        <a:pt x="59" y="224"/>
                      </a:cubicBezTo>
                      <a:cubicBezTo>
                        <a:pt x="60" y="224"/>
                        <a:pt x="60" y="224"/>
                        <a:pt x="59" y="223"/>
                      </a:cubicBezTo>
                      <a:cubicBezTo>
                        <a:pt x="58" y="191"/>
                        <a:pt x="57" y="159"/>
                        <a:pt x="55" y="127"/>
                      </a:cubicBezTo>
                      <a:cubicBezTo>
                        <a:pt x="55" y="122"/>
                        <a:pt x="55" y="117"/>
                        <a:pt x="54" y="112"/>
                      </a:cubicBezTo>
                      <a:cubicBezTo>
                        <a:pt x="54" y="85"/>
                        <a:pt x="55" y="59"/>
                        <a:pt x="56" y="33"/>
                      </a:cubicBezTo>
                      <a:cubicBezTo>
                        <a:pt x="56" y="30"/>
                        <a:pt x="56" y="27"/>
                        <a:pt x="57" y="24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19"/>
                        <a:pt x="56" y="17"/>
                        <a:pt x="55" y="16"/>
                      </a:cubicBezTo>
                      <a:cubicBezTo>
                        <a:pt x="53" y="22"/>
                        <a:pt x="53" y="28"/>
                        <a:pt x="52" y="34"/>
                      </a:cubicBezTo>
                      <a:cubicBezTo>
                        <a:pt x="52" y="26"/>
                        <a:pt x="52" y="17"/>
                        <a:pt x="52" y="8"/>
                      </a:cubicBezTo>
                      <a:cubicBezTo>
                        <a:pt x="51" y="8"/>
                        <a:pt x="50" y="8"/>
                        <a:pt x="49" y="8"/>
                      </a:cubicBezTo>
                      <a:close/>
                      <a:moveTo>
                        <a:pt x="51" y="192"/>
                      </a:moveTo>
                      <a:cubicBezTo>
                        <a:pt x="51" y="188"/>
                        <a:pt x="51" y="183"/>
                        <a:pt x="51" y="179"/>
                      </a:cubicBezTo>
                      <a:cubicBezTo>
                        <a:pt x="51" y="180"/>
                        <a:pt x="51" y="180"/>
                        <a:pt x="51" y="181"/>
                      </a:cubicBezTo>
                      <a:cubicBezTo>
                        <a:pt x="51" y="185"/>
                        <a:pt x="51" y="188"/>
                        <a:pt x="51" y="192"/>
                      </a:cubicBezTo>
                      <a:close/>
                      <a:moveTo>
                        <a:pt x="95" y="208"/>
                      </a:moveTo>
                      <a:cubicBezTo>
                        <a:pt x="94" y="209"/>
                        <a:pt x="94" y="209"/>
                        <a:pt x="94" y="210"/>
                      </a:cubicBezTo>
                      <a:cubicBezTo>
                        <a:pt x="93" y="211"/>
                        <a:pt x="91" y="212"/>
                        <a:pt x="90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90" y="212"/>
                        <a:pt x="92" y="210"/>
                        <a:pt x="95" y="208"/>
                      </a:cubicBezTo>
                      <a:close/>
                      <a:moveTo>
                        <a:pt x="45" y="249"/>
                      </a:moveTo>
                      <a:cubicBezTo>
                        <a:pt x="46" y="248"/>
                        <a:pt x="45" y="247"/>
                        <a:pt x="45" y="246"/>
                      </a:cubicBezTo>
                      <a:cubicBezTo>
                        <a:pt x="43" y="242"/>
                        <a:pt x="40" y="238"/>
                        <a:pt x="37" y="234"/>
                      </a:cubicBezTo>
                      <a:cubicBezTo>
                        <a:pt x="41" y="238"/>
                        <a:pt x="45" y="244"/>
                        <a:pt x="49" y="249"/>
                      </a:cubicBezTo>
                      <a:cubicBezTo>
                        <a:pt x="49" y="250"/>
                        <a:pt x="49" y="252"/>
                        <a:pt x="49" y="254"/>
                      </a:cubicBezTo>
                      <a:cubicBezTo>
                        <a:pt x="48" y="253"/>
                        <a:pt x="48" y="253"/>
                        <a:pt x="48" y="253"/>
                      </a:cubicBezTo>
                      <a:cubicBezTo>
                        <a:pt x="47" y="252"/>
                        <a:pt x="46" y="250"/>
                        <a:pt x="45" y="249"/>
                      </a:cubicBezTo>
                      <a:close/>
                      <a:moveTo>
                        <a:pt x="55" y="236"/>
                      </a:moveTo>
                      <a:cubicBezTo>
                        <a:pt x="55" y="238"/>
                        <a:pt x="55" y="241"/>
                        <a:pt x="54" y="244"/>
                      </a:cubicBezTo>
                      <a:cubicBezTo>
                        <a:pt x="55" y="240"/>
                        <a:pt x="55" y="237"/>
                        <a:pt x="55" y="234"/>
                      </a:cubicBezTo>
                      <a:cubicBezTo>
                        <a:pt x="55" y="234"/>
                        <a:pt x="55" y="235"/>
                        <a:pt x="55" y="236"/>
                      </a:cubicBezTo>
                      <a:close/>
                      <a:moveTo>
                        <a:pt x="54" y="251"/>
                      </a:moveTo>
                      <a:cubicBezTo>
                        <a:pt x="54" y="250"/>
                        <a:pt x="55" y="249"/>
                        <a:pt x="55" y="248"/>
                      </a:cubicBezTo>
                      <a:cubicBezTo>
                        <a:pt x="55" y="248"/>
                        <a:pt x="55" y="249"/>
                        <a:pt x="55" y="250"/>
                      </a:cubicBezTo>
                      <a:cubicBezTo>
                        <a:pt x="55" y="250"/>
                        <a:pt x="54" y="250"/>
                        <a:pt x="54" y="251"/>
                      </a:cubicBezTo>
                      <a:close/>
                      <a:moveTo>
                        <a:pt x="52" y="253"/>
                      </a:move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52" y="252"/>
                        <a:pt x="53" y="252"/>
                        <a:pt x="53" y="252"/>
                      </a:cubicBezTo>
                      <a:cubicBezTo>
                        <a:pt x="53" y="253"/>
                        <a:pt x="53" y="253"/>
                        <a:pt x="52" y="254"/>
                      </a:cubicBezTo>
                      <a:cubicBezTo>
                        <a:pt x="52" y="254"/>
                        <a:pt x="52" y="253"/>
                        <a:pt x="52" y="253"/>
                      </a:cubicBezTo>
                      <a:close/>
                      <a:moveTo>
                        <a:pt x="49" y="252"/>
                      </a:moveTo>
                      <a:cubicBezTo>
                        <a:pt x="50" y="252"/>
                        <a:pt x="50" y="252"/>
                        <a:pt x="50" y="253"/>
                      </a:cubicBezTo>
                      <a:cubicBezTo>
                        <a:pt x="50" y="254"/>
                        <a:pt x="50" y="254"/>
                        <a:pt x="51" y="256"/>
                      </a:cubicBezTo>
                      <a:cubicBezTo>
                        <a:pt x="50" y="255"/>
                        <a:pt x="49" y="254"/>
                        <a:pt x="49" y="254"/>
                      </a:cubicBezTo>
                      <a:cubicBezTo>
                        <a:pt x="49" y="253"/>
                        <a:pt x="49" y="252"/>
                        <a:pt x="49" y="252"/>
                      </a:cubicBezTo>
                      <a:close/>
                      <a:moveTo>
                        <a:pt x="19" y="223"/>
                      </a:moveTo>
                      <a:cubicBezTo>
                        <a:pt x="19" y="223"/>
                        <a:pt x="19" y="223"/>
                        <a:pt x="20" y="223"/>
                      </a:cubicBezTo>
                      <a:cubicBezTo>
                        <a:pt x="21" y="224"/>
                        <a:pt x="21" y="225"/>
                        <a:pt x="22" y="226"/>
                      </a:cubicBezTo>
                      <a:cubicBezTo>
                        <a:pt x="22" y="226"/>
                        <a:pt x="21" y="226"/>
                        <a:pt x="21" y="227"/>
                      </a:cubicBezTo>
                      <a:cubicBezTo>
                        <a:pt x="22" y="228"/>
                        <a:pt x="22" y="228"/>
                        <a:pt x="22" y="228"/>
                      </a:cubicBezTo>
                      <a:cubicBezTo>
                        <a:pt x="21" y="226"/>
                        <a:pt x="20" y="225"/>
                        <a:pt x="19" y="2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6" name="Freeform 137">
                  <a:extLst>
                    <a:ext uri="{FF2B5EF4-FFF2-40B4-BE49-F238E27FC236}">
                      <a16:creationId xmlns:a16="http://schemas.microsoft.com/office/drawing/2014/main" id="{24F10E3A-271D-10EA-BE49-DA5BD44BCCC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1135" y="4000"/>
                  <a:ext cx="210" cy="274"/>
                </a:xfrm>
                <a:custGeom>
                  <a:avLst/>
                  <a:gdLst>
                    <a:gd name="T0" fmla="*/ 146 w 148"/>
                    <a:gd name="T1" fmla="*/ 1 h 193"/>
                    <a:gd name="T2" fmla="*/ 147 w 148"/>
                    <a:gd name="T3" fmla="*/ 0 h 193"/>
                    <a:gd name="T4" fmla="*/ 146 w 148"/>
                    <a:gd name="T5" fmla="*/ 1 h 193"/>
                    <a:gd name="T6" fmla="*/ 145 w 148"/>
                    <a:gd name="T7" fmla="*/ 2 h 193"/>
                    <a:gd name="T8" fmla="*/ 140 w 148"/>
                    <a:gd name="T9" fmla="*/ 7 h 193"/>
                    <a:gd name="T10" fmla="*/ 71 w 148"/>
                    <a:gd name="T11" fmla="*/ 86 h 193"/>
                    <a:gd name="T12" fmla="*/ 39 w 148"/>
                    <a:gd name="T13" fmla="*/ 132 h 193"/>
                    <a:gd name="T14" fmla="*/ 11 w 148"/>
                    <a:gd name="T15" fmla="*/ 164 h 193"/>
                    <a:gd name="T16" fmla="*/ 9 w 148"/>
                    <a:gd name="T17" fmla="*/ 126 h 193"/>
                    <a:gd name="T18" fmla="*/ 9 w 148"/>
                    <a:gd name="T19" fmla="*/ 126 h 193"/>
                    <a:gd name="T20" fmla="*/ 6 w 148"/>
                    <a:gd name="T21" fmla="*/ 127 h 193"/>
                    <a:gd name="T22" fmla="*/ 6 w 148"/>
                    <a:gd name="T23" fmla="*/ 131 h 193"/>
                    <a:gd name="T24" fmla="*/ 8 w 148"/>
                    <a:gd name="T25" fmla="*/ 152 h 193"/>
                    <a:gd name="T26" fmla="*/ 1 w 148"/>
                    <a:gd name="T27" fmla="*/ 130 h 193"/>
                    <a:gd name="T28" fmla="*/ 0 w 148"/>
                    <a:gd name="T29" fmla="*/ 131 h 193"/>
                    <a:gd name="T30" fmla="*/ 3 w 148"/>
                    <a:gd name="T31" fmla="*/ 183 h 193"/>
                    <a:gd name="T32" fmla="*/ 1 w 148"/>
                    <a:gd name="T33" fmla="*/ 184 h 193"/>
                    <a:gd name="T34" fmla="*/ 1 w 148"/>
                    <a:gd name="T35" fmla="*/ 187 h 193"/>
                    <a:gd name="T36" fmla="*/ 1 w 148"/>
                    <a:gd name="T37" fmla="*/ 189 h 193"/>
                    <a:gd name="T38" fmla="*/ 0 w 148"/>
                    <a:gd name="T39" fmla="*/ 190 h 193"/>
                    <a:gd name="T40" fmla="*/ 0 w 148"/>
                    <a:gd name="T41" fmla="*/ 192 h 193"/>
                    <a:gd name="T42" fmla="*/ 0 w 148"/>
                    <a:gd name="T43" fmla="*/ 193 h 193"/>
                    <a:gd name="T44" fmla="*/ 4 w 148"/>
                    <a:gd name="T45" fmla="*/ 193 h 193"/>
                    <a:gd name="T46" fmla="*/ 25 w 148"/>
                    <a:gd name="T47" fmla="*/ 179 h 193"/>
                    <a:gd name="T48" fmla="*/ 71 w 148"/>
                    <a:gd name="T49" fmla="*/ 167 h 193"/>
                    <a:gd name="T50" fmla="*/ 72 w 148"/>
                    <a:gd name="T51" fmla="*/ 165 h 193"/>
                    <a:gd name="T52" fmla="*/ 73 w 148"/>
                    <a:gd name="T53" fmla="*/ 163 h 193"/>
                    <a:gd name="T54" fmla="*/ 51 w 148"/>
                    <a:gd name="T55" fmla="*/ 163 h 193"/>
                    <a:gd name="T56" fmla="*/ 54 w 148"/>
                    <a:gd name="T57" fmla="*/ 161 h 193"/>
                    <a:gd name="T58" fmla="*/ 53 w 148"/>
                    <a:gd name="T59" fmla="*/ 159 h 193"/>
                    <a:gd name="T60" fmla="*/ 38 w 148"/>
                    <a:gd name="T61" fmla="*/ 168 h 193"/>
                    <a:gd name="T62" fmla="*/ 13 w 148"/>
                    <a:gd name="T63" fmla="*/ 178 h 193"/>
                    <a:gd name="T64" fmla="*/ 26 w 148"/>
                    <a:gd name="T65" fmla="*/ 158 h 193"/>
                    <a:gd name="T66" fmla="*/ 85 w 148"/>
                    <a:gd name="T67" fmla="*/ 84 h 193"/>
                    <a:gd name="T68" fmla="*/ 119 w 148"/>
                    <a:gd name="T69" fmla="*/ 37 h 193"/>
                    <a:gd name="T70" fmla="*/ 121 w 148"/>
                    <a:gd name="T71" fmla="*/ 36 h 193"/>
                    <a:gd name="T72" fmla="*/ 148 w 148"/>
                    <a:gd name="T73" fmla="*/ 1 h 193"/>
                    <a:gd name="T74" fmla="*/ 147 w 148"/>
                    <a:gd name="T75" fmla="*/ 1 h 193"/>
                    <a:gd name="T76" fmla="*/ 146 w 148"/>
                    <a:gd name="T77" fmla="*/ 1 h 193"/>
                    <a:gd name="T78" fmla="*/ 56 w 148"/>
                    <a:gd name="T79" fmla="*/ 166 h 193"/>
                    <a:gd name="T80" fmla="*/ 57 w 148"/>
                    <a:gd name="T81" fmla="*/ 165 h 193"/>
                    <a:gd name="T82" fmla="*/ 53 w 148"/>
                    <a:gd name="T83" fmla="*/ 167 h 193"/>
                    <a:gd name="T84" fmla="*/ 56 w 148"/>
                    <a:gd name="T85" fmla="*/ 166 h 193"/>
                    <a:gd name="T86" fmla="*/ 10 w 148"/>
                    <a:gd name="T87" fmla="*/ 179 h 193"/>
                    <a:gd name="T88" fmla="*/ 10 w 148"/>
                    <a:gd name="T89" fmla="*/ 179 h 193"/>
                    <a:gd name="T90" fmla="*/ 7 w 148"/>
                    <a:gd name="T91" fmla="*/ 180 h 193"/>
                    <a:gd name="T92" fmla="*/ 8 w 148"/>
                    <a:gd name="T93" fmla="*/ 178 h 193"/>
                    <a:gd name="T94" fmla="*/ 10 w 148"/>
                    <a:gd name="T95" fmla="*/ 170 h 193"/>
                    <a:gd name="T96" fmla="*/ 16 w 148"/>
                    <a:gd name="T97" fmla="*/ 168 h 193"/>
                    <a:gd name="T98" fmla="*/ 10 w 148"/>
                    <a:gd name="T99" fmla="*/ 178 h 193"/>
                    <a:gd name="T100" fmla="*/ 10 w 148"/>
                    <a:gd name="T101" fmla="*/ 179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8" h="193">
                      <a:moveTo>
                        <a:pt x="146" y="1"/>
                      </a:moveTo>
                      <a:cubicBezTo>
                        <a:pt x="147" y="1"/>
                        <a:pt x="147" y="1"/>
                        <a:pt x="147" y="0"/>
                      </a:cubicBezTo>
                      <a:cubicBezTo>
                        <a:pt x="147" y="1"/>
                        <a:pt x="146" y="1"/>
                        <a:pt x="146" y="1"/>
                      </a:cubicBezTo>
                      <a:cubicBezTo>
                        <a:pt x="145" y="1"/>
                        <a:pt x="145" y="1"/>
                        <a:pt x="145" y="2"/>
                      </a:cubicBezTo>
                      <a:cubicBezTo>
                        <a:pt x="143" y="3"/>
                        <a:pt x="142" y="5"/>
                        <a:pt x="140" y="7"/>
                      </a:cubicBezTo>
                      <a:cubicBezTo>
                        <a:pt x="115" y="31"/>
                        <a:pt x="92" y="57"/>
                        <a:pt x="71" y="86"/>
                      </a:cubicBezTo>
                      <a:cubicBezTo>
                        <a:pt x="60" y="101"/>
                        <a:pt x="50" y="117"/>
                        <a:pt x="39" y="132"/>
                      </a:cubicBezTo>
                      <a:cubicBezTo>
                        <a:pt x="30" y="143"/>
                        <a:pt x="21" y="154"/>
                        <a:pt x="11" y="164"/>
                      </a:cubicBezTo>
                      <a:cubicBezTo>
                        <a:pt x="13" y="151"/>
                        <a:pt x="13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8" y="126"/>
                        <a:pt x="7" y="126"/>
                        <a:pt x="6" y="127"/>
                      </a:cubicBezTo>
                      <a:cubicBezTo>
                        <a:pt x="6" y="128"/>
                        <a:pt x="6" y="129"/>
                        <a:pt x="6" y="131"/>
                      </a:cubicBezTo>
                      <a:cubicBezTo>
                        <a:pt x="7" y="138"/>
                        <a:pt x="8" y="145"/>
                        <a:pt x="8" y="152"/>
                      </a:cubicBezTo>
                      <a:cubicBezTo>
                        <a:pt x="7" y="144"/>
                        <a:pt x="5" y="137"/>
                        <a:pt x="1" y="130"/>
                      </a:cubicBezTo>
                      <a:cubicBezTo>
                        <a:pt x="0" y="130"/>
                        <a:pt x="0" y="130"/>
                        <a:pt x="0" y="131"/>
                      </a:cubicBezTo>
                      <a:cubicBezTo>
                        <a:pt x="4" y="147"/>
                        <a:pt x="5" y="165"/>
                        <a:pt x="3" y="183"/>
                      </a:cubicBezTo>
                      <a:cubicBezTo>
                        <a:pt x="2" y="183"/>
                        <a:pt x="2" y="183"/>
                        <a:pt x="1" y="184"/>
                      </a:cubicBezTo>
                      <a:cubicBezTo>
                        <a:pt x="1" y="185"/>
                        <a:pt x="1" y="186"/>
                        <a:pt x="1" y="187"/>
                      </a:cubicBezTo>
                      <a:cubicBezTo>
                        <a:pt x="1" y="188"/>
                        <a:pt x="1" y="188"/>
                        <a:pt x="1" y="189"/>
                      </a:cubicBezTo>
                      <a:cubicBezTo>
                        <a:pt x="1" y="189"/>
                        <a:pt x="0" y="190"/>
                        <a:pt x="0" y="190"/>
                      </a:cubicBezTo>
                      <a:cubicBezTo>
                        <a:pt x="0" y="191"/>
                        <a:pt x="0" y="191"/>
                        <a:pt x="0" y="192"/>
                      </a:cubicBezTo>
                      <a:cubicBezTo>
                        <a:pt x="0" y="192"/>
                        <a:pt x="0" y="192"/>
                        <a:pt x="0" y="193"/>
                      </a:cubicBezTo>
                      <a:cubicBezTo>
                        <a:pt x="1" y="193"/>
                        <a:pt x="3" y="193"/>
                        <a:pt x="4" y="193"/>
                      </a:cubicBezTo>
                      <a:cubicBezTo>
                        <a:pt x="11" y="188"/>
                        <a:pt x="17" y="184"/>
                        <a:pt x="25" y="179"/>
                      </a:cubicBezTo>
                      <a:cubicBezTo>
                        <a:pt x="39" y="173"/>
                        <a:pt x="55" y="169"/>
                        <a:pt x="71" y="167"/>
                      </a:cubicBezTo>
                      <a:cubicBezTo>
                        <a:pt x="71" y="166"/>
                        <a:pt x="72" y="166"/>
                        <a:pt x="72" y="165"/>
                      </a:cubicBezTo>
                      <a:cubicBezTo>
                        <a:pt x="72" y="165"/>
                        <a:pt x="73" y="164"/>
                        <a:pt x="73" y="163"/>
                      </a:cubicBezTo>
                      <a:cubicBezTo>
                        <a:pt x="66" y="160"/>
                        <a:pt x="59" y="160"/>
                        <a:pt x="51" y="163"/>
                      </a:cubicBezTo>
                      <a:cubicBezTo>
                        <a:pt x="52" y="162"/>
                        <a:pt x="53" y="161"/>
                        <a:pt x="54" y="161"/>
                      </a:cubicBezTo>
                      <a:cubicBezTo>
                        <a:pt x="54" y="160"/>
                        <a:pt x="53" y="160"/>
                        <a:pt x="53" y="159"/>
                      </a:cubicBezTo>
                      <a:cubicBezTo>
                        <a:pt x="48" y="162"/>
                        <a:pt x="43" y="165"/>
                        <a:pt x="38" y="168"/>
                      </a:cubicBezTo>
                      <a:cubicBezTo>
                        <a:pt x="29" y="171"/>
                        <a:pt x="21" y="175"/>
                        <a:pt x="13" y="178"/>
                      </a:cubicBezTo>
                      <a:cubicBezTo>
                        <a:pt x="17" y="171"/>
                        <a:pt x="21" y="164"/>
                        <a:pt x="26" y="158"/>
                      </a:cubicBezTo>
                      <a:cubicBezTo>
                        <a:pt x="45" y="133"/>
                        <a:pt x="65" y="109"/>
                        <a:pt x="85" y="84"/>
                      </a:cubicBezTo>
                      <a:cubicBezTo>
                        <a:pt x="98" y="69"/>
                        <a:pt x="109" y="53"/>
                        <a:pt x="119" y="37"/>
                      </a:cubicBezTo>
                      <a:cubicBezTo>
                        <a:pt x="120" y="37"/>
                        <a:pt x="120" y="36"/>
                        <a:pt x="121" y="36"/>
                      </a:cubicBezTo>
                      <a:cubicBezTo>
                        <a:pt x="133" y="25"/>
                        <a:pt x="142" y="13"/>
                        <a:pt x="148" y="1"/>
                      </a:cubicBez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7" y="1"/>
                        <a:pt x="147" y="1"/>
                        <a:pt x="146" y="1"/>
                      </a:cubicBezTo>
                      <a:close/>
                      <a:moveTo>
                        <a:pt x="56" y="166"/>
                      </a:moveTo>
                      <a:cubicBezTo>
                        <a:pt x="56" y="165"/>
                        <a:pt x="57" y="165"/>
                        <a:pt x="57" y="165"/>
                      </a:cubicBezTo>
                      <a:cubicBezTo>
                        <a:pt x="59" y="166"/>
                        <a:pt x="58" y="166"/>
                        <a:pt x="53" y="167"/>
                      </a:cubicBezTo>
                      <a:cubicBezTo>
                        <a:pt x="54" y="166"/>
                        <a:pt x="55" y="166"/>
                        <a:pt x="56" y="166"/>
                      </a:cubicBezTo>
                      <a:close/>
                      <a:moveTo>
                        <a:pt x="10" y="179"/>
                      </a:moveTo>
                      <a:cubicBezTo>
                        <a:pt x="10" y="179"/>
                        <a:pt x="10" y="179"/>
                        <a:pt x="10" y="179"/>
                      </a:cubicBezTo>
                      <a:cubicBezTo>
                        <a:pt x="9" y="179"/>
                        <a:pt x="8" y="179"/>
                        <a:pt x="7" y="180"/>
                      </a:cubicBezTo>
                      <a:cubicBezTo>
                        <a:pt x="8" y="179"/>
                        <a:pt x="8" y="179"/>
                        <a:pt x="8" y="178"/>
                      </a:cubicBezTo>
                      <a:cubicBezTo>
                        <a:pt x="9" y="175"/>
                        <a:pt x="10" y="173"/>
                        <a:pt x="10" y="170"/>
                      </a:cubicBezTo>
                      <a:cubicBezTo>
                        <a:pt x="12" y="169"/>
                        <a:pt x="14" y="168"/>
                        <a:pt x="16" y="168"/>
                      </a:cubicBezTo>
                      <a:cubicBezTo>
                        <a:pt x="14" y="171"/>
                        <a:pt x="12" y="174"/>
                        <a:pt x="10" y="178"/>
                      </a:cubicBezTo>
                      <a:cubicBezTo>
                        <a:pt x="10" y="178"/>
                        <a:pt x="10" y="178"/>
                        <a:pt x="10" y="1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7" name="Freeform 138">
                  <a:extLst>
                    <a:ext uri="{FF2B5EF4-FFF2-40B4-BE49-F238E27FC236}">
                      <a16:creationId xmlns:a16="http://schemas.microsoft.com/office/drawing/2014/main" id="{688C6727-5BCE-87E2-7F75-733A19F7E97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1432" y="3552"/>
                  <a:ext cx="373" cy="139"/>
                </a:xfrm>
                <a:custGeom>
                  <a:avLst/>
                  <a:gdLst>
                    <a:gd name="T0" fmla="*/ 58 w 263"/>
                    <a:gd name="T1" fmla="*/ 10 h 98"/>
                    <a:gd name="T2" fmla="*/ 32 w 263"/>
                    <a:gd name="T3" fmla="*/ 20 h 98"/>
                    <a:gd name="T4" fmla="*/ 6 w 263"/>
                    <a:gd name="T5" fmla="*/ 43 h 98"/>
                    <a:gd name="T6" fmla="*/ 8 w 263"/>
                    <a:gd name="T7" fmla="*/ 45 h 98"/>
                    <a:gd name="T8" fmla="*/ 4 w 263"/>
                    <a:gd name="T9" fmla="*/ 46 h 98"/>
                    <a:gd name="T10" fmla="*/ 5 w 263"/>
                    <a:gd name="T11" fmla="*/ 46 h 98"/>
                    <a:gd name="T12" fmla="*/ 0 w 263"/>
                    <a:gd name="T13" fmla="*/ 45 h 98"/>
                    <a:gd name="T14" fmla="*/ 5 w 263"/>
                    <a:gd name="T15" fmla="*/ 48 h 98"/>
                    <a:gd name="T16" fmla="*/ 8 w 263"/>
                    <a:gd name="T17" fmla="*/ 47 h 98"/>
                    <a:gd name="T18" fmla="*/ 11 w 263"/>
                    <a:gd name="T19" fmla="*/ 48 h 98"/>
                    <a:gd name="T20" fmla="*/ 10 w 263"/>
                    <a:gd name="T21" fmla="*/ 50 h 98"/>
                    <a:gd name="T22" fmla="*/ 30 w 263"/>
                    <a:gd name="T23" fmla="*/ 61 h 98"/>
                    <a:gd name="T24" fmla="*/ 15 w 263"/>
                    <a:gd name="T25" fmla="*/ 53 h 98"/>
                    <a:gd name="T26" fmla="*/ 8 w 263"/>
                    <a:gd name="T27" fmla="*/ 50 h 98"/>
                    <a:gd name="T28" fmla="*/ 51 w 263"/>
                    <a:gd name="T29" fmla="*/ 98 h 98"/>
                    <a:gd name="T30" fmla="*/ 53 w 263"/>
                    <a:gd name="T31" fmla="*/ 96 h 98"/>
                    <a:gd name="T32" fmla="*/ 41 w 263"/>
                    <a:gd name="T33" fmla="*/ 84 h 98"/>
                    <a:gd name="T34" fmla="*/ 47 w 263"/>
                    <a:gd name="T35" fmla="*/ 87 h 98"/>
                    <a:gd name="T36" fmla="*/ 47 w 263"/>
                    <a:gd name="T37" fmla="*/ 84 h 98"/>
                    <a:gd name="T38" fmla="*/ 45 w 263"/>
                    <a:gd name="T39" fmla="*/ 76 h 98"/>
                    <a:gd name="T40" fmla="*/ 18 w 263"/>
                    <a:gd name="T41" fmla="*/ 50 h 98"/>
                    <a:gd name="T42" fmla="*/ 141 w 263"/>
                    <a:gd name="T43" fmla="*/ 51 h 98"/>
                    <a:gd name="T44" fmla="*/ 175 w 263"/>
                    <a:gd name="T45" fmla="*/ 51 h 98"/>
                    <a:gd name="T46" fmla="*/ 241 w 263"/>
                    <a:gd name="T47" fmla="*/ 51 h 98"/>
                    <a:gd name="T48" fmla="*/ 263 w 263"/>
                    <a:gd name="T49" fmla="*/ 49 h 98"/>
                    <a:gd name="T50" fmla="*/ 255 w 263"/>
                    <a:gd name="T51" fmla="*/ 46 h 98"/>
                    <a:gd name="T52" fmla="*/ 247 w 263"/>
                    <a:gd name="T53" fmla="*/ 44 h 98"/>
                    <a:gd name="T54" fmla="*/ 240 w 263"/>
                    <a:gd name="T55" fmla="*/ 42 h 98"/>
                    <a:gd name="T56" fmla="*/ 152 w 263"/>
                    <a:gd name="T57" fmla="*/ 44 h 98"/>
                    <a:gd name="T58" fmla="*/ 41 w 263"/>
                    <a:gd name="T59" fmla="*/ 39 h 98"/>
                    <a:gd name="T60" fmla="*/ 23 w 263"/>
                    <a:gd name="T61" fmla="*/ 38 h 98"/>
                    <a:gd name="T62" fmla="*/ 77 w 263"/>
                    <a:gd name="T63" fmla="*/ 4 h 98"/>
                    <a:gd name="T64" fmla="*/ 76 w 263"/>
                    <a:gd name="T65" fmla="*/ 2 h 98"/>
                    <a:gd name="T66" fmla="*/ 60 w 263"/>
                    <a:gd name="T67" fmla="*/ 9 h 98"/>
                    <a:gd name="T68" fmla="*/ 50 w 263"/>
                    <a:gd name="T69" fmla="*/ 8 h 98"/>
                    <a:gd name="T70" fmla="*/ 55 w 263"/>
                    <a:gd name="T71" fmla="*/ 4 h 98"/>
                    <a:gd name="T72" fmla="*/ 20 w 263"/>
                    <a:gd name="T73" fmla="*/ 40 h 98"/>
                    <a:gd name="T74" fmla="*/ 19 w 263"/>
                    <a:gd name="T75" fmla="*/ 41 h 98"/>
                    <a:gd name="T76" fmla="*/ 31 w 263"/>
                    <a:gd name="T77" fmla="*/ 43 h 98"/>
                    <a:gd name="T78" fmla="*/ 15 w 263"/>
                    <a:gd name="T79" fmla="*/ 46 h 98"/>
                    <a:gd name="T80" fmla="*/ 10 w 263"/>
                    <a:gd name="T81" fmla="*/ 46 h 98"/>
                    <a:gd name="T82" fmla="*/ 26 w 263"/>
                    <a:gd name="T83" fmla="*/ 65 h 98"/>
                    <a:gd name="T84" fmla="*/ 19 w 263"/>
                    <a:gd name="T85" fmla="*/ 59 h 98"/>
                    <a:gd name="T86" fmla="*/ 26 w 263"/>
                    <a:gd name="T87" fmla="*/ 65 h 98"/>
                    <a:gd name="T88" fmla="*/ 31 w 263"/>
                    <a:gd name="T89" fmla="*/ 68 h 98"/>
                    <a:gd name="T90" fmla="*/ 41 w 263"/>
                    <a:gd name="T91" fmla="*/ 79 h 98"/>
                    <a:gd name="T92" fmla="*/ 85 w 263"/>
                    <a:gd name="T93" fmla="*/ 47 h 98"/>
                    <a:gd name="T94" fmla="*/ 82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60" y="9"/>
                      </a:moveTo>
                      <a:cubicBezTo>
                        <a:pt x="59" y="9"/>
                        <a:pt x="59" y="9"/>
                        <a:pt x="58" y="10"/>
                      </a:cubicBezTo>
                      <a:cubicBezTo>
                        <a:pt x="60" y="7"/>
                        <a:pt x="61" y="4"/>
                        <a:pt x="60" y="0"/>
                      </a:cubicBezTo>
                      <a:cubicBezTo>
                        <a:pt x="50" y="4"/>
                        <a:pt x="40" y="11"/>
                        <a:pt x="32" y="20"/>
                      </a:cubicBezTo>
                      <a:cubicBezTo>
                        <a:pt x="24" y="29"/>
                        <a:pt x="16" y="36"/>
                        <a:pt x="6" y="41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7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6" y="44"/>
                        <a:pt x="4" y="44"/>
                        <a:pt x="4" y="46"/>
                      </a:cubicBezTo>
                      <a:cubicBezTo>
                        <a:pt x="5" y="46"/>
                        <a:pt x="5" y="46"/>
                        <a:pt x="6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3" y="47"/>
                        <a:pt x="2" y="46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8"/>
                      </a:cubicBezTo>
                      <a:cubicBezTo>
                        <a:pt x="2" y="48"/>
                        <a:pt x="3" y="49"/>
                        <a:pt x="5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9" y="48"/>
                        <a:pt x="10" y="48"/>
                        <a:pt x="11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2" y="49"/>
                        <a:pt x="11" y="49"/>
                        <a:pt x="10" y="50"/>
                      </a:cubicBezTo>
                      <a:cubicBezTo>
                        <a:pt x="12" y="50"/>
                        <a:pt x="13" y="50"/>
                        <a:pt x="15" y="50"/>
                      </a:cubicBezTo>
                      <a:cubicBezTo>
                        <a:pt x="20" y="53"/>
                        <a:pt x="26" y="57"/>
                        <a:pt x="30" y="61"/>
                      </a:cubicBezTo>
                      <a:cubicBezTo>
                        <a:pt x="26" y="58"/>
                        <a:pt x="22" y="55"/>
                        <a:pt x="18" y="53"/>
                      </a:cubicBezTo>
                      <a:cubicBezTo>
                        <a:pt x="17" y="53"/>
                        <a:pt x="16" y="53"/>
                        <a:pt x="15" y="53"/>
                      </a:cubicBezTo>
                      <a:cubicBezTo>
                        <a:pt x="13" y="51"/>
                        <a:pt x="11" y="50"/>
                        <a:pt x="8" y="49"/>
                      </a:cubicBezTo>
                      <a:cubicBezTo>
                        <a:pt x="8" y="48"/>
                        <a:pt x="8" y="49"/>
                        <a:pt x="8" y="50"/>
                      </a:cubicBezTo>
                      <a:cubicBezTo>
                        <a:pt x="22" y="66"/>
                        <a:pt x="36" y="82"/>
                        <a:pt x="50" y="98"/>
                      </a:cubicBezTo>
                      <a:cubicBezTo>
                        <a:pt x="50" y="98"/>
                        <a:pt x="51" y="98"/>
                        <a:pt x="51" y="98"/>
                      </a:cubicBezTo>
                      <a:cubicBezTo>
                        <a:pt x="52" y="98"/>
                        <a:pt x="52" y="98"/>
                        <a:pt x="52" y="98"/>
                      </a:cubicBezTo>
                      <a:cubicBezTo>
                        <a:pt x="53" y="97"/>
                        <a:pt x="53" y="97"/>
                        <a:pt x="53" y="96"/>
                      </a:cubicBezTo>
                      <a:cubicBezTo>
                        <a:pt x="50" y="95"/>
                        <a:pt x="47" y="92"/>
                        <a:pt x="44" y="89"/>
                      </a:cubicBezTo>
                      <a:cubicBezTo>
                        <a:pt x="44" y="87"/>
                        <a:pt x="42" y="86"/>
                        <a:pt x="41" y="84"/>
                      </a:cubicBezTo>
                      <a:cubicBezTo>
                        <a:pt x="42" y="85"/>
                        <a:pt x="43" y="85"/>
                        <a:pt x="44" y="86"/>
                      </a:cubicBezTo>
                      <a:cubicBezTo>
                        <a:pt x="45" y="86"/>
                        <a:pt x="46" y="87"/>
                        <a:pt x="47" y="87"/>
                      </a:cubicBezTo>
                      <a:cubicBezTo>
                        <a:pt x="47" y="86"/>
                        <a:pt x="47" y="85"/>
                        <a:pt x="47" y="83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3"/>
                        <a:pt x="47" y="82"/>
                        <a:pt x="47" y="80"/>
                      </a:cubicBezTo>
                      <a:cubicBezTo>
                        <a:pt x="46" y="79"/>
                        <a:pt x="46" y="78"/>
                        <a:pt x="45" y="76"/>
                      </a:cubicBezTo>
                      <a:cubicBezTo>
                        <a:pt x="43" y="73"/>
                        <a:pt x="41" y="71"/>
                        <a:pt x="39" y="68"/>
                      </a:cubicBezTo>
                      <a:cubicBezTo>
                        <a:pt x="32" y="61"/>
                        <a:pt x="25" y="55"/>
                        <a:pt x="18" y="50"/>
                      </a:cubicBezTo>
                      <a:cubicBezTo>
                        <a:pt x="54" y="51"/>
                        <a:pt x="92" y="51"/>
                        <a:pt x="129" y="51"/>
                      </a:cubicBezTo>
                      <a:cubicBezTo>
                        <a:pt x="133" y="51"/>
                        <a:pt x="137" y="51"/>
                        <a:pt x="141" y="51"/>
                      </a:cubicBezTo>
                      <a:cubicBezTo>
                        <a:pt x="147" y="51"/>
                        <a:pt x="153" y="51"/>
                        <a:pt x="159" y="51"/>
                      </a:cubicBezTo>
                      <a:cubicBezTo>
                        <a:pt x="164" y="51"/>
                        <a:pt x="170" y="51"/>
                        <a:pt x="175" y="51"/>
                      </a:cubicBezTo>
                      <a:cubicBezTo>
                        <a:pt x="185" y="50"/>
                        <a:pt x="196" y="50"/>
                        <a:pt x="206" y="51"/>
                      </a:cubicBezTo>
                      <a:cubicBezTo>
                        <a:pt x="217" y="51"/>
                        <a:pt x="229" y="51"/>
                        <a:pt x="241" y="51"/>
                      </a:cubicBezTo>
                      <a:cubicBezTo>
                        <a:pt x="243" y="51"/>
                        <a:pt x="245" y="51"/>
                        <a:pt x="247" y="51"/>
                      </a:cubicBezTo>
                      <a:cubicBezTo>
                        <a:pt x="253" y="51"/>
                        <a:pt x="258" y="50"/>
                        <a:pt x="263" y="49"/>
                      </a:cubicBezTo>
                      <a:cubicBezTo>
                        <a:pt x="261" y="49"/>
                        <a:pt x="258" y="49"/>
                        <a:pt x="256" y="49"/>
                      </a:cubicBezTo>
                      <a:cubicBezTo>
                        <a:pt x="256" y="48"/>
                        <a:pt x="256" y="47"/>
                        <a:pt x="255" y="46"/>
                      </a:cubicBezTo>
                      <a:cubicBezTo>
                        <a:pt x="247" y="46"/>
                        <a:pt x="238" y="46"/>
                        <a:pt x="229" y="46"/>
                      </a:cubicBezTo>
                      <a:cubicBezTo>
                        <a:pt x="235" y="45"/>
                        <a:pt x="241" y="45"/>
                        <a:pt x="247" y="44"/>
                      </a:cubicBezTo>
                      <a:cubicBezTo>
                        <a:pt x="246" y="42"/>
                        <a:pt x="244" y="41"/>
                        <a:pt x="241" y="42"/>
                      </a:cubicBezTo>
                      <a:cubicBezTo>
                        <a:pt x="241" y="42"/>
                        <a:pt x="240" y="42"/>
                        <a:pt x="240" y="42"/>
                      </a:cubicBezTo>
                      <a:cubicBezTo>
                        <a:pt x="237" y="42"/>
                        <a:pt x="234" y="42"/>
                        <a:pt x="231" y="43"/>
                      </a:cubicBezTo>
                      <a:cubicBezTo>
                        <a:pt x="205" y="43"/>
                        <a:pt x="179" y="44"/>
                        <a:pt x="152" y="44"/>
                      </a:cubicBezTo>
                      <a:cubicBezTo>
                        <a:pt x="147" y="44"/>
                        <a:pt x="142" y="43"/>
                        <a:pt x="137" y="43"/>
                      </a:cubicBezTo>
                      <a:cubicBezTo>
                        <a:pt x="105" y="42"/>
                        <a:pt x="73" y="40"/>
                        <a:pt x="41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4" y="39"/>
                        <a:pt x="29" y="38"/>
                        <a:pt x="23" y="38"/>
                      </a:cubicBezTo>
                      <a:cubicBezTo>
                        <a:pt x="40" y="27"/>
                        <a:pt x="58" y="16"/>
                        <a:pt x="75" y="5"/>
                      </a:cubicBezTo>
                      <a:cubicBezTo>
                        <a:pt x="76" y="5"/>
                        <a:pt x="76" y="5"/>
                        <a:pt x="77" y="4"/>
                      </a:cubicBezTo>
                      <a:cubicBezTo>
                        <a:pt x="77" y="4"/>
                        <a:pt x="77" y="3"/>
                        <a:pt x="77" y="3"/>
                      </a:cubicBezTo>
                      <a:cubicBezTo>
                        <a:pt x="77" y="2"/>
                        <a:pt x="76" y="2"/>
                        <a:pt x="76" y="2"/>
                      </a:cubicBezTo>
                      <a:cubicBezTo>
                        <a:pt x="73" y="4"/>
                        <a:pt x="70" y="6"/>
                        <a:pt x="67" y="7"/>
                      </a:cubicBezTo>
                      <a:cubicBezTo>
                        <a:pt x="66" y="6"/>
                        <a:pt x="63" y="7"/>
                        <a:pt x="60" y="9"/>
                      </a:cubicBezTo>
                      <a:close/>
                      <a:moveTo>
                        <a:pt x="50" y="9"/>
                      </a:move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7"/>
                        <a:pt x="53" y="5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7"/>
                        <a:pt x="52" y="8"/>
                        <a:pt x="50" y="9"/>
                      </a:cubicBezTo>
                      <a:close/>
                      <a:moveTo>
                        <a:pt x="20" y="40"/>
                      </a:moveTo>
                      <a:cubicBezTo>
                        <a:pt x="23" y="41"/>
                        <a:pt x="27" y="41"/>
                        <a:pt x="31" y="41"/>
                      </a:cubicBezTo>
                      <a:cubicBezTo>
                        <a:pt x="27" y="41"/>
                        <a:pt x="23" y="41"/>
                        <a:pt x="19" y="41"/>
                      </a:cubicBezTo>
                      <a:cubicBezTo>
                        <a:pt x="19" y="41"/>
                        <a:pt x="18" y="41"/>
                        <a:pt x="18" y="42"/>
                      </a:cubicBezTo>
                      <a:cubicBezTo>
                        <a:pt x="22" y="42"/>
                        <a:pt x="27" y="43"/>
                        <a:pt x="31" y="43"/>
                      </a:cubicBezTo>
                      <a:cubicBezTo>
                        <a:pt x="25" y="43"/>
                        <a:pt x="19" y="44"/>
                        <a:pt x="14" y="46"/>
                      </a:cubicBezTo>
                      <a:cubicBezTo>
                        <a:pt x="14" y="46"/>
                        <a:pt x="14" y="46"/>
                        <a:pt x="15" y="46"/>
                      </a:cubicBezTo>
                      <a:cubicBezTo>
                        <a:pt x="14" y="46"/>
                        <a:pt x="12" y="46"/>
                        <a:pt x="11" y="47"/>
                      </a:cubicBezTo>
                      <a:cubicBezTo>
                        <a:pt x="11" y="46"/>
                        <a:pt x="10" y="46"/>
                        <a:pt x="10" y="46"/>
                      </a:cubicBezTo>
                      <a:cubicBezTo>
                        <a:pt x="13" y="44"/>
                        <a:pt x="16" y="42"/>
                        <a:pt x="20" y="40"/>
                      </a:cubicBezTo>
                      <a:close/>
                      <a:moveTo>
                        <a:pt x="26" y="65"/>
                      </a:move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2" y="65"/>
                        <a:pt x="20" y="62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22" y="61"/>
                        <a:pt x="24" y="63"/>
                        <a:pt x="26" y="65"/>
                      </a:cubicBezTo>
                      <a:close/>
                      <a:moveTo>
                        <a:pt x="31" y="67"/>
                      </a:moveTo>
                      <a:cubicBezTo>
                        <a:pt x="31" y="68"/>
                        <a:pt x="31" y="68"/>
                        <a:pt x="31" y="68"/>
                      </a:cubicBezTo>
                      <a:cubicBezTo>
                        <a:pt x="34" y="71"/>
                        <a:pt x="38" y="75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6" y="77"/>
                        <a:pt x="32" y="73"/>
                        <a:pt x="31" y="67"/>
                      </a:cubicBezTo>
                      <a:close/>
                      <a:moveTo>
                        <a:pt x="85" y="47"/>
                      </a:moveTo>
                      <a:cubicBezTo>
                        <a:pt x="81" y="47"/>
                        <a:pt x="76" y="47"/>
                        <a:pt x="72" y="47"/>
                      </a:cubicBezTo>
                      <a:cubicBezTo>
                        <a:pt x="75" y="47"/>
                        <a:pt x="79" y="47"/>
                        <a:pt x="82" y="47"/>
                      </a:cubicBezTo>
                      <a:cubicBezTo>
                        <a:pt x="83" y="47"/>
                        <a:pt x="84" y="47"/>
                        <a:pt x="8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8" name="Freeform 139">
                  <a:extLst>
                    <a:ext uri="{FF2B5EF4-FFF2-40B4-BE49-F238E27FC236}">
                      <a16:creationId xmlns:a16="http://schemas.microsoft.com/office/drawing/2014/main" id="{87BB0313-9F7B-7064-1E33-A4BE89AED0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1122" y="2984"/>
                  <a:ext cx="262" cy="208"/>
                </a:xfrm>
                <a:custGeom>
                  <a:avLst/>
                  <a:gdLst>
                    <a:gd name="T0" fmla="*/ 1 w 185"/>
                    <a:gd name="T1" fmla="*/ 0 h 147"/>
                    <a:gd name="T2" fmla="*/ 0 w 185"/>
                    <a:gd name="T3" fmla="*/ 5 h 147"/>
                    <a:gd name="T4" fmla="*/ 10 w 185"/>
                    <a:gd name="T5" fmla="*/ 12 h 147"/>
                    <a:gd name="T6" fmla="*/ 15 w 185"/>
                    <a:gd name="T7" fmla="*/ 19 h 147"/>
                    <a:gd name="T8" fmla="*/ 13 w 185"/>
                    <a:gd name="T9" fmla="*/ 18 h 147"/>
                    <a:gd name="T10" fmla="*/ 4 w 185"/>
                    <a:gd name="T11" fmla="*/ 13 h 147"/>
                    <a:gd name="T12" fmla="*/ 18 w 185"/>
                    <a:gd name="T13" fmla="*/ 31 h 147"/>
                    <a:gd name="T14" fmla="*/ 33 w 185"/>
                    <a:gd name="T15" fmla="*/ 53 h 147"/>
                    <a:gd name="T16" fmla="*/ 40 w 185"/>
                    <a:gd name="T17" fmla="*/ 74 h 147"/>
                    <a:gd name="T18" fmla="*/ 41 w 185"/>
                    <a:gd name="T19" fmla="*/ 71 h 147"/>
                    <a:gd name="T20" fmla="*/ 41 w 185"/>
                    <a:gd name="T21" fmla="*/ 68 h 147"/>
                    <a:gd name="T22" fmla="*/ 42 w 185"/>
                    <a:gd name="T23" fmla="*/ 69 h 147"/>
                    <a:gd name="T24" fmla="*/ 52 w 185"/>
                    <a:gd name="T25" fmla="*/ 81 h 147"/>
                    <a:gd name="T26" fmla="*/ 47 w 185"/>
                    <a:gd name="T27" fmla="*/ 69 h 147"/>
                    <a:gd name="T28" fmla="*/ 32 w 185"/>
                    <a:gd name="T29" fmla="*/ 34 h 147"/>
                    <a:gd name="T30" fmla="*/ 72 w 185"/>
                    <a:gd name="T31" fmla="*/ 69 h 147"/>
                    <a:gd name="T32" fmla="*/ 119 w 185"/>
                    <a:gd name="T33" fmla="*/ 110 h 147"/>
                    <a:gd name="T34" fmla="*/ 185 w 185"/>
                    <a:gd name="T35" fmla="*/ 146 h 147"/>
                    <a:gd name="T36" fmla="*/ 154 w 185"/>
                    <a:gd name="T37" fmla="*/ 128 h 147"/>
                    <a:gd name="T38" fmla="*/ 164 w 185"/>
                    <a:gd name="T39" fmla="*/ 133 h 147"/>
                    <a:gd name="T40" fmla="*/ 170 w 185"/>
                    <a:gd name="T41" fmla="*/ 137 h 147"/>
                    <a:gd name="T42" fmla="*/ 179 w 185"/>
                    <a:gd name="T43" fmla="*/ 140 h 147"/>
                    <a:gd name="T44" fmla="*/ 147 w 185"/>
                    <a:gd name="T45" fmla="*/ 116 h 147"/>
                    <a:gd name="T46" fmla="*/ 36 w 185"/>
                    <a:gd name="T47" fmla="*/ 23 h 147"/>
                    <a:gd name="T48" fmla="*/ 65 w 185"/>
                    <a:gd name="T49" fmla="*/ 34 h 147"/>
                    <a:gd name="T50" fmla="*/ 90 w 185"/>
                    <a:gd name="T51" fmla="*/ 35 h 147"/>
                    <a:gd name="T52" fmla="*/ 6 w 185"/>
                    <a:gd name="T53" fmla="*/ 2 h 147"/>
                    <a:gd name="T54" fmla="*/ 2 w 185"/>
                    <a:gd name="T55" fmla="*/ 0 h 147"/>
                    <a:gd name="T56" fmla="*/ 22 w 185"/>
                    <a:gd name="T57" fmla="*/ 29 h 147"/>
                    <a:gd name="T58" fmla="*/ 20 w 185"/>
                    <a:gd name="T59" fmla="*/ 27 h 147"/>
                    <a:gd name="T60" fmla="*/ 18 w 185"/>
                    <a:gd name="T61" fmla="*/ 22 h 147"/>
                    <a:gd name="T62" fmla="*/ 20 w 185"/>
                    <a:gd name="T63" fmla="*/ 27 h 147"/>
                    <a:gd name="T64" fmla="*/ 22 w 185"/>
                    <a:gd name="T65" fmla="*/ 28 h 147"/>
                    <a:gd name="T66" fmla="*/ 28 w 185"/>
                    <a:gd name="T67" fmla="*/ 27 h 147"/>
                    <a:gd name="T68" fmla="*/ 34 w 185"/>
                    <a:gd name="T69" fmla="*/ 32 h 147"/>
                    <a:gd name="T70" fmla="*/ 29 w 185"/>
                    <a:gd name="T71" fmla="*/ 27 h 147"/>
                    <a:gd name="T72" fmla="*/ 27 w 185"/>
                    <a:gd name="T73" fmla="*/ 25 h 147"/>
                    <a:gd name="T74" fmla="*/ 38 w 185"/>
                    <a:gd name="T75" fmla="*/ 29 h 147"/>
                    <a:gd name="T76" fmla="*/ 24 w 185"/>
                    <a:gd name="T77" fmla="*/ 19 h 147"/>
                    <a:gd name="T78" fmla="*/ 136 w 185"/>
                    <a:gd name="T79" fmla="*/ 115 h 147"/>
                    <a:gd name="T80" fmla="*/ 136 w 185"/>
                    <a:gd name="T81" fmla="*/ 11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5" h="147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5" y="6"/>
                        <a:pt x="8" y="10"/>
                      </a:cubicBezTo>
                      <a:cubicBezTo>
                        <a:pt x="5" y="8"/>
                        <a:pt x="3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7"/>
                        <a:pt x="6" y="10"/>
                        <a:pt x="10" y="12"/>
                      </a:cubicBezTo>
                      <a:cubicBezTo>
                        <a:pt x="11" y="14"/>
                        <a:pt x="13" y="16"/>
                        <a:pt x="14" y="18"/>
                      </a:cubicBezTo>
                      <a:cubicBezTo>
                        <a:pt x="15" y="18"/>
                        <a:pt x="15" y="18"/>
                        <a:pt x="15" y="19"/>
                      </a:cubicBezTo>
                      <a:cubicBezTo>
                        <a:pt x="15" y="19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3" y="18"/>
                      </a:cubicBezTo>
                      <a:cubicBezTo>
                        <a:pt x="11" y="15"/>
                        <a:pt x="8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4"/>
                        <a:pt x="7" y="16"/>
                        <a:pt x="9" y="18"/>
                      </a:cubicBezTo>
                      <a:cubicBezTo>
                        <a:pt x="11" y="22"/>
                        <a:pt x="14" y="26"/>
                        <a:pt x="18" y="31"/>
                      </a:cubicBezTo>
                      <a:cubicBezTo>
                        <a:pt x="24" y="37"/>
                        <a:pt x="28" y="43"/>
                        <a:pt x="32" y="50"/>
                      </a:cubicBezTo>
                      <a:cubicBezTo>
                        <a:pt x="32" y="51"/>
                        <a:pt x="32" y="52"/>
                        <a:pt x="33" y="53"/>
                      </a:cubicBezTo>
                      <a:cubicBezTo>
                        <a:pt x="36" y="60"/>
                        <a:pt x="38" y="67"/>
                        <a:pt x="39" y="75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1" y="74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1"/>
                      </a:cubicBezTo>
                      <a:cubicBezTo>
                        <a:pt x="41" y="71"/>
                        <a:pt x="41" y="70"/>
                        <a:pt x="41" y="70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6" y="74"/>
                        <a:pt x="49" y="78"/>
                        <a:pt x="52" y="83"/>
                      </a:cubicBezTo>
                      <a:cubicBezTo>
                        <a:pt x="52" y="82"/>
                        <a:pt x="52" y="82"/>
                        <a:pt x="52" y="81"/>
                      </a:cubicBezTo>
                      <a:cubicBezTo>
                        <a:pt x="51" y="77"/>
                        <a:pt x="49" y="74"/>
                        <a:pt x="47" y="70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4" y="60"/>
                        <a:pt x="40" y="52"/>
                        <a:pt x="36" y="44"/>
                      </a:cubicBezTo>
                      <a:cubicBezTo>
                        <a:pt x="35" y="40"/>
                        <a:pt x="33" y="37"/>
                        <a:pt x="32" y="34"/>
                      </a:cubicBezTo>
                      <a:cubicBezTo>
                        <a:pt x="41" y="41"/>
                        <a:pt x="50" y="48"/>
                        <a:pt x="58" y="56"/>
                      </a:cubicBezTo>
                      <a:cubicBezTo>
                        <a:pt x="62" y="60"/>
                        <a:pt x="67" y="64"/>
                        <a:pt x="72" y="69"/>
                      </a:cubicBezTo>
                      <a:cubicBezTo>
                        <a:pt x="82" y="80"/>
                        <a:pt x="94" y="90"/>
                        <a:pt x="106" y="100"/>
                      </a:cubicBezTo>
                      <a:cubicBezTo>
                        <a:pt x="110" y="103"/>
                        <a:pt x="114" y="106"/>
                        <a:pt x="119" y="110"/>
                      </a:cubicBezTo>
                      <a:cubicBezTo>
                        <a:pt x="138" y="124"/>
                        <a:pt x="158" y="136"/>
                        <a:pt x="179" y="147"/>
                      </a:cubicBezTo>
                      <a:cubicBezTo>
                        <a:pt x="181" y="146"/>
                        <a:pt x="183" y="146"/>
                        <a:pt x="185" y="146"/>
                      </a:cubicBezTo>
                      <a:cubicBezTo>
                        <a:pt x="177" y="142"/>
                        <a:pt x="170" y="138"/>
                        <a:pt x="162" y="134"/>
                      </a:cubicBezTo>
                      <a:cubicBezTo>
                        <a:pt x="160" y="132"/>
                        <a:pt x="157" y="130"/>
                        <a:pt x="154" y="128"/>
                      </a:cubicBezTo>
                      <a:cubicBezTo>
                        <a:pt x="155" y="128"/>
                        <a:pt x="155" y="128"/>
                        <a:pt x="156" y="128"/>
                      </a:cubicBezTo>
                      <a:cubicBezTo>
                        <a:pt x="158" y="130"/>
                        <a:pt x="161" y="131"/>
                        <a:pt x="164" y="133"/>
                      </a:cubicBezTo>
                      <a:cubicBezTo>
                        <a:pt x="166" y="134"/>
                        <a:pt x="167" y="135"/>
                        <a:pt x="169" y="137"/>
                      </a:cubicBezTo>
                      <a:cubicBezTo>
                        <a:pt x="169" y="137"/>
                        <a:pt x="169" y="137"/>
                        <a:pt x="170" y="137"/>
                      </a:cubicBezTo>
                      <a:cubicBezTo>
                        <a:pt x="172" y="138"/>
                        <a:pt x="174" y="140"/>
                        <a:pt x="176" y="141"/>
                      </a:cubicBezTo>
                      <a:cubicBezTo>
                        <a:pt x="177" y="141"/>
                        <a:pt x="178" y="141"/>
                        <a:pt x="179" y="140"/>
                      </a:cubicBezTo>
                      <a:cubicBezTo>
                        <a:pt x="179" y="140"/>
                        <a:pt x="179" y="140"/>
                        <a:pt x="179" y="139"/>
                      </a:cubicBezTo>
                      <a:cubicBezTo>
                        <a:pt x="169" y="132"/>
                        <a:pt x="158" y="124"/>
                        <a:pt x="147" y="116"/>
                      </a:cubicBezTo>
                      <a:cubicBezTo>
                        <a:pt x="136" y="109"/>
                        <a:pt x="126" y="101"/>
                        <a:pt x="116" y="93"/>
                      </a:cubicBezTo>
                      <a:cubicBezTo>
                        <a:pt x="89" y="70"/>
                        <a:pt x="62" y="46"/>
                        <a:pt x="36" y="23"/>
                      </a:cubicBezTo>
                      <a:cubicBezTo>
                        <a:pt x="38" y="24"/>
                        <a:pt x="42" y="26"/>
                        <a:pt x="45" y="27"/>
                      </a:cubicBezTo>
                      <a:cubicBezTo>
                        <a:pt x="52" y="29"/>
                        <a:pt x="58" y="32"/>
                        <a:pt x="65" y="34"/>
                      </a:cubicBezTo>
                      <a:cubicBezTo>
                        <a:pt x="75" y="37"/>
                        <a:pt x="84" y="38"/>
                        <a:pt x="91" y="36"/>
                      </a:cubicBezTo>
                      <a:cubicBezTo>
                        <a:pt x="91" y="36"/>
                        <a:pt x="90" y="36"/>
                        <a:pt x="90" y="35"/>
                      </a:cubicBezTo>
                      <a:cubicBezTo>
                        <a:pt x="61" y="31"/>
                        <a:pt x="35" y="20"/>
                        <a:pt x="12" y="3"/>
                      </a:cubicBezTo>
                      <a:cubicBezTo>
                        <a:pt x="10" y="2"/>
                        <a:pt x="8" y="2"/>
                        <a:pt x="6" y="2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9"/>
                      </a:cubicBezTo>
                      <a:cubicBezTo>
                        <a:pt x="23" y="30"/>
                        <a:pt x="24" y="31"/>
                        <a:pt x="24" y="33"/>
                      </a:cubicBezTo>
                      <a:cubicBezTo>
                        <a:pt x="23" y="31"/>
                        <a:pt x="21" y="29"/>
                        <a:pt x="20" y="27"/>
                      </a:cubicBezTo>
                      <a:cubicBezTo>
                        <a:pt x="18" y="25"/>
                        <a:pt x="16" y="23"/>
                        <a:pt x="14" y="21"/>
                      </a:cubicBezTo>
                      <a:cubicBezTo>
                        <a:pt x="16" y="21"/>
                        <a:pt x="17" y="22"/>
                        <a:pt x="18" y="22"/>
                      </a:cubicBezTo>
                      <a:cubicBezTo>
                        <a:pt x="19" y="24"/>
                        <a:pt x="20" y="25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8"/>
                        <a:pt x="22" y="28"/>
                      </a:cubicBezTo>
                      <a:close/>
                      <a:moveTo>
                        <a:pt x="30" y="30"/>
                      </a:moveTo>
                      <a:cubicBezTo>
                        <a:pt x="29" y="29"/>
                        <a:pt x="29" y="28"/>
                        <a:pt x="28" y="27"/>
                      </a:cubicBezTo>
                      <a:cubicBezTo>
                        <a:pt x="30" y="28"/>
                        <a:pt x="31" y="29"/>
                        <a:pt x="33" y="30"/>
                      </a:cubicBezTo>
                      <a:cubicBezTo>
                        <a:pt x="33" y="31"/>
                        <a:pt x="34" y="31"/>
                        <a:pt x="34" y="32"/>
                      </a:cubicBezTo>
                      <a:cubicBezTo>
                        <a:pt x="32" y="31"/>
                        <a:pt x="31" y="30"/>
                        <a:pt x="30" y="30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6"/>
                        <a:pt x="28" y="26"/>
                      </a:cubicBezTo>
                      <a:cubicBezTo>
                        <a:pt x="28" y="26"/>
                        <a:pt x="28" y="25"/>
                        <a:pt x="27" y="25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lose/>
                      <a:moveTo>
                        <a:pt x="38" y="29"/>
                      </a:moveTo>
                      <a:cubicBezTo>
                        <a:pt x="34" y="26"/>
                        <a:pt x="29" y="23"/>
                        <a:pt x="25" y="20"/>
                      </a:cubicBezTo>
                      <a:cubicBezTo>
                        <a:pt x="25" y="20"/>
                        <a:pt x="24" y="19"/>
                        <a:pt x="24" y="19"/>
                      </a:cubicBezTo>
                      <a:cubicBezTo>
                        <a:pt x="29" y="22"/>
                        <a:pt x="33" y="25"/>
                        <a:pt x="38" y="29"/>
                      </a:cubicBezTo>
                      <a:close/>
                      <a:moveTo>
                        <a:pt x="136" y="115"/>
                      </a:moveTo>
                      <a:cubicBezTo>
                        <a:pt x="137" y="116"/>
                        <a:pt x="138" y="116"/>
                        <a:pt x="138" y="117"/>
                      </a:cubicBezTo>
                      <a:cubicBezTo>
                        <a:pt x="138" y="116"/>
                        <a:pt x="137" y="116"/>
                        <a:pt x="136" y="115"/>
                      </a:cubicBezTo>
                      <a:cubicBezTo>
                        <a:pt x="136" y="115"/>
                        <a:pt x="136" y="115"/>
                        <a:pt x="136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9" name="Freeform 140">
                  <a:extLst>
                    <a:ext uri="{FF2B5EF4-FFF2-40B4-BE49-F238E27FC236}">
                      <a16:creationId xmlns:a16="http://schemas.microsoft.com/office/drawing/2014/main" id="{DE3F4DA0-6377-7983-2544-E36CCA63BC7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1842" y="2327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0" name="Freeform 141">
                  <a:extLst>
                    <a:ext uri="{FF2B5EF4-FFF2-40B4-BE49-F238E27FC236}">
                      <a16:creationId xmlns:a16="http://schemas.microsoft.com/office/drawing/2014/main" id="{7AB6FE0B-76EA-75F6-6005-7F77A6DB13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432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1" name="Freeform 142">
                  <a:extLst>
                    <a:ext uri="{FF2B5EF4-FFF2-40B4-BE49-F238E27FC236}">
                      <a16:creationId xmlns:a16="http://schemas.microsoft.com/office/drawing/2014/main" id="{BF8E0D07-2751-C78F-CF4B-647123391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386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2" name="Freeform 143">
                  <a:extLst>
                    <a:ext uri="{FF2B5EF4-FFF2-40B4-BE49-F238E27FC236}">
                      <a16:creationId xmlns:a16="http://schemas.microsoft.com/office/drawing/2014/main" id="{81976E3D-AA90-6D23-4147-FDA0EEBB3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54" y="2406"/>
                  <a:ext cx="12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3" name="Freeform 144">
                  <a:extLst>
                    <a:ext uri="{FF2B5EF4-FFF2-40B4-BE49-F238E27FC236}">
                      <a16:creationId xmlns:a16="http://schemas.microsoft.com/office/drawing/2014/main" id="{3A17B212-A0EE-0DD1-42AA-2ADE74CAAC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661" y="2378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4" name="Freeform 145">
                  <a:extLst>
                    <a:ext uri="{FF2B5EF4-FFF2-40B4-BE49-F238E27FC236}">
                      <a16:creationId xmlns:a16="http://schemas.microsoft.com/office/drawing/2014/main" id="{5158B41E-9336-BCB5-D5C6-170B701B85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632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5" name="Freeform 146">
                  <a:extLst>
                    <a:ext uri="{FF2B5EF4-FFF2-40B4-BE49-F238E27FC236}">
                      <a16:creationId xmlns:a16="http://schemas.microsoft.com/office/drawing/2014/main" id="{3FCA6DE9-5F53-1EED-4DD9-DD1D4F6030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6" name="Freeform 147">
                  <a:extLst>
                    <a:ext uri="{FF2B5EF4-FFF2-40B4-BE49-F238E27FC236}">
                      <a16:creationId xmlns:a16="http://schemas.microsoft.com/office/drawing/2014/main" id="{5C6F8096-E66A-7F3A-6CAF-79D04355C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7" name="Freeform 148">
                  <a:extLst>
                    <a:ext uri="{FF2B5EF4-FFF2-40B4-BE49-F238E27FC236}">
                      <a16:creationId xmlns:a16="http://schemas.microsoft.com/office/drawing/2014/main" id="{722473E1-8C83-F867-9281-6BFFADDB01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14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8" name="Freeform 149">
                  <a:extLst>
                    <a:ext uri="{FF2B5EF4-FFF2-40B4-BE49-F238E27FC236}">
                      <a16:creationId xmlns:a16="http://schemas.microsoft.com/office/drawing/2014/main" id="{2C186437-7846-3E9D-C48C-A5E442708A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9" y="2455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9" name="Freeform 150">
                  <a:extLst>
                    <a:ext uri="{FF2B5EF4-FFF2-40B4-BE49-F238E27FC236}">
                      <a16:creationId xmlns:a16="http://schemas.microsoft.com/office/drawing/2014/main" id="{E0D78EC4-71B0-5813-8D2B-33F15BF33E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1" y="2528"/>
                  <a:ext cx="15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0" name="Freeform 151">
                  <a:extLst>
                    <a:ext uri="{FF2B5EF4-FFF2-40B4-BE49-F238E27FC236}">
                      <a16:creationId xmlns:a16="http://schemas.microsoft.com/office/drawing/2014/main" id="{56401952-B830-68B7-4186-C4BAF0526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83" y="2520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1" name="Freeform 152">
                  <a:extLst>
                    <a:ext uri="{FF2B5EF4-FFF2-40B4-BE49-F238E27FC236}">
                      <a16:creationId xmlns:a16="http://schemas.microsoft.com/office/drawing/2014/main" id="{C889F127-A16B-4E78-9F3B-B28C0974D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6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2" name="Freeform 153">
                  <a:extLst>
                    <a:ext uri="{FF2B5EF4-FFF2-40B4-BE49-F238E27FC236}">
                      <a16:creationId xmlns:a16="http://schemas.microsoft.com/office/drawing/2014/main" id="{BA1BDE13-BEB7-EA28-6B16-EA77A90C3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76" y="2514"/>
                  <a:ext cx="19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3" name="Freeform 154">
                  <a:extLst>
                    <a:ext uri="{FF2B5EF4-FFF2-40B4-BE49-F238E27FC236}">
                      <a16:creationId xmlns:a16="http://schemas.microsoft.com/office/drawing/2014/main" id="{8391F1F0-B4C7-DBF3-B7AC-4AD0EEEC00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4" name="Freeform 155">
                  <a:extLst>
                    <a:ext uri="{FF2B5EF4-FFF2-40B4-BE49-F238E27FC236}">
                      <a16:creationId xmlns:a16="http://schemas.microsoft.com/office/drawing/2014/main" id="{663C5604-F747-B108-7148-01B5BA726B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03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5" name="Freeform 156">
                  <a:extLst>
                    <a:ext uri="{FF2B5EF4-FFF2-40B4-BE49-F238E27FC236}">
                      <a16:creationId xmlns:a16="http://schemas.microsoft.com/office/drawing/2014/main" id="{902B5BB7-B4D4-97DA-9E63-1C0B6E403C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3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6" name="Freeform 157">
                  <a:extLst>
                    <a:ext uri="{FF2B5EF4-FFF2-40B4-BE49-F238E27FC236}">
                      <a16:creationId xmlns:a16="http://schemas.microsoft.com/office/drawing/2014/main" id="{F647AA44-601D-16FB-585A-C51CFC158C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44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7" name="Freeform 158">
                  <a:extLst>
                    <a:ext uri="{FF2B5EF4-FFF2-40B4-BE49-F238E27FC236}">
                      <a16:creationId xmlns:a16="http://schemas.microsoft.com/office/drawing/2014/main" id="{011A67E4-8DB2-D1D5-8A9E-CD933AA74C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52" y="2344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8" name="Freeform 159">
                  <a:extLst>
                    <a:ext uri="{FF2B5EF4-FFF2-40B4-BE49-F238E27FC236}">
                      <a16:creationId xmlns:a16="http://schemas.microsoft.com/office/drawing/2014/main" id="{7B7B7AF3-5CA4-9BFF-A5A1-4914CD3EC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463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9" name="Freeform 160">
                  <a:extLst>
                    <a:ext uri="{FF2B5EF4-FFF2-40B4-BE49-F238E27FC236}">
                      <a16:creationId xmlns:a16="http://schemas.microsoft.com/office/drawing/2014/main" id="{B1E1F44E-0702-1A4A-85F5-D8E8EBBE9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0" name="Freeform 161">
                  <a:extLst>
                    <a:ext uri="{FF2B5EF4-FFF2-40B4-BE49-F238E27FC236}">
                      <a16:creationId xmlns:a16="http://schemas.microsoft.com/office/drawing/2014/main" id="{2E3EBB9B-1785-3889-5A5A-A20117C565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1" name="Freeform 162">
                  <a:extLst>
                    <a:ext uri="{FF2B5EF4-FFF2-40B4-BE49-F238E27FC236}">
                      <a16:creationId xmlns:a16="http://schemas.microsoft.com/office/drawing/2014/main" id="{1EBF7BE8-85B8-8279-F978-F687B38DF7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5" y="2676"/>
                  <a:ext cx="15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2" name="Freeform 163">
                  <a:extLst>
                    <a:ext uri="{FF2B5EF4-FFF2-40B4-BE49-F238E27FC236}">
                      <a16:creationId xmlns:a16="http://schemas.microsoft.com/office/drawing/2014/main" id="{00D5784A-0310-8413-2EFC-3107AC75E3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3" name="Freeform 164">
                  <a:extLst>
                    <a:ext uri="{FF2B5EF4-FFF2-40B4-BE49-F238E27FC236}">
                      <a16:creationId xmlns:a16="http://schemas.microsoft.com/office/drawing/2014/main" id="{564C147B-13D8-5C8E-5827-99773BC730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4" name="Freeform 165">
                  <a:extLst>
                    <a:ext uri="{FF2B5EF4-FFF2-40B4-BE49-F238E27FC236}">
                      <a16:creationId xmlns:a16="http://schemas.microsoft.com/office/drawing/2014/main" id="{1F177828-15AA-5C07-C4B0-DFCEEA00A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2" y="2778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5" name="Freeform 166">
                  <a:extLst>
                    <a:ext uri="{FF2B5EF4-FFF2-40B4-BE49-F238E27FC236}">
                      <a16:creationId xmlns:a16="http://schemas.microsoft.com/office/drawing/2014/main" id="{9FBEB07B-F949-63FC-27C2-F3C8C8DDE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2" y="2829"/>
                  <a:ext cx="12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6" name="Freeform 167">
                  <a:extLst>
                    <a:ext uri="{FF2B5EF4-FFF2-40B4-BE49-F238E27FC236}">
                      <a16:creationId xmlns:a16="http://schemas.microsoft.com/office/drawing/2014/main" id="{59EAB5C4-2140-8087-FBBC-EB6689FBDF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7" name="Freeform 168">
                  <a:extLst>
                    <a:ext uri="{FF2B5EF4-FFF2-40B4-BE49-F238E27FC236}">
                      <a16:creationId xmlns:a16="http://schemas.microsoft.com/office/drawing/2014/main" id="{609FA60D-F113-0DDC-1666-CE39271FD7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3" y="2869"/>
                  <a:ext cx="12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8" name="Freeform 169">
                  <a:extLst>
                    <a:ext uri="{FF2B5EF4-FFF2-40B4-BE49-F238E27FC236}">
                      <a16:creationId xmlns:a16="http://schemas.microsoft.com/office/drawing/2014/main" id="{0A1383C6-AACF-ABA5-F6A9-7DFF741A5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2" y="2866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9" name="Freeform 170">
                  <a:extLst>
                    <a:ext uri="{FF2B5EF4-FFF2-40B4-BE49-F238E27FC236}">
                      <a16:creationId xmlns:a16="http://schemas.microsoft.com/office/drawing/2014/main" id="{FD793DB7-AC74-E749-D9ED-DC2082E546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6" y="2886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0" name="Freeform 171">
                  <a:extLst>
                    <a:ext uri="{FF2B5EF4-FFF2-40B4-BE49-F238E27FC236}">
                      <a16:creationId xmlns:a16="http://schemas.microsoft.com/office/drawing/2014/main" id="{CA3FA762-DA1C-9640-3623-5769A87B45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86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1" name="Freeform 172">
                  <a:extLst>
                    <a:ext uri="{FF2B5EF4-FFF2-40B4-BE49-F238E27FC236}">
                      <a16:creationId xmlns:a16="http://schemas.microsoft.com/office/drawing/2014/main" id="{C48B5EEA-2945-9FE7-284C-2FE10E069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21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2" name="Freeform 173">
                  <a:extLst>
                    <a:ext uri="{FF2B5EF4-FFF2-40B4-BE49-F238E27FC236}">
                      <a16:creationId xmlns:a16="http://schemas.microsoft.com/office/drawing/2014/main" id="{4F0096CE-2096-4169-CA65-B3A6602EA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07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3" name="Freeform 174">
                  <a:extLst>
                    <a:ext uri="{FF2B5EF4-FFF2-40B4-BE49-F238E27FC236}">
                      <a16:creationId xmlns:a16="http://schemas.microsoft.com/office/drawing/2014/main" id="{2CF3E568-F21C-56DC-24F2-FBACE809A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677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4" name="Freeform 175">
                  <a:extLst>
                    <a:ext uri="{FF2B5EF4-FFF2-40B4-BE49-F238E27FC236}">
                      <a16:creationId xmlns:a16="http://schemas.microsoft.com/office/drawing/2014/main" id="{691C7BC5-BC24-10D0-3D23-7D99E255A5C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948" y="195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5" name="Freeform 176">
                  <a:extLst>
                    <a:ext uri="{FF2B5EF4-FFF2-40B4-BE49-F238E27FC236}">
                      <a16:creationId xmlns:a16="http://schemas.microsoft.com/office/drawing/2014/main" id="{EEE0BDF1-E3CC-6BCC-5F70-CD259D9475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38" y="197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6" name="Freeform 177">
                  <a:extLst>
                    <a:ext uri="{FF2B5EF4-FFF2-40B4-BE49-F238E27FC236}">
                      <a16:creationId xmlns:a16="http://schemas.microsoft.com/office/drawing/2014/main" id="{8CC83164-FEFE-E02D-2676-33ED55D077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3" y="1978"/>
                  <a:ext cx="5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7" name="Freeform 178">
                  <a:extLst>
                    <a:ext uri="{FF2B5EF4-FFF2-40B4-BE49-F238E27FC236}">
                      <a16:creationId xmlns:a16="http://schemas.microsoft.com/office/drawing/2014/main" id="{16952EE4-056D-FCE6-31D5-59C1D1043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1" y="203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8" name="Freeform 179">
                  <a:extLst>
                    <a:ext uri="{FF2B5EF4-FFF2-40B4-BE49-F238E27FC236}">
                      <a16:creationId xmlns:a16="http://schemas.microsoft.com/office/drawing/2014/main" id="{A2E4A964-F497-AA64-3CC8-3819BD50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768" y="2007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9" name="Freeform 180">
                  <a:extLst>
                    <a:ext uri="{FF2B5EF4-FFF2-40B4-BE49-F238E27FC236}">
                      <a16:creationId xmlns:a16="http://schemas.microsoft.com/office/drawing/2014/main" id="{75F77361-0999-1793-E400-65164537E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738" y="2004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0" name="Freeform 181">
                  <a:extLst>
                    <a:ext uri="{FF2B5EF4-FFF2-40B4-BE49-F238E27FC236}">
                      <a16:creationId xmlns:a16="http://schemas.microsoft.com/office/drawing/2014/main" id="{9C0939E0-7C7C-1BB3-2BF1-AC119FA8CD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20" y="218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1" name="Freeform 182">
                  <a:extLst>
                    <a:ext uri="{FF2B5EF4-FFF2-40B4-BE49-F238E27FC236}">
                      <a16:creationId xmlns:a16="http://schemas.microsoft.com/office/drawing/2014/main" id="{A2091DD2-CA5C-5498-2A45-B1001AB15B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28" y="222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2" name="Freeform 183">
                  <a:extLst>
                    <a:ext uri="{FF2B5EF4-FFF2-40B4-BE49-F238E27FC236}">
                      <a16:creationId xmlns:a16="http://schemas.microsoft.com/office/drawing/2014/main" id="{7534E5EA-4AF2-7EBE-B896-9775D1C02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20" y="2055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3" name="Freeform 184">
                  <a:extLst>
                    <a:ext uri="{FF2B5EF4-FFF2-40B4-BE49-F238E27FC236}">
                      <a16:creationId xmlns:a16="http://schemas.microsoft.com/office/drawing/2014/main" id="{0A8E6C7E-3630-EAED-B8D1-1A5E046DD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47" y="2083"/>
                  <a:ext cx="25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4" name="Freeform 185">
                  <a:extLst>
                    <a:ext uri="{FF2B5EF4-FFF2-40B4-BE49-F238E27FC236}">
                      <a16:creationId xmlns:a16="http://schemas.microsoft.com/office/drawing/2014/main" id="{BD2F8F77-A1C4-6CBD-9D92-0C27096E70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97" y="2157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5" name="Freeform 186">
                  <a:extLst>
                    <a:ext uri="{FF2B5EF4-FFF2-40B4-BE49-F238E27FC236}">
                      <a16:creationId xmlns:a16="http://schemas.microsoft.com/office/drawing/2014/main" id="{745BFDE3-B65F-D45F-775A-F7A1657C0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90" y="214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6" name="Freeform 187">
                  <a:extLst>
                    <a:ext uri="{FF2B5EF4-FFF2-40B4-BE49-F238E27FC236}">
                      <a16:creationId xmlns:a16="http://schemas.microsoft.com/office/drawing/2014/main" id="{28C20228-0D5A-E9D3-C70B-C0A288D0D3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03" y="2168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7" name="Freeform 188">
                  <a:extLst>
                    <a:ext uri="{FF2B5EF4-FFF2-40B4-BE49-F238E27FC236}">
                      <a16:creationId xmlns:a16="http://schemas.microsoft.com/office/drawing/2014/main" id="{5261467D-2888-0752-1BD5-B1E830C8D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83" y="2143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8" name="Freeform 189">
                  <a:extLst>
                    <a:ext uri="{FF2B5EF4-FFF2-40B4-BE49-F238E27FC236}">
                      <a16:creationId xmlns:a16="http://schemas.microsoft.com/office/drawing/2014/main" id="{E0E90520-9035-67F1-780F-69EEA36A9A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11" y="218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9" name="Freeform 190">
                  <a:extLst>
                    <a:ext uri="{FF2B5EF4-FFF2-40B4-BE49-F238E27FC236}">
                      <a16:creationId xmlns:a16="http://schemas.microsoft.com/office/drawing/2014/main" id="{397C5538-AC3F-5FF3-899C-36AD406F7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09" y="1964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0" name="Freeform 191">
                  <a:extLst>
                    <a:ext uri="{FF2B5EF4-FFF2-40B4-BE49-F238E27FC236}">
                      <a16:creationId xmlns:a16="http://schemas.microsoft.com/office/drawing/2014/main" id="{9CA0681E-A68D-735B-3FFD-40CFEE930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36" y="197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1" name="Freeform 192">
                  <a:extLst>
                    <a:ext uri="{FF2B5EF4-FFF2-40B4-BE49-F238E27FC236}">
                      <a16:creationId xmlns:a16="http://schemas.microsoft.com/office/drawing/2014/main" id="{4047211F-52AD-5B66-8D17-C3A34EB50C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50" y="1970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2" name="Freeform 193">
                  <a:extLst>
                    <a:ext uri="{FF2B5EF4-FFF2-40B4-BE49-F238E27FC236}">
                      <a16:creationId xmlns:a16="http://schemas.microsoft.com/office/drawing/2014/main" id="{BCF67029-C395-5E78-3EE9-667F4E9045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59" y="197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3" name="Freeform 194">
                  <a:extLst>
                    <a:ext uri="{FF2B5EF4-FFF2-40B4-BE49-F238E27FC236}">
                      <a16:creationId xmlns:a16="http://schemas.microsoft.com/office/drawing/2014/main" id="{841CD354-357E-8035-11C1-20FE13478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69" y="196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4" name="Freeform 195">
                  <a:extLst>
                    <a:ext uri="{FF2B5EF4-FFF2-40B4-BE49-F238E27FC236}">
                      <a16:creationId xmlns:a16="http://schemas.microsoft.com/office/drawing/2014/main" id="{C6149426-9DBB-3D3B-99B8-A08679FF78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31" y="227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5" name="Freeform 196">
                  <a:extLst>
                    <a:ext uri="{FF2B5EF4-FFF2-40B4-BE49-F238E27FC236}">
                      <a16:creationId xmlns:a16="http://schemas.microsoft.com/office/drawing/2014/main" id="{7A6FB1AE-F548-3ADE-8337-908708FFF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37" y="228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6" name="Freeform 197">
                  <a:extLst>
                    <a:ext uri="{FF2B5EF4-FFF2-40B4-BE49-F238E27FC236}">
                      <a16:creationId xmlns:a16="http://schemas.microsoft.com/office/drawing/2014/main" id="{B564ADAA-F930-AB88-EA79-9B842492E0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31" y="230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7" name="Freeform 198">
                  <a:extLst>
                    <a:ext uri="{FF2B5EF4-FFF2-40B4-BE49-F238E27FC236}">
                      <a16:creationId xmlns:a16="http://schemas.microsoft.com/office/drawing/2014/main" id="{3D06AD4E-CAE7-C4F0-267C-934E972709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31" y="2367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8" name="Freeform 199">
                  <a:extLst>
                    <a:ext uri="{FF2B5EF4-FFF2-40B4-BE49-F238E27FC236}">
                      <a16:creationId xmlns:a16="http://schemas.microsoft.com/office/drawing/2014/main" id="{07E6825E-B10F-2CFF-2E2B-A9921549D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25" y="235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9" name="Freeform 200">
                  <a:extLst>
                    <a:ext uri="{FF2B5EF4-FFF2-40B4-BE49-F238E27FC236}">
                      <a16:creationId xmlns:a16="http://schemas.microsoft.com/office/drawing/2014/main" id="{23BA3470-C53F-A4F8-5C85-29B797025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28" y="240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50" name="Freeform 201">
                  <a:extLst>
                    <a:ext uri="{FF2B5EF4-FFF2-40B4-BE49-F238E27FC236}">
                      <a16:creationId xmlns:a16="http://schemas.microsoft.com/office/drawing/2014/main" id="{A628B94B-885A-F74E-5661-0C290F94F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28" y="2457"/>
                  <a:ext cx="11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51" name="Freeform 202">
                  <a:extLst>
                    <a:ext uri="{FF2B5EF4-FFF2-40B4-BE49-F238E27FC236}">
                      <a16:creationId xmlns:a16="http://schemas.microsoft.com/office/drawing/2014/main" id="{BFD4E0A0-C9E3-2DB3-4496-6E5F56D3FD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23" y="245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52" name="Freeform 203">
                  <a:extLst>
                    <a:ext uri="{FF2B5EF4-FFF2-40B4-BE49-F238E27FC236}">
                      <a16:creationId xmlns:a16="http://schemas.microsoft.com/office/drawing/2014/main" id="{598D6F06-B606-DD66-C38E-DA30DD0308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00" y="249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53" name="Freeform 204">
                  <a:extLst>
                    <a:ext uri="{FF2B5EF4-FFF2-40B4-BE49-F238E27FC236}">
                      <a16:creationId xmlns:a16="http://schemas.microsoft.com/office/drawing/2014/main" id="{B7CC0B65-542E-E25D-6A2B-13CD9239C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08" y="249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8" name="Group 406">
                <a:extLst>
                  <a:ext uri="{FF2B5EF4-FFF2-40B4-BE49-F238E27FC236}">
                    <a16:creationId xmlns:a16="http://schemas.microsoft.com/office/drawing/2014/main" id="{EA062D53-7CFD-59EF-A4AB-71EAF5E39E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6" y="2327"/>
                <a:ext cx="3318" cy="2953"/>
                <a:chOff x="-2216" y="2327"/>
                <a:chExt cx="3318" cy="2953"/>
              </a:xfrm>
            </p:grpSpPr>
            <p:sp>
              <p:nvSpPr>
                <p:cNvPr id="24" name="Freeform 206">
                  <a:extLst>
                    <a:ext uri="{FF2B5EF4-FFF2-40B4-BE49-F238E27FC236}">
                      <a16:creationId xmlns:a16="http://schemas.microsoft.com/office/drawing/2014/main" id="{C0D29B83-A83F-F3EB-E653-E200BF697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03" y="2514"/>
                  <a:ext cx="22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" name="Freeform 207">
                  <a:extLst>
                    <a:ext uri="{FF2B5EF4-FFF2-40B4-BE49-F238E27FC236}">
                      <a16:creationId xmlns:a16="http://schemas.microsoft.com/office/drawing/2014/main" id="{3B31DDE2-B325-E244-E448-3C9AFC0FBB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93" y="2528"/>
                  <a:ext cx="23" cy="25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" name="Freeform 208">
                  <a:extLst>
                    <a:ext uri="{FF2B5EF4-FFF2-40B4-BE49-F238E27FC236}">
                      <a16:creationId xmlns:a16="http://schemas.microsoft.com/office/drawing/2014/main" id="{B98AE246-F3AE-FA7C-4E07-A914E5DDFE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27" y="2588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" name="Freeform 209">
                  <a:extLst>
                    <a:ext uri="{FF2B5EF4-FFF2-40B4-BE49-F238E27FC236}">
                      <a16:creationId xmlns:a16="http://schemas.microsoft.com/office/drawing/2014/main" id="{E06A6C58-3A43-8499-D466-50FA99879B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13" y="259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" name="Freeform 210">
                  <a:extLst>
                    <a:ext uri="{FF2B5EF4-FFF2-40B4-BE49-F238E27FC236}">
                      <a16:creationId xmlns:a16="http://schemas.microsoft.com/office/drawing/2014/main" id="{D100DA15-7FBD-F0D9-B642-F4548BDE3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784" y="2619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" name="Freeform 211">
                  <a:extLst>
                    <a:ext uri="{FF2B5EF4-FFF2-40B4-BE49-F238E27FC236}">
                      <a16:creationId xmlns:a16="http://schemas.microsoft.com/office/drawing/2014/main" id="{FD193523-998E-645D-5138-4109D8FDE1B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2" y="2327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" name="Freeform 212">
                  <a:extLst>
                    <a:ext uri="{FF2B5EF4-FFF2-40B4-BE49-F238E27FC236}">
                      <a16:creationId xmlns:a16="http://schemas.microsoft.com/office/drawing/2014/main" id="{29B18848-C1FA-CEBA-20F8-DEAA6B2CC3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" name="Freeform 213">
                  <a:extLst>
                    <a:ext uri="{FF2B5EF4-FFF2-40B4-BE49-F238E27FC236}">
                      <a16:creationId xmlns:a16="http://schemas.microsoft.com/office/drawing/2014/main" id="{D812CBA3-DEC8-F927-0A25-CCEDA71C6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" name="Freeform 214">
                  <a:extLst>
                    <a:ext uri="{FF2B5EF4-FFF2-40B4-BE49-F238E27FC236}">
                      <a16:creationId xmlns:a16="http://schemas.microsoft.com/office/drawing/2014/main" id="{BFD13006-C62B-D9DB-07F9-CD7A96C603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" y="2406"/>
                  <a:ext cx="13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" name="Freeform 215">
                  <a:extLst>
                    <a:ext uri="{FF2B5EF4-FFF2-40B4-BE49-F238E27FC236}">
                      <a16:creationId xmlns:a16="http://schemas.microsoft.com/office/drawing/2014/main" id="{90DF1E0F-35BB-AB64-478F-5594B3A2B0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" y="2378"/>
                  <a:ext cx="15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" name="Freeform 216">
                  <a:extLst>
                    <a:ext uri="{FF2B5EF4-FFF2-40B4-BE49-F238E27FC236}">
                      <a16:creationId xmlns:a16="http://schemas.microsoft.com/office/drawing/2014/main" id="{1C1C1867-2E0F-29A3-070F-D28FD9152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" name="Freeform 217">
                  <a:extLst>
                    <a:ext uri="{FF2B5EF4-FFF2-40B4-BE49-F238E27FC236}">
                      <a16:creationId xmlns:a16="http://schemas.microsoft.com/office/drawing/2014/main" id="{7A54CD72-8309-B41E-F0FB-8E27EF48B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Freeform 218">
                  <a:extLst>
                    <a:ext uri="{FF2B5EF4-FFF2-40B4-BE49-F238E27FC236}">
                      <a16:creationId xmlns:a16="http://schemas.microsoft.com/office/drawing/2014/main" id="{70B02804-94E1-9923-643B-3CF90F842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" name="Freeform 219">
                  <a:extLst>
                    <a:ext uri="{FF2B5EF4-FFF2-40B4-BE49-F238E27FC236}">
                      <a16:creationId xmlns:a16="http://schemas.microsoft.com/office/drawing/2014/main" id="{CC437109-5F51-37BB-0E64-7BD0CD69E2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" name="Freeform 220">
                  <a:extLst>
                    <a:ext uri="{FF2B5EF4-FFF2-40B4-BE49-F238E27FC236}">
                      <a16:creationId xmlns:a16="http://schemas.microsoft.com/office/drawing/2014/main" id="{67F3AE42-C638-E83D-B14F-EC1D97DB7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" y="2455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" name="Freeform 221">
                  <a:extLst>
                    <a:ext uri="{FF2B5EF4-FFF2-40B4-BE49-F238E27FC236}">
                      <a16:creationId xmlns:a16="http://schemas.microsoft.com/office/drawing/2014/main" id="{283F63D5-F505-A26D-09F3-E9566D6EE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" y="2528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" name="Freeform 222">
                  <a:extLst>
                    <a:ext uri="{FF2B5EF4-FFF2-40B4-BE49-F238E27FC236}">
                      <a16:creationId xmlns:a16="http://schemas.microsoft.com/office/drawing/2014/main" id="{F97EF261-99B1-6ABE-6A77-6AE17475F1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" y="2520"/>
                  <a:ext cx="22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" name="Freeform 223">
                  <a:extLst>
                    <a:ext uri="{FF2B5EF4-FFF2-40B4-BE49-F238E27FC236}">
                      <a16:creationId xmlns:a16="http://schemas.microsoft.com/office/drawing/2014/main" id="{4DDFBC33-D8AA-6686-E3EF-67850FBE7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" name="Freeform 224">
                  <a:extLst>
                    <a:ext uri="{FF2B5EF4-FFF2-40B4-BE49-F238E27FC236}">
                      <a16:creationId xmlns:a16="http://schemas.microsoft.com/office/drawing/2014/main" id="{942B02A2-AA6D-18F6-0550-8A5C373DE8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" y="2514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" name="Freeform 225">
                  <a:extLst>
                    <a:ext uri="{FF2B5EF4-FFF2-40B4-BE49-F238E27FC236}">
                      <a16:creationId xmlns:a16="http://schemas.microsoft.com/office/drawing/2014/main" id="{2F655D3D-644D-F47E-8C80-664C1FDE1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" name="Freeform 226">
                  <a:extLst>
                    <a:ext uri="{FF2B5EF4-FFF2-40B4-BE49-F238E27FC236}">
                      <a16:creationId xmlns:a16="http://schemas.microsoft.com/office/drawing/2014/main" id="{6A7A3CEE-DB51-99C8-322E-6A421484A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" name="Freeform 227">
                  <a:extLst>
                    <a:ext uri="{FF2B5EF4-FFF2-40B4-BE49-F238E27FC236}">
                      <a16:creationId xmlns:a16="http://schemas.microsoft.com/office/drawing/2014/main" id="{77CF6AAA-2BE4-9EF7-095D-C4A48379D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" name="Freeform 228">
                  <a:extLst>
                    <a:ext uri="{FF2B5EF4-FFF2-40B4-BE49-F238E27FC236}">
                      <a16:creationId xmlns:a16="http://schemas.microsoft.com/office/drawing/2014/main" id="{9EC8F898-B2CD-5AF9-F7EA-9BCAB33EE8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" name="Freeform 229">
                  <a:extLst>
                    <a:ext uri="{FF2B5EF4-FFF2-40B4-BE49-F238E27FC236}">
                      <a16:creationId xmlns:a16="http://schemas.microsoft.com/office/drawing/2014/main" id="{F5E2430E-64A8-BA9E-3D80-2F68476F5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8" y="2344"/>
                  <a:ext cx="12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" name="Freeform 230">
                  <a:extLst>
                    <a:ext uri="{FF2B5EF4-FFF2-40B4-BE49-F238E27FC236}">
                      <a16:creationId xmlns:a16="http://schemas.microsoft.com/office/drawing/2014/main" id="{22857352-9BE2-2B5F-A063-791D2EB772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" name="Freeform 231">
                  <a:extLst>
                    <a:ext uri="{FF2B5EF4-FFF2-40B4-BE49-F238E27FC236}">
                      <a16:creationId xmlns:a16="http://schemas.microsoft.com/office/drawing/2014/main" id="{6034787B-1F25-68B6-DCF7-C40A23C44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" name="Freeform 232">
                  <a:extLst>
                    <a:ext uri="{FF2B5EF4-FFF2-40B4-BE49-F238E27FC236}">
                      <a16:creationId xmlns:a16="http://schemas.microsoft.com/office/drawing/2014/main" id="{00CBFA10-5E07-59D5-F93E-0AD55374A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" name="Freeform 233">
                  <a:extLst>
                    <a:ext uri="{FF2B5EF4-FFF2-40B4-BE49-F238E27FC236}">
                      <a16:creationId xmlns:a16="http://schemas.microsoft.com/office/drawing/2014/main" id="{0A87DFD8-3B12-835B-994B-2910CB16C2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" y="2676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" name="Freeform 234">
                  <a:extLst>
                    <a:ext uri="{FF2B5EF4-FFF2-40B4-BE49-F238E27FC236}">
                      <a16:creationId xmlns:a16="http://schemas.microsoft.com/office/drawing/2014/main" id="{5F23FEBC-B6B5-0190-C8C3-84381F51F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" name="Freeform 235">
                  <a:extLst>
                    <a:ext uri="{FF2B5EF4-FFF2-40B4-BE49-F238E27FC236}">
                      <a16:creationId xmlns:a16="http://schemas.microsoft.com/office/drawing/2014/main" id="{CE50A15E-B8AC-06BA-77F3-60B9E86F1E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" name="Freeform 236">
                  <a:extLst>
                    <a:ext uri="{FF2B5EF4-FFF2-40B4-BE49-F238E27FC236}">
                      <a16:creationId xmlns:a16="http://schemas.microsoft.com/office/drawing/2014/main" id="{B7CB43AF-7056-8995-59E4-BBA99AA8E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" y="2778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5" name="Freeform 237">
                  <a:extLst>
                    <a:ext uri="{FF2B5EF4-FFF2-40B4-BE49-F238E27FC236}">
                      <a16:creationId xmlns:a16="http://schemas.microsoft.com/office/drawing/2014/main" id="{01172F4F-2161-0323-8F17-F89F2DF551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" y="2829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6" name="Freeform 238">
                  <a:extLst>
                    <a:ext uri="{FF2B5EF4-FFF2-40B4-BE49-F238E27FC236}">
                      <a16:creationId xmlns:a16="http://schemas.microsoft.com/office/drawing/2014/main" id="{D73D85C3-ED1B-ADBA-C8AB-C1F6D85AB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7" name="Freeform 239">
                  <a:extLst>
                    <a:ext uri="{FF2B5EF4-FFF2-40B4-BE49-F238E27FC236}">
                      <a16:creationId xmlns:a16="http://schemas.microsoft.com/office/drawing/2014/main" id="{A1A4B946-F36B-BEC9-5E43-78DA0385B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" y="2869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8" name="Freeform 240">
                  <a:extLst>
                    <a:ext uri="{FF2B5EF4-FFF2-40B4-BE49-F238E27FC236}">
                      <a16:creationId xmlns:a16="http://schemas.microsoft.com/office/drawing/2014/main" id="{3D7B35F2-4F71-588C-4E0E-C908132E19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" y="2866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9" name="Freeform 241">
                  <a:extLst>
                    <a:ext uri="{FF2B5EF4-FFF2-40B4-BE49-F238E27FC236}">
                      <a16:creationId xmlns:a16="http://schemas.microsoft.com/office/drawing/2014/main" id="{CAFE269E-304E-7BFC-0BC2-A6ADDDB32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" y="2886"/>
                  <a:ext cx="21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0" name="Freeform 242">
                  <a:extLst>
                    <a:ext uri="{FF2B5EF4-FFF2-40B4-BE49-F238E27FC236}">
                      <a16:creationId xmlns:a16="http://schemas.microsoft.com/office/drawing/2014/main" id="{6CA3D797-3C3D-7C5B-E1DC-F9158624AB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1" name="Freeform 243">
                  <a:extLst>
                    <a:ext uri="{FF2B5EF4-FFF2-40B4-BE49-F238E27FC236}">
                      <a16:creationId xmlns:a16="http://schemas.microsoft.com/office/drawing/2014/main" id="{24AD764C-6C12-70BA-0DD2-3A1DA33A2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2" name="Freeform 244">
                  <a:extLst>
                    <a:ext uri="{FF2B5EF4-FFF2-40B4-BE49-F238E27FC236}">
                      <a16:creationId xmlns:a16="http://schemas.microsoft.com/office/drawing/2014/main" id="{6985A1E9-530E-619E-7B5A-DCD23BA8EE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3" name="Freeform 245">
                  <a:extLst>
                    <a:ext uri="{FF2B5EF4-FFF2-40B4-BE49-F238E27FC236}">
                      <a16:creationId xmlns:a16="http://schemas.microsoft.com/office/drawing/2014/main" id="{92F86382-30A0-1313-CF9C-918272E6F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246">
                  <a:extLst>
                    <a:ext uri="{FF2B5EF4-FFF2-40B4-BE49-F238E27FC236}">
                      <a16:creationId xmlns:a16="http://schemas.microsoft.com/office/drawing/2014/main" id="{3705984A-529A-34F2-ED03-676A3FC06E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6" y="3220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247">
                  <a:extLst>
                    <a:ext uri="{FF2B5EF4-FFF2-40B4-BE49-F238E27FC236}">
                      <a16:creationId xmlns:a16="http://schemas.microsoft.com/office/drawing/2014/main" id="{3B28489B-C0E0-D97B-50A2-7A213C987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5" y="3237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248">
                  <a:extLst>
                    <a:ext uri="{FF2B5EF4-FFF2-40B4-BE49-F238E27FC236}">
                      <a16:creationId xmlns:a16="http://schemas.microsoft.com/office/drawing/2014/main" id="{93A70840-F0A8-DC70-1B71-6637606D3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" y="3243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249">
                  <a:extLst>
                    <a:ext uri="{FF2B5EF4-FFF2-40B4-BE49-F238E27FC236}">
                      <a16:creationId xmlns:a16="http://schemas.microsoft.com/office/drawing/2014/main" id="{F6512D36-4899-7BAC-20CE-8B0647E3DD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3" y="3300"/>
                  <a:ext cx="12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250">
                  <a:extLst>
                    <a:ext uri="{FF2B5EF4-FFF2-40B4-BE49-F238E27FC236}">
                      <a16:creationId xmlns:a16="http://schemas.microsoft.com/office/drawing/2014/main" id="{DD4F8AFA-FDEF-5E18-9852-23E1578832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" y="3272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251">
                  <a:extLst>
                    <a:ext uri="{FF2B5EF4-FFF2-40B4-BE49-F238E27FC236}">
                      <a16:creationId xmlns:a16="http://schemas.microsoft.com/office/drawing/2014/main" id="{08919108-2312-2D4E-C4C9-E7F48C3A39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" y="3269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252">
                  <a:extLst>
                    <a:ext uri="{FF2B5EF4-FFF2-40B4-BE49-F238E27FC236}">
                      <a16:creationId xmlns:a16="http://schemas.microsoft.com/office/drawing/2014/main" id="{74F1B26C-93CB-50B5-5A10-7D6254E3E9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" y="3453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253">
                  <a:extLst>
                    <a:ext uri="{FF2B5EF4-FFF2-40B4-BE49-F238E27FC236}">
                      <a16:creationId xmlns:a16="http://schemas.microsoft.com/office/drawing/2014/main" id="{A08A2216-6727-08E8-1934-C9232C2D86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" y="3490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254">
                  <a:extLst>
                    <a:ext uri="{FF2B5EF4-FFF2-40B4-BE49-F238E27FC236}">
                      <a16:creationId xmlns:a16="http://schemas.microsoft.com/office/drawing/2014/main" id="{36B50FD5-C037-48BE-32A7-2D446B9AE1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" y="3320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255">
                  <a:extLst>
                    <a:ext uri="{FF2B5EF4-FFF2-40B4-BE49-F238E27FC236}">
                      <a16:creationId xmlns:a16="http://schemas.microsoft.com/office/drawing/2014/main" id="{C27667BE-0EC6-CB31-3B2C-251C96DF7F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" y="3348"/>
                  <a:ext cx="26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256">
                  <a:extLst>
                    <a:ext uri="{FF2B5EF4-FFF2-40B4-BE49-F238E27FC236}">
                      <a16:creationId xmlns:a16="http://schemas.microsoft.com/office/drawing/2014/main" id="{097666B7-AD6C-D1FB-CC30-F02BB8AA9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" y="3422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257">
                  <a:extLst>
                    <a:ext uri="{FF2B5EF4-FFF2-40B4-BE49-F238E27FC236}">
                      <a16:creationId xmlns:a16="http://schemas.microsoft.com/office/drawing/2014/main" id="{DA1B8CDC-FFC4-B606-9662-2675BCA7F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" y="3413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258">
                  <a:extLst>
                    <a:ext uri="{FF2B5EF4-FFF2-40B4-BE49-F238E27FC236}">
                      <a16:creationId xmlns:a16="http://schemas.microsoft.com/office/drawing/2014/main" id="{0C5FDCE0-11D9-B184-DC32-B38EF98531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" y="3433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259">
                  <a:extLst>
                    <a:ext uri="{FF2B5EF4-FFF2-40B4-BE49-F238E27FC236}">
                      <a16:creationId xmlns:a16="http://schemas.microsoft.com/office/drawing/2014/main" id="{21623E9D-852B-1330-3513-1607B5285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" y="3408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260">
                  <a:extLst>
                    <a:ext uri="{FF2B5EF4-FFF2-40B4-BE49-F238E27FC236}">
                      <a16:creationId xmlns:a16="http://schemas.microsoft.com/office/drawing/2014/main" id="{D5B2343C-E356-0C38-029C-3A965D77C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" y="3447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261">
                  <a:extLst>
                    <a:ext uri="{FF2B5EF4-FFF2-40B4-BE49-F238E27FC236}">
                      <a16:creationId xmlns:a16="http://schemas.microsoft.com/office/drawing/2014/main" id="{F992007A-C33E-C672-ECA2-7006A8410D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5" y="3229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262">
                  <a:extLst>
                    <a:ext uri="{FF2B5EF4-FFF2-40B4-BE49-F238E27FC236}">
                      <a16:creationId xmlns:a16="http://schemas.microsoft.com/office/drawing/2014/main" id="{B525AB01-4A36-95A7-D29D-418442044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8" y="3240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263">
                  <a:extLst>
                    <a:ext uri="{FF2B5EF4-FFF2-40B4-BE49-F238E27FC236}">
                      <a16:creationId xmlns:a16="http://schemas.microsoft.com/office/drawing/2014/main" id="{E0EDA484-0E02-71D6-F217-E28A516FD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3" y="3235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264">
                  <a:extLst>
                    <a:ext uri="{FF2B5EF4-FFF2-40B4-BE49-F238E27FC236}">
                      <a16:creationId xmlns:a16="http://schemas.microsoft.com/office/drawing/2014/main" id="{D6B02635-1112-D85B-FF03-74333967E8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5" y="3237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265">
                  <a:extLst>
                    <a:ext uri="{FF2B5EF4-FFF2-40B4-BE49-F238E27FC236}">
                      <a16:creationId xmlns:a16="http://schemas.microsoft.com/office/drawing/2014/main" id="{E3879D88-6864-648B-2073-24F679E1B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4" y="3232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266">
                  <a:extLst>
                    <a:ext uri="{FF2B5EF4-FFF2-40B4-BE49-F238E27FC236}">
                      <a16:creationId xmlns:a16="http://schemas.microsoft.com/office/drawing/2014/main" id="{B3C12D75-58BD-20ED-BA6E-C7BD52479D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" y="3541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267">
                  <a:extLst>
                    <a:ext uri="{FF2B5EF4-FFF2-40B4-BE49-F238E27FC236}">
                      <a16:creationId xmlns:a16="http://schemas.microsoft.com/office/drawing/2014/main" id="{F15C8E21-A419-2CE9-D443-5072094A8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7" y="3549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268">
                  <a:extLst>
                    <a:ext uri="{FF2B5EF4-FFF2-40B4-BE49-F238E27FC236}">
                      <a16:creationId xmlns:a16="http://schemas.microsoft.com/office/drawing/2014/main" id="{B428322B-093A-E624-8BF9-36A7F4978A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" y="3569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269">
                  <a:extLst>
                    <a:ext uri="{FF2B5EF4-FFF2-40B4-BE49-F238E27FC236}">
                      <a16:creationId xmlns:a16="http://schemas.microsoft.com/office/drawing/2014/main" id="{2E9A77BE-CB97-A70A-6BF2-021C62E986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" y="3632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270">
                  <a:extLst>
                    <a:ext uri="{FF2B5EF4-FFF2-40B4-BE49-F238E27FC236}">
                      <a16:creationId xmlns:a16="http://schemas.microsoft.com/office/drawing/2014/main" id="{4493074E-1449-BB36-A02A-9CB3ED875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" y="3623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271">
                  <a:extLst>
                    <a:ext uri="{FF2B5EF4-FFF2-40B4-BE49-F238E27FC236}">
                      <a16:creationId xmlns:a16="http://schemas.microsoft.com/office/drawing/2014/main" id="{78AE8A9A-344F-68A6-694B-602806257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" y="3671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272">
                  <a:extLst>
                    <a:ext uri="{FF2B5EF4-FFF2-40B4-BE49-F238E27FC236}">
                      <a16:creationId xmlns:a16="http://schemas.microsoft.com/office/drawing/2014/main" id="{B4FEEF99-AD2A-6290-A691-7C0E1AEADF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" y="3722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273">
                  <a:extLst>
                    <a:ext uri="{FF2B5EF4-FFF2-40B4-BE49-F238E27FC236}">
                      <a16:creationId xmlns:a16="http://schemas.microsoft.com/office/drawing/2014/main" id="{702880A2-8048-A255-84D3-914961517E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" y="3722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274">
                  <a:extLst>
                    <a:ext uri="{FF2B5EF4-FFF2-40B4-BE49-F238E27FC236}">
                      <a16:creationId xmlns:a16="http://schemas.microsoft.com/office/drawing/2014/main" id="{2F1ED977-95E2-05EC-1728-A80803ECB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" y="3762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275">
                  <a:extLst>
                    <a:ext uri="{FF2B5EF4-FFF2-40B4-BE49-F238E27FC236}">
                      <a16:creationId xmlns:a16="http://schemas.microsoft.com/office/drawing/2014/main" id="{017A6AB6-4E32-3478-844F-910406BEB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" y="3759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276">
                  <a:extLst>
                    <a:ext uri="{FF2B5EF4-FFF2-40B4-BE49-F238E27FC236}">
                      <a16:creationId xmlns:a16="http://schemas.microsoft.com/office/drawing/2014/main" id="{ECF360CA-47EB-3BAD-68B6-99A60AD6C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" y="3779"/>
                  <a:ext cx="21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277">
                  <a:extLst>
                    <a:ext uri="{FF2B5EF4-FFF2-40B4-BE49-F238E27FC236}">
                      <a16:creationId xmlns:a16="http://schemas.microsoft.com/office/drawing/2014/main" id="{7F54E4EB-544A-4CCF-E9FC-8F2F16C77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" y="3793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278">
                  <a:extLst>
                    <a:ext uri="{FF2B5EF4-FFF2-40B4-BE49-F238E27FC236}">
                      <a16:creationId xmlns:a16="http://schemas.microsoft.com/office/drawing/2014/main" id="{677712F8-E3B1-D581-4D7E-50EF35C0C1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6" y="3853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279">
                  <a:extLst>
                    <a:ext uri="{FF2B5EF4-FFF2-40B4-BE49-F238E27FC236}">
                      <a16:creationId xmlns:a16="http://schemas.microsoft.com/office/drawing/2014/main" id="{E8EC65FF-47F8-5CB2-B2FA-13B374E32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" y="3861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280">
                  <a:extLst>
                    <a:ext uri="{FF2B5EF4-FFF2-40B4-BE49-F238E27FC236}">
                      <a16:creationId xmlns:a16="http://schemas.microsoft.com/office/drawing/2014/main" id="{C5ACC680-5B66-C704-420F-80FF3310A7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" y="3884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281">
                  <a:extLst>
                    <a:ext uri="{FF2B5EF4-FFF2-40B4-BE49-F238E27FC236}">
                      <a16:creationId xmlns:a16="http://schemas.microsoft.com/office/drawing/2014/main" id="{D6BFF5AD-14D5-5F74-0714-A4D8ECF59D7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9" y="412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6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1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1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3"/>
                        <a:pt x="520" y="257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9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5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3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3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8" y="291"/>
                        <a:pt x="518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3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1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6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6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2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6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4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282">
                  <a:extLst>
                    <a:ext uri="{FF2B5EF4-FFF2-40B4-BE49-F238E27FC236}">
                      <a16:creationId xmlns:a16="http://schemas.microsoft.com/office/drawing/2014/main" id="{6539F08A-2532-3BD7-4D44-EC681FD63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" y="414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283">
                  <a:extLst>
                    <a:ext uri="{FF2B5EF4-FFF2-40B4-BE49-F238E27FC236}">
                      <a16:creationId xmlns:a16="http://schemas.microsoft.com/office/drawing/2014/main" id="{1A2DA0C9-B4EA-08DD-9720-E52A97DE6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" y="4148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284">
                  <a:extLst>
                    <a:ext uri="{FF2B5EF4-FFF2-40B4-BE49-F238E27FC236}">
                      <a16:creationId xmlns:a16="http://schemas.microsoft.com/office/drawing/2014/main" id="{2938D664-C4BE-1599-DAE6-CBA50E0E8F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8" y="420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285">
                  <a:extLst>
                    <a:ext uri="{FF2B5EF4-FFF2-40B4-BE49-F238E27FC236}">
                      <a16:creationId xmlns:a16="http://schemas.microsoft.com/office/drawing/2014/main" id="{8B0C6637-C75C-8C51-E7D4-137C1C3768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" y="4176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286">
                  <a:extLst>
                    <a:ext uri="{FF2B5EF4-FFF2-40B4-BE49-F238E27FC236}">
                      <a16:creationId xmlns:a16="http://schemas.microsoft.com/office/drawing/2014/main" id="{4E9B9885-8B3E-C20F-AC78-5A1DA607B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" y="4173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287">
                  <a:extLst>
                    <a:ext uri="{FF2B5EF4-FFF2-40B4-BE49-F238E27FC236}">
                      <a16:creationId xmlns:a16="http://schemas.microsoft.com/office/drawing/2014/main" id="{C415564C-689A-261A-3957-A075A6BEB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" y="435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288">
                  <a:extLst>
                    <a:ext uri="{FF2B5EF4-FFF2-40B4-BE49-F238E27FC236}">
                      <a16:creationId xmlns:a16="http://schemas.microsoft.com/office/drawing/2014/main" id="{AAC75036-11FB-A2E6-9FB5-7EA53441B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" y="439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289">
                  <a:extLst>
                    <a:ext uri="{FF2B5EF4-FFF2-40B4-BE49-F238E27FC236}">
                      <a16:creationId xmlns:a16="http://schemas.microsoft.com/office/drawing/2014/main" id="{E32EE3A2-52C3-7E4C-1895-1FC5CCA0E3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9" y="4224"/>
                  <a:ext cx="22" cy="18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290">
                  <a:extLst>
                    <a:ext uri="{FF2B5EF4-FFF2-40B4-BE49-F238E27FC236}">
                      <a16:creationId xmlns:a16="http://schemas.microsoft.com/office/drawing/2014/main" id="{154BB6DC-208A-391A-3DEE-7890927A71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" y="4253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291">
                  <a:extLst>
                    <a:ext uri="{FF2B5EF4-FFF2-40B4-BE49-F238E27FC236}">
                      <a16:creationId xmlns:a16="http://schemas.microsoft.com/office/drawing/2014/main" id="{F4BFDC85-6C52-6C1D-E816-0F80E41CF7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" y="4327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292">
                  <a:extLst>
                    <a:ext uri="{FF2B5EF4-FFF2-40B4-BE49-F238E27FC236}">
                      <a16:creationId xmlns:a16="http://schemas.microsoft.com/office/drawing/2014/main" id="{78A2EA89-9CA7-744D-5120-FAFEF4B77C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" y="431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293">
                  <a:extLst>
                    <a:ext uri="{FF2B5EF4-FFF2-40B4-BE49-F238E27FC236}">
                      <a16:creationId xmlns:a16="http://schemas.microsoft.com/office/drawing/2014/main" id="{DDE42CCD-49B9-75E5-C846-C562B21F6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" y="4338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294">
                  <a:extLst>
                    <a:ext uri="{FF2B5EF4-FFF2-40B4-BE49-F238E27FC236}">
                      <a16:creationId xmlns:a16="http://schemas.microsoft.com/office/drawing/2014/main" id="{0F5BB744-D3A5-059E-D440-8436AEDE5B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" y="4312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295">
                  <a:extLst>
                    <a:ext uri="{FF2B5EF4-FFF2-40B4-BE49-F238E27FC236}">
                      <a16:creationId xmlns:a16="http://schemas.microsoft.com/office/drawing/2014/main" id="{CF3340EA-2BCF-D304-C28E-AB426B69E9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" y="435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296">
                  <a:extLst>
                    <a:ext uri="{FF2B5EF4-FFF2-40B4-BE49-F238E27FC236}">
                      <a16:creationId xmlns:a16="http://schemas.microsoft.com/office/drawing/2014/main" id="{FC295D02-1638-9FAF-148D-DE50BFB9C9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" y="4134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297">
                  <a:extLst>
                    <a:ext uri="{FF2B5EF4-FFF2-40B4-BE49-F238E27FC236}">
                      <a16:creationId xmlns:a16="http://schemas.microsoft.com/office/drawing/2014/main" id="{364D0958-A735-F447-2E0B-1421EB2DE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" y="414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298">
                  <a:extLst>
                    <a:ext uri="{FF2B5EF4-FFF2-40B4-BE49-F238E27FC236}">
                      <a16:creationId xmlns:a16="http://schemas.microsoft.com/office/drawing/2014/main" id="{436AE3B6-2B45-B7A0-CE4B-2AC1331719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" y="4139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299">
                  <a:extLst>
                    <a:ext uri="{FF2B5EF4-FFF2-40B4-BE49-F238E27FC236}">
                      <a16:creationId xmlns:a16="http://schemas.microsoft.com/office/drawing/2014/main" id="{27DD6A87-7E02-4B31-3675-74E5D6013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" y="414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300">
                  <a:extLst>
                    <a:ext uri="{FF2B5EF4-FFF2-40B4-BE49-F238E27FC236}">
                      <a16:creationId xmlns:a16="http://schemas.microsoft.com/office/drawing/2014/main" id="{F8A21D06-D9D8-B4D4-47C7-C2602CF7D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" y="413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301">
                  <a:extLst>
                    <a:ext uri="{FF2B5EF4-FFF2-40B4-BE49-F238E27FC236}">
                      <a16:creationId xmlns:a16="http://schemas.microsoft.com/office/drawing/2014/main" id="{D5D8FBDF-BC85-90E7-9C66-ABDD767EF7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" y="444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302">
                  <a:extLst>
                    <a:ext uri="{FF2B5EF4-FFF2-40B4-BE49-F238E27FC236}">
                      <a16:creationId xmlns:a16="http://schemas.microsoft.com/office/drawing/2014/main" id="{1A4C1AFB-3E2E-E681-8855-7DD745F040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" y="445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303">
                  <a:extLst>
                    <a:ext uri="{FF2B5EF4-FFF2-40B4-BE49-F238E27FC236}">
                      <a16:creationId xmlns:a16="http://schemas.microsoft.com/office/drawing/2014/main" id="{1D67420C-C2C1-C613-DFC8-1FED094DD5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" y="447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304">
                  <a:extLst>
                    <a:ext uri="{FF2B5EF4-FFF2-40B4-BE49-F238E27FC236}">
                      <a16:creationId xmlns:a16="http://schemas.microsoft.com/office/drawing/2014/main" id="{9CFFD2D3-4234-FBC3-12E9-A645E88239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" y="4536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305">
                  <a:extLst>
                    <a:ext uri="{FF2B5EF4-FFF2-40B4-BE49-F238E27FC236}">
                      <a16:creationId xmlns:a16="http://schemas.microsoft.com/office/drawing/2014/main" id="{1C518A0C-AC25-1793-A5A0-42D9E6E6B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" y="452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306">
                  <a:extLst>
                    <a:ext uri="{FF2B5EF4-FFF2-40B4-BE49-F238E27FC236}">
                      <a16:creationId xmlns:a16="http://schemas.microsoft.com/office/drawing/2014/main" id="{0C05DD07-CC15-EBE5-D61F-1EDA8B1A4D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" y="457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307">
                  <a:extLst>
                    <a:ext uri="{FF2B5EF4-FFF2-40B4-BE49-F238E27FC236}">
                      <a16:creationId xmlns:a16="http://schemas.microsoft.com/office/drawing/2014/main" id="{CFE46CCF-2BBE-277A-3F24-4C2645380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" y="4627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308">
                  <a:extLst>
                    <a:ext uri="{FF2B5EF4-FFF2-40B4-BE49-F238E27FC236}">
                      <a16:creationId xmlns:a16="http://schemas.microsoft.com/office/drawing/2014/main" id="{7F4FBC0C-F38A-F354-7D6C-4AD89F1E6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" y="462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309">
                  <a:extLst>
                    <a:ext uri="{FF2B5EF4-FFF2-40B4-BE49-F238E27FC236}">
                      <a16:creationId xmlns:a16="http://schemas.microsoft.com/office/drawing/2014/main" id="{26662221-6A81-1408-35A9-0808A77237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" y="466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310">
                  <a:extLst>
                    <a:ext uri="{FF2B5EF4-FFF2-40B4-BE49-F238E27FC236}">
                      <a16:creationId xmlns:a16="http://schemas.microsoft.com/office/drawing/2014/main" id="{BE243A04-CD3A-6D96-143F-A6566B9B76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" y="466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311">
                  <a:extLst>
                    <a:ext uri="{FF2B5EF4-FFF2-40B4-BE49-F238E27FC236}">
                      <a16:creationId xmlns:a16="http://schemas.microsoft.com/office/drawing/2014/main" id="{8B8BFA49-B0E1-0E1B-ECB8-B1131AA6B6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" y="4684"/>
                  <a:ext cx="22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312">
                  <a:extLst>
                    <a:ext uri="{FF2B5EF4-FFF2-40B4-BE49-F238E27FC236}">
                      <a16:creationId xmlns:a16="http://schemas.microsoft.com/office/drawing/2014/main" id="{00AADB46-C773-6A8F-231F-1FE3778CEC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" y="4698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313">
                  <a:extLst>
                    <a:ext uri="{FF2B5EF4-FFF2-40B4-BE49-F238E27FC236}">
                      <a16:creationId xmlns:a16="http://schemas.microsoft.com/office/drawing/2014/main" id="{230AEF0F-B4D9-4988-E251-9553B4EDD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" y="4758"/>
                  <a:ext cx="18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314">
                  <a:extLst>
                    <a:ext uri="{FF2B5EF4-FFF2-40B4-BE49-F238E27FC236}">
                      <a16:creationId xmlns:a16="http://schemas.microsoft.com/office/drawing/2014/main" id="{24FF67FB-5754-136E-0CE6-56197CF17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" y="476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315">
                  <a:extLst>
                    <a:ext uri="{FF2B5EF4-FFF2-40B4-BE49-F238E27FC236}">
                      <a16:creationId xmlns:a16="http://schemas.microsoft.com/office/drawing/2014/main" id="{1A858565-3119-F31F-1B66-82875E63F0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" y="4789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316">
                  <a:extLst>
                    <a:ext uri="{FF2B5EF4-FFF2-40B4-BE49-F238E27FC236}">
                      <a16:creationId xmlns:a16="http://schemas.microsoft.com/office/drawing/2014/main" id="{FB3C5E48-AC49-CE60-FCBB-508148ED0AC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928" y="4528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3"/>
                        <a:pt x="273" y="1"/>
                        <a:pt x="251" y="1"/>
                      </a:cubicBezTo>
                      <a:cubicBezTo>
                        <a:pt x="251" y="1"/>
                        <a:pt x="251" y="1"/>
                        <a:pt x="251" y="0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9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7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9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4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4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3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7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5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7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8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60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2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6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4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8"/>
                        <a:pt x="512" y="229"/>
                        <a:pt x="520" y="229"/>
                      </a:cubicBezTo>
                      <a:cubicBezTo>
                        <a:pt x="520" y="231"/>
                        <a:pt x="520" y="234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2"/>
                        <a:pt x="489" y="256"/>
                        <a:pt x="490" y="261"/>
                      </a:cubicBezTo>
                      <a:cubicBezTo>
                        <a:pt x="490" y="266"/>
                        <a:pt x="491" y="272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7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8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9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1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1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5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1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1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1"/>
                        <a:pt x="156" y="21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7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40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2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6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4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7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7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7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1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1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9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1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1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1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1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9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7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7"/>
                        <a:pt x="143" y="497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7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317">
                  <a:extLst>
                    <a:ext uri="{FF2B5EF4-FFF2-40B4-BE49-F238E27FC236}">
                      <a16:creationId xmlns:a16="http://schemas.microsoft.com/office/drawing/2014/main" id="{9C5E9C6F-4C87-EA3F-80D9-73AB41D294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8" y="4545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318">
                  <a:extLst>
                    <a:ext uri="{FF2B5EF4-FFF2-40B4-BE49-F238E27FC236}">
                      <a16:creationId xmlns:a16="http://schemas.microsoft.com/office/drawing/2014/main" id="{B5374710-385A-DBD0-3C11-F76F3B475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3" y="4551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319">
                  <a:extLst>
                    <a:ext uri="{FF2B5EF4-FFF2-40B4-BE49-F238E27FC236}">
                      <a16:creationId xmlns:a16="http://schemas.microsoft.com/office/drawing/2014/main" id="{24213D5A-10F7-FF17-4F20-7341DF0AC1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" y="4607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320">
                  <a:extLst>
                    <a:ext uri="{FF2B5EF4-FFF2-40B4-BE49-F238E27FC236}">
                      <a16:creationId xmlns:a16="http://schemas.microsoft.com/office/drawing/2014/main" id="{AA2B8CA2-0FD1-3CE8-E778-36F3C00D70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748" y="4579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321">
                  <a:extLst>
                    <a:ext uri="{FF2B5EF4-FFF2-40B4-BE49-F238E27FC236}">
                      <a16:creationId xmlns:a16="http://schemas.microsoft.com/office/drawing/2014/main" id="{695E8DD6-38C2-1EA3-EAD5-1BA93D3E8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718" y="4576"/>
                  <a:ext cx="5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322">
                  <a:extLst>
                    <a:ext uri="{FF2B5EF4-FFF2-40B4-BE49-F238E27FC236}">
                      <a16:creationId xmlns:a16="http://schemas.microsoft.com/office/drawing/2014/main" id="{4B340F00-1D4D-4ACC-ED74-89D0AF05B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00" y="4761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0" name="Freeform 323">
                  <a:extLst>
                    <a:ext uri="{FF2B5EF4-FFF2-40B4-BE49-F238E27FC236}">
                      <a16:creationId xmlns:a16="http://schemas.microsoft.com/office/drawing/2014/main" id="{1D6FB59D-2809-EB41-A6C2-D0FB0F930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08" y="4797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1" name="Freeform 324">
                  <a:extLst>
                    <a:ext uri="{FF2B5EF4-FFF2-40B4-BE49-F238E27FC236}">
                      <a16:creationId xmlns:a16="http://schemas.microsoft.com/office/drawing/2014/main" id="{B111DC7C-EE44-6864-762B-8BA97E98B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01" y="4627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2" name="Freeform 325">
                  <a:extLst>
                    <a:ext uri="{FF2B5EF4-FFF2-40B4-BE49-F238E27FC236}">
                      <a16:creationId xmlns:a16="http://schemas.microsoft.com/office/drawing/2014/main" id="{5EF20985-8F40-B4AA-61A6-DA96C67757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26" y="4656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3" name="Freeform 326">
                  <a:extLst>
                    <a:ext uri="{FF2B5EF4-FFF2-40B4-BE49-F238E27FC236}">
                      <a16:creationId xmlns:a16="http://schemas.microsoft.com/office/drawing/2014/main" id="{135D53BB-6FE5-EA6C-34FE-FF8334EFE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77" y="4729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4" name="Freeform 327">
                  <a:extLst>
                    <a:ext uri="{FF2B5EF4-FFF2-40B4-BE49-F238E27FC236}">
                      <a16:creationId xmlns:a16="http://schemas.microsoft.com/office/drawing/2014/main" id="{E2B1AB63-6793-B054-260C-5337B6D635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70" y="4721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5" name="Freeform 328">
                  <a:extLst>
                    <a:ext uri="{FF2B5EF4-FFF2-40B4-BE49-F238E27FC236}">
                      <a16:creationId xmlns:a16="http://schemas.microsoft.com/office/drawing/2014/main" id="{FE398995-881D-C31F-A13C-AE08E1B694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83" y="4741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6" name="Freeform 329">
                  <a:extLst>
                    <a:ext uri="{FF2B5EF4-FFF2-40B4-BE49-F238E27FC236}">
                      <a16:creationId xmlns:a16="http://schemas.microsoft.com/office/drawing/2014/main" id="{D454A480-EB31-CA9A-C3D8-A84C96E276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63" y="4715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7" name="Freeform 330">
                  <a:extLst>
                    <a:ext uri="{FF2B5EF4-FFF2-40B4-BE49-F238E27FC236}">
                      <a16:creationId xmlns:a16="http://schemas.microsoft.com/office/drawing/2014/main" id="{268C9B0B-F330-A513-4FE2-0DDC9BF09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91" y="4755"/>
                  <a:ext cx="22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8" name="Freeform 331">
                  <a:extLst>
                    <a:ext uri="{FF2B5EF4-FFF2-40B4-BE49-F238E27FC236}">
                      <a16:creationId xmlns:a16="http://schemas.microsoft.com/office/drawing/2014/main" id="{D60FC7D0-11FB-EF26-F853-0A054BDA82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89" y="4536"/>
                  <a:ext cx="5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13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9" name="Freeform 332">
                  <a:extLst>
                    <a:ext uri="{FF2B5EF4-FFF2-40B4-BE49-F238E27FC236}">
                      <a16:creationId xmlns:a16="http://schemas.microsoft.com/office/drawing/2014/main" id="{00D318E1-85EC-2E32-6A26-EA3C89C79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16" y="4548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5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0" name="Freeform 333">
                  <a:extLst>
                    <a:ext uri="{FF2B5EF4-FFF2-40B4-BE49-F238E27FC236}">
                      <a16:creationId xmlns:a16="http://schemas.microsoft.com/office/drawing/2014/main" id="{9F48462C-227B-25F0-2F9C-371425EBE2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30" y="4542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1" name="Freeform 334">
                  <a:extLst>
                    <a:ext uri="{FF2B5EF4-FFF2-40B4-BE49-F238E27FC236}">
                      <a16:creationId xmlns:a16="http://schemas.microsoft.com/office/drawing/2014/main" id="{BF94ABDA-DDA0-B87F-33FC-4C0F60A73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639" y="4545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2" name="Freeform 335">
                  <a:extLst>
                    <a:ext uri="{FF2B5EF4-FFF2-40B4-BE49-F238E27FC236}">
                      <a16:creationId xmlns:a16="http://schemas.microsoft.com/office/drawing/2014/main" id="{9150391B-EE76-4423-ED15-0A399D853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49" y="4539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7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5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3" name="Freeform 336">
                  <a:extLst>
                    <a:ext uri="{FF2B5EF4-FFF2-40B4-BE49-F238E27FC236}">
                      <a16:creationId xmlns:a16="http://schemas.microsoft.com/office/drawing/2014/main" id="{D47554DE-EE0E-0E41-9E9F-32D18B8105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11" y="4848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6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4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4" name="Freeform 337">
                  <a:extLst>
                    <a:ext uri="{FF2B5EF4-FFF2-40B4-BE49-F238E27FC236}">
                      <a16:creationId xmlns:a16="http://schemas.microsoft.com/office/drawing/2014/main" id="{EC0483AA-3AB4-AAB7-5F30-60EEC7D6ED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17" y="4857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4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5" name="Freeform 338">
                  <a:extLst>
                    <a:ext uri="{FF2B5EF4-FFF2-40B4-BE49-F238E27FC236}">
                      <a16:creationId xmlns:a16="http://schemas.microsoft.com/office/drawing/2014/main" id="{46D35A8F-B80E-1C73-82B8-78D588504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11" y="4877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339">
                  <a:extLst>
                    <a:ext uri="{FF2B5EF4-FFF2-40B4-BE49-F238E27FC236}">
                      <a16:creationId xmlns:a16="http://schemas.microsoft.com/office/drawing/2014/main" id="{8FD8359F-7C8F-A7AB-CACB-C3B2A7F74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11" y="4939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340">
                  <a:extLst>
                    <a:ext uri="{FF2B5EF4-FFF2-40B4-BE49-F238E27FC236}">
                      <a16:creationId xmlns:a16="http://schemas.microsoft.com/office/drawing/2014/main" id="{E240C157-B16A-070F-774A-C78B74D0D1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05" y="4931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341">
                  <a:extLst>
                    <a:ext uri="{FF2B5EF4-FFF2-40B4-BE49-F238E27FC236}">
                      <a16:creationId xmlns:a16="http://schemas.microsoft.com/office/drawing/2014/main" id="{E5B19DC9-744D-3E52-C0E7-D935F54592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08" y="4979"/>
                  <a:ext cx="12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342">
                  <a:extLst>
                    <a:ext uri="{FF2B5EF4-FFF2-40B4-BE49-F238E27FC236}">
                      <a16:creationId xmlns:a16="http://schemas.microsoft.com/office/drawing/2014/main" id="{F9EB0798-ADFA-6405-A701-CC1F9D596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08" y="5030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343">
                  <a:extLst>
                    <a:ext uri="{FF2B5EF4-FFF2-40B4-BE49-F238E27FC236}">
                      <a16:creationId xmlns:a16="http://schemas.microsoft.com/office/drawing/2014/main" id="{04ACD6BA-2808-C55A-4398-C10F40ED5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903" y="5030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344">
                  <a:extLst>
                    <a:ext uri="{FF2B5EF4-FFF2-40B4-BE49-F238E27FC236}">
                      <a16:creationId xmlns:a16="http://schemas.microsoft.com/office/drawing/2014/main" id="{127E8F13-63BF-3AC9-70DD-630364F1D3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80" y="5070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345">
                  <a:extLst>
                    <a:ext uri="{FF2B5EF4-FFF2-40B4-BE49-F238E27FC236}">
                      <a16:creationId xmlns:a16="http://schemas.microsoft.com/office/drawing/2014/main" id="{2D75D451-824A-1652-996A-529AE33C82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88" y="5067"/>
                  <a:ext cx="18" cy="15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346">
                  <a:extLst>
                    <a:ext uri="{FF2B5EF4-FFF2-40B4-BE49-F238E27FC236}">
                      <a16:creationId xmlns:a16="http://schemas.microsoft.com/office/drawing/2014/main" id="{E23B252E-E455-60A3-AE76-5632942437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83" y="5087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5" name="Freeform 347">
                  <a:extLst>
                    <a:ext uri="{FF2B5EF4-FFF2-40B4-BE49-F238E27FC236}">
                      <a16:creationId xmlns:a16="http://schemas.microsoft.com/office/drawing/2014/main" id="{6BC67C9E-E5D4-E542-2526-A6AC1D6AE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73" y="5101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6" name="Freeform 348">
                  <a:extLst>
                    <a:ext uri="{FF2B5EF4-FFF2-40B4-BE49-F238E27FC236}">
                      <a16:creationId xmlns:a16="http://schemas.microsoft.com/office/drawing/2014/main" id="{C1CCCCD6-E8C9-8E4B-A9FA-413956FE5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808" y="5160"/>
                  <a:ext cx="17" cy="19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7" name="Freeform 349">
                  <a:extLst>
                    <a:ext uri="{FF2B5EF4-FFF2-40B4-BE49-F238E27FC236}">
                      <a16:creationId xmlns:a16="http://schemas.microsoft.com/office/drawing/2014/main" id="{C28A518A-6198-AC1B-9092-0CA4324D79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793" y="5169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8" name="Freeform 350">
                  <a:extLst>
                    <a:ext uri="{FF2B5EF4-FFF2-40B4-BE49-F238E27FC236}">
                      <a16:creationId xmlns:a16="http://schemas.microsoft.com/office/drawing/2014/main" id="{23AFAEA9-356D-476B-CF79-15C1F29867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764" y="5192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9" name="Freeform 351">
                  <a:extLst>
                    <a:ext uri="{FF2B5EF4-FFF2-40B4-BE49-F238E27FC236}">
                      <a16:creationId xmlns:a16="http://schemas.microsoft.com/office/drawing/2014/main" id="{3D0A2ABF-C26F-EE68-589F-F6BFC8B8E7B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1844" y="413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2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9"/>
                        <a:pt x="9" y="201"/>
                        <a:pt x="9" y="203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6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8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1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9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3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5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1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9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1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3"/>
                        <a:pt x="521" y="257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9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5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9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3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3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9" y="291"/>
                        <a:pt x="519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10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2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4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6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4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10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8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4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2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2"/>
                      </a:cubicBezTo>
                      <a:cubicBezTo>
                        <a:pt x="227" y="502"/>
                        <a:pt x="226" y="502"/>
                        <a:pt x="225" y="502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2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8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6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8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4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6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10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10"/>
                        <a:pt x="163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6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4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352">
                  <a:extLst>
                    <a:ext uri="{FF2B5EF4-FFF2-40B4-BE49-F238E27FC236}">
                      <a16:creationId xmlns:a16="http://schemas.microsoft.com/office/drawing/2014/main" id="{ACAC5466-641B-80E8-BFBC-BD5BD829C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435" y="4156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1" name="Freeform 353">
                  <a:extLst>
                    <a:ext uri="{FF2B5EF4-FFF2-40B4-BE49-F238E27FC236}">
                      <a16:creationId xmlns:a16="http://schemas.microsoft.com/office/drawing/2014/main" id="{5381A56A-AC32-A904-202F-7A79EDF45E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389" y="416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2" name="Freeform 354">
                  <a:extLst>
                    <a:ext uri="{FF2B5EF4-FFF2-40B4-BE49-F238E27FC236}">
                      <a16:creationId xmlns:a16="http://schemas.microsoft.com/office/drawing/2014/main" id="{7093F51C-610A-CCBD-5CB4-B05D8E4901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257" y="4219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3" name="Freeform 355">
                  <a:extLst>
                    <a:ext uri="{FF2B5EF4-FFF2-40B4-BE49-F238E27FC236}">
                      <a16:creationId xmlns:a16="http://schemas.microsoft.com/office/drawing/2014/main" id="{4EF8B98B-56B5-0EFD-6E01-5B01556F2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664" y="4190"/>
                  <a:ext cx="14" cy="25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4" name="Freeform 356">
                  <a:extLst>
                    <a:ext uri="{FF2B5EF4-FFF2-40B4-BE49-F238E27FC236}">
                      <a16:creationId xmlns:a16="http://schemas.microsoft.com/office/drawing/2014/main" id="{13329685-CFF3-9FF6-EAD2-82467B654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635" y="4188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5" name="Freeform 357">
                  <a:extLst>
                    <a:ext uri="{FF2B5EF4-FFF2-40B4-BE49-F238E27FC236}">
                      <a16:creationId xmlns:a16="http://schemas.microsoft.com/office/drawing/2014/main" id="{5E57AC8E-ACAE-9CDF-20CF-840A5E5E1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6" y="4372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6" name="Freeform 358">
                  <a:extLst>
                    <a:ext uri="{FF2B5EF4-FFF2-40B4-BE49-F238E27FC236}">
                      <a16:creationId xmlns:a16="http://schemas.microsoft.com/office/drawing/2014/main" id="{D7FF03F5-B604-6C98-52BD-631ED5812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5" y="4409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7" name="Freeform 359">
                  <a:extLst>
                    <a:ext uri="{FF2B5EF4-FFF2-40B4-BE49-F238E27FC236}">
                      <a16:creationId xmlns:a16="http://schemas.microsoft.com/office/drawing/2014/main" id="{5A5359FF-742D-BBA9-A63C-DAE597E23B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17" y="4239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8" name="Freeform 360">
                  <a:extLst>
                    <a:ext uri="{FF2B5EF4-FFF2-40B4-BE49-F238E27FC236}">
                      <a16:creationId xmlns:a16="http://schemas.microsoft.com/office/drawing/2014/main" id="{8B42EC4A-9ADD-A7C9-19B7-1439A5E88E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4267"/>
                  <a:ext cx="24" cy="16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9" name="Freeform 361">
                  <a:extLst>
                    <a:ext uri="{FF2B5EF4-FFF2-40B4-BE49-F238E27FC236}">
                      <a16:creationId xmlns:a16="http://schemas.microsoft.com/office/drawing/2014/main" id="{355CC6AC-A930-A9D0-783C-5A88D789DA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3" y="4341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0" name="Freeform 362">
                  <a:extLst>
                    <a:ext uri="{FF2B5EF4-FFF2-40B4-BE49-F238E27FC236}">
                      <a16:creationId xmlns:a16="http://schemas.microsoft.com/office/drawing/2014/main" id="{8C5A1CA6-6018-5F54-0845-0D0180937C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86" y="433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1" name="Freeform 363">
                  <a:extLst>
                    <a:ext uri="{FF2B5EF4-FFF2-40B4-BE49-F238E27FC236}">
                      <a16:creationId xmlns:a16="http://schemas.microsoft.com/office/drawing/2014/main" id="{1D542661-1DF1-58D8-E079-78BB3F7064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9" y="4352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2" name="Freeform 364">
                  <a:extLst>
                    <a:ext uri="{FF2B5EF4-FFF2-40B4-BE49-F238E27FC236}">
                      <a16:creationId xmlns:a16="http://schemas.microsoft.com/office/drawing/2014/main" id="{DE540AED-F685-3715-12DA-884C8A956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79" y="4327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3" name="Freeform 365">
                  <a:extLst>
                    <a:ext uri="{FF2B5EF4-FFF2-40B4-BE49-F238E27FC236}">
                      <a16:creationId xmlns:a16="http://schemas.microsoft.com/office/drawing/2014/main" id="{4C1DB69D-1E86-246F-84ED-C0FABC2BF0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436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4" name="Freeform 366">
                  <a:extLst>
                    <a:ext uri="{FF2B5EF4-FFF2-40B4-BE49-F238E27FC236}">
                      <a16:creationId xmlns:a16="http://schemas.microsoft.com/office/drawing/2014/main" id="{ED9CA23C-2D8A-2493-F518-01687AC48D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05" y="4148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5" name="Freeform 367">
                  <a:extLst>
                    <a:ext uri="{FF2B5EF4-FFF2-40B4-BE49-F238E27FC236}">
                      <a16:creationId xmlns:a16="http://schemas.microsoft.com/office/drawing/2014/main" id="{8E275EAF-217E-D434-906A-611D68D42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32" y="4159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6" name="Freeform 368">
                  <a:extLst>
                    <a:ext uri="{FF2B5EF4-FFF2-40B4-BE49-F238E27FC236}">
                      <a16:creationId xmlns:a16="http://schemas.microsoft.com/office/drawing/2014/main" id="{CA0DFF61-BDD6-DBF3-3B7A-4F70B4912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47" y="4154"/>
                  <a:ext cx="8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7" name="Freeform 369">
                  <a:extLst>
                    <a:ext uri="{FF2B5EF4-FFF2-40B4-BE49-F238E27FC236}">
                      <a16:creationId xmlns:a16="http://schemas.microsoft.com/office/drawing/2014/main" id="{7E1447FF-C909-B4CE-9752-33559E701E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555" y="415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8" name="Freeform 370">
                  <a:extLst>
                    <a:ext uri="{FF2B5EF4-FFF2-40B4-BE49-F238E27FC236}">
                      <a16:creationId xmlns:a16="http://schemas.microsoft.com/office/drawing/2014/main" id="{EDC8468D-1B43-3062-CCFC-7C26457FC2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466" y="4151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9" name="Freeform 371">
                  <a:extLst>
                    <a:ext uri="{FF2B5EF4-FFF2-40B4-BE49-F238E27FC236}">
                      <a16:creationId xmlns:a16="http://schemas.microsoft.com/office/drawing/2014/main" id="{1111B025-8CDA-4E6B-2F53-C28B2F9CA1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7" y="4460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0" name="Freeform 372">
                  <a:extLst>
                    <a:ext uri="{FF2B5EF4-FFF2-40B4-BE49-F238E27FC236}">
                      <a16:creationId xmlns:a16="http://schemas.microsoft.com/office/drawing/2014/main" id="{6C05689E-E296-EB65-1FCB-E544D3F6F3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4468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1" name="Freeform 373">
                  <a:extLst>
                    <a:ext uri="{FF2B5EF4-FFF2-40B4-BE49-F238E27FC236}">
                      <a16:creationId xmlns:a16="http://schemas.microsoft.com/office/drawing/2014/main" id="{CFDEC79A-12F1-F7B9-2954-71ACBF65B6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7" y="4488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2" name="Freeform 374">
                  <a:extLst>
                    <a:ext uri="{FF2B5EF4-FFF2-40B4-BE49-F238E27FC236}">
                      <a16:creationId xmlns:a16="http://schemas.microsoft.com/office/drawing/2014/main" id="{62F7D427-97D4-FB71-81B4-CE4BC8BD1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7" y="4551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3" name="Freeform 375">
                  <a:extLst>
                    <a:ext uri="{FF2B5EF4-FFF2-40B4-BE49-F238E27FC236}">
                      <a16:creationId xmlns:a16="http://schemas.microsoft.com/office/drawing/2014/main" id="{DDDF2909-80BA-D139-8922-AEC04C7802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2" y="4542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4" name="Freeform 376">
                  <a:extLst>
                    <a:ext uri="{FF2B5EF4-FFF2-40B4-BE49-F238E27FC236}">
                      <a16:creationId xmlns:a16="http://schemas.microsoft.com/office/drawing/2014/main" id="{969E512B-0DCF-0D5F-487A-E793A00E2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5" y="4590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5" name="Freeform 377">
                  <a:extLst>
                    <a:ext uri="{FF2B5EF4-FFF2-40B4-BE49-F238E27FC236}">
                      <a16:creationId xmlns:a16="http://schemas.microsoft.com/office/drawing/2014/main" id="{190B8420-5CE8-2387-FF01-774B43946F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5" y="4641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6" name="Freeform 378">
                  <a:extLst>
                    <a:ext uri="{FF2B5EF4-FFF2-40B4-BE49-F238E27FC236}">
                      <a16:creationId xmlns:a16="http://schemas.microsoft.com/office/drawing/2014/main" id="{12EFC63C-E50B-99A6-C5D9-6DD76B69C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9" y="4641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7" name="Freeform 379">
                  <a:extLst>
                    <a:ext uri="{FF2B5EF4-FFF2-40B4-BE49-F238E27FC236}">
                      <a16:creationId xmlns:a16="http://schemas.microsoft.com/office/drawing/2014/main" id="{80876905-6319-CBA8-CD38-D6F42B9CC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6" y="4681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8" name="Freeform 380">
                  <a:extLst>
                    <a:ext uri="{FF2B5EF4-FFF2-40B4-BE49-F238E27FC236}">
                      <a16:creationId xmlns:a16="http://schemas.microsoft.com/office/drawing/2014/main" id="{55F68BA3-6FA7-DF81-3A5D-91814A9D15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5" y="4678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9" name="Freeform 381">
                  <a:extLst>
                    <a:ext uri="{FF2B5EF4-FFF2-40B4-BE49-F238E27FC236}">
                      <a16:creationId xmlns:a16="http://schemas.microsoft.com/office/drawing/2014/main" id="{F023DDCF-FE09-4497-C9D4-04AC4DEB0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9" y="4698"/>
                  <a:ext cx="21" cy="19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0" name="Freeform 382">
                  <a:extLst>
                    <a:ext uri="{FF2B5EF4-FFF2-40B4-BE49-F238E27FC236}">
                      <a16:creationId xmlns:a16="http://schemas.microsoft.com/office/drawing/2014/main" id="{127199AA-EFDC-B978-B7C8-0F018DD2F4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89" y="4712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1" name="Freeform 383">
                  <a:extLst>
                    <a:ext uri="{FF2B5EF4-FFF2-40B4-BE49-F238E27FC236}">
                      <a16:creationId xmlns:a16="http://schemas.microsoft.com/office/drawing/2014/main" id="{39E5BBA6-AA0F-9735-DD93-88FF9B2C6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24" y="4772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2" name="Freeform 384">
                  <a:extLst>
                    <a:ext uri="{FF2B5EF4-FFF2-40B4-BE49-F238E27FC236}">
                      <a16:creationId xmlns:a16="http://schemas.microsoft.com/office/drawing/2014/main" id="{EB2112E6-474A-E6BC-0764-89EE59E68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10" y="4780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3" name="Freeform 385">
                  <a:extLst>
                    <a:ext uri="{FF2B5EF4-FFF2-40B4-BE49-F238E27FC236}">
                      <a16:creationId xmlns:a16="http://schemas.microsoft.com/office/drawing/2014/main" id="{BA1C56FA-99DF-98C9-557E-7285DA89CD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680" y="4803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4" name="Freeform 386">
                  <a:extLst>
                    <a:ext uri="{FF2B5EF4-FFF2-40B4-BE49-F238E27FC236}">
                      <a16:creationId xmlns:a16="http://schemas.microsoft.com/office/drawing/2014/main" id="{ECB27BC9-2A81-E7D1-7F3F-58F2BA31E0E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16" y="322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5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5" name="Freeform 387">
                  <a:extLst>
                    <a:ext uri="{FF2B5EF4-FFF2-40B4-BE49-F238E27FC236}">
                      <a16:creationId xmlns:a16="http://schemas.microsoft.com/office/drawing/2014/main" id="{210900E9-9D72-9E30-2A3B-8BDF9E711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6" y="3246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6" name="Freeform 388">
                  <a:extLst>
                    <a:ext uri="{FF2B5EF4-FFF2-40B4-BE49-F238E27FC236}">
                      <a16:creationId xmlns:a16="http://schemas.microsoft.com/office/drawing/2014/main" id="{720B03C3-63FA-9A95-8B27-0BD59C34D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61" y="325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7" name="Freeform 389">
                  <a:extLst>
                    <a:ext uri="{FF2B5EF4-FFF2-40B4-BE49-F238E27FC236}">
                      <a16:creationId xmlns:a16="http://schemas.microsoft.com/office/drawing/2014/main" id="{2DCB8487-4B64-8FCC-B6A0-142C6E75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629" y="3308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8" name="Freeform 390">
                  <a:extLst>
                    <a:ext uri="{FF2B5EF4-FFF2-40B4-BE49-F238E27FC236}">
                      <a16:creationId xmlns:a16="http://schemas.microsoft.com/office/drawing/2014/main" id="{54FFF044-F103-D2F8-2D89-75A65A9FA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6" y="3280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9" name="Freeform 391">
                  <a:extLst>
                    <a:ext uri="{FF2B5EF4-FFF2-40B4-BE49-F238E27FC236}">
                      <a16:creationId xmlns:a16="http://schemas.microsoft.com/office/drawing/2014/main" id="{74DEA3AA-277D-4178-3EA7-4170F31B9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6" y="3277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0" name="Freeform 392">
                  <a:extLst>
                    <a:ext uri="{FF2B5EF4-FFF2-40B4-BE49-F238E27FC236}">
                      <a16:creationId xmlns:a16="http://schemas.microsoft.com/office/drawing/2014/main" id="{CAC28D41-CAAC-AD72-460E-04D112D99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8" y="3462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1" name="Freeform 393">
                  <a:extLst>
                    <a:ext uri="{FF2B5EF4-FFF2-40B4-BE49-F238E27FC236}">
                      <a16:creationId xmlns:a16="http://schemas.microsoft.com/office/drawing/2014/main" id="{C8B89B7A-9F10-C635-EB2C-FB0F00ADD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6" y="3498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2" name="Freeform 394">
                  <a:extLst>
                    <a:ext uri="{FF2B5EF4-FFF2-40B4-BE49-F238E27FC236}">
                      <a16:creationId xmlns:a16="http://schemas.microsoft.com/office/drawing/2014/main" id="{CE1C9255-F634-D487-4F44-5E4555873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88" y="3328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3" name="Freeform 395">
                  <a:extLst>
                    <a:ext uri="{FF2B5EF4-FFF2-40B4-BE49-F238E27FC236}">
                      <a16:creationId xmlns:a16="http://schemas.microsoft.com/office/drawing/2014/main" id="{2FDC9BFB-BA64-1A3A-CBB6-79DCE9CB9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4" y="3357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4" name="Freeform 396">
                  <a:extLst>
                    <a:ext uri="{FF2B5EF4-FFF2-40B4-BE49-F238E27FC236}">
                      <a16:creationId xmlns:a16="http://schemas.microsoft.com/office/drawing/2014/main" id="{6F1FD869-A510-2748-5607-6F30E1DD4B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5" y="3430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5" name="Freeform 397">
                  <a:extLst>
                    <a:ext uri="{FF2B5EF4-FFF2-40B4-BE49-F238E27FC236}">
                      <a16:creationId xmlns:a16="http://schemas.microsoft.com/office/drawing/2014/main" id="{7241FF73-0BB7-227E-6E48-AC70E7D5E0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8" y="342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6" name="Freeform 398">
                  <a:extLst>
                    <a:ext uri="{FF2B5EF4-FFF2-40B4-BE49-F238E27FC236}">
                      <a16:creationId xmlns:a16="http://schemas.microsoft.com/office/drawing/2014/main" id="{A45BC725-2E78-CC54-95C6-F2374F5FA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1" y="3442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7" name="Freeform 399">
                  <a:extLst>
                    <a:ext uri="{FF2B5EF4-FFF2-40B4-BE49-F238E27FC236}">
                      <a16:creationId xmlns:a16="http://schemas.microsoft.com/office/drawing/2014/main" id="{F30B9DEB-E603-D58B-C89E-082E095357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1" y="3416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8" name="Freeform 400">
                  <a:extLst>
                    <a:ext uri="{FF2B5EF4-FFF2-40B4-BE49-F238E27FC236}">
                      <a16:creationId xmlns:a16="http://schemas.microsoft.com/office/drawing/2014/main" id="{6A6CA7F8-585E-B9F1-4AB3-305C7AC1E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345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9" name="Freeform 401">
                  <a:extLst>
                    <a:ext uri="{FF2B5EF4-FFF2-40B4-BE49-F238E27FC236}">
                      <a16:creationId xmlns:a16="http://schemas.microsoft.com/office/drawing/2014/main" id="{9F8D1C80-E6DB-FDBF-96F1-BEE73C478E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7" y="3237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0" name="Freeform 402">
                  <a:extLst>
                    <a:ext uri="{FF2B5EF4-FFF2-40B4-BE49-F238E27FC236}">
                      <a16:creationId xmlns:a16="http://schemas.microsoft.com/office/drawing/2014/main" id="{3FDBFB55-A467-3453-92E0-907BA2872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3249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1" name="Freeform 403">
                  <a:extLst>
                    <a:ext uri="{FF2B5EF4-FFF2-40B4-BE49-F238E27FC236}">
                      <a16:creationId xmlns:a16="http://schemas.microsoft.com/office/drawing/2014/main" id="{BA086616-6EB3-3636-EFB3-EE6DB17B6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8" y="3243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2" name="Freeform 404">
                  <a:extLst>
                    <a:ext uri="{FF2B5EF4-FFF2-40B4-BE49-F238E27FC236}">
                      <a16:creationId xmlns:a16="http://schemas.microsoft.com/office/drawing/2014/main" id="{9F3DD859-23BD-3CE0-161F-72BDA2203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324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3" name="Freeform 405">
                  <a:extLst>
                    <a:ext uri="{FF2B5EF4-FFF2-40B4-BE49-F238E27FC236}">
                      <a16:creationId xmlns:a16="http://schemas.microsoft.com/office/drawing/2014/main" id="{16BB1FA5-61F7-2C66-91E3-9BDACD4126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7" y="3240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9" name="Freeform 407">
                <a:extLst>
                  <a:ext uri="{FF2B5EF4-FFF2-40B4-BE49-F238E27FC236}">
                    <a16:creationId xmlns:a16="http://schemas.microsoft.com/office/drawing/2014/main" id="{2D59A6FE-F481-750E-BCEB-6FFC82562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3549"/>
                <a:ext cx="20" cy="10"/>
              </a:xfrm>
              <a:custGeom>
                <a:avLst/>
                <a:gdLst>
                  <a:gd name="T0" fmla="*/ 9 w 14"/>
                  <a:gd name="T1" fmla="*/ 0 h 7"/>
                  <a:gd name="T2" fmla="*/ 4 w 14"/>
                  <a:gd name="T3" fmla="*/ 3 h 7"/>
                  <a:gd name="T4" fmla="*/ 1 w 14"/>
                  <a:gd name="T5" fmla="*/ 7 h 7"/>
                  <a:gd name="T6" fmla="*/ 3 w 14"/>
                  <a:gd name="T7" fmla="*/ 6 h 7"/>
                  <a:gd name="T8" fmla="*/ 14 w 14"/>
                  <a:gd name="T9" fmla="*/ 1 h 7"/>
                  <a:gd name="T10" fmla="*/ 13 w 14"/>
                  <a:gd name="T11" fmla="*/ 1 h 7"/>
                  <a:gd name="T12" fmla="*/ 9 w 1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6" y="3"/>
                      <a:pt x="10" y="2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Freeform 408">
                <a:extLst>
                  <a:ext uri="{FF2B5EF4-FFF2-40B4-BE49-F238E27FC236}">
                    <a16:creationId xmlns:a16="http://schemas.microsoft.com/office/drawing/2014/main" id="{D88B0399-9129-A3E5-34B9-C376A6EC2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5" y="3558"/>
                <a:ext cx="23" cy="13"/>
              </a:xfrm>
              <a:custGeom>
                <a:avLst/>
                <a:gdLst>
                  <a:gd name="T0" fmla="*/ 13 w 16"/>
                  <a:gd name="T1" fmla="*/ 0 h 9"/>
                  <a:gd name="T2" fmla="*/ 13 w 16"/>
                  <a:gd name="T3" fmla="*/ 0 h 9"/>
                  <a:gd name="T4" fmla="*/ 0 w 16"/>
                  <a:gd name="T5" fmla="*/ 8 h 9"/>
                  <a:gd name="T6" fmla="*/ 3 w 16"/>
                  <a:gd name="T7" fmla="*/ 9 h 9"/>
                  <a:gd name="T8" fmla="*/ 6 w 16"/>
                  <a:gd name="T9" fmla="*/ 5 h 9"/>
                  <a:gd name="T10" fmla="*/ 16 w 16"/>
                  <a:gd name="T11" fmla="*/ 1 h 9"/>
                  <a:gd name="T12" fmla="*/ 15 w 16"/>
                  <a:gd name="T13" fmla="*/ 1 h 9"/>
                  <a:gd name="T14" fmla="*/ 13 w 16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1"/>
                      <a:pt x="3" y="3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10" y="4"/>
                      <a:pt x="13" y="3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" name="Freeform 409">
                <a:extLst>
                  <a:ext uri="{FF2B5EF4-FFF2-40B4-BE49-F238E27FC236}">
                    <a16:creationId xmlns:a16="http://schemas.microsoft.com/office/drawing/2014/main" id="{6A53CF63-2015-ACBE-BAE4-85EB573A9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3578"/>
                <a:ext cx="14" cy="13"/>
              </a:xfrm>
              <a:custGeom>
                <a:avLst/>
                <a:gdLst>
                  <a:gd name="T0" fmla="*/ 0 w 10"/>
                  <a:gd name="T1" fmla="*/ 8 h 9"/>
                  <a:gd name="T2" fmla="*/ 0 w 10"/>
                  <a:gd name="T3" fmla="*/ 9 h 9"/>
                  <a:gd name="T4" fmla="*/ 2 w 10"/>
                  <a:gd name="T5" fmla="*/ 9 h 9"/>
                  <a:gd name="T6" fmla="*/ 2 w 10"/>
                  <a:gd name="T7" fmla="*/ 7 h 9"/>
                  <a:gd name="T8" fmla="*/ 10 w 10"/>
                  <a:gd name="T9" fmla="*/ 1 h 9"/>
                  <a:gd name="T10" fmla="*/ 9 w 10"/>
                  <a:gd name="T11" fmla="*/ 1 h 9"/>
                  <a:gd name="T12" fmla="*/ 7 w 10"/>
                  <a:gd name="T13" fmla="*/ 0 h 9"/>
                  <a:gd name="T14" fmla="*/ 5 w 10"/>
                  <a:gd name="T15" fmla="*/ 1 h 9"/>
                  <a:gd name="T16" fmla="*/ 0 w 10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3"/>
                      <a:pt x="1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Freeform 410">
                <a:extLst>
                  <a:ext uri="{FF2B5EF4-FFF2-40B4-BE49-F238E27FC236}">
                    <a16:creationId xmlns:a16="http://schemas.microsoft.com/office/drawing/2014/main" id="{1F8382A0-71F4-F1D2-11B1-36B40CB7B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3640"/>
                <a:ext cx="17" cy="4"/>
              </a:xfrm>
              <a:custGeom>
                <a:avLst/>
                <a:gdLst>
                  <a:gd name="T0" fmla="*/ 11 w 12"/>
                  <a:gd name="T1" fmla="*/ 1 h 3"/>
                  <a:gd name="T2" fmla="*/ 3 w 12"/>
                  <a:gd name="T3" fmla="*/ 0 h 3"/>
                  <a:gd name="T4" fmla="*/ 3 w 12"/>
                  <a:gd name="T5" fmla="*/ 0 h 3"/>
                  <a:gd name="T6" fmla="*/ 2 w 12"/>
                  <a:gd name="T7" fmla="*/ 0 h 3"/>
                  <a:gd name="T8" fmla="*/ 1 w 12"/>
                  <a:gd name="T9" fmla="*/ 2 h 3"/>
                  <a:gd name="T10" fmla="*/ 0 w 12"/>
                  <a:gd name="T11" fmla="*/ 3 h 3"/>
                  <a:gd name="T12" fmla="*/ 12 w 12"/>
                  <a:gd name="T13" fmla="*/ 1 h 3"/>
                  <a:gd name="T14" fmla="*/ 11 w 1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">
                    <a:moveTo>
                      <a:pt x="11" y="1"/>
                    </a:moveTo>
                    <a:cubicBezTo>
                      <a:pt x="9" y="0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4" y="3"/>
                      <a:pt x="8" y="2"/>
                      <a:pt x="12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Freeform 411">
                <a:extLst>
                  <a:ext uri="{FF2B5EF4-FFF2-40B4-BE49-F238E27FC236}">
                    <a16:creationId xmlns:a16="http://schemas.microsoft.com/office/drawing/2014/main" id="{9BC6D589-071E-4C01-BB0D-2CBC45A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3" y="3632"/>
                <a:ext cx="11" cy="5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1 h 4"/>
                  <a:gd name="T4" fmla="*/ 5 w 8"/>
                  <a:gd name="T5" fmla="*/ 0 h 4"/>
                  <a:gd name="T6" fmla="*/ 5 w 8"/>
                  <a:gd name="T7" fmla="*/ 0 h 4"/>
                  <a:gd name="T8" fmla="*/ 0 w 8"/>
                  <a:gd name="T9" fmla="*/ 2 h 4"/>
                  <a:gd name="T10" fmla="*/ 3 w 8"/>
                  <a:gd name="T11" fmla="*/ 4 h 4"/>
                  <a:gd name="T12" fmla="*/ 8 w 8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Freeform 412">
                <a:extLst>
                  <a:ext uri="{FF2B5EF4-FFF2-40B4-BE49-F238E27FC236}">
                    <a16:creationId xmlns:a16="http://schemas.microsoft.com/office/drawing/2014/main" id="{9DAF4C38-3FF5-8C49-5D04-6DD6B8AC3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6" y="3680"/>
                <a:ext cx="13" cy="13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0 h 9"/>
                  <a:gd name="T4" fmla="*/ 8 w 9"/>
                  <a:gd name="T5" fmla="*/ 1 h 9"/>
                  <a:gd name="T6" fmla="*/ 0 w 9"/>
                  <a:gd name="T7" fmla="*/ 6 h 9"/>
                  <a:gd name="T8" fmla="*/ 6 w 9"/>
                  <a:gd name="T9" fmla="*/ 7 h 9"/>
                  <a:gd name="T10" fmla="*/ 6 w 9"/>
                  <a:gd name="T11" fmla="*/ 6 h 9"/>
                  <a:gd name="T12" fmla="*/ 6 w 9"/>
                  <a:gd name="T13" fmla="*/ 5 h 9"/>
                  <a:gd name="T14" fmla="*/ 8 w 9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1" y="9"/>
                      <a:pt x="3" y="9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Freeform 413">
                <a:extLst>
                  <a:ext uri="{FF2B5EF4-FFF2-40B4-BE49-F238E27FC236}">
                    <a16:creationId xmlns:a16="http://schemas.microsoft.com/office/drawing/2014/main" id="{994E5BBA-A6CA-E36D-F031-A957F8954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6" y="3731"/>
                <a:ext cx="11" cy="7"/>
              </a:xfrm>
              <a:custGeom>
                <a:avLst/>
                <a:gdLst>
                  <a:gd name="T0" fmla="*/ 7 w 8"/>
                  <a:gd name="T1" fmla="*/ 1 h 5"/>
                  <a:gd name="T2" fmla="*/ 5 w 8"/>
                  <a:gd name="T3" fmla="*/ 0 h 5"/>
                  <a:gd name="T4" fmla="*/ 5 w 8"/>
                  <a:gd name="T5" fmla="*/ 0 h 5"/>
                  <a:gd name="T6" fmla="*/ 0 w 8"/>
                  <a:gd name="T7" fmla="*/ 4 h 5"/>
                  <a:gd name="T8" fmla="*/ 1 w 8"/>
                  <a:gd name="T9" fmla="*/ 5 h 5"/>
                  <a:gd name="T10" fmla="*/ 8 w 8"/>
                  <a:gd name="T11" fmla="*/ 1 h 5"/>
                  <a:gd name="T12" fmla="*/ 7 w 8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3" y="3"/>
                      <a:pt x="5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Freeform 414">
                <a:extLst>
                  <a:ext uri="{FF2B5EF4-FFF2-40B4-BE49-F238E27FC236}">
                    <a16:creationId xmlns:a16="http://schemas.microsoft.com/office/drawing/2014/main" id="{FDF67741-DC0D-BB99-2AC0-D4DE55493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1" y="3731"/>
                <a:ext cx="22" cy="13"/>
              </a:xfrm>
              <a:custGeom>
                <a:avLst/>
                <a:gdLst>
                  <a:gd name="T0" fmla="*/ 0 w 15"/>
                  <a:gd name="T1" fmla="*/ 9 h 9"/>
                  <a:gd name="T2" fmla="*/ 2 w 15"/>
                  <a:gd name="T3" fmla="*/ 9 h 9"/>
                  <a:gd name="T4" fmla="*/ 15 w 15"/>
                  <a:gd name="T5" fmla="*/ 0 h 9"/>
                  <a:gd name="T6" fmla="*/ 13 w 15"/>
                  <a:gd name="T7" fmla="*/ 0 h 9"/>
                  <a:gd name="T8" fmla="*/ 9 w 15"/>
                  <a:gd name="T9" fmla="*/ 3 h 9"/>
                  <a:gd name="T10" fmla="*/ 0 w 15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9"/>
                      <a:pt x="1" y="9"/>
                      <a:pt x="2" y="9"/>
                    </a:cubicBezTo>
                    <a:cubicBezTo>
                      <a:pt x="7" y="7"/>
                      <a:pt x="11" y="3"/>
                      <a:pt x="15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4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Freeform 415">
                <a:extLst>
                  <a:ext uri="{FF2B5EF4-FFF2-40B4-BE49-F238E27FC236}">
                    <a16:creationId xmlns:a16="http://schemas.microsoft.com/office/drawing/2014/main" id="{12FF1256-5762-2BB1-4373-3418DFB34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3771"/>
                <a:ext cx="13" cy="21"/>
              </a:xfrm>
              <a:custGeom>
                <a:avLst/>
                <a:gdLst>
                  <a:gd name="T0" fmla="*/ 9 w 9"/>
                  <a:gd name="T1" fmla="*/ 0 h 15"/>
                  <a:gd name="T2" fmla="*/ 8 w 9"/>
                  <a:gd name="T3" fmla="*/ 1 h 15"/>
                  <a:gd name="T4" fmla="*/ 0 w 9"/>
                  <a:gd name="T5" fmla="*/ 15 h 15"/>
                  <a:gd name="T6" fmla="*/ 1 w 9"/>
                  <a:gd name="T7" fmla="*/ 15 h 15"/>
                  <a:gd name="T8" fmla="*/ 9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5" y="5"/>
                      <a:pt x="2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5" y="11"/>
                      <a:pt x="8" y="6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Freeform 416">
                <a:extLst>
                  <a:ext uri="{FF2B5EF4-FFF2-40B4-BE49-F238E27FC236}">
                    <a16:creationId xmlns:a16="http://schemas.microsoft.com/office/drawing/2014/main" id="{EED49D09-5AC8-36A8-7804-56EFFE420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6" y="3768"/>
                <a:ext cx="18" cy="15"/>
              </a:xfrm>
              <a:custGeom>
                <a:avLst/>
                <a:gdLst>
                  <a:gd name="T0" fmla="*/ 13 w 13"/>
                  <a:gd name="T1" fmla="*/ 0 h 11"/>
                  <a:gd name="T2" fmla="*/ 12 w 13"/>
                  <a:gd name="T3" fmla="*/ 1 h 11"/>
                  <a:gd name="T4" fmla="*/ 0 w 13"/>
                  <a:gd name="T5" fmla="*/ 11 h 11"/>
                  <a:gd name="T6" fmla="*/ 2 w 13"/>
                  <a:gd name="T7" fmla="*/ 11 h 11"/>
                  <a:gd name="T8" fmla="*/ 1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1"/>
                      <a:pt x="12" y="1"/>
                    </a:cubicBezTo>
                    <a:cubicBezTo>
                      <a:pt x="7" y="4"/>
                      <a:pt x="3" y="8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8" y="8"/>
                      <a:pt x="12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" name="Freeform 417">
                <a:extLst>
                  <a:ext uri="{FF2B5EF4-FFF2-40B4-BE49-F238E27FC236}">
                    <a16:creationId xmlns:a16="http://schemas.microsoft.com/office/drawing/2014/main" id="{02F07CC7-8B3F-A2E5-AE71-DA24C52F5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1" y="3788"/>
                <a:ext cx="22" cy="18"/>
              </a:xfrm>
              <a:custGeom>
                <a:avLst/>
                <a:gdLst>
                  <a:gd name="T0" fmla="*/ 11 w 15"/>
                  <a:gd name="T1" fmla="*/ 6 h 13"/>
                  <a:gd name="T2" fmla="*/ 9 w 15"/>
                  <a:gd name="T3" fmla="*/ 6 h 13"/>
                  <a:gd name="T4" fmla="*/ 9 w 15"/>
                  <a:gd name="T5" fmla="*/ 6 h 13"/>
                  <a:gd name="T6" fmla="*/ 2 w 15"/>
                  <a:gd name="T7" fmla="*/ 8 h 13"/>
                  <a:gd name="T8" fmla="*/ 0 w 15"/>
                  <a:gd name="T9" fmla="*/ 11 h 13"/>
                  <a:gd name="T10" fmla="*/ 0 w 15"/>
                  <a:gd name="T11" fmla="*/ 12 h 13"/>
                  <a:gd name="T12" fmla="*/ 2 w 15"/>
                  <a:gd name="T13" fmla="*/ 12 h 13"/>
                  <a:gd name="T14" fmla="*/ 2 w 15"/>
                  <a:gd name="T15" fmla="*/ 11 h 13"/>
                  <a:gd name="T16" fmla="*/ 9 w 15"/>
                  <a:gd name="T17" fmla="*/ 9 h 13"/>
                  <a:gd name="T18" fmla="*/ 7 w 15"/>
                  <a:gd name="T19" fmla="*/ 13 h 13"/>
                  <a:gd name="T20" fmla="*/ 9 w 15"/>
                  <a:gd name="T21" fmla="*/ 12 h 13"/>
                  <a:gd name="T22" fmla="*/ 13 w 15"/>
                  <a:gd name="T23" fmla="*/ 8 h 13"/>
                  <a:gd name="T24" fmla="*/ 14 w 15"/>
                  <a:gd name="T25" fmla="*/ 7 h 13"/>
                  <a:gd name="T26" fmla="*/ 13 w 15"/>
                  <a:gd name="T27" fmla="*/ 7 h 13"/>
                  <a:gd name="T28" fmla="*/ 15 w 15"/>
                  <a:gd name="T29" fmla="*/ 0 h 13"/>
                  <a:gd name="T30" fmla="*/ 13 w 15"/>
                  <a:gd name="T31" fmla="*/ 1 h 13"/>
                  <a:gd name="T32" fmla="*/ 11 w 15"/>
                  <a:gd name="T3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3">
                    <a:moveTo>
                      <a:pt x="11" y="6"/>
                    </a:moveTo>
                    <a:cubicBezTo>
                      <a:pt x="10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7"/>
                      <a:pt x="4" y="7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0"/>
                      <a:pt x="7" y="9"/>
                      <a:pt x="9" y="9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5" y="2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Freeform 418">
                <a:extLst>
                  <a:ext uri="{FF2B5EF4-FFF2-40B4-BE49-F238E27FC236}">
                    <a16:creationId xmlns:a16="http://schemas.microsoft.com/office/drawing/2014/main" id="{76568048-2CE2-3047-B82C-900A0C63D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1" y="3802"/>
                <a:ext cx="23" cy="24"/>
              </a:xfrm>
              <a:custGeom>
                <a:avLst/>
                <a:gdLst>
                  <a:gd name="T0" fmla="*/ 10 w 16"/>
                  <a:gd name="T1" fmla="*/ 6 h 17"/>
                  <a:gd name="T2" fmla="*/ 16 w 16"/>
                  <a:gd name="T3" fmla="*/ 0 h 17"/>
                  <a:gd name="T4" fmla="*/ 15 w 16"/>
                  <a:gd name="T5" fmla="*/ 1 h 17"/>
                  <a:gd name="T6" fmla="*/ 0 w 16"/>
                  <a:gd name="T7" fmla="*/ 13 h 17"/>
                  <a:gd name="T8" fmla="*/ 2 w 16"/>
                  <a:gd name="T9" fmla="*/ 12 h 17"/>
                  <a:gd name="T10" fmla="*/ 4 w 16"/>
                  <a:gd name="T11" fmla="*/ 11 h 17"/>
                  <a:gd name="T12" fmla="*/ 2 w 16"/>
                  <a:gd name="T13" fmla="*/ 17 h 17"/>
                  <a:gd name="T14" fmla="*/ 3 w 16"/>
                  <a:gd name="T15" fmla="*/ 16 h 17"/>
                  <a:gd name="T16" fmla="*/ 13 w 16"/>
                  <a:gd name="T17" fmla="*/ 7 h 17"/>
                  <a:gd name="T18" fmla="*/ 12 w 16"/>
                  <a:gd name="T19" fmla="*/ 7 h 17"/>
                  <a:gd name="T20" fmla="*/ 10 w 16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6"/>
                    </a:moveTo>
                    <a:cubicBezTo>
                      <a:pt x="12" y="4"/>
                      <a:pt x="14" y="2"/>
                      <a:pt x="16" y="0"/>
                    </a:cubicBezTo>
                    <a:cubicBezTo>
                      <a:pt x="16" y="0"/>
                      <a:pt x="16" y="0"/>
                      <a:pt x="15" y="1"/>
                    </a:cubicBezTo>
                    <a:cubicBezTo>
                      <a:pt x="8" y="4"/>
                      <a:pt x="3" y="9"/>
                      <a:pt x="0" y="13"/>
                    </a:cubicBezTo>
                    <a:cubicBezTo>
                      <a:pt x="0" y="13"/>
                      <a:pt x="1" y="13"/>
                      <a:pt x="2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2" y="13"/>
                      <a:pt x="2" y="15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2"/>
                      <a:pt x="8" y="9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Freeform 419">
                <a:extLst>
                  <a:ext uri="{FF2B5EF4-FFF2-40B4-BE49-F238E27FC236}">
                    <a16:creationId xmlns:a16="http://schemas.microsoft.com/office/drawing/2014/main" id="{78714220-5E0F-405E-AEFF-CA5F9DF9D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6" y="3861"/>
                <a:ext cx="18" cy="19"/>
              </a:xfrm>
              <a:custGeom>
                <a:avLst/>
                <a:gdLst>
                  <a:gd name="T0" fmla="*/ 12 w 12"/>
                  <a:gd name="T1" fmla="*/ 0 h 13"/>
                  <a:gd name="T2" fmla="*/ 11 w 12"/>
                  <a:gd name="T3" fmla="*/ 1 h 13"/>
                  <a:gd name="T4" fmla="*/ 0 w 12"/>
                  <a:gd name="T5" fmla="*/ 13 h 13"/>
                  <a:gd name="T6" fmla="*/ 1 w 12"/>
                  <a:gd name="T7" fmla="*/ 12 h 13"/>
                  <a:gd name="T8" fmla="*/ 12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2" y="0"/>
                      <a:pt x="12" y="0"/>
                      <a:pt x="11" y="1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8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Freeform 420">
                <a:extLst>
                  <a:ext uri="{FF2B5EF4-FFF2-40B4-BE49-F238E27FC236}">
                    <a16:creationId xmlns:a16="http://schemas.microsoft.com/office/drawing/2014/main" id="{1EBC9C32-D3B9-D5B0-5540-98E39D79D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81" y="3870"/>
                <a:ext cx="11" cy="18"/>
              </a:xfrm>
              <a:custGeom>
                <a:avLst/>
                <a:gdLst>
                  <a:gd name="T0" fmla="*/ 8 w 8"/>
                  <a:gd name="T1" fmla="*/ 0 h 13"/>
                  <a:gd name="T2" fmla="*/ 7 w 8"/>
                  <a:gd name="T3" fmla="*/ 1 h 13"/>
                  <a:gd name="T4" fmla="*/ 0 w 8"/>
                  <a:gd name="T5" fmla="*/ 13 h 13"/>
                  <a:gd name="T6" fmla="*/ 1 w 8"/>
                  <a:gd name="T7" fmla="*/ 12 h 13"/>
                  <a:gd name="T8" fmla="*/ 8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3" y="5"/>
                      <a:pt x="0" y="9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9"/>
                      <a:pt x="7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Freeform 421">
                <a:extLst>
                  <a:ext uri="{FF2B5EF4-FFF2-40B4-BE49-F238E27FC236}">
                    <a16:creationId xmlns:a16="http://schemas.microsoft.com/office/drawing/2014/main" id="{87092E1E-C1C0-07F9-B4F7-FFC588E19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2" y="3893"/>
                <a:ext cx="10" cy="18"/>
              </a:xfrm>
              <a:custGeom>
                <a:avLst/>
                <a:gdLst>
                  <a:gd name="T0" fmla="*/ 7 w 7"/>
                  <a:gd name="T1" fmla="*/ 0 h 13"/>
                  <a:gd name="T2" fmla="*/ 5 w 7"/>
                  <a:gd name="T3" fmla="*/ 1 h 13"/>
                  <a:gd name="T4" fmla="*/ 1 w 7"/>
                  <a:gd name="T5" fmla="*/ 13 h 13"/>
                  <a:gd name="T6" fmla="*/ 2 w 7"/>
                  <a:gd name="T7" fmla="*/ 12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5"/>
                      <a:pt x="0" y="9"/>
                      <a:pt x="1" y="13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4" y="8"/>
                      <a:pt x="5" y="4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54" name="组合 553">
            <a:extLst>
              <a:ext uri="{FF2B5EF4-FFF2-40B4-BE49-F238E27FC236}">
                <a16:creationId xmlns:a16="http://schemas.microsoft.com/office/drawing/2014/main" id="{B84CF8F5-A037-D9B6-E8D5-F41CD295BAD5}"/>
              </a:ext>
            </a:extLst>
          </p:cNvPr>
          <p:cNvGrpSpPr/>
          <p:nvPr/>
        </p:nvGrpSpPr>
        <p:grpSpPr>
          <a:xfrm>
            <a:off x="6517525" y="1002807"/>
            <a:ext cx="3246874" cy="938958"/>
            <a:chOff x="2172555" y="3424980"/>
            <a:chExt cx="3246874" cy="938958"/>
          </a:xfrm>
        </p:grpSpPr>
        <p:sp>
          <p:nvSpPr>
            <p:cNvPr id="555" name="文本框 554">
              <a:extLst>
                <a:ext uri="{FF2B5EF4-FFF2-40B4-BE49-F238E27FC236}">
                  <a16:creationId xmlns:a16="http://schemas.microsoft.com/office/drawing/2014/main" id="{53EE448F-2AFC-FFE7-75D7-D5099F76916A}"/>
                </a:ext>
              </a:extLst>
            </p:cNvPr>
            <p:cNvSpPr txBox="1"/>
            <p:nvPr/>
          </p:nvSpPr>
          <p:spPr>
            <a:xfrm>
              <a:off x="2172555" y="3743512"/>
              <a:ext cx="3246874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56" name="文本框 555">
              <a:extLst>
                <a:ext uri="{FF2B5EF4-FFF2-40B4-BE49-F238E27FC236}">
                  <a16:creationId xmlns:a16="http://schemas.microsoft.com/office/drawing/2014/main" id="{9FDCEFDF-5921-AB97-EE4D-44025A81EB98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57" name="组合 556">
            <a:extLst>
              <a:ext uri="{FF2B5EF4-FFF2-40B4-BE49-F238E27FC236}">
                <a16:creationId xmlns:a16="http://schemas.microsoft.com/office/drawing/2014/main" id="{3A7CDC2D-8E29-46F0-FB1F-5F0C176BDC9D}"/>
              </a:ext>
            </a:extLst>
          </p:cNvPr>
          <p:cNvGrpSpPr/>
          <p:nvPr/>
        </p:nvGrpSpPr>
        <p:grpSpPr>
          <a:xfrm>
            <a:off x="7823891" y="2145208"/>
            <a:ext cx="3246874" cy="938958"/>
            <a:chOff x="2172555" y="3424980"/>
            <a:chExt cx="3246874" cy="938958"/>
          </a:xfrm>
        </p:grpSpPr>
        <p:sp>
          <p:nvSpPr>
            <p:cNvPr id="558" name="文本框 557">
              <a:extLst>
                <a:ext uri="{FF2B5EF4-FFF2-40B4-BE49-F238E27FC236}">
                  <a16:creationId xmlns:a16="http://schemas.microsoft.com/office/drawing/2014/main" id="{0AC699DA-4A49-0E56-947C-0185C4747DC7}"/>
                </a:ext>
              </a:extLst>
            </p:cNvPr>
            <p:cNvSpPr txBox="1"/>
            <p:nvPr/>
          </p:nvSpPr>
          <p:spPr>
            <a:xfrm>
              <a:off x="2172555" y="3743512"/>
              <a:ext cx="3246874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59" name="文本框 558">
              <a:extLst>
                <a:ext uri="{FF2B5EF4-FFF2-40B4-BE49-F238E27FC236}">
                  <a16:creationId xmlns:a16="http://schemas.microsoft.com/office/drawing/2014/main" id="{34B9D44A-CC7A-64CB-E6F8-C9C11E155F99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60" name="组合 559">
            <a:extLst>
              <a:ext uri="{FF2B5EF4-FFF2-40B4-BE49-F238E27FC236}">
                <a16:creationId xmlns:a16="http://schemas.microsoft.com/office/drawing/2014/main" id="{2D522D2F-A4F3-D35A-53F8-DF187833BEE0}"/>
              </a:ext>
            </a:extLst>
          </p:cNvPr>
          <p:cNvGrpSpPr/>
          <p:nvPr/>
        </p:nvGrpSpPr>
        <p:grpSpPr>
          <a:xfrm>
            <a:off x="7823891" y="4482094"/>
            <a:ext cx="3246874" cy="938958"/>
            <a:chOff x="2172555" y="3424980"/>
            <a:chExt cx="3246874" cy="938958"/>
          </a:xfrm>
        </p:grpSpPr>
        <p:sp>
          <p:nvSpPr>
            <p:cNvPr id="561" name="文本框 560">
              <a:extLst>
                <a:ext uri="{FF2B5EF4-FFF2-40B4-BE49-F238E27FC236}">
                  <a16:creationId xmlns:a16="http://schemas.microsoft.com/office/drawing/2014/main" id="{44B3E6AE-0593-E972-6A9E-0581678276D4}"/>
                </a:ext>
              </a:extLst>
            </p:cNvPr>
            <p:cNvSpPr txBox="1"/>
            <p:nvPr/>
          </p:nvSpPr>
          <p:spPr>
            <a:xfrm>
              <a:off x="2172555" y="3743512"/>
              <a:ext cx="3246874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62" name="文本框 561">
              <a:extLst>
                <a:ext uri="{FF2B5EF4-FFF2-40B4-BE49-F238E27FC236}">
                  <a16:creationId xmlns:a16="http://schemas.microsoft.com/office/drawing/2014/main" id="{6FB99F34-B30F-E411-AFB9-92AE3B32858C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63" name="组合 562">
            <a:extLst>
              <a:ext uri="{FF2B5EF4-FFF2-40B4-BE49-F238E27FC236}">
                <a16:creationId xmlns:a16="http://schemas.microsoft.com/office/drawing/2014/main" id="{481552E9-DD30-C940-8E79-041C3A952977}"/>
              </a:ext>
            </a:extLst>
          </p:cNvPr>
          <p:cNvGrpSpPr/>
          <p:nvPr/>
        </p:nvGrpSpPr>
        <p:grpSpPr>
          <a:xfrm>
            <a:off x="8397645" y="3286612"/>
            <a:ext cx="3246874" cy="938958"/>
            <a:chOff x="2172555" y="3424980"/>
            <a:chExt cx="3246874" cy="938958"/>
          </a:xfrm>
        </p:grpSpPr>
        <p:sp>
          <p:nvSpPr>
            <p:cNvPr id="564" name="文本框 563">
              <a:extLst>
                <a:ext uri="{FF2B5EF4-FFF2-40B4-BE49-F238E27FC236}">
                  <a16:creationId xmlns:a16="http://schemas.microsoft.com/office/drawing/2014/main" id="{77A633FE-899E-EB80-59C2-EBB546529660}"/>
                </a:ext>
              </a:extLst>
            </p:cNvPr>
            <p:cNvSpPr txBox="1"/>
            <p:nvPr/>
          </p:nvSpPr>
          <p:spPr>
            <a:xfrm>
              <a:off x="2172555" y="3743512"/>
              <a:ext cx="3246874" cy="620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65" name="文本框 564">
              <a:extLst>
                <a:ext uri="{FF2B5EF4-FFF2-40B4-BE49-F238E27FC236}">
                  <a16:creationId xmlns:a16="http://schemas.microsoft.com/office/drawing/2014/main" id="{7BEBC0A1-2355-E09B-440C-A2A60177BD81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66" name="组合 565">
            <a:extLst>
              <a:ext uri="{FF2B5EF4-FFF2-40B4-BE49-F238E27FC236}">
                <a16:creationId xmlns:a16="http://schemas.microsoft.com/office/drawing/2014/main" id="{50988722-9F5B-1531-57E3-2484339C9B3F}"/>
              </a:ext>
            </a:extLst>
          </p:cNvPr>
          <p:cNvGrpSpPr/>
          <p:nvPr/>
        </p:nvGrpSpPr>
        <p:grpSpPr>
          <a:xfrm>
            <a:off x="619590" y="2217294"/>
            <a:ext cx="3639116" cy="780197"/>
            <a:chOff x="2172555" y="3424980"/>
            <a:chExt cx="3639116" cy="780197"/>
          </a:xfrm>
        </p:grpSpPr>
        <p:sp>
          <p:nvSpPr>
            <p:cNvPr id="567" name="文本框 566">
              <a:extLst>
                <a:ext uri="{FF2B5EF4-FFF2-40B4-BE49-F238E27FC236}">
                  <a16:creationId xmlns:a16="http://schemas.microsoft.com/office/drawing/2014/main" id="{7A850949-11D4-03E4-D47B-5D83084E0284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68" name="文本框 567">
              <a:extLst>
                <a:ext uri="{FF2B5EF4-FFF2-40B4-BE49-F238E27FC236}">
                  <a16:creationId xmlns:a16="http://schemas.microsoft.com/office/drawing/2014/main" id="{7EA6D3C7-922F-5C09-EFFC-F88F5868C040}"/>
                </a:ext>
              </a:extLst>
            </p:cNvPr>
            <p:cNvSpPr txBox="1"/>
            <p:nvPr/>
          </p:nvSpPr>
          <p:spPr>
            <a:xfrm>
              <a:off x="392792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69" name="组合 568">
            <a:extLst>
              <a:ext uri="{FF2B5EF4-FFF2-40B4-BE49-F238E27FC236}">
                <a16:creationId xmlns:a16="http://schemas.microsoft.com/office/drawing/2014/main" id="{D36BC483-CA2C-63C9-5350-7AA441CBE5D9}"/>
              </a:ext>
            </a:extLst>
          </p:cNvPr>
          <p:cNvGrpSpPr/>
          <p:nvPr/>
        </p:nvGrpSpPr>
        <p:grpSpPr>
          <a:xfrm>
            <a:off x="619590" y="4615063"/>
            <a:ext cx="3639116" cy="780197"/>
            <a:chOff x="2172555" y="3424980"/>
            <a:chExt cx="3639116" cy="780197"/>
          </a:xfrm>
        </p:grpSpPr>
        <p:sp>
          <p:nvSpPr>
            <p:cNvPr id="570" name="文本框 569">
              <a:extLst>
                <a:ext uri="{FF2B5EF4-FFF2-40B4-BE49-F238E27FC236}">
                  <a16:creationId xmlns:a16="http://schemas.microsoft.com/office/drawing/2014/main" id="{5921E1DB-4C25-8700-86F1-676BE87AAE62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71" name="文本框 570">
              <a:extLst>
                <a:ext uri="{FF2B5EF4-FFF2-40B4-BE49-F238E27FC236}">
                  <a16:creationId xmlns:a16="http://schemas.microsoft.com/office/drawing/2014/main" id="{FE90E189-251A-533B-57FF-B0C387D2B3B6}"/>
                </a:ext>
              </a:extLst>
            </p:cNvPr>
            <p:cNvSpPr txBox="1"/>
            <p:nvPr/>
          </p:nvSpPr>
          <p:spPr>
            <a:xfrm>
              <a:off x="392792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72" name="组合 571">
            <a:extLst>
              <a:ext uri="{FF2B5EF4-FFF2-40B4-BE49-F238E27FC236}">
                <a16:creationId xmlns:a16="http://schemas.microsoft.com/office/drawing/2014/main" id="{CCFA0822-6002-1943-262F-2DEEDDFB2453}"/>
              </a:ext>
            </a:extLst>
          </p:cNvPr>
          <p:cNvGrpSpPr/>
          <p:nvPr/>
        </p:nvGrpSpPr>
        <p:grpSpPr>
          <a:xfrm>
            <a:off x="188908" y="3357356"/>
            <a:ext cx="3639116" cy="780197"/>
            <a:chOff x="2172555" y="3424980"/>
            <a:chExt cx="3639116" cy="780197"/>
          </a:xfrm>
        </p:grpSpPr>
        <p:sp>
          <p:nvSpPr>
            <p:cNvPr id="573" name="文本框 572">
              <a:extLst>
                <a:ext uri="{FF2B5EF4-FFF2-40B4-BE49-F238E27FC236}">
                  <a16:creationId xmlns:a16="http://schemas.microsoft.com/office/drawing/2014/main" id="{10AC781A-BB88-E2E6-30F0-F6566FBD0A00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74" name="文本框 573">
              <a:extLst>
                <a:ext uri="{FF2B5EF4-FFF2-40B4-BE49-F238E27FC236}">
                  <a16:creationId xmlns:a16="http://schemas.microsoft.com/office/drawing/2014/main" id="{6A9FABE4-C1E5-ACCC-97C9-2A9FE168347B}"/>
                </a:ext>
              </a:extLst>
            </p:cNvPr>
            <p:cNvSpPr txBox="1"/>
            <p:nvPr/>
          </p:nvSpPr>
          <p:spPr>
            <a:xfrm>
              <a:off x="392792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75" name="组合 574">
            <a:extLst>
              <a:ext uri="{FF2B5EF4-FFF2-40B4-BE49-F238E27FC236}">
                <a16:creationId xmlns:a16="http://schemas.microsoft.com/office/drawing/2014/main" id="{E3FC093E-67B3-323E-BA1F-E3E2E54A2984}"/>
              </a:ext>
            </a:extLst>
          </p:cNvPr>
          <p:cNvGrpSpPr/>
          <p:nvPr/>
        </p:nvGrpSpPr>
        <p:grpSpPr>
          <a:xfrm>
            <a:off x="1840732" y="5580887"/>
            <a:ext cx="3639116" cy="780197"/>
            <a:chOff x="2172555" y="3424980"/>
            <a:chExt cx="3639116" cy="780197"/>
          </a:xfrm>
        </p:grpSpPr>
        <p:sp>
          <p:nvSpPr>
            <p:cNvPr id="576" name="文本框 575">
              <a:extLst>
                <a:ext uri="{FF2B5EF4-FFF2-40B4-BE49-F238E27FC236}">
                  <a16:creationId xmlns:a16="http://schemas.microsoft.com/office/drawing/2014/main" id="{2DF78EAC-F0D9-BADB-1D5E-CFE4AAE89B9C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77" name="文本框 576">
              <a:extLst>
                <a:ext uri="{FF2B5EF4-FFF2-40B4-BE49-F238E27FC236}">
                  <a16:creationId xmlns:a16="http://schemas.microsoft.com/office/drawing/2014/main" id="{FDC828E7-A4AB-59D4-5CE0-0C7DB9FA964F}"/>
                </a:ext>
              </a:extLst>
            </p:cNvPr>
            <p:cNvSpPr txBox="1"/>
            <p:nvPr/>
          </p:nvSpPr>
          <p:spPr>
            <a:xfrm>
              <a:off x="392792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978326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叁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pic>
        <p:nvPicPr>
          <p:cNvPr id="4" name="图片 3">
            <a:extLst>
              <a:ext uri="{FF2B5EF4-FFF2-40B4-BE49-F238E27FC236}">
                <a16:creationId xmlns:a16="http://schemas.microsoft.com/office/drawing/2014/main" id="{C2C6FEB0-2067-4E15-FAB3-38EA17A8F11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05467" y="2438911"/>
            <a:ext cx="1654700" cy="2448956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93CFF75C-2DE5-3167-1073-ECBB7C7178C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08906" y="1885996"/>
            <a:ext cx="2974188" cy="209655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F87D94F9-51A4-CCBB-929F-68FF807BF3F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559199" y="2184336"/>
            <a:ext cx="866309" cy="1058822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87DD3109-161E-6EB2-0DE6-F5E477C8E1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66837" y="3859503"/>
            <a:ext cx="738377" cy="642067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A9C175B-7D72-03A9-18DE-3285478B8FD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3692120" y="2265398"/>
            <a:ext cx="866309" cy="1058822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671426A9-A480-1265-8DAC-B5B0E9749A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3820052" y="3917485"/>
            <a:ext cx="738377" cy="642067"/>
          </a:xfrm>
          <a:prstGeom prst="rect">
            <a:avLst/>
          </a:prstGeom>
        </p:spPr>
      </p:pic>
      <p:grpSp>
        <p:nvGrpSpPr>
          <p:cNvPr id="11" name="组合 10">
            <a:extLst>
              <a:ext uri="{FF2B5EF4-FFF2-40B4-BE49-F238E27FC236}">
                <a16:creationId xmlns:a16="http://schemas.microsoft.com/office/drawing/2014/main" id="{254BF58D-DAD1-C908-3C46-6CEA20EFCA8C}"/>
              </a:ext>
            </a:extLst>
          </p:cNvPr>
          <p:cNvGrpSpPr/>
          <p:nvPr/>
        </p:nvGrpSpPr>
        <p:grpSpPr>
          <a:xfrm>
            <a:off x="8503245" y="2135751"/>
            <a:ext cx="2488605" cy="964863"/>
            <a:chOff x="2172555" y="3424980"/>
            <a:chExt cx="2488605" cy="964863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024364C2-8825-8C21-B111-DE829BC85EC1}"/>
                </a:ext>
              </a:extLst>
            </p:cNvPr>
            <p:cNvSpPr txBox="1"/>
            <p:nvPr/>
          </p:nvSpPr>
          <p:spPr>
            <a:xfrm>
              <a:off x="2172555" y="3743512"/>
              <a:ext cx="248860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AA6EE0B6-5043-A6CC-85B7-1591D8F520B3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B346478A-60D5-B629-D630-F9CAC3B647B0}"/>
              </a:ext>
            </a:extLst>
          </p:cNvPr>
          <p:cNvGrpSpPr/>
          <p:nvPr/>
        </p:nvGrpSpPr>
        <p:grpSpPr>
          <a:xfrm>
            <a:off x="1237924" y="2135751"/>
            <a:ext cx="2454196" cy="964863"/>
            <a:chOff x="3357475" y="3424980"/>
            <a:chExt cx="2454196" cy="964863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E97BF720-6D07-909D-74D9-2BD4E7C133A3}"/>
                </a:ext>
              </a:extLst>
            </p:cNvPr>
            <p:cNvSpPr txBox="1"/>
            <p:nvPr/>
          </p:nvSpPr>
          <p:spPr>
            <a:xfrm>
              <a:off x="3357475" y="3743512"/>
              <a:ext cx="24541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2B0DACAD-1CBA-E606-F6B6-37EA26DDC939}"/>
                </a:ext>
              </a:extLst>
            </p:cNvPr>
            <p:cNvSpPr txBox="1"/>
            <p:nvPr/>
          </p:nvSpPr>
          <p:spPr>
            <a:xfrm>
              <a:off x="392792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39E014E5-BB72-AB46-98A5-7DE94FB98924}"/>
              </a:ext>
            </a:extLst>
          </p:cNvPr>
          <p:cNvGrpSpPr/>
          <p:nvPr/>
        </p:nvGrpSpPr>
        <p:grpSpPr>
          <a:xfrm>
            <a:off x="8198415" y="4134311"/>
            <a:ext cx="2488605" cy="964863"/>
            <a:chOff x="2172555" y="3424980"/>
            <a:chExt cx="2488605" cy="964863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2EC3E559-85B9-97E5-5BE5-9C31B5875D3B}"/>
                </a:ext>
              </a:extLst>
            </p:cNvPr>
            <p:cNvSpPr txBox="1"/>
            <p:nvPr/>
          </p:nvSpPr>
          <p:spPr>
            <a:xfrm>
              <a:off x="2172555" y="3743512"/>
              <a:ext cx="248860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D845641B-9F81-B20F-D974-0419BD525A85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854D8D81-7361-C168-E722-BF9D988F1B83}"/>
              </a:ext>
            </a:extLst>
          </p:cNvPr>
          <p:cNvGrpSpPr/>
          <p:nvPr/>
        </p:nvGrpSpPr>
        <p:grpSpPr>
          <a:xfrm>
            <a:off x="1237924" y="4134311"/>
            <a:ext cx="2454196" cy="964863"/>
            <a:chOff x="3357475" y="3424980"/>
            <a:chExt cx="2454196" cy="964863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1DCEDAB9-9E1D-052A-BC67-4D7E25DB38BD}"/>
                </a:ext>
              </a:extLst>
            </p:cNvPr>
            <p:cNvSpPr txBox="1"/>
            <p:nvPr/>
          </p:nvSpPr>
          <p:spPr>
            <a:xfrm>
              <a:off x="3357475" y="3743512"/>
              <a:ext cx="2454196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82ACA796-15CB-0003-553F-EF521BDD8035}"/>
                </a:ext>
              </a:extLst>
            </p:cNvPr>
            <p:cNvSpPr txBox="1"/>
            <p:nvPr/>
          </p:nvSpPr>
          <p:spPr>
            <a:xfrm>
              <a:off x="392792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907937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0E7F4E74-AA48-5299-F803-D101E60BE815}"/>
              </a:ext>
            </a:extLst>
          </p:cNvPr>
          <p:cNvSpPr/>
          <p:nvPr/>
        </p:nvSpPr>
        <p:spPr>
          <a:xfrm>
            <a:off x="0" y="4827052"/>
            <a:ext cx="12192000" cy="20309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2030948">
                <a:moveTo>
                  <a:pt x="2272668" y="1238"/>
                </a:moveTo>
                <a:cubicBezTo>
                  <a:pt x="2335808" y="2925"/>
                  <a:pt x="2399507" y="6357"/>
                  <a:pt x="2463800" y="11648"/>
                </a:cubicBezTo>
                <a:cubicBezTo>
                  <a:pt x="3492500" y="96315"/>
                  <a:pt x="4851400" y="1089031"/>
                  <a:pt x="5854700" y="1218148"/>
                </a:cubicBezTo>
                <a:cubicBezTo>
                  <a:pt x="6858000" y="1347265"/>
                  <a:pt x="7368117" y="792698"/>
                  <a:pt x="8483600" y="786348"/>
                </a:cubicBezTo>
                <a:cubicBezTo>
                  <a:pt x="9320212" y="781586"/>
                  <a:pt x="10358635" y="892909"/>
                  <a:pt x="11447512" y="1033254"/>
                </a:cubicBezTo>
                <a:lnTo>
                  <a:pt x="12192000" y="1132598"/>
                </a:lnTo>
                <a:lnTo>
                  <a:pt x="12192000" y="2030948"/>
                </a:lnTo>
                <a:lnTo>
                  <a:pt x="0" y="2030948"/>
                </a:lnTo>
                <a:lnTo>
                  <a:pt x="0" y="569296"/>
                </a:lnTo>
                <a:lnTo>
                  <a:pt x="11410" y="564234"/>
                </a:lnTo>
                <a:cubicBezTo>
                  <a:pt x="725339" y="252119"/>
                  <a:pt x="1451843" y="-20696"/>
                  <a:pt x="2272668" y="1238"/>
                </a:cubicBezTo>
                <a:close/>
              </a:path>
            </a:pathLst>
          </a:custGeom>
          <a:blipFill dpi="0" rotWithShape="0">
            <a:blip r:embed="rId3">
              <a:alphaModFix amt="15000"/>
            </a:blip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D8884487-9C5B-BAC8-B2D2-FE6A7AD08160}"/>
              </a:ext>
            </a:extLst>
          </p:cNvPr>
          <p:cNvGrpSpPr/>
          <p:nvPr/>
        </p:nvGrpSpPr>
        <p:grpSpPr>
          <a:xfrm>
            <a:off x="9441585" y="4246410"/>
            <a:ext cx="1009046" cy="1416036"/>
            <a:chOff x="2207796" y="917627"/>
            <a:chExt cx="1009046" cy="14160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A54F9681-B3BD-9C35-E95B-B546D9BC3178}"/>
                </a:ext>
              </a:extLst>
            </p:cNvPr>
            <p:cNvSpPr/>
            <p:nvPr/>
          </p:nvSpPr>
          <p:spPr>
            <a:xfrm>
              <a:off x="2207796" y="917627"/>
              <a:ext cx="1009046" cy="1416036"/>
            </a:xfrm>
            <a:custGeom>
              <a:avLst/>
              <a:gdLst>
                <a:gd name="connsiteX0" fmla="*/ 930111 w 1288739"/>
                <a:gd name="connsiteY0" fmla="*/ 1774368 h 1808541"/>
                <a:gd name="connsiteX1" fmla="*/ 920870 w 1288739"/>
                <a:gd name="connsiteY1" fmla="*/ 1628065 h 1808541"/>
                <a:gd name="connsiteX2" fmla="*/ 914751 w 1288739"/>
                <a:gd name="connsiteY2" fmla="*/ 1692409 h 1808541"/>
                <a:gd name="connsiteX3" fmla="*/ 917998 w 1288739"/>
                <a:gd name="connsiteY3" fmla="*/ 1772619 h 1808541"/>
                <a:gd name="connsiteX4" fmla="*/ 875662 w 1288739"/>
                <a:gd name="connsiteY4" fmla="*/ 1771120 h 1808541"/>
                <a:gd name="connsiteX5" fmla="*/ 896892 w 1288739"/>
                <a:gd name="connsiteY5" fmla="*/ 1512372 h 1808541"/>
                <a:gd name="connsiteX6" fmla="*/ 905384 w 1288739"/>
                <a:gd name="connsiteY6" fmla="*/ 1383561 h 1808541"/>
                <a:gd name="connsiteX7" fmla="*/ 915250 w 1288739"/>
                <a:gd name="connsiteY7" fmla="*/ 1249127 h 1808541"/>
                <a:gd name="connsiteX8" fmla="*/ 933858 w 1288739"/>
                <a:gd name="connsiteY8" fmla="*/ 1250251 h 1808541"/>
                <a:gd name="connsiteX9" fmla="*/ 943974 w 1288739"/>
                <a:gd name="connsiteY9" fmla="*/ 1318718 h 1808541"/>
                <a:gd name="connsiteX10" fmla="*/ 951342 w 1288739"/>
                <a:gd name="connsiteY10" fmla="*/ 1288607 h 1808541"/>
                <a:gd name="connsiteX11" fmla="*/ 951217 w 1288739"/>
                <a:gd name="connsiteY11" fmla="*/ 1251376 h 1808541"/>
                <a:gd name="connsiteX12" fmla="*/ 973696 w 1288739"/>
                <a:gd name="connsiteY12" fmla="*/ 1248127 h 1808541"/>
                <a:gd name="connsiteX13" fmla="*/ 966328 w 1288739"/>
                <a:gd name="connsiteY13" fmla="*/ 1655052 h 1808541"/>
                <a:gd name="connsiteX14" fmla="*/ 965454 w 1288739"/>
                <a:gd name="connsiteY14" fmla="*/ 1723144 h 1808541"/>
                <a:gd name="connsiteX15" fmla="*/ 967077 w 1288739"/>
                <a:gd name="connsiteY15" fmla="*/ 1754003 h 1808541"/>
                <a:gd name="connsiteX16" fmla="*/ 966203 w 1288739"/>
                <a:gd name="connsiteY16" fmla="*/ 1777742 h 1808541"/>
                <a:gd name="connsiteX17" fmla="*/ 930111 w 1288739"/>
                <a:gd name="connsiteY17" fmla="*/ 1774368 h 1808541"/>
                <a:gd name="connsiteX18" fmla="*/ 105879 w 1288739"/>
                <a:gd name="connsiteY18" fmla="*/ 1254749 h 1808541"/>
                <a:gd name="connsiteX19" fmla="*/ 227016 w 1288739"/>
                <a:gd name="connsiteY19" fmla="*/ 1323215 h 1808541"/>
                <a:gd name="connsiteX20" fmla="*/ 294828 w 1288739"/>
                <a:gd name="connsiteY20" fmla="*/ 1398054 h 1808541"/>
                <a:gd name="connsiteX21" fmla="*/ 309814 w 1288739"/>
                <a:gd name="connsiteY21" fmla="*/ 1431787 h 1808541"/>
                <a:gd name="connsiteX22" fmla="*/ 307691 w 1288739"/>
                <a:gd name="connsiteY22" fmla="*/ 1429788 h 1808541"/>
                <a:gd name="connsiteX23" fmla="*/ 303570 w 1288739"/>
                <a:gd name="connsiteY23" fmla="*/ 1426290 h 1808541"/>
                <a:gd name="connsiteX24" fmla="*/ 294578 w 1288739"/>
                <a:gd name="connsiteY24" fmla="*/ 1435160 h 1808541"/>
                <a:gd name="connsiteX25" fmla="*/ 304069 w 1288739"/>
                <a:gd name="connsiteY25" fmla="*/ 1470393 h 1808541"/>
                <a:gd name="connsiteX26" fmla="*/ 272099 w 1288739"/>
                <a:gd name="connsiteY26" fmla="*/ 1421417 h 1808541"/>
                <a:gd name="connsiteX27" fmla="*/ 263607 w 1288739"/>
                <a:gd name="connsiteY27" fmla="*/ 1431037 h 1808541"/>
                <a:gd name="connsiteX28" fmla="*/ 293829 w 1288739"/>
                <a:gd name="connsiteY28" fmla="*/ 1473891 h 1808541"/>
                <a:gd name="connsiteX29" fmla="*/ 307566 w 1288739"/>
                <a:gd name="connsiteY29" fmla="*/ 1541608 h 1808541"/>
                <a:gd name="connsiteX30" fmla="*/ 266230 w 1288739"/>
                <a:gd name="connsiteY30" fmla="*/ 1470643 h 1808541"/>
                <a:gd name="connsiteX31" fmla="*/ 243626 w 1288739"/>
                <a:gd name="connsiteY31" fmla="*/ 1439033 h 1808541"/>
                <a:gd name="connsiteX32" fmla="*/ 157831 w 1288739"/>
                <a:gd name="connsiteY32" fmla="*/ 1355450 h 1808541"/>
                <a:gd name="connsiteX33" fmla="*/ 78529 w 1288739"/>
                <a:gd name="connsiteY33" fmla="*/ 1321966 h 1808541"/>
                <a:gd name="connsiteX34" fmla="*/ 105879 w 1288739"/>
                <a:gd name="connsiteY34" fmla="*/ 1254749 h 1808541"/>
                <a:gd name="connsiteX35" fmla="*/ 329795 w 1288739"/>
                <a:gd name="connsiteY35" fmla="*/ 1189906 h 1808541"/>
                <a:gd name="connsiteX36" fmla="*/ 377626 w 1288739"/>
                <a:gd name="connsiteY36" fmla="*/ 1195653 h 1808541"/>
                <a:gd name="connsiteX37" fmla="*/ 379999 w 1288739"/>
                <a:gd name="connsiteY37" fmla="*/ 1400178 h 1808541"/>
                <a:gd name="connsiteX38" fmla="*/ 392112 w 1288739"/>
                <a:gd name="connsiteY38" fmla="*/ 1305474 h 1808541"/>
                <a:gd name="connsiteX39" fmla="*/ 390988 w 1288739"/>
                <a:gd name="connsiteY39" fmla="*/ 1200651 h 1808541"/>
                <a:gd name="connsiteX40" fmla="*/ 479281 w 1288739"/>
                <a:gd name="connsiteY40" fmla="*/ 1202900 h 1808541"/>
                <a:gd name="connsiteX41" fmla="*/ 487773 w 1288739"/>
                <a:gd name="connsiteY41" fmla="*/ 1634687 h 1808541"/>
                <a:gd name="connsiteX42" fmla="*/ 480530 w 1288739"/>
                <a:gd name="connsiteY42" fmla="*/ 1778241 h 1808541"/>
                <a:gd name="connsiteX43" fmla="*/ 341784 w 1288739"/>
                <a:gd name="connsiteY43" fmla="*/ 1763249 h 1808541"/>
                <a:gd name="connsiteX44" fmla="*/ 339786 w 1288739"/>
                <a:gd name="connsiteY44" fmla="*/ 1692534 h 1808541"/>
                <a:gd name="connsiteX45" fmla="*/ 347154 w 1288739"/>
                <a:gd name="connsiteY45" fmla="*/ 1465021 h 1808541"/>
                <a:gd name="connsiteX46" fmla="*/ 347404 w 1288739"/>
                <a:gd name="connsiteY46" fmla="*/ 1311096 h 1808541"/>
                <a:gd name="connsiteX47" fmla="*/ 347404 w 1288739"/>
                <a:gd name="connsiteY47" fmla="*/ 1212895 h 1808541"/>
                <a:gd name="connsiteX48" fmla="*/ 329795 w 1288739"/>
                <a:gd name="connsiteY48" fmla="*/ 1189906 h 1808541"/>
                <a:gd name="connsiteX49" fmla="*/ 729548 w 1288739"/>
                <a:gd name="connsiteY49" fmla="*/ 609442 h 1808541"/>
                <a:gd name="connsiteX50" fmla="*/ 766014 w 1288739"/>
                <a:gd name="connsiteY50" fmla="*/ 557467 h 1808541"/>
                <a:gd name="connsiteX51" fmla="*/ 795112 w 1288739"/>
                <a:gd name="connsiteY51" fmla="*/ 521610 h 1808541"/>
                <a:gd name="connsiteX52" fmla="*/ 814094 w 1288739"/>
                <a:gd name="connsiteY52" fmla="*/ 476632 h 1808541"/>
                <a:gd name="connsiteX53" fmla="*/ 806851 w 1288739"/>
                <a:gd name="connsiteY53" fmla="*/ 376306 h 1808541"/>
                <a:gd name="connsiteX54" fmla="*/ 783873 w 1288739"/>
                <a:gd name="connsiteY54" fmla="*/ 317960 h 1808541"/>
                <a:gd name="connsiteX55" fmla="*/ 825084 w 1288739"/>
                <a:gd name="connsiteY55" fmla="*/ 271733 h 1808541"/>
                <a:gd name="connsiteX56" fmla="*/ 900389 w 1288739"/>
                <a:gd name="connsiteY56" fmla="*/ 327705 h 1808541"/>
                <a:gd name="connsiteX57" fmla="*/ 911878 w 1288739"/>
                <a:gd name="connsiteY57" fmla="*/ 305966 h 1808541"/>
                <a:gd name="connsiteX58" fmla="*/ 1001545 w 1288739"/>
                <a:gd name="connsiteY58" fmla="*/ 362063 h 1808541"/>
                <a:gd name="connsiteX59" fmla="*/ 1010537 w 1288739"/>
                <a:gd name="connsiteY59" fmla="*/ 389550 h 1808541"/>
                <a:gd name="connsiteX60" fmla="*/ 1012285 w 1288739"/>
                <a:gd name="connsiteY60" fmla="*/ 416037 h 1808541"/>
                <a:gd name="connsiteX61" fmla="*/ 1015282 w 1288739"/>
                <a:gd name="connsiteY61" fmla="*/ 480130 h 1808541"/>
                <a:gd name="connsiteX62" fmla="*/ 1045879 w 1288739"/>
                <a:gd name="connsiteY62" fmla="*/ 424408 h 1808541"/>
                <a:gd name="connsiteX63" fmla="*/ 1177256 w 1288739"/>
                <a:gd name="connsiteY63" fmla="*/ 565713 h 1808541"/>
                <a:gd name="connsiteX64" fmla="*/ 1171512 w 1288739"/>
                <a:gd name="connsiteY64" fmla="*/ 599197 h 1808541"/>
                <a:gd name="connsiteX65" fmla="*/ 1166017 w 1288739"/>
                <a:gd name="connsiteY65" fmla="*/ 635554 h 1808541"/>
                <a:gd name="connsiteX66" fmla="*/ 1182876 w 1288739"/>
                <a:gd name="connsiteY66" fmla="*/ 620936 h 1808541"/>
                <a:gd name="connsiteX67" fmla="*/ 1188371 w 1288739"/>
                <a:gd name="connsiteY67" fmla="*/ 614939 h 1808541"/>
                <a:gd name="connsiteX68" fmla="*/ 1238075 w 1288739"/>
                <a:gd name="connsiteY68" fmla="*/ 678533 h 1808541"/>
                <a:gd name="connsiteX69" fmla="*/ 1235577 w 1288739"/>
                <a:gd name="connsiteY69" fmla="*/ 775110 h 1808541"/>
                <a:gd name="connsiteX70" fmla="*/ 1218093 w 1288739"/>
                <a:gd name="connsiteY70" fmla="*/ 815465 h 1808541"/>
                <a:gd name="connsiteX71" fmla="*/ 1207728 w 1288739"/>
                <a:gd name="connsiteY71" fmla="*/ 832457 h 1808541"/>
                <a:gd name="connsiteX72" fmla="*/ 1195989 w 1288739"/>
                <a:gd name="connsiteY72" fmla="*/ 848199 h 1808541"/>
                <a:gd name="connsiteX73" fmla="*/ 1188870 w 1288739"/>
                <a:gd name="connsiteY73" fmla="*/ 868064 h 1808541"/>
                <a:gd name="connsiteX74" fmla="*/ 1164893 w 1288739"/>
                <a:gd name="connsiteY74" fmla="*/ 915291 h 1808541"/>
                <a:gd name="connsiteX75" fmla="*/ 1201983 w 1288739"/>
                <a:gd name="connsiteY75" fmla="*/ 887680 h 1808541"/>
                <a:gd name="connsiteX76" fmla="*/ 1208727 w 1288739"/>
                <a:gd name="connsiteY76" fmla="*/ 883307 h 1808541"/>
                <a:gd name="connsiteX77" fmla="*/ 1213473 w 1288739"/>
                <a:gd name="connsiteY77" fmla="*/ 1004497 h 1808541"/>
                <a:gd name="connsiteX78" fmla="*/ 1155651 w 1288739"/>
                <a:gd name="connsiteY78" fmla="*/ 1090580 h 1808541"/>
                <a:gd name="connsiteX79" fmla="*/ 1180129 w 1288739"/>
                <a:gd name="connsiteY79" fmla="*/ 1079460 h 1808541"/>
                <a:gd name="connsiteX80" fmla="*/ 1205980 w 1288739"/>
                <a:gd name="connsiteY80" fmla="*/ 1069340 h 1808541"/>
                <a:gd name="connsiteX81" fmla="*/ 1170887 w 1288739"/>
                <a:gd name="connsiteY81" fmla="*/ 1189281 h 1808541"/>
                <a:gd name="connsiteX82" fmla="*/ 1046503 w 1288739"/>
                <a:gd name="connsiteY82" fmla="*/ 1203274 h 1808541"/>
                <a:gd name="connsiteX83" fmla="*/ 1047377 w 1288739"/>
                <a:gd name="connsiteY83" fmla="*/ 1198152 h 1808541"/>
                <a:gd name="connsiteX84" fmla="*/ 1045879 w 1288739"/>
                <a:gd name="connsiteY84" fmla="*/ 1151925 h 1808541"/>
                <a:gd name="connsiteX85" fmla="*/ 987433 w 1288739"/>
                <a:gd name="connsiteY85" fmla="*/ 1196153 h 1808541"/>
                <a:gd name="connsiteX86" fmla="*/ 909256 w 1288739"/>
                <a:gd name="connsiteY86" fmla="*/ 1217018 h 1808541"/>
                <a:gd name="connsiteX87" fmla="*/ 886527 w 1288739"/>
                <a:gd name="connsiteY87" fmla="*/ 1204149 h 1808541"/>
                <a:gd name="connsiteX88" fmla="*/ 827457 w 1288739"/>
                <a:gd name="connsiteY88" fmla="*/ 1157797 h 1808541"/>
                <a:gd name="connsiteX89" fmla="*/ 842318 w 1288739"/>
                <a:gd name="connsiteY89" fmla="*/ 1123064 h 1808541"/>
                <a:gd name="connsiteX90" fmla="*/ 793114 w 1288739"/>
                <a:gd name="connsiteY90" fmla="*/ 1144303 h 1808541"/>
                <a:gd name="connsiteX91" fmla="*/ 787369 w 1288739"/>
                <a:gd name="connsiteY91" fmla="*/ 1154548 h 1808541"/>
                <a:gd name="connsiteX92" fmla="*/ 698577 w 1288739"/>
                <a:gd name="connsiteY92" fmla="*/ 1160670 h 1808541"/>
                <a:gd name="connsiteX93" fmla="*/ 635261 w 1288739"/>
                <a:gd name="connsiteY93" fmla="*/ 1098701 h 1808541"/>
                <a:gd name="connsiteX94" fmla="*/ 635261 w 1288739"/>
                <a:gd name="connsiteY94" fmla="*/ 1044353 h 1808541"/>
                <a:gd name="connsiteX95" fmla="*/ 765515 w 1288739"/>
                <a:gd name="connsiteY95" fmla="*/ 998375 h 1808541"/>
                <a:gd name="connsiteX96" fmla="*/ 769136 w 1288739"/>
                <a:gd name="connsiteY96" fmla="*/ 915291 h 1808541"/>
                <a:gd name="connsiteX97" fmla="*/ 781250 w 1288739"/>
                <a:gd name="connsiteY97" fmla="*/ 850573 h 1808541"/>
                <a:gd name="connsiteX98" fmla="*/ 803854 w 1288739"/>
                <a:gd name="connsiteY98" fmla="*/ 805970 h 1808541"/>
                <a:gd name="connsiteX99" fmla="*/ 808724 w 1288739"/>
                <a:gd name="connsiteY99" fmla="*/ 790602 h 1808541"/>
                <a:gd name="connsiteX100" fmla="*/ 755899 w 1288739"/>
                <a:gd name="connsiteY100" fmla="*/ 627808 h 1808541"/>
                <a:gd name="connsiteX101" fmla="*/ 736542 w 1288739"/>
                <a:gd name="connsiteY101" fmla="*/ 613565 h 1808541"/>
                <a:gd name="connsiteX102" fmla="*/ 729548 w 1288739"/>
                <a:gd name="connsiteY102" fmla="*/ 609442 h 1808541"/>
                <a:gd name="connsiteX103" fmla="*/ 285462 w 1288739"/>
                <a:gd name="connsiteY103" fmla="*/ 124430 h 1808541"/>
                <a:gd name="connsiteX104" fmla="*/ 314060 w 1288739"/>
                <a:gd name="connsiteY104" fmla="*/ 87823 h 1808541"/>
                <a:gd name="connsiteX105" fmla="*/ 437945 w 1288739"/>
                <a:gd name="connsiteY105" fmla="*/ 28852 h 1808541"/>
                <a:gd name="connsiteX106" fmla="*/ 505257 w 1288739"/>
                <a:gd name="connsiteY106" fmla="*/ 114810 h 1808541"/>
                <a:gd name="connsiteX107" fmla="*/ 517496 w 1288739"/>
                <a:gd name="connsiteY107" fmla="*/ 133426 h 1808541"/>
                <a:gd name="connsiteX108" fmla="*/ 537852 w 1288739"/>
                <a:gd name="connsiteY108" fmla="*/ 173281 h 1808541"/>
                <a:gd name="connsiteX109" fmla="*/ 541848 w 1288739"/>
                <a:gd name="connsiteY109" fmla="*/ 115685 h 1808541"/>
                <a:gd name="connsiteX110" fmla="*/ 637134 w 1288739"/>
                <a:gd name="connsiteY110" fmla="*/ 101192 h 1808541"/>
                <a:gd name="connsiteX111" fmla="*/ 680094 w 1288739"/>
                <a:gd name="connsiteY111" fmla="*/ 171407 h 1808541"/>
                <a:gd name="connsiteX112" fmla="*/ 648748 w 1288739"/>
                <a:gd name="connsiteY112" fmla="*/ 346571 h 1808541"/>
                <a:gd name="connsiteX113" fmla="*/ 663360 w 1288739"/>
                <a:gd name="connsiteY113" fmla="*/ 318585 h 1808541"/>
                <a:gd name="connsiteX114" fmla="*/ 681468 w 1288739"/>
                <a:gd name="connsiteY114" fmla="*/ 292972 h 1808541"/>
                <a:gd name="connsiteX115" fmla="*/ 728174 w 1288739"/>
                <a:gd name="connsiteY115" fmla="*/ 326956 h 1808541"/>
                <a:gd name="connsiteX116" fmla="*/ 725802 w 1288739"/>
                <a:gd name="connsiteY116" fmla="*/ 349070 h 1808541"/>
                <a:gd name="connsiteX117" fmla="*/ 782249 w 1288739"/>
                <a:gd name="connsiteY117" fmla="*/ 415787 h 1808541"/>
                <a:gd name="connsiteX118" fmla="*/ 760769 w 1288739"/>
                <a:gd name="connsiteY118" fmla="*/ 514363 h 1808541"/>
                <a:gd name="connsiteX119" fmla="*/ 715062 w 1288739"/>
                <a:gd name="connsiteY119" fmla="*/ 590701 h 1808541"/>
                <a:gd name="connsiteX120" fmla="*/ 698827 w 1288739"/>
                <a:gd name="connsiteY120" fmla="*/ 605069 h 1808541"/>
                <a:gd name="connsiteX121" fmla="*/ 657241 w 1288739"/>
                <a:gd name="connsiteY121" fmla="*/ 648298 h 1808541"/>
                <a:gd name="connsiteX122" fmla="*/ 709067 w 1288739"/>
                <a:gd name="connsiteY122" fmla="*/ 626558 h 1808541"/>
                <a:gd name="connsiteX123" fmla="*/ 711940 w 1288739"/>
                <a:gd name="connsiteY123" fmla="*/ 624934 h 1808541"/>
                <a:gd name="connsiteX124" fmla="*/ 729049 w 1288739"/>
                <a:gd name="connsiteY124" fmla="*/ 852697 h 1808541"/>
                <a:gd name="connsiteX125" fmla="*/ 665608 w 1288739"/>
                <a:gd name="connsiteY125" fmla="*/ 894301 h 1808541"/>
                <a:gd name="connsiteX126" fmla="*/ 693207 w 1288739"/>
                <a:gd name="connsiteY126" fmla="*/ 897675 h 1808541"/>
                <a:gd name="connsiteX127" fmla="*/ 754775 w 1288739"/>
                <a:gd name="connsiteY127" fmla="*/ 890553 h 1808541"/>
                <a:gd name="connsiteX128" fmla="*/ 635136 w 1288739"/>
                <a:gd name="connsiteY128" fmla="*/ 1016491 h 1808541"/>
                <a:gd name="connsiteX129" fmla="*/ 621649 w 1288739"/>
                <a:gd name="connsiteY129" fmla="*/ 969390 h 1808541"/>
                <a:gd name="connsiteX130" fmla="*/ 620025 w 1288739"/>
                <a:gd name="connsiteY130" fmla="*/ 984132 h 1808541"/>
                <a:gd name="connsiteX131" fmla="*/ 611908 w 1288739"/>
                <a:gd name="connsiteY131" fmla="*/ 1026986 h 1808541"/>
                <a:gd name="connsiteX132" fmla="*/ 619526 w 1288739"/>
                <a:gd name="connsiteY132" fmla="*/ 1043853 h 1808541"/>
                <a:gd name="connsiteX133" fmla="*/ 607037 w 1288739"/>
                <a:gd name="connsiteY133" fmla="*/ 1091579 h 1808541"/>
                <a:gd name="connsiteX134" fmla="*/ 582560 w 1288739"/>
                <a:gd name="connsiteY134" fmla="*/ 1120565 h 1808541"/>
                <a:gd name="connsiteX135" fmla="*/ 394985 w 1288739"/>
                <a:gd name="connsiteY135" fmla="*/ 1165418 h 1808541"/>
                <a:gd name="connsiteX136" fmla="*/ 416839 w 1288739"/>
                <a:gd name="connsiteY136" fmla="*/ 1145678 h 1808541"/>
                <a:gd name="connsiteX137" fmla="*/ 407848 w 1288739"/>
                <a:gd name="connsiteY137" fmla="*/ 1113444 h 1808541"/>
                <a:gd name="connsiteX138" fmla="*/ 343907 w 1288739"/>
                <a:gd name="connsiteY138" fmla="*/ 1143554 h 1808541"/>
                <a:gd name="connsiteX139" fmla="*/ 309689 w 1288739"/>
                <a:gd name="connsiteY139" fmla="*/ 1149676 h 1808541"/>
                <a:gd name="connsiteX140" fmla="*/ 269976 w 1288739"/>
                <a:gd name="connsiteY140" fmla="*/ 1148177 h 1808541"/>
                <a:gd name="connsiteX141" fmla="*/ 220522 w 1288739"/>
                <a:gd name="connsiteY141" fmla="*/ 1102074 h 1808541"/>
                <a:gd name="connsiteX142" fmla="*/ 176688 w 1288739"/>
                <a:gd name="connsiteY142" fmla="*/ 1054723 h 1808541"/>
                <a:gd name="connsiteX143" fmla="*/ 192673 w 1288739"/>
                <a:gd name="connsiteY143" fmla="*/ 1045727 h 1808541"/>
                <a:gd name="connsiteX144" fmla="*/ 239879 w 1288739"/>
                <a:gd name="connsiteY144" fmla="*/ 1030484 h 1808541"/>
                <a:gd name="connsiteX145" fmla="*/ 161577 w 1288739"/>
                <a:gd name="connsiteY145" fmla="*/ 1025737 h 1808541"/>
                <a:gd name="connsiteX146" fmla="*/ 92516 w 1288739"/>
                <a:gd name="connsiteY146" fmla="*/ 901423 h 1808541"/>
                <a:gd name="connsiteX147" fmla="*/ 93515 w 1288739"/>
                <a:gd name="connsiteY147" fmla="*/ 854821 h 1808541"/>
                <a:gd name="connsiteX148" fmla="*/ 129732 w 1288739"/>
                <a:gd name="connsiteY148" fmla="*/ 829333 h 1808541"/>
                <a:gd name="connsiteX149" fmla="*/ 176188 w 1288739"/>
                <a:gd name="connsiteY149" fmla="*/ 833082 h 1808541"/>
                <a:gd name="connsiteX150" fmla="*/ 128608 w 1288739"/>
                <a:gd name="connsiteY150" fmla="*/ 804471 h 1808541"/>
                <a:gd name="connsiteX151" fmla="*/ 81527 w 1288739"/>
                <a:gd name="connsiteY151" fmla="*/ 772736 h 1808541"/>
                <a:gd name="connsiteX152" fmla="*/ 76906 w 1288739"/>
                <a:gd name="connsiteY152" fmla="*/ 652421 h 1808541"/>
                <a:gd name="connsiteX153" fmla="*/ 102008 w 1288739"/>
                <a:gd name="connsiteY153" fmla="*/ 657043 h 1808541"/>
                <a:gd name="connsiteX154" fmla="*/ 79154 w 1288739"/>
                <a:gd name="connsiteY154" fmla="*/ 625809 h 1808541"/>
                <a:gd name="connsiteX155" fmla="*/ 62045 w 1288739"/>
                <a:gd name="connsiteY155" fmla="*/ 615814 h 1808541"/>
                <a:gd name="connsiteX156" fmla="*/ 89644 w 1288739"/>
                <a:gd name="connsiteY156" fmla="*/ 413163 h 1808541"/>
                <a:gd name="connsiteX157" fmla="*/ 121864 w 1288739"/>
                <a:gd name="connsiteY157" fmla="*/ 372933 h 1808541"/>
                <a:gd name="connsiteX158" fmla="*/ 99885 w 1288739"/>
                <a:gd name="connsiteY158" fmla="*/ 306091 h 1808541"/>
                <a:gd name="connsiteX159" fmla="*/ 73909 w 1288739"/>
                <a:gd name="connsiteY159" fmla="*/ 198769 h 1808541"/>
                <a:gd name="connsiteX160" fmla="*/ 142220 w 1288739"/>
                <a:gd name="connsiteY160" fmla="*/ 88698 h 1808541"/>
                <a:gd name="connsiteX161" fmla="*/ 212405 w 1288739"/>
                <a:gd name="connsiteY161" fmla="*/ 88573 h 1808541"/>
                <a:gd name="connsiteX162" fmla="*/ 292205 w 1288739"/>
                <a:gd name="connsiteY162" fmla="*/ 180528 h 1808541"/>
                <a:gd name="connsiteX163" fmla="*/ 322427 w 1288739"/>
                <a:gd name="connsiteY163" fmla="*/ 183901 h 1808541"/>
                <a:gd name="connsiteX164" fmla="*/ 285462 w 1288739"/>
                <a:gd name="connsiteY164" fmla="*/ 124430 h 1808541"/>
                <a:gd name="connsiteX165" fmla="*/ 262983 w 1288739"/>
                <a:gd name="connsiteY165" fmla="*/ 91821 h 1808541"/>
                <a:gd name="connsiteX166" fmla="*/ 212405 w 1288739"/>
                <a:gd name="connsiteY166" fmla="*/ 66084 h 1808541"/>
                <a:gd name="connsiteX167" fmla="*/ 146341 w 1288739"/>
                <a:gd name="connsiteY167" fmla="*/ 66459 h 1808541"/>
                <a:gd name="connsiteX168" fmla="*/ 57799 w 1288739"/>
                <a:gd name="connsiteY168" fmla="*/ 130177 h 1808541"/>
                <a:gd name="connsiteX169" fmla="*/ 71911 w 1288739"/>
                <a:gd name="connsiteY169" fmla="*/ 341573 h 1808541"/>
                <a:gd name="connsiteX170" fmla="*/ 85773 w 1288739"/>
                <a:gd name="connsiteY170" fmla="*/ 368435 h 1808541"/>
                <a:gd name="connsiteX171" fmla="*/ 33197 w 1288739"/>
                <a:gd name="connsiteY171" fmla="*/ 411164 h 1808541"/>
                <a:gd name="connsiteX172" fmla="*/ 20084 w 1288739"/>
                <a:gd name="connsiteY172" fmla="*/ 590201 h 1808541"/>
                <a:gd name="connsiteX173" fmla="*/ 38067 w 1288739"/>
                <a:gd name="connsiteY173" fmla="*/ 619687 h 1808541"/>
                <a:gd name="connsiteX174" fmla="*/ 27827 w 1288739"/>
                <a:gd name="connsiteY174" fmla="*/ 722011 h 1808541"/>
                <a:gd name="connsiteX175" fmla="*/ 75532 w 1288739"/>
                <a:gd name="connsiteY175" fmla="*/ 798973 h 1808541"/>
                <a:gd name="connsiteX176" fmla="*/ 100509 w 1288739"/>
                <a:gd name="connsiteY176" fmla="*/ 1005247 h 1808541"/>
                <a:gd name="connsiteX177" fmla="*/ 151087 w 1288739"/>
                <a:gd name="connsiteY177" fmla="*/ 1045727 h 1808541"/>
                <a:gd name="connsiteX178" fmla="*/ 159204 w 1288739"/>
                <a:gd name="connsiteY178" fmla="*/ 1068591 h 1808541"/>
                <a:gd name="connsiteX179" fmla="*/ 252742 w 1288739"/>
                <a:gd name="connsiteY179" fmla="*/ 1171915 h 1808541"/>
                <a:gd name="connsiteX180" fmla="*/ 310563 w 1288739"/>
                <a:gd name="connsiteY180" fmla="*/ 1193404 h 1808541"/>
                <a:gd name="connsiteX181" fmla="*/ 309439 w 1288739"/>
                <a:gd name="connsiteY181" fmla="*/ 1329212 h 1808541"/>
                <a:gd name="connsiteX182" fmla="*/ 303570 w 1288739"/>
                <a:gd name="connsiteY182" fmla="*/ 1368693 h 1808541"/>
                <a:gd name="connsiteX183" fmla="*/ 302071 w 1288739"/>
                <a:gd name="connsiteY183" fmla="*/ 1371317 h 1808541"/>
                <a:gd name="connsiteX184" fmla="*/ 264481 w 1288739"/>
                <a:gd name="connsiteY184" fmla="*/ 1319717 h 1808541"/>
                <a:gd name="connsiteX185" fmla="*/ 90518 w 1288739"/>
                <a:gd name="connsiteY185" fmla="*/ 1239257 h 1808541"/>
                <a:gd name="connsiteX186" fmla="*/ 53053 w 1288739"/>
                <a:gd name="connsiteY186" fmla="*/ 1310222 h 1808541"/>
                <a:gd name="connsiteX187" fmla="*/ 74283 w 1288739"/>
                <a:gd name="connsiteY187" fmla="*/ 1350577 h 1808541"/>
                <a:gd name="connsiteX188" fmla="*/ 105629 w 1288739"/>
                <a:gd name="connsiteY188" fmla="*/ 1363321 h 1808541"/>
                <a:gd name="connsiteX189" fmla="*/ 253242 w 1288739"/>
                <a:gd name="connsiteY189" fmla="*/ 1487510 h 1808541"/>
                <a:gd name="connsiteX190" fmla="*/ 303820 w 1288739"/>
                <a:gd name="connsiteY190" fmla="*/ 1572468 h 1808541"/>
                <a:gd name="connsiteX191" fmla="*/ 306692 w 1288739"/>
                <a:gd name="connsiteY191" fmla="*/ 1743384 h 1808541"/>
                <a:gd name="connsiteX192" fmla="*/ 330670 w 1288739"/>
                <a:gd name="connsiteY192" fmla="*/ 1796607 h 1808541"/>
                <a:gd name="connsiteX193" fmla="*/ 374004 w 1288739"/>
                <a:gd name="connsiteY193" fmla="*/ 1797232 h 1808541"/>
                <a:gd name="connsiteX194" fmla="*/ 501885 w 1288739"/>
                <a:gd name="connsiteY194" fmla="*/ 1806977 h 1808541"/>
                <a:gd name="connsiteX195" fmla="*/ 517121 w 1288739"/>
                <a:gd name="connsiteY195" fmla="*/ 1666921 h 1808541"/>
                <a:gd name="connsiteX196" fmla="*/ 518744 w 1288739"/>
                <a:gd name="connsiteY196" fmla="*/ 1349577 h 1808541"/>
                <a:gd name="connsiteX197" fmla="*/ 518495 w 1288739"/>
                <a:gd name="connsiteY197" fmla="*/ 1227138 h 1808541"/>
                <a:gd name="connsiteX198" fmla="*/ 513250 w 1288739"/>
                <a:gd name="connsiteY198" fmla="*/ 1193904 h 1808541"/>
                <a:gd name="connsiteX199" fmla="*/ 591177 w 1288739"/>
                <a:gd name="connsiteY199" fmla="*/ 1162794 h 1808541"/>
                <a:gd name="connsiteX200" fmla="*/ 624396 w 1288739"/>
                <a:gd name="connsiteY200" fmla="*/ 1126812 h 1808541"/>
                <a:gd name="connsiteX201" fmla="*/ 699077 w 1288739"/>
                <a:gd name="connsiteY201" fmla="*/ 1193779 h 1808541"/>
                <a:gd name="connsiteX202" fmla="*/ 815094 w 1288739"/>
                <a:gd name="connsiteY202" fmla="*/ 1185783 h 1808541"/>
                <a:gd name="connsiteX203" fmla="*/ 845940 w 1288739"/>
                <a:gd name="connsiteY203" fmla="*/ 1213394 h 1808541"/>
                <a:gd name="connsiteX204" fmla="*/ 882406 w 1288739"/>
                <a:gd name="connsiteY204" fmla="*/ 1237383 h 1808541"/>
                <a:gd name="connsiteX205" fmla="*/ 875038 w 1288739"/>
                <a:gd name="connsiteY205" fmla="*/ 1327213 h 1808541"/>
                <a:gd name="connsiteX206" fmla="*/ 860801 w 1288739"/>
                <a:gd name="connsiteY206" fmla="*/ 1615322 h 1808541"/>
                <a:gd name="connsiteX207" fmla="*/ 852933 w 1288739"/>
                <a:gd name="connsiteY207" fmla="*/ 1705777 h 1808541"/>
                <a:gd name="connsiteX208" fmla="*/ 848812 w 1288739"/>
                <a:gd name="connsiteY208" fmla="*/ 1753004 h 1808541"/>
                <a:gd name="connsiteX209" fmla="*/ 845191 w 1288739"/>
                <a:gd name="connsiteY209" fmla="*/ 1787612 h 1808541"/>
                <a:gd name="connsiteX210" fmla="*/ 919496 w 1288739"/>
                <a:gd name="connsiteY210" fmla="*/ 1804728 h 1808541"/>
                <a:gd name="connsiteX211" fmla="*/ 1007040 w 1288739"/>
                <a:gd name="connsiteY211" fmla="*/ 1796982 h 1808541"/>
                <a:gd name="connsiteX212" fmla="*/ 1001545 w 1288739"/>
                <a:gd name="connsiteY212" fmla="*/ 1658550 h 1808541"/>
                <a:gd name="connsiteX213" fmla="*/ 1007165 w 1288739"/>
                <a:gd name="connsiteY213" fmla="*/ 1297853 h 1808541"/>
                <a:gd name="connsiteX214" fmla="*/ 1008039 w 1288739"/>
                <a:gd name="connsiteY214" fmla="*/ 1230511 h 1808541"/>
                <a:gd name="connsiteX215" fmla="*/ 1161646 w 1288739"/>
                <a:gd name="connsiteY215" fmla="*/ 1234259 h 1808541"/>
                <a:gd name="connsiteX216" fmla="*/ 1199361 w 1288739"/>
                <a:gd name="connsiteY216" fmla="*/ 1183909 h 1808541"/>
                <a:gd name="connsiteX217" fmla="*/ 1215720 w 1288739"/>
                <a:gd name="connsiteY217" fmla="*/ 1156547 h 1808541"/>
                <a:gd name="connsiteX218" fmla="*/ 1223089 w 1288739"/>
                <a:gd name="connsiteY218" fmla="*/ 1117317 h 1808541"/>
                <a:gd name="connsiteX219" fmla="*/ 1233329 w 1288739"/>
                <a:gd name="connsiteY219" fmla="*/ 1044852 h 1808541"/>
                <a:gd name="connsiteX220" fmla="*/ 1268796 w 1288739"/>
                <a:gd name="connsiteY220" fmla="*/ 992378 h 1808541"/>
                <a:gd name="connsiteX221" fmla="*/ 1264675 w 1288739"/>
                <a:gd name="connsiteY221" fmla="*/ 916291 h 1808541"/>
                <a:gd name="connsiteX222" fmla="*/ 1227085 w 1288739"/>
                <a:gd name="connsiteY222" fmla="*/ 863317 h 1808541"/>
                <a:gd name="connsiteX223" fmla="*/ 1231706 w 1288739"/>
                <a:gd name="connsiteY223" fmla="*/ 854071 h 1808541"/>
                <a:gd name="connsiteX224" fmla="*/ 1249564 w 1288739"/>
                <a:gd name="connsiteY224" fmla="*/ 830583 h 1808541"/>
                <a:gd name="connsiteX225" fmla="*/ 1260179 w 1288739"/>
                <a:gd name="connsiteY225" fmla="*/ 813841 h 1808541"/>
                <a:gd name="connsiteX226" fmla="*/ 1271544 w 1288739"/>
                <a:gd name="connsiteY226" fmla="*/ 798224 h 1808541"/>
                <a:gd name="connsiteX227" fmla="*/ 1235077 w 1288739"/>
                <a:gd name="connsiteY227" fmla="*/ 610316 h 1808541"/>
                <a:gd name="connsiteX228" fmla="*/ 1220341 w 1288739"/>
                <a:gd name="connsiteY228" fmla="*/ 598072 h 1808541"/>
                <a:gd name="connsiteX229" fmla="*/ 1202358 w 1288739"/>
                <a:gd name="connsiteY229" fmla="*/ 588952 h 1808541"/>
                <a:gd name="connsiteX230" fmla="*/ 1216470 w 1288739"/>
                <a:gd name="connsiteY230" fmla="*/ 516113 h 1808541"/>
                <a:gd name="connsiteX231" fmla="*/ 1049750 w 1288739"/>
                <a:gd name="connsiteY231" fmla="*/ 398545 h 1808541"/>
                <a:gd name="connsiteX232" fmla="*/ 968825 w 1288739"/>
                <a:gd name="connsiteY232" fmla="*/ 289349 h 1808541"/>
                <a:gd name="connsiteX233" fmla="*/ 881157 w 1288739"/>
                <a:gd name="connsiteY233" fmla="*/ 271858 h 1808541"/>
                <a:gd name="connsiteX234" fmla="*/ 821088 w 1288739"/>
                <a:gd name="connsiteY234" fmla="*/ 251493 h 1808541"/>
                <a:gd name="connsiteX235" fmla="*/ 771509 w 1288739"/>
                <a:gd name="connsiteY235" fmla="*/ 263737 h 1808541"/>
                <a:gd name="connsiteX236" fmla="*/ 740413 w 1288739"/>
                <a:gd name="connsiteY236" fmla="*/ 297095 h 1808541"/>
                <a:gd name="connsiteX237" fmla="*/ 699451 w 1288739"/>
                <a:gd name="connsiteY237" fmla="*/ 277355 h 1808541"/>
                <a:gd name="connsiteX238" fmla="*/ 715436 w 1288739"/>
                <a:gd name="connsiteY238" fmla="*/ 242247 h 1808541"/>
                <a:gd name="connsiteX239" fmla="*/ 698577 w 1288739"/>
                <a:gd name="connsiteY239" fmla="*/ 111562 h 1808541"/>
                <a:gd name="connsiteX240" fmla="*/ 532731 w 1288739"/>
                <a:gd name="connsiteY240" fmla="*/ 80077 h 1808541"/>
                <a:gd name="connsiteX241" fmla="*/ 443564 w 1288739"/>
                <a:gd name="connsiteY241" fmla="*/ 7488 h 1808541"/>
                <a:gd name="connsiteX242" fmla="*/ 310189 w 1288739"/>
                <a:gd name="connsiteY242" fmla="*/ 26479 h 1808541"/>
                <a:gd name="connsiteX243" fmla="*/ 262983 w 1288739"/>
                <a:gd name="connsiteY243" fmla="*/ 91821 h 18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1288739" h="1808541">
                  <a:moveTo>
                    <a:pt x="930111" y="1774368"/>
                  </a:moveTo>
                  <a:cubicBezTo>
                    <a:pt x="925616" y="1739885"/>
                    <a:pt x="928113" y="1650804"/>
                    <a:pt x="920870" y="1628065"/>
                  </a:cubicBezTo>
                  <a:cubicBezTo>
                    <a:pt x="902013" y="1633813"/>
                    <a:pt x="912503" y="1643058"/>
                    <a:pt x="914751" y="1692409"/>
                  </a:cubicBezTo>
                  <a:cubicBezTo>
                    <a:pt x="916000" y="1719395"/>
                    <a:pt x="916874" y="1747507"/>
                    <a:pt x="917998" y="1772619"/>
                  </a:cubicBezTo>
                  <a:lnTo>
                    <a:pt x="875662" y="1771120"/>
                  </a:lnTo>
                  <a:cubicBezTo>
                    <a:pt x="875412" y="1731514"/>
                    <a:pt x="895394" y="1591583"/>
                    <a:pt x="896892" y="1512372"/>
                  </a:cubicBezTo>
                  <a:lnTo>
                    <a:pt x="905384" y="1383561"/>
                  </a:lnTo>
                  <a:cubicBezTo>
                    <a:pt x="906259" y="1334210"/>
                    <a:pt x="915750" y="1293480"/>
                    <a:pt x="915250" y="1249127"/>
                  </a:cubicBezTo>
                  <a:lnTo>
                    <a:pt x="933858" y="1250251"/>
                  </a:lnTo>
                  <a:cubicBezTo>
                    <a:pt x="949718" y="1268992"/>
                    <a:pt x="932734" y="1301101"/>
                    <a:pt x="943974" y="1318718"/>
                  </a:cubicBezTo>
                  <a:cubicBezTo>
                    <a:pt x="950343" y="1311471"/>
                    <a:pt x="950842" y="1309097"/>
                    <a:pt x="951342" y="1288607"/>
                  </a:cubicBezTo>
                  <a:cubicBezTo>
                    <a:pt x="951591" y="1276363"/>
                    <a:pt x="951217" y="1263620"/>
                    <a:pt x="951217" y="1251376"/>
                  </a:cubicBezTo>
                  <a:lnTo>
                    <a:pt x="973696" y="1248127"/>
                  </a:lnTo>
                  <a:lnTo>
                    <a:pt x="966328" y="1655052"/>
                  </a:lnTo>
                  <a:cubicBezTo>
                    <a:pt x="966453" y="1677791"/>
                    <a:pt x="965204" y="1700530"/>
                    <a:pt x="965454" y="1723144"/>
                  </a:cubicBezTo>
                  <a:cubicBezTo>
                    <a:pt x="965578" y="1733763"/>
                    <a:pt x="966952" y="1745383"/>
                    <a:pt x="967077" y="1754003"/>
                  </a:cubicBezTo>
                  <a:cubicBezTo>
                    <a:pt x="967452" y="1782864"/>
                    <a:pt x="973821" y="1769621"/>
                    <a:pt x="966203" y="1777742"/>
                  </a:cubicBezTo>
                  <a:cubicBezTo>
                    <a:pt x="959334" y="1773869"/>
                    <a:pt x="939228" y="1774618"/>
                    <a:pt x="930111" y="1774368"/>
                  </a:cubicBezTo>
                  <a:close/>
                  <a:moveTo>
                    <a:pt x="105879" y="1254749"/>
                  </a:moveTo>
                  <a:cubicBezTo>
                    <a:pt x="127734" y="1260496"/>
                    <a:pt x="206785" y="1305349"/>
                    <a:pt x="227016" y="1323215"/>
                  </a:cubicBezTo>
                  <a:cubicBezTo>
                    <a:pt x="263857" y="1355824"/>
                    <a:pt x="272724" y="1374065"/>
                    <a:pt x="294828" y="1398054"/>
                  </a:cubicBezTo>
                  <a:cubicBezTo>
                    <a:pt x="306317" y="1410422"/>
                    <a:pt x="310314" y="1408049"/>
                    <a:pt x="309814" y="1431787"/>
                  </a:cubicBezTo>
                  <a:cubicBezTo>
                    <a:pt x="309065" y="1431162"/>
                    <a:pt x="308066" y="1429163"/>
                    <a:pt x="307691" y="1429788"/>
                  </a:cubicBezTo>
                  <a:cubicBezTo>
                    <a:pt x="307441" y="1430163"/>
                    <a:pt x="304944" y="1427164"/>
                    <a:pt x="303570" y="1426290"/>
                  </a:cubicBezTo>
                  <a:cubicBezTo>
                    <a:pt x="291956" y="1418294"/>
                    <a:pt x="288084" y="1424416"/>
                    <a:pt x="294578" y="1435160"/>
                  </a:cubicBezTo>
                  <a:cubicBezTo>
                    <a:pt x="302945" y="1448779"/>
                    <a:pt x="317557" y="1453526"/>
                    <a:pt x="304069" y="1470393"/>
                  </a:cubicBezTo>
                  <a:cubicBezTo>
                    <a:pt x="298075" y="1456150"/>
                    <a:pt x="283089" y="1428788"/>
                    <a:pt x="272099" y="1421417"/>
                  </a:cubicBezTo>
                  <a:cubicBezTo>
                    <a:pt x="263357" y="1427414"/>
                    <a:pt x="268977" y="1421042"/>
                    <a:pt x="263607" y="1431037"/>
                  </a:cubicBezTo>
                  <a:cubicBezTo>
                    <a:pt x="267354" y="1441282"/>
                    <a:pt x="275721" y="1441907"/>
                    <a:pt x="293829" y="1473891"/>
                  </a:cubicBezTo>
                  <a:cubicBezTo>
                    <a:pt x="311937" y="1506125"/>
                    <a:pt x="308690" y="1499004"/>
                    <a:pt x="307566" y="1541608"/>
                  </a:cubicBezTo>
                  <a:cubicBezTo>
                    <a:pt x="289833" y="1528614"/>
                    <a:pt x="272349" y="1481762"/>
                    <a:pt x="266230" y="1470643"/>
                  </a:cubicBezTo>
                  <a:cubicBezTo>
                    <a:pt x="259736" y="1458524"/>
                    <a:pt x="248621" y="1449653"/>
                    <a:pt x="243626" y="1439033"/>
                  </a:cubicBezTo>
                  <a:cubicBezTo>
                    <a:pt x="222770" y="1395430"/>
                    <a:pt x="218649" y="1393681"/>
                    <a:pt x="157831" y="1355450"/>
                  </a:cubicBezTo>
                  <a:cubicBezTo>
                    <a:pt x="134977" y="1341207"/>
                    <a:pt x="108501" y="1327713"/>
                    <a:pt x="78529" y="1321966"/>
                  </a:cubicBezTo>
                  <a:cubicBezTo>
                    <a:pt x="86147" y="1291106"/>
                    <a:pt x="84024" y="1277238"/>
                    <a:pt x="105879" y="1254749"/>
                  </a:cubicBezTo>
                  <a:close/>
                  <a:moveTo>
                    <a:pt x="329795" y="1189906"/>
                  </a:moveTo>
                  <a:cubicBezTo>
                    <a:pt x="360642" y="1182660"/>
                    <a:pt x="352899" y="1184908"/>
                    <a:pt x="377626" y="1195653"/>
                  </a:cubicBezTo>
                  <a:cubicBezTo>
                    <a:pt x="375503" y="1263995"/>
                    <a:pt x="384869" y="1330837"/>
                    <a:pt x="379999" y="1400178"/>
                  </a:cubicBezTo>
                  <a:cubicBezTo>
                    <a:pt x="401978" y="1393931"/>
                    <a:pt x="392112" y="1352201"/>
                    <a:pt x="392112" y="1305474"/>
                  </a:cubicBezTo>
                  <a:cubicBezTo>
                    <a:pt x="392112" y="1271741"/>
                    <a:pt x="387117" y="1233010"/>
                    <a:pt x="390988" y="1200651"/>
                  </a:cubicBezTo>
                  <a:cubicBezTo>
                    <a:pt x="458426" y="1208272"/>
                    <a:pt x="426081" y="1202400"/>
                    <a:pt x="479281" y="1202900"/>
                  </a:cubicBezTo>
                  <a:cubicBezTo>
                    <a:pt x="477283" y="1332211"/>
                    <a:pt x="490271" y="1491258"/>
                    <a:pt x="487773" y="1634687"/>
                  </a:cubicBezTo>
                  <a:cubicBezTo>
                    <a:pt x="486899" y="1681414"/>
                    <a:pt x="481404" y="1732389"/>
                    <a:pt x="480530" y="1778241"/>
                  </a:cubicBezTo>
                  <a:lnTo>
                    <a:pt x="341784" y="1763249"/>
                  </a:lnTo>
                  <a:cubicBezTo>
                    <a:pt x="342409" y="1737886"/>
                    <a:pt x="339287" y="1716397"/>
                    <a:pt x="339786" y="1692534"/>
                  </a:cubicBezTo>
                  <a:cubicBezTo>
                    <a:pt x="341285" y="1617571"/>
                    <a:pt x="347404" y="1540234"/>
                    <a:pt x="347154" y="1465021"/>
                  </a:cubicBezTo>
                  <a:cubicBezTo>
                    <a:pt x="347029" y="1413046"/>
                    <a:pt x="343782" y="1362446"/>
                    <a:pt x="347404" y="1311096"/>
                  </a:cubicBezTo>
                  <a:cubicBezTo>
                    <a:pt x="349152" y="1285609"/>
                    <a:pt x="358644" y="1228762"/>
                    <a:pt x="347404" y="1212895"/>
                  </a:cubicBezTo>
                  <a:cubicBezTo>
                    <a:pt x="338288" y="1199901"/>
                    <a:pt x="343158" y="1216143"/>
                    <a:pt x="329795" y="1189906"/>
                  </a:cubicBezTo>
                  <a:close/>
                  <a:moveTo>
                    <a:pt x="729548" y="609442"/>
                  </a:moveTo>
                  <a:cubicBezTo>
                    <a:pt x="742911" y="575084"/>
                    <a:pt x="746283" y="597572"/>
                    <a:pt x="766014" y="557467"/>
                  </a:cubicBezTo>
                  <a:cubicBezTo>
                    <a:pt x="774881" y="539601"/>
                    <a:pt x="790491" y="527357"/>
                    <a:pt x="795112" y="521610"/>
                  </a:cubicBezTo>
                  <a:lnTo>
                    <a:pt x="814094" y="476632"/>
                  </a:lnTo>
                  <a:cubicBezTo>
                    <a:pt x="821962" y="435402"/>
                    <a:pt x="834201" y="425657"/>
                    <a:pt x="806851" y="376306"/>
                  </a:cubicBezTo>
                  <a:cubicBezTo>
                    <a:pt x="794862" y="354942"/>
                    <a:pt x="776005" y="350444"/>
                    <a:pt x="783873" y="317960"/>
                  </a:cubicBezTo>
                  <a:cubicBezTo>
                    <a:pt x="788493" y="298969"/>
                    <a:pt x="806102" y="273732"/>
                    <a:pt x="825084" y="271733"/>
                  </a:cubicBezTo>
                  <a:cubicBezTo>
                    <a:pt x="870792" y="267110"/>
                    <a:pt x="870292" y="325207"/>
                    <a:pt x="900389" y="327705"/>
                  </a:cubicBezTo>
                  <a:cubicBezTo>
                    <a:pt x="921120" y="329454"/>
                    <a:pt x="913752" y="319834"/>
                    <a:pt x="911878" y="305966"/>
                  </a:cubicBezTo>
                  <a:cubicBezTo>
                    <a:pt x="967826" y="307840"/>
                    <a:pt x="982313" y="321958"/>
                    <a:pt x="1001545" y="362063"/>
                  </a:cubicBezTo>
                  <a:cubicBezTo>
                    <a:pt x="1005791" y="370934"/>
                    <a:pt x="1010162" y="380304"/>
                    <a:pt x="1010537" y="389550"/>
                  </a:cubicBezTo>
                  <a:cubicBezTo>
                    <a:pt x="1011411" y="408915"/>
                    <a:pt x="1006290" y="385052"/>
                    <a:pt x="1012285" y="416037"/>
                  </a:cubicBezTo>
                  <a:cubicBezTo>
                    <a:pt x="1016531" y="437901"/>
                    <a:pt x="1010162" y="458141"/>
                    <a:pt x="1015282" y="480130"/>
                  </a:cubicBezTo>
                  <a:cubicBezTo>
                    <a:pt x="1037137" y="474883"/>
                    <a:pt x="1025772" y="452019"/>
                    <a:pt x="1045879" y="424408"/>
                  </a:cubicBezTo>
                  <a:cubicBezTo>
                    <a:pt x="1127802" y="433153"/>
                    <a:pt x="1182377" y="476507"/>
                    <a:pt x="1177256" y="565713"/>
                  </a:cubicBezTo>
                  <a:cubicBezTo>
                    <a:pt x="1175383" y="597947"/>
                    <a:pt x="1170388" y="564714"/>
                    <a:pt x="1171512" y="599197"/>
                  </a:cubicBezTo>
                  <a:cubicBezTo>
                    <a:pt x="1171761" y="610691"/>
                    <a:pt x="1167391" y="623685"/>
                    <a:pt x="1166017" y="635554"/>
                  </a:cubicBezTo>
                  <a:cubicBezTo>
                    <a:pt x="1177506" y="633805"/>
                    <a:pt x="1167890" y="638552"/>
                    <a:pt x="1182876" y="620936"/>
                  </a:cubicBezTo>
                  <a:lnTo>
                    <a:pt x="1188371" y="614939"/>
                  </a:lnTo>
                  <a:cubicBezTo>
                    <a:pt x="1211474" y="624059"/>
                    <a:pt x="1231081" y="651796"/>
                    <a:pt x="1238075" y="678533"/>
                  </a:cubicBezTo>
                  <a:cubicBezTo>
                    <a:pt x="1246192" y="708893"/>
                    <a:pt x="1244694" y="745875"/>
                    <a:pt x="1235577" y="775110"/>
                  </a:cubicBezTo>
                  <a:cubicBezTo>
                    <a:pt x="1230831" y="790228"/>
                    <a:pt x="1225586" y="802597"/>
                    <a:pt x="1218093" y="815465"/>
                  </a:cubicBezTo>
                  <a:cubicBezTo>
                    <a:pt x="1214472" y="821712"/>
                    <a:pt x="1210975" y="827085"/>
                    <a:pt x="1207728" y="832457"/>
                  </a:cubicBezTo>
                  <a:lnTo>
                    <a:pt x="1195989" y="848199"/>
                  </a:lnTo>
                  <a:cubicBezTo>
                    <a:pt x="1188746" y="857570"/>
                    <a:pt x="1193241" y="856820"/>
                    <a:pt x="1188870" y="868064"/>
                  </a:cubicBezTo>
                  <a:cubicBezTo>
                    <a:pt x="1181003" y="888304"/>
                    <a:pt x="1149657" y="915041"/>
                    <a:pt x="1164893" y="915291"/>
                  </a:cubicBezTo>
                  <a:cubicBezTo>
                    <a:pt x="1186997" y="915666"/>
                    <a:pt x="1193241" y="895051"/>
                    <a:pt x="1201983" y="887680"/>
                  </a:cubicBezTo>
                  <a:cubicBezTo>
                    <a:pt x="1206604" y="883682"/>
                    <a:pt x="1202982" y="886430"/>
                    <a:pt x="1208727" y="883307"/>
                  </a:cubicBezTo>
                  <a:cubicBezTo>
                    <a:pt x="1236701" y="909919"/>
                    <a:pt x="1225836" y="971763"/>
                    <a:pt x="1213473" y="1004497"/>
                  </a:cubicBezTo>
                  <a:cubicBezTo>
                    <a:pt x="1196738" y="1049350"/>
                    <a:pt x="1182876" y="1051599"/>
                    <a:pt x="1155651" y="1090580"/>
                  </a:cubicBezTo>
                  <a:cubicBezTo>
                    <a:pt x="1173135" y="1090455"/>
                    <a:pt x="1155527" y="1090080"/>
                    <a:pt x="1180129" y="1079460"/>
                  </a:cubicBezTo>
                  <a:cubicBezTo>
                    <a:pt x="1189495" y="1075462"/>
                    <a:pt x="1195489" y="1071964"/>
                    <a:pt x="1205980" y="1069340"/>
                  </a:cubicBezTo>
                  <a:cubicBezTo>
                    <a:pt x="1203607" y="1124688"/>
                    <a:pt x="1195614" y="1147177"/>
                    <a:pt x="1170887" y="1189281"/>
                  </a:cubicBezTo>
                  <a:cubicBezTo>
                    <a:pt x="1151156" y="1222890"/>
                    <a:pt x="1053996" y="1211271"/>
                    <a:pt x="1046503" y="1203274"/>
                  </a:cubicBezTo>
                  <a:cubicBezTo>
                    <a:pt x="1043131" y="1197527"/>
                    <a:pt x="1043006" y="1205773"/>
                    <a:pt x="1047377" y="1198152"/>
                  </a:cubicBezTo>
                  <a:cubicBezTo>
                    <a:pt x="1052248" y="1189781"/>
                    <a:pt x="1075726" y="1171415"/>
                    <a:pt x="1045879" y="1151925"/>
                  </a:cubicBezTo>
                  <a:cubicBezTo>
                    <a:pt x="1031017" y="1156922"/>
                    <a:pt x="1018654" y="1176538"/>
                    <a:pt x="987433" y="1196153"/>
                  </a:cubicBezTo>
                  <a:cubicBezTo>
                    <a:pt x="966078" y="1209646"/>
                    <a:pt x="943724" y="1220016"/>
                    <a:pt x="909256" y="1217018"/>
                  </a:cubicBezTo>
                  <a:cubicBezTo>
                    <a:pt x="892272" y="1202775"/>
                    <a:pt x="910130" y="1209396"/>
                    <a:pt x="886527" y="1204149"/>
                  </a:cubicBezTo>
                  <a:cubicBezTo>
                    <a:pt x="864048" y="1199027"/>
                    <a:pt x="854307" y="1175913"/>
                    <a:pt x="827457" y="1157797"/>
                  </a:cubicBezTo>
                  <a:cubicBezTo>
                    <a:pt x="835200" y="1134059"/>
                    <a:pt x="840570" y="1138057"/>
                    <a:pt x="842318" y="1123064"/>
                  </a:cubicBezTo>
                  <a:cubicBezTo>
                    <a:pt x="815968" y="1126562"/>
                    <a:pt x="833826" y="1145178"/>
                    <a:pt x="793114" y="1144303"/>
                  </a:cubicBezTo>
                  <a:cubicBezTo>
                    <a:pt x="791491" y="1147177"/>
                    <a:pt x="789118" y="1152424"/>
                    <a:pt x="787369" y="1154548"/>
                  </a:cubicBezTo>
                  <a:cubicBezTo>
                    <a:pt x="773257" y="1172540"/>
                    <a:pt x="715811" y="1175038"/>
                    <a:pt x="698577" y="1160670"/>
                  </a:cubicBezTo>
                  <a:cubicBezTo>
                    <a:pt x="647749" y="1118066"/>
                    <a:pt x="668605" y="1107072"/>
                    <a:pt x="635261" y="1098701"/>
                  </a:cubicBezTo>
                  <a:lnTo>
                    <a:pt x="635261" y="1044353"/>
                  </a:lnTo>
                  <a:cubicBezTo>
                    <a:pt x="676223" y="1044602"/>
                    <a:pt x="750778" y="1044852"/>
                    <a:pt x="765515" y="998375"/>
                  </a:cubicBezTo>
                  <a:cubicBezTo>
                    <a:pt x="767763" y="991129"/>
                    <a:pt x="770011" y="925286"/>
                    <a:pt x="769136" y="915291"/>
                  </a:cubicBezTo>
                  <a:cubicBezTo>
                    <a:pt x="766014" y="882932"/>
                    <a:pt x="757772" y="874686"/>
                    <a:pt x="781250" y="850573"/>
                  </a:cubicBezTo>
                  <a:cubicBezTo>
                    <a:pt x="803979" y="827209"/>
                    <a:pt x="797110" y="832457"/>
                    <a:pt x="803854" y="805970"/>
                  </a:cubicBezTo>
                  <a:cubicBezTo>
                    <a:pt x="806352" y="796475"/>
                    <a:pt x="806726" y="799598"/>
                    <a:pt x="808724" y="790602"/>
                  </a:cubicBezTo>
                  <a:cubicBezTo>
                    <a:pt x="817466" y="752871"/>
                    <a:pt x="778128" y="660042"/>
                    <a:pt x="755899" y="627808"/>
                  </a:cubicBezTo>
                  <a:cubicBezTo>
                    <a:pt x="749155" y="617937"/>
                    <a:pt x="745908" y="618437"/>
                    <a:pt x="736542" y="613565"/>
                  </a:cubicBezTo>
                  <a:cubicBezTo>
                    <a:pt x="729174" y="609816"/>
                    <a:pt x="733794" y="612690"/>
                    <a:pt x="729548" y="609442"/>
                  </a:cubicBezTo>
                  <a:close/>
                  <a:moveTo>
                    <a:pt x="285462" y="124430"/>
                  </a:moveTo>
                  <a:cubicBezTo>
                    <a:pt x="290707" y="111062"/>
                    <a:pt x="304194" y="100317"/>
                    <a:pt x="314060" y="87823"/>
                  </a:cubicBezTo>
                  <a:cubicBezTo>
                    <a:pt x="342908" y="51216"/>
                    <a:pt x="371257" y="12236"/>
                    <a:pt x="437945" y="28852"/>
                  </a:cubicBezTo>
                  <a:cubicBezTo>
                    <a:pt x="498888" y="43970"/>
                    <a:pt x="501011" y="109313"/>
                    <a:pt x="505257" y="114810"/>
                  </a:cubicBezTo>
                  <a:cubicBezTo>
                    <a:pt x="512875" y="124555"/>
                    <a:pt x="511251" y="114060"/>
                    <a:pt x="517496" y="133426"/>
                  </a:cubicBezTo>
                  <a:cubicBezTo>
                    <a:pt x="524489" y="154790"/>
                    <a:pt x="523615" y="168284"/>
                    <a:pt x="537852" y="173281"/>
                  </a:cubicBezTo>
                  <a:lnTo>
                    <a:pt x="541848" y="115685"/>
                  </a:lnTo>
                  <a:cubicBezTo>
                    <a:pt x="566700" y="107564"/>
                    <a:pt x="599794" y="88698"/>
                    <a:pt x="637134" y="101192"/>
                  </a:cubicBezTo>
                  <a:cubicBezTo>
                    <a:pt x="666482" y="111062"/>
                    <a:pt x="675474" y="138798"/>
                    <a:pt x="680094" y="171407"/>
                  </a:cubicBezTo>
                  <a:cubicBezTo>
                    <a:pt x="693332" y="266610"/>
                    <a:pt x="635761" y="325706"/>
                    <a:pt x="648748" y="346571"/>
                  </a:cubicBezTo>
                  <a:cubicBezTo>
                    <a:pt x="654118" y="338950"/>
                    <a:pt x="658614" y="327705"/>
                    <a:pt x="663360" y="318585"/>
                  </a:cubicBezTo>
                  <a:cubicBezTo>
                    <a:pt x="669229" y="307090"/>
                    <a:pt x="674350" y="302093"/>
                    <a:pt x="681468" y="292972"/>
                  </a:cubicBezTo>
                  <a:cubicBezTo>
                    <a:pt x="703198" y="298470"/>
                    <a:pt x="708318" y="317585"/>
                    <a:pt x="728174" y="326956"/>
                  </a:cubicBezTo>
                  <a:lnTo>
                    <a:pt x="725802" y="349070"/>
                  </a:lnTo>
                  <a:cubicBezTo>
                    <a:pt x="744284" y="357066"/>
                    <a:pt x="777379" y="362438"/>
                    <a:pt x="782249" y="415787"/>
                  </a:cubicBezTo>
                  <a:cubicBezTo>
                    <a:pt x="786245" y="460140"/>
                    <a:pt x="776879" y="485877"/>
                    <a:pt x="760769" y="514363"/>
                  </a:cubicBezTo>
                  <a:cubicBezTo>
                    <a:pt x="746283" y="539726"/>
                    <a:pt x="744534" y="555343"/>
                    <a:pt x="715062" y="590701"/>
                  </a:cubicBezTo>
                  <a:cubicBezTo>
                    <a:pt x="707319" y="600196"/>
                    <a:pt x="706944" y="595948"/>
                    <a:pt x="698827" y="605069"/>
                  </a:cubicBezTo>
                  <a:cubicBezTo>
                    <a:pt x="674100" y="633055"/>
                    <a:pt x="659613" y="629307"/>
                    <a:pt x="657241" y="648298"/>
                  </a:cubicBezTo>
                  <a:lnTo>
                    <a:pt x="709067" y="626558"/>
                  </a:lnTo>
                  <a:cubicBezTo>
                    <a:pt x="709567" y="625184"/>
                    <a:pt x="710941" y="625434"/>
                    <a:pt x="711940" y="624934"/>
                  </a:cubicBezTo>
                  <a:cubicBezTo>
                    <a:pt x="754775" y="686154"/>
                    <a:pt x="797735" y="779358"/>
                    <a:pt x="729049" y="852697"/>
                  </a:cubicBezTo>
                  <a:cubicBezTo>
                    <a:pt x="699951" y="883932"/>
                    <a:pt x="679095" y="872562"/>
                    <a:pt x="665608" y="894301"/>
                  </a:cubicBezTo>
                  <a:cubicBezTo>
                    <a:pt x="680968" y="894177"/>
                    <a:pt x="680469" y="892802"/>
                    <a:pt x="693207" y="897675"/>
                  </a:cubicBezTo>
                  <a:cubicBezTo>
                    <a:pt x="729298" y="911543"/>
                    <a:pt x="725427" y="896300"/>
                    <a:pt x="754775" y="890553"/>
                  </a:cubicBezTo>
                  <a:cubicBezTo>
                    <a:pt x="747656" y="985756"/>
                    <a:pt x="728050" y="1014242"/>
                    <a:pt x="635136" y="1016491"/>
                  </a:cubicBezTo>
                  <a:cubicBezTo>
                    <a:pt x="632638" y="996376"/>
                    <a:pt x="636510" y="974512"/>
                    <a:pt x="621649" y="969390"/>
                  </a:cubicBezTo>
                  <a:lnTo>
                    <a:pt x="620025" y="984132"/>
                  </a:lnTo>
                  <a:cubicBezTo>
                    <a:pt x="623522" y="1035732"/>
                    <a:pt x="620899" y="1008995"/>
                    <a:pt x="611908" y="1026986"/>
                  </a:cubicBezTo>
                  <a:cubicBezTo>
                    <a:pt x="621898" y="1040480"/>
                    <a:pt x="617028" y="1024487"/>
                    <a:pt x="619526" y="1043853"/>
                  </a:cubicBezTo>
                  <a:cubicBezTo>
                    <a:pt x="624771" y="1085083"/>
                    <a:pt x="610159" y="1080960"/>
                    <a:pt x="607037" y="1091579"/>
                  </a:cubicBezTo>
                  <a:cubicBezTo>
                    <a:pt x="599170" y="1118691"/>
                    <a:pt x="615904" y="1099950"/>
                    <a:pt x="582560" y="1120565"/>
                  </a:cubicBezTo>
                  <a:cubicBezTo>
                    <a:pt x="526612" y="1155048"/>
                    <a:pt x="469790" y="1169791"/>
                    <a:pt x="394985" y="1165418"/>
                  </a:cubicBezTo>
                  <a:cubicBezTo>
                    <a:pt x="398731" y="1152050"/>
                    <a:pt x="402603" y="1158796"/>
                    <a:pt x="416839" y="1145678"/>
                  </a:cubicBezTo>
                  <a:cubicBezTo>
                    <a:pt x="416215" y="1132809"/>
                    <a:pt x="412718" y="1122689"/>
                    <a:pt x="407848" y="1113444"/>
                  </a:cubicBezTo>
                  <a:lnTo>
                    <a:pt x="343907" y="1143554"/>
                  </a:lnTo>
                  <a:cubicBezTo>
                    <a:pt x="323801" y="1148551"/>
                    <a:pt x="343158" y="1139056"/>
                    <a:pt x="309689" y="1149676"/>
                  </a:cubicBezTo>
                  <a:cubicBezTo>
                    <a:pt x="295203" y="1154299"/>
                    <a:pt x="283963" y="1152924"/>
                    <a:pt x="269976" y="1148177"/>
                  </a:cubicBezTo>
                  <a:cubicBezTo>
                    <a:pt x="240254" y="1137932"/>
                    <a:pt x="234259" y="1127687"/>
                    <a:pt x="220522" y="1102074"/>
                  </a:cubicBezTo>
                  <a:cubicBezTo>
                    <a:pt x="202539" y="1068841"/>
                    <a:pt x="211655" y="1073463"/>
                    <a:pt x="176688" y="1054723"/>
                  </a:cubicBezTo>
                  <a:lnTo>
                    <a:pt x="192673" y="1045727"/>
                  </a:lnTo>
                  <a:cubicBezTo>
                    <a:pt x="218399" y="1032983"/>
                    <a:pt x="224893" y="1041479"/>
                    <a:pt x="239879" y="1030484"/>
                  </a:cubicBezTo>
                  <a:cubicBezTo>
                    <a:pt x="231387" y="1019865"/>
                    <a:pt x="210157" y="1037356"/>
                    <a:pt x="161577" y="1025737"/>
                  </a:cubicBezTo>
                  <a:cubicBezTo>
                    <a:pt x="111124" y="1013618"/>
                    <a:pt x="93515" y="952523"/>
                    <a:pt x="92516" y="901423"/>
                  </a:cubicBezTo>
                  <a:cubicBezTo>
                    <a:pt x="92267" y="886180"/>
                    <a:pt x="91517" y="869938"/>
                    <a:pt x="93515" y="854821"/>
                  </a:cubicBezTo>
                  <a:cubicBezTo>
                    <a:pt x="98885" y="814091"/>
                    <a:pt x="69288" y="808344"/>
                    <a:pt x="129732" y="829333"/>
                  </a:cubicBezTo>
                  <a:cubicBezTo>
                    <a:pt x="142845" y="833956"/>
                    <a:pt x="161577" y="835330"/>
                    <a:pt x="176188" y="833082"/>
                  </a:cubicBezTo>
                  <a:cubicBezTo>
                    <a:pt x="174065" y="814591"/>
                    <a:pt x="148839" y="808219"/>
                    <a:pt x="128608" y="804471"/>
                  </a:cubicBezTo>
                  <a:cubicBezTo>
                    <a:pt x="98885" y="799098"/>
                    <a:pt x="94390" y="794850"/>
                    <a:pt x="81527" y="772736"/>
                  </a:cubicBezTo>
                  <a:cubicBezTo>
                    <a:pt x="52928" y="723261"/>
                    <a:pt x="58548" y="692901"/>
                    <a:pt x="76906" y="652421"/>
                  </a:cubicBezTo>
                  <a:cubicBezTo>
                    <a:pt x="91392" y="655544"/>
                    <a:pt x="85648" y="657168"/>
                    <a:pt x="102008" y="657043"/>
                  </a:cubicBezTo>
                  <a:cubicBezTo>
                    <a:pt x="99260" y="646923"/>
                    <a:pt x="86522" y="632430"/>
                    <a:pt x="79154" y="625809"/>
                  </a:cubicBezTo>
                  <a:cubicBezTo>
                    <a:pt x="74158" y="621311"/>
                    <a:pt x="68664" y="619562"/>
                    <a:pt x="62045" y="615814"/>
                  </a:cubicBezTo>
                  <a:cubicBezTo>
                    <a:pt x="102" y="580331"/>
                    <a:pt x="37443" y="453518"/>
                    <a:pt x="89644" y="413163"/>
                  </a:cubicBezTo>
                  <a:cubicBezTo>
                    <a:pt x="117493" y="391674"/>
                    <a:pt x="139598" y="420784"/>
                    <a:pt x="121864" y="372933"/>
                  </a:cubicBezTo>
                  <a:lnTo>
                    <a:pt x="99885" y="306091"/>
                  </a:lnTo>
                  <a:cubicBezTo>
                    <a:pt x="91018" y="274481"/>
                    <a:pt x="76781" y="264861"/>
                    <a:pt x="73909" y="198769"/>
                  </a:cubicBezTo>
                  <a:cubicBezTo>
                    <a:pt x="71911" y="151417"/>
                    <a:pt x="103256" y="104690"/>
                    <a:pt x="142220" y="88698"/>
                  </a:cubicBezTo>
                  <a:cubicBezTo>
                    <a:pt x="167821" y="78203"/>
                    <a:pt x="188927" y="72706"/>
                    <a:pt x="212405" y="88573"/>
                  </a:cubicBezTo>
                  <a:cubicBezTo>
                    <a:pt x="235633" y="104315"/>
                    <a:pt x="283588" y="153666"/>
                    <a:pt x="292205" y="180528"/>
                  </a:cubicBezTo>
                  <a:lnTo>
                    <a:pt x="322427" y="183901"/>
                  </a:lnTo>
                  <a:cubicBezTo>
                    <a:pt x="322927" y="165660"/>
                    <a:pt x="295702" y="132426"/>
                    <a:pt x="285462" y="124430"/>
                  </a:cubicBezTo>
                  <a:close/>
                  <a:moveTo>
                    <a:pt x="262983" y="91821"/>
                  </a:moveTo>
                  <a:cubicBezTo>
                    <a:pt x="236882" y="84075"/>
                    <a:pt x="245374" y="70957"/>
                    <a:pt x="212405" y="66084"/>
                  </a:cubicBezTo>
                  <a:cubicBezTo>
                    <a:pt x="187303" y="62336"/>
                    <a:pt x="169944" y="60337"/>
                    <a:pt x="146341" y="66459"/>
                  </a:cubicBezTo>
                  <a:cubicBezTo>
                    <a:pt x="95763" y="79577"/>
                    <a:pt x="83525" y="97444"/>
                    <a:pt x="57799" y="130177"/>
                  </a:cubicBezTo>
                  <a:cubicBezTo>
                    <a:pt x="15088" y="184276"/>
                    <a:pt x="49431" y="285101"/>
                    <a:pt x="71911" y="341573"/>
                  </a:cubicBezTo>
                  <a:cubicBezTo>
                    <a:pt x="76406" y="353068"/>
                    <a:pt x="81152" y="357940"/>
                    <a:pt x="85773" y="368435"/>
                  </a:cubicBezTo>
                  <a:cubicBezTo>
                    <a:pt x="60171" y="385052"/>
                    <a:pt x="61670" y="374057"/>
                    <a:pt x="33197" y="411164"/>
                  </a:cubicBezTo>
                  <a:cubicBezTo>
                    <a:pt x="-4518" y="460265"/>
                    <a:pt x="-11762" y="535728"/>
                    <a:pt x="20084" y="590201"/>
                  </a:cubicBezTo>
                  <a:cubicBezTo>
                    <a:pt x="25079" y="598697"/>
                    <a:pt x="33696" y="607318"/>
                    <a:pt x="38067" y="619687"/>
                  </a:cubicBezTo>
                  <a:cubicBezTo>
                    <a:pt x="19834" y="656419"/>
                    <a:pt x="13215" y="672910"/>
                    <a:pt x="27827" y="722011"/>
                  </a:cubicBezTo>
                  <a:cubicBezTo>
                    <a:pt x="36568" y="751622"/>
                    <a:pt x="55551" y="785980"/>
                    <a:pt x="75532" y="798973"/>
                  </a:cubicBezTo>
                  <a:cubicBezTo>
                    <a:pt x="36943" y="849449"/>
                    <a:pt x="62794" y="954522"/>
                    <a:pt x="100509" y="1005247"/>
                  </a:cubicBezTo>
                  <a:cubicBezTo>
                    <a:pt x="119491" y="1030984"/>
                    <a:pt x="121614" y="1030360"/>
                    <a:pt x="151087" y="1045727"/>
                  </a:cubicBezTo>
                  <a:cubicBezTo>
                    <a:pt x="154708" y="1049850"/>
                    <a:pt x="154209" y="1060969"/>
                    <a:pt x="159204" y="1068591"/>
                  </a:cubicBezTo>
                  <a:cubicBezTo>
                    <a:pt x="192298" y="1117941"/>
                    <a:pt x="191175" y="1142679"/>
                    <a:pt x="252742" y="1171915"/>
                  </a:cubicBezTo>
                  <a:cubicBezTo>
                    <a:pt x="267728" y="1179036"/>
                    <a:pt x="305193" y="1185533"/>
                    <a:pt x="310563" y="1193404"/>
                  </a:cubicBezTo>
                  <a:cubicBezTo>
                    <a:pt x="320429" y="1207897"/>
                    <a:pt x="309939" y="1300851"/>
                    <a:pt x="309439" y="1329212"/>
                  </a:cubicBezTo>
                  <a:lnTo>
                    <a:pt x="303570" y="1368693"/>
                  </a:lnTo>
                  <a:cubicBezTo>
                    <a:pt x="303195" y="1369318"/>
                    <a:pt x="302696" y="1370442"/>
                    <a:pt x="302071" y="1371317"/>
                  </a:cubicBezTo>
                  <a:lnTo>
                    <a:pt x="264481" y="1319717"/>
                  </a:lnTo>
                  <a:cubicBezTo>
                    <a:pt x="238006" y="1288483"/>
                    <a:pt x="128982" y="1211895"/>
                    <a:pt x="90518" y="1239257"/>
                  </a:cubicBezTo>
                  <a:cubicBezTo>
                    <a:pt x="74658" y="1250501"/>
                    <a:pt x="61295" y="1290856"/>
                    <a:pt x="53053" y="1310222"/>
                  </a:cubicBezTo>
                  <a:cubicBezTo>
                    <a:pt x="47558" y="1323340"/>
                    <a:pt x="43937" y="1337209"/>
                    <a:pt x="74283" y="1350577"/>
                  </a:cubicBezTo>
                  <a:cubicBezTo>
                    <a:pt x="84399" y="1354950"/>
                    <a:pt x="95264" y="1358073"/>
                    <a:pt x="105629" y="1363321"/>
                  </a:cubicBezTo>
                  <a:cubicBezTo>
                    <a:pt x="165074" y="1393431"/>
                    <a:pt x="219773" y="1429038"/>
                    <a:pt x="253242" y="1487510"/>
                  </a:cubicBezTo>
                  <a:cubicBezTo>
                    <a:pt x="267853" y="1512997"/>
                    <a:pt x="294328" y="1543232"/>
                    <a:pt x="303820" y="1572468"/>
                  </a:cubicBezTo>
                  <a:lnTo>
                    <a:pt x="306692" y="1743384"/>
                  </a:lnTo>
                  <a:cubicBezTo>
                    <a:pt x="304819" y="1763249"/>
                    <a:pt x="289208" y="1786487"/>
                    <a:pt x="330670" y="1796607"/>
                  </a:cubicBezTo>
                  <a:cubicBezTo>
                    <a:pt x="342908" y="1799606"/>
                    <a:pt x="359892" y="1796233"/>
                    <a:pt x="374004" y="1797232"/>
                  </a:cubicBezTo>
                  <a:cubicBezTo>
                    <a:pt x="411469" y="1799731"/>
                    <a:pt x="464920" y="1812600"/>
                    <a:pt x="501885" y="1806977"/>
                  </a:cubicBezTo>
                  <a:cubicBezTo>
                    <a:pt x="513874" y="1786487"/>
                    <a:pt x="514374" y="1691659"/>
                    <a:pt x="517121" y="1666921"/>
                  </a:cubicBezTo>
                  <a:cubicBezTo>
                    <a:pt x="521492" y="1627316"/>
                    <a:pt x="520118" y="1399928"/>
                    <a:pt x="518744" y="1349577"/>
                  </a:cubicBezTo>
                  <a:lnTo>
                    <a:pt x="518495" y="1227138"/>
                  </a:lnTo>
                  <a:cubicBezTo>
                    <a:pt x="518495" y="1204024"/>
                    <a:pt x="514374" y="1209896"/>
                    <a:pt x="513250" y="1193904"/>
                  </a:cubicBezTo>
                  <a:cubicBezTo>
                    <a:pt x="542098" y="1190906"/>
                    <a:pt x="572320" y="1178662"/>
                    <a:pt x="591177" y="1162794"/>
                  </a:cubicBezTo>
                  <a:cubicBezTo>
                    <a:pt x="619151" y="1139306"/>
                    <a:pt x="604290" y="1154174"/>
                    <a:pt x="624396" y="1126812"/>
                  </a:cubicBezTo>
                  <a:cubicBezTo>
                    <a:pt x="650372" y="1150925"/>
                    <a:pt x="661112" y="1175788"/>
                    <a:pt x="699077" y="1193779"/>
                  </a:cubicBezTo>
                  <a:cubicBezTo>
                    <a:pt x="756398" y="1221016"/>
                    <a:pt x="789992" y="1189656"/>
                    <a:pt x="815094" y="1185783"/>
                  </a:cubicBezTo>
                  <a:cubicBezTo>
                    <a:pt x="827332" y="1195029"/>
                    <a:pt x="830829" y="1203399"/>
                    <a:pt x="845940" y="1213394"/>
                  </a:cubicBezTo>
                  <a:cubicBezTo>
                    <a:pt x="856180" y="1220391"/>
                    <a:pt x="872915" y="1230636"/>
                    <a:pt x="882406" y="1237383"/>
                  </a:cubicBezTo>
                  <a:cubicBezTo>
                    <a:pt x="883280" y="1258372"/>
                    <a:pt x="877411" y="1304600"/>
                    <a:pt x="875038" y="1327213"/>
                  </a:cubicBezTo>
                  <a:cubicBezTo>
                    <a:pt x="865172" y="1421292"/>
                    <a:pt x="872915" y="1522617"/>
                    <a:pt x="860801" y="1615322"/>
                  </a:cubicBezTo>
                  <a:cubicBezTo>
                    <a:pt x="856805" y="1645557"/>
                    <a:pt x="856430" y="1675042"/>
                    <a:pt x="852933" y="1705777"/>
                  </a:cubicBezTo>
                  <a:cubicBezTo>
                    <a:pt x="851310" y="1719146"/>
                    <a:pt x="851185" y="1740010"/>
                    <a:pt x="848812" y="1753004"/>
                  </a:cubicBezTo>
                  <a:cubicBezTo>
                    <a:pt x="845815" y="1769621"/>
                    <a:pt x="835200" y="1774493"/>
                    <a:pt x="845191" y="1787612"/>
                  </a:cubicBezTo>
                  <a:cubicBezTo>
                    <a:pt x="865422" y="1814474"/>
                    <a:pt x="882281" y="1801355"/>
                    <a:pt x="919496" y="1804728"/>
                  </a:cubicBezTo>
                  <a:cubicBezTo>
                    <a:pt x="951217" y="1807602"/>
                    <a:pt x="988807" y="1814599"/>
                    <a:pt x="1007040" y="1796982"/>
                  </a:cubicBezTo>
                  <a:cubicBezTo>
                    <a:pt x="996550" y="1757252"/>
                    <a:pt x="1000671" y="1705028"/>
                    <a:pt x="1001545" y="1658550"/>
                  </a:cubicBezTo>
                  <a:cubicBezTo>
                    <a:pt x="1003293" y="1567220"/>
                    <a:pt x="995800" y="1374440"/>
                    <a:pt x="1007165" y="1297853"/>
                  </a:cubicBezTo>
                  <a:cubicBezTo>
                    <a:pt x="1011785" y="1267118"/>
                    <a:pt x="1008788" y="1258247"/>
                    <a:pt x="1008039" y="1230511"/>
                  </a:cubicBezTo>
                  <a:cubicBezTo>
                    <a:pt x="1050999" y="1229137"/>
                    <a:pt x="1120060" y="1264369"/>
                    <a:pt x="1161646" y="1234259"/>
                  </a:cubicBezTo>
                  <a:cubicBezTo>
                    <a:pt x="1173260" y="1225888"/>
                    <a:pt x="1189120" y="1195653"/>
                    <a:pt x="1199361" y="1183909"/>
                  </a:cubicBezTo>
                  <a:cubicBezTo>
                    <a:pt x="1209851" y="1172040"/>
                    <a:pt x="1211599" y="1178412"/>
                    <a:pt x="1215720" y="1156547"/>
                  </a:cubicBezTo>
                  <a:cubicBezTo>
                    <a:pt x="1217719" y="1146053"/>
                    <a:pt x="1221715" y="1129186"/>
                    <a:pt x="1223089" y="1117317"/>
                  </a:cubicBezTo>
                  <a:cubicBezTo>
                    <a:pt x="1226211" y="1090330"/>
                    <a:pt x="1215720" y="1064843"/>
                    <a:pt x="1233329" y="1044852"/>
                  </a:cubicBezTo>
                  <a:cubicBezTo>
                    <a:pt x="1246692" y="1029735"/>
                    <a:pt x="1260928" y="1011994"/>
                    <a:pt x="1268796" y="992378"/>
                  </a:cubicBezTo>
                  <a:cubicBezTo>
                    <a:pt x="1278162" y="969015"/>
                    <a:pt x="1272543" y="937530"/>
                    <a:pt x="1264675" y="916291"/>
                  </a:cubicBezTo>
                  <a:cubicBezTo>
                    <a:pt x="1257057" y="895801"/>
                    <a:pt x="1247566" y="872187"/>
                    <a:pt x="1227085" y="863317"/>
                  </a:cubicBezTo>
                  <a:cubicBezTo>
                    <a:pt x="1233704" y="846075"/>
                    <a:pt x="1226211" y="862692"/>
                    <a:pt x="1231706" y="854071"/>
                  </a:cubicBezTo>
                  <a:lnTo>
                    <a:pt x="1249564" y="830583"/>
                  </a:lnTo>
                  <a:cubicBezTo>
                    <a:pt x="1255309" y="819463"/>
                    <a:pt x="1252062" y="822587"/>
                    <a:pt x="1260179" y="813841"/>
                  </a:cubicBezTo>
                  <a:cubicBezTo>
                    <a:pt x="1268546" y="804845"/>
                    <a:pt x="1264925" y="811342"/>
                    <a:pt x="1271544" y="798224"/>
                  </a:cubicBezTo>
                  <a:cubicBezTo>
                    <a:pt x="1304887" y="732506"/>
                    <a:pt x="1288153" y="658542"/>
                    <a:pt x="1235077" y="610316"/>
                  </a:cubicBezTo>
                  <a:cubicBezTo>
                    <a:pt x="1230457" y="606193"/>
                    <a:pt x="1225586" y="601321"/>
                    <a:pt x="1220341" y="598072"/>
                  </a:cubicBezTo>
                  <a:lnTo>
                    <a:pt x="1202358" y="588952"/>
                  </a:lnTo>
                  <a:cubicBezTo>
                    <a:pt x="1214597" y="578082"/>
                    <a:pt x="1220091" y="538227"/>
                    <a:pt x="1216470" y="516113"/>
                  </a:cubicBezTo>
                  <a:cubicBezTo>
                    <a:pt x="1206354" y="453768"/>
                    <a:pt x="1117312" y="396421"/>
                    <a:pt x="1049750" y="398545"/>
                  </a:cubicBezTo>
                  <a:cubicBezTo>
                    <a:pt x="1041008" y="344947"/>
                    <a:pt x="1017280" y="304467"/>
                    <a:pt x="968825" y="289349"/>
                  </a:cubicBezTo>
                  <a:cubicBezTo>
                    <a:pt x="945597" y="282103"/>
                    <a:pt x="897392" y="286101"/>
                    <a:pt x="881157" y="271858"/>
                  </a:cubicBezTo>
                  <a:cubicBezTo>
                    <a:pt x="870417" y="262362"/>
                    <a:pt x="840570" y="253492"/>
                    <a:pt x="821088" y="251493"/>
                  </a:cubicBezTo>
                  <a:cubicBezTo>
                    <a:pt x="803105" y="249619"/>
                    <a:pt x="782624" y="254491"/>
                    <a:pt x="771509" y="263737"/>
                  </a:cubicBezTo>
                  <a:cubicBezTo>
                    <a:pt x="758147" y="274856"/>
                    <a:pt x="752402" y="285601"/>
                    <a:pt x="740413" y="297095"/>
                  </a:cubicBezTo>
                  <a:cubicBezTo>
                    <a:pt x="727175" y="294097"/>
                    <a:pt x="712189" y="283227"/>
                    <a:pt x="699451" y="277355"/>
                  </a:cubicBezTo>
                  <a:cubicBezTo>
                    <a:pt x="703073" y="260988"/>
                    <a:pt x="709941" y="263362"/>
                    <a:pt x="715436" y="242247"/>
                  </a:cubicBezTo>
                  <a:cubicBezTo>
                    <a:pt x="725427" y="203766"/>
                    <a:pt x="724553" y="140298"/>
                    <a:pt x="698577" y="111562"/>
                  </a:cubicBezTo>
                  <a:cubicBezTo>
                    <a:pt x="658240" y="66834"/>
                    <a:pt x="603416" y="62586"/>
                    <a:pt x="532731" y="80077"/>
                  </a:cubicBezTo>
                  <a:cubicBezTo>
                    <a:pt x="507880" y="38348"/>
                    <a:pt x="484901" y="23105"/>
                    <a:pt x="443564" y="7488"/>
                  </a:cubicBezTo>
                  <a:cubicBezTo>
                    <a:pt x="402728" y="-8005"/>
                    <a:pt x="343158" y="1616"/>
                    <a:pt x="310189" y="26479"/>
                  </a:cubicBezTo>
                  <a:cubicBezTo>
                    <a:pt x="297825" y="35724"/>
                    <a:pt x="268478" y="73830"/>
                    <a:pt x="262983" y="9182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" name="图形 218">
              <a:extLst>
                <a:ext uri="{FF2B5EF4-FFF2-40B4-BE49-F238E27FC236}">
                  <a16:creationId xmlns:a16="http://schemas.microsoft.com/office/drawing/2014/main" id="{40FB2DC6-AE6A-4C46-A258-9D6D1218D58F}"/>
                </a:ext>
              </a:extLst>
            </p:cNvPr>
            <p:cNvGrpSpPr/>
            <p:nvPr/>
          </p:nvGrpSpPr>
          <p:grpSpPr>
            <a:xfrm>
              <a:off x="2297418" y="1098993"/>
              <a:ext cx="823100" cy="1201456"/>
              <a:chOff x="1862846" y="135278"/>
              <a:chExt cx="1051252" cy="1534482"/>
            </a:xfrm>
            <a:grpFill/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F4C3441B-3E79-4B23-29E9-BE2AB4AA622F}"/>
                  </a:ext>
                </a:extLst>
              </p:cNvPr>
              <p:cNvSpPr/>
              <p:nvPr/>
            </p:nvSpPr>
            <p:spPr>
              <a:xfrm>
                <a:off x="2187379" y="1396896"/>
                <a:ext cx="15464" cy="160171"/>
              </a:xfrm>
              <a:custGeom>
                <a:avLst/>
                <a:gdLst>
                  <a:gd name="connsiteX0" fmla="*/ 3568 w 15464"/>
                  <a:gd name="connsiteY0" fmla="*/ 160171 h 160171"/>
                  <a:gd name="connsiteX1" fmla="*/ 14558 w 15464"/>
                  <a:gd name="connsiteY1" fmla="*/ 128187 h 160171"/>
                  <a:gd name="connsiteX2" fmla="*/ 15432 w 15464"/>
                  <a:gd name="connsiteY2" fmla="*/ 39606 h 160171"/>
                  <a:gd name="connsiteX3" fmla="*/ 6191 w 15464"/>
                  <a:gd name="connsiteY3" fmla="*/ 0 h 160171"/>
                  <a:gd name="connsiteX4" fmla="*/ 3693 w 15464"/>
                  <a:gd name="connsiteY4" fmla="*/ 32734 h 160171"/>
                  <a:gd name="connsiteX5" fmla="*/ 821 w 15464"/>
                  <a:gd name="connsiteY5" fmla="*/ 77212 h 160171"/>
                  <a:gd name="connsiteX6" fmla="*/ 1070 w 15464"/>
                  <a:gd name="connsiteY6" fmla="*/ 123564 h 160171"/>
                  <a:gd name="connsiteX7" fmla="*/ 3568 w 15464"/>
                  <a:gd name="connsiteY7" fmla="*/ 160171 h 160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64" h="160171">
                    <a:moveTo>
                      <a:pt x="3568" y="160171"/>
                    </a:moveTo>
                    <a:cubicBezTo>
                      <a:pt x="16431" y="154049"/>
                      <a:pt x="15557" y="145803"/>
                      <a:pt x="14558" y="128187"/>
                    </a:cubicBezTo>
                    <a:cubicBezTo>
                      <a:pt x="10437" y="62344"/>
                      <a:pt x="15932" y="79461"/>
                      <a:pt x="15432" y="39606"/>
                    </a:cubicBezTo>
                    <a:cubicBezTo>
                      <a:pt x="14933" y="7496"/>
                      <a:pt x="15932" y="6872"/>
                      <a:pt x="6191" y="0"/>
                    </a:cubicBezTo>
                    <a:cubicBezTo>
                      <a:pt x="-5174" y="7621"/>
                      <a:pt x="2319" y="14618"/>
                      <a:pt x="3693" y="32734"/>
                    </a:cubicBezTo>
                    <a:cubicBezTo>
                      <a:pt x="4942" y="49850"/>
                      <a:pt x="1570" y="62219"/>
                      <a:pt x="821" y="77212"/>
                    </a:cubicBezTo>
                    <a:cubicBezTo>
                      <a:pt x="196" y="90830"/>
                      <a:pt x="-53" y="110196"/>
                      <a:pt x="1070" y="123564"/>
                    </a:cubicBezTo>
                    <a:cubicBezTo>
                      <a:pt x="4068" y="158922"/>
                      <a:pt x="-4300" y="148802"/>
                      <a:pt x="3568" y="16017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6DE115C0-6EE2-5A60-5A08-1D6401B52E95}"/>
                  </a:ext>
                </a:extLst>
              </p:cNvPr>
              <p:cNvSpPr/>
              <p:nvPr/>
            </p:nvSpPr>
            <p:spPr>
              <a:xfrm>
                <a:off x="2293608" y="368493"/>
                <a:ext cx="86039" cy="100374"/>
              </a:xfrm>
              <a:custGeom>
                <a:avLst/>
                <a:gdLst>
                  <a:gd name="connsiteX0" fmla="*/ 86039 w 86039"/>
                  <a:gd name="connsiteY0" fmla="*/ 82743 h 100374"/>
                  <a:gd name="connsiteX1" fmla="*/ 34712 w 86039"/>
                  <a:gd name="connsiteY1" fmla="*/ 28145 h 100374"/>
                  <a:gd name="connsiteX2" fmla="*/ 52446 w 86039"/>
                  <a:gd name="connsiteY2" fmla="*/ 14901 h 100374"/>
                  <a:gd name="connsiteX3" fmla="*/ 78172 w 86039"/>
                  <a:gd name="connsiteY3" fmla="*/ 13902 h 100374"/>
                  <a:gd name="connsiteX4" fmla="*/ 79171 w 86039"/>
                  <a:gd name="connsiteY4" fmla="*/ 2282 h 100374"/>
                  <a:gd name="connsiteX5" fmla="*/ 33338 w 86039"/>
                  <a:gd name="connsiteY5" fmla="*/ 20149 h 100374"/>
                  <a:gd name="connsiteX6" fmla="*/ 744 w 86039"/>
                  <a:gd name="connsiteY6" fmla="*/ 62003 h 100374"/>
                  <a:gd name="connsiteX7" fmla="*/ 31965 w 86039"/>
                  <a:gd name="connsiteY7" fmla="*/ 96986 h 100374"/>
                  <a:gd name="connsiteX8" fmla="*/ 86039 w 86039"/>
                  <a:gd name="connsiteY8" fmla="*/ 82743 h 100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039" h="100374">
                    <a:moveTo>
                      <a:pt x="86039" y="82743"/>
                    </a:moveTo>
                    <a:cubicBezTo>
                      <a:pt x="50947" y="97985"/>
                      <a:pt x="-26980" y="84617"/>
                      <a:pt x="34712" y="28145"/>
                    </a:cubicBezTo>
                    <a:cubicBezTo>
                      <a:pt x="37709" y="25271"/>
                      <a:pt x="47575" y="17025"/>
                      <a:pt x="52446" y="14901"/>
                    </a:cubicBezTo>
                    <a:cubicBezTo>
                      <a:pt x="71553" y="6405"/>
                      <a:pt x="61187" y="16775"/>
                      <a:pt x="78172" y="13902"/>
                    </a:cubicBezTo>
                    <a:lnTo>
                      <a:pt x="79171" y="2282"/>
                    </a:lnTo>
                    <a:cubicBezTo>
                      <a:pt x="59814" y="-5964"/>
                      <a:pt x="44453" y="10029"/>
                      <a:pt x="33338" y="20149"/>
                    </a:cubicBezTo>
                    <a:cubicBezTo>
                      <a:pt x="23847" y="28769"/>
                      <a:pt x="4740" y="45136"/>
                      <a:pt x="744" y="62003"/>
                    </a:cubicBezTo>
                    <a:cubicBezTo>
                      <a:pt x="-4002" y="82243"/>
                      <a:pt x="14856" y="92738"/>
                      <a:pt x="31965" y="96986"/>
                    </a:cubicBezTo>
                    <a:cubicBezTo>
                      <a:pt x="52570" y="101983"/>
                      <a:pt x="80669" y="104357"/>
                      <a:pt x="86039" y="8274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A9CDBD33-8207-13CE-0561-15729B4438BB}"/>
                  </a:ext>
                </a:extLst>
              </p:cNvPr>
              <p:cNvSpPr/>
              <p:nvPr/>
            </p:nvSpPr>
            <p:spPr>
              <a:xfrm>
                <a:off x="1993269" y="449982"/>
                <a:ext cx="100635" cy="89561"/>
              </a:xfrm>
              <a:custGeom>
                <a:avLst/>
                <a:gdLst>
                  <a:gd name="connsiteX0" fmla="*/ 1612 w 100635"/>
                  <a:gd name="connsiteY0" fmla="*/ 40985 h 89561"/>
                  <a:gd name="connsiteX1" fmla="*/ 21718 w 100635"/>
                  <a:gd name="connsiteY1" fmla="*/ 11249 h 89561"/>
                  <a:gd name="connsiteX2" fmla="*/ 91403 w 100635"/>
                  <a:gd name="connsiteY2" fmla="*/ 49481 h 89561"/>
                  <a:gd name="connsiteX3" fmla="*/ 63679 w 100635"/>
                  <a:gd name="connsiteY3" fmla="*/ 76592 h 89561"/>
                  <a:gd name="connsiteX4" fmla="*/ 41699 w 100635"/>
                  <a:gd name="connsiteY4" fmla="*/ 81590 h 89561"/>
                  <a:gd name="connsiteX5" fmla="*/ 21843 w 100635"/>
                  <a:gd name="connsiteY5" fmla="*/ 86088 h 89561"/>
                  <a:gd name="connsiteX6" fmla="*/ 87407 w 100635"/>
                  <a:gd name="connsiteY6" fmla="*/ 26742 h 89561"/>
                  <a:gd name="connsiteX7" fmla="*/ 1612 w 100635"/>
                  <a:gd name="connsiteY7" fmla="*/ 40985 h 8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635" h="89561">
                    <a:moveTo>
                      <a:pt x="1612" y="40985"/>
                    </a:moveTo>
                    <a:cubicBezTo>
                      <a:pt x="10728" y="29241"/>
                      <a:pt x="10478" y="23368"/>
                      <a:pt x="21718" y="11249"/>
                    </a:cubicBezTo>
                    <a:cubicBezTo>
                      <a:pt x="57185" y="8376"/>
                      <a:pt x="81038" y="25742"/>
                      <a:pt x="91403" y="49481"/>
                    </a:cubicBezTo>
                    <a:cubicBezTo>
                      <a:pt x="88780" y="66097"/>
                      <a:pt x="81537" y="71595"/>
                      <a:pt x="63679" y="76592"/>
                    </a:cubicBezTo>
                    <a:cubicBezTo>
                      <a:pt x="56436" y="78591"/>
                      <a:pt x="48443" y="80090"/>
                      <a:pt x="41699" y="81590"/>
                    </a:cubicBezTo>
                    <a:cubicBezTo>
                      <a:pt x="36080" y="82964"/>
                      <a:pt x="26089" y="83839"/>
                      <a:pt x="21843" y="86088"/>
                    </a:cubicBezTo>
                    <a:cubicBezTo>
                      <a:pt x="52065" y="100580"/>
                      <a:pt x="131990" y="67597"/>
                      <a:pt x="87407" y="26742"/>
                    </a:cubicBezTo>
                    <a:cubicBezTo>
                      <a:pt x="20344" y="-34728"/>
                      <a:pt x="-7255" y="27117"/>
                      <a:pt x="1612" y="4098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D63F7621-B80A-F789-D7FA-572AC1867064}"/>
                  </a:ext>
                </a:extLst>
              </p:cNvPr>
              <p:cNvSpPr/>
              <p:nvPr/>
            </p:nvSpPr>
            <p:spPr>
              <a:xfrm>
                <a:off x="2816490" y="619495"/>
                <a:ext cx="75892" cy="84774"/>
              </a:xfrm>
              <a:custGeom>
                <a:avLst/>
                <a:gdLst>
                  <a:gd name="connsiteX0" fmla="*/ 0 w 75892"/>
                  <a:gd name="connsiteY0" fmla="*/ 19149 h 84774"/>
                  <a:gd name="connsiteX1" fmla="*/ 23478 w 75892"/>
                  <a:gd name="connsiteY1" fmla="*/ 24272 h 84774"/>
                  <a:gd name="connsiteX2" fmla="*/ 16734 w 75892"/>
                  <a:gd name="connsiteY2" fmla="*/ 13777 h 84774"/>
                  <a:gd name="connsiteX3" fmla="*/ 63316 w 75892"/>
                  <a:gd name="connsiteY3" fmla="*/ 49634 h 84774"/>
                  <a:gd name="connsiteX4" fmla="*/ 60943 w 75892"/>
                  <a:gd name="connsiteY4" fmla="*/ 61254 h 84774"/>
                  <a:gd name="connsiteX5" fmla="*/ 16984 w 75892"/>
                  <a:gd name="connsiteY5" fmla="*/ 76871 h 84774"/>
                  <a:gd name="connsiteX6" fmla="*/ 72183 w 75892"/>
                  <a:gd name="connsiteY6" fmla="*/ 29644 h 84774"/>
                  <a:gd name="connsiteX7" fmla="*/ 0 w 75892"/>
                  <a:gd name="connsiteY7" fmla="*/ 19149 h 8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2" h="84774">
                    <a:moveTo>
                      <a:pt x="0" y="19149"/>
                    </a:moveTo>
                    <a:cubicBezTo>
                      <a:pt x="8867" y="29894"/>
                      <a:pt x="9366" y="27895"/>
                      <a:pt x="23478" y="24272"/>
                    </a:cubicBezTo>
                    <a:lnTo>
                      <a:pt x="16734" y="13777"/>
                    </a:lnTo>
                    <a:cubicBezTo>
                      <a:pt x="38589" y="7655"/>
                      <a:pt x="64065" y="24647"/>
                      <a:pt x="63316" y="49634"/>
                    </a:cubicBezTo>
                    <a:cubicBezTo>
                      <a:pt x="63066" y="55756"/>
                      <a:pt x="62567" y="57256"/>
                      <a:pt x="60943" y="61254"/>
                    </a:cubicBezTo>
                    <a:cubicBezTo>
                      <a:pt x="51577" y="85242"/>
                      <a:pt x="27350" y="72248"/>
                      <a:pt x="16984" y="76871"/>
                    </a:cubicBezTo>
                    <a:cubicBezTo>
                      <a:pt x="43834" y="99735"/>
                      <a:pt x="89167" y="69624"/>
                      <a:pt x="72183" y="29644"/>
                    </a:cubicBezTo>
                    <a:cubicBezTo>
                      <a:pt x="62567" y="6905"/>
                      <a:pt x="11115" y="-18332"/>
                      <a:pt x="0" y="1914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D1E2D30-CF16-0959-4F5C-763D5AAE4166}"/>
                  </a:ext>
                </a:extLst>
              </p:cNvPr>
              <p:cNvSpPr/>
              <p:nvPr/>
            </p:nvSpPr>
            <p:spPr>
              <a:xfrm>
                <a:off x="2585819" y="462442"/>
                <a:ext cx="88437" cy="88245"/>
              </a:xfrm>
              <a:custGeom>
                <a:avLst/>
                <a:gdLst>
                  <a:gd name="connsiteX0" fmla="*/ 136 w 88437"/>
                  <a:gd name="connsiteY0" fmla="*/ 38395 h 88245"/>
                  <a:gd name="connsiteX1" fmla="*/ 45344 w 88437"/>
                  <a:gd name="connsiteY1" fmla="*/ 12158 h 88245"/>
                  <a:gd name="connsiteX2" fmla="*/ 59331 w 88437"/>
                  <a:gd name="connsiteY2" fmla="*/ 74877 h 88245"/>
                  <a:gd name="connsiteX3" fmla="*/ 45468 w 88437"/>
                  <a:gd name="connsiteY3" fmla="*/ 88245 h 88245"/>
                  <a:gd name="connsiteX4" fmla="*/ 73692 w 88437"/>
                  <a:gd name="connsiteY4" fmla="*/ 15656 h 88245"/>
                  <a:gd name="connsiteX5" fmla="*/ 136 w 88437"/>
                  <a:gd name="connsiteY5" fmla="*/ 38395 h 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437" h="88245">
                    <a:moveTo>
                      <a:pt x="136" y="38395"/>
                    </a:moveTo>
                    <a:cubicBezTo>
                      <a:pt x="16620" y="32897"/>
                      <a:pt x="16246" y="8035"/>
                      <a:pt x="45344" y="12158"/>
                    </a:cubicBezTo>
                    <a:cubicBezTo>
                      <a:pt x="66948" y="15281"/>
                      <a:pt x="92050" y="55261"/>
                      <a:pt x="59331" y="74877"/>
                    </a:cubicBezTo>
                    <a:cubicBezTo>
                      <a:pt x="49090" y="80999"/>
                      <a:pt x="49590" y="76876"/>
                      <a:pt x="45468" y="88245"/>
                    </a:cubicBezTo>
                    <a:cubicBezTo>
                      <a:pt x="86680" y="80124"/>
                      <a:pt x="102665" y="48890"/>
                      <a:pt x="73692" y="15656"/>
                    </a:cubicBezTo>
                    <a:cubicBezTo>
                      <a:pt x="40598" y="-22200"/>
                      <a:pt x="-2737" y="17905"/>
                      <a:pt x="136" y="3839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3791CCA-1F85-A410-8573-4D8013076218}"/>
                  </a:ext>
                </a:extLst>
              </p:cNvPr>
              <p:cNvSpPr/>
              <p:nvPr/>
            </p:nvSpPr>
            <p:spPr>
              <a:xfrm>
                <a:off x="2181110" y="184528"/>
                <a:ext cx="78481" cy="100478"/>
              </a:xfrm>
              <a:custGeom>
                <a:avLst/>
                <a:gdLst>
                  <a:gd name="connsiteX0" fmla="*/ 69157 w 78481"/>
                  <a:gd name="connsiteY0" fmla="*/ 99540 h 100478"/>
                  <a:gd name="connsiteX1" fmla="*/ 73029 w 78481"/>
                  <a:gd name="connsiteY1" fmla="*/ 85547 h 100478"/>
                  <a:gd name="connsiteX2" fmla="*/ 13210 w 78481"/>
                  <a:gd name="connsiteY2" fmla="*/ 48690 h 100478"/>
                  <a:gd name="connsiteX3" fmla="*/ 37312 w 78481"/>
                  <a:gd name="connsiteY3" fmla="*/ 13707 h 100478"/>
                  <a:gd name="connsiteX4" fmla="*/ 78399 w 78481"/>
                  <a:gd name="connsiteY4" fmla="*/ 17705 h 100478"/>
                  <a:gd name="connsiteX5" fmla="*/ 5592 w 78481"/>
                  <a:gd name="connsiteY5" fmla="*/ 39694 h 100478"/>
                  <a:gd name="connsiteX6" fmla="*/ 69157 w 78481"/>
                  <a:gd name="connsiteY6" fmla="*/ 99540 h 10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81" h="100478">
                    <a:moveTo>
                      <a:pt x="69157" y="99540"/>
                    </a:moveTo>
                    <a:lnTo>
                      <a:pt x="73029" y="85547"/>
                    </a:lnTo>
                    <a:cubicBezTo>
                      <a:pt x="54671" y="98540"/>
                      <a:pt x="6466" y="86546"/>
                      <a:pt x="13210" y="48690"/>
                    </a:cubicBezTo>
                    <a:cubicBezTo>
                      <a:pt x="15957" y="32823"/>
                      <a:pt x="27571" y="19579"/>
                      <a:pt x="37312" y="13707"/>
                    </a:cubicBezTo>
                    <a:cubicBezTo>
                      <a:pt x="56419" y="2338"/>
                      <a:pt x="64037" y="15581"/>
                      <a:pt x="78399" y="17705"/>
                    </a:cubicBezTo>
                    <a:cubicBezTo>
                      <a:pt x="80772" y="-8907"/>
                      <a:pt x="31443" y="-8532"/>
                      <a:pt x="5592" y="39694"/>
                    </a:cubicBezTo>
                    <a:cubicBezTo>
                      <a:pt x="-15514" y="79175"/>
                      <a:pt x="26947" y="105912"/>
                      <a:pt x="69157" y="9954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86D652B3-C626-F347-FC0F-6107E596ADB9}"/>
                  </a:ext>
                </a:extLst>
              </p:cNvPr>
              <p:cNvSpPr/>
              <p:nvPr/>
            </p:nvSpPr>
            <p:spPr>
              <a:xfrm>
                <a:off x="2287358" y="662742"/>
                <a:ext cx="64461" cy="86021"/>
              </a:xfrm>
              <a:custGeom>
                <a:avLst/>
                <a:gdLst>
                  <a:gd name="connsiteX0" fmla="*/ 4621 w 64461"/>
                  <a:gd name="connsiteY0" fmla="*/ 26502 h 86021"/>
                  <a:gd name="connsiteX1" fmla="*/ 19232 w 64461"/>
                  <a:gd name="connsiteY1" fmla="*/ 13883 h 86021"/>
                  <a:gd name="connsiteX2" fmla="*/ 40837 w 64461"/>
                  <a:gd name="connsiteY2" fmla="*/ 73728 h 86021"/>
                  <a:gd name="connsiteX3" fmla="*/ 0 w 64461"/>
                  <a:gd name="connsiteY3" fmla="*/ 77851 h 86021"/>
                  <a:gd name="connsiteX4" fmla="*/ 64440 w 64461"/>
                  <a:gd name="connsiteY4" fmla="*/ 53863 h 86021"/>
                  <a:gd name="connsiteX5" fmla="*/ 2123 w 64461"/>
                  <a:gd name="connsiteY5" fmla="*/ 19380 h 86021"/>
                  <a:gd name="connsiteX6" fmla="*/ 4621 w 64461"/>
                  <a:gd name="connsiteY6" fmla="*/ 26502 h 8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61" h="86021">
                    <a:moveTo>
                      <a:pt x="4621" y="26502"/>
                    </a:moveTo>
                    <a:cubicBezTo>
                      <a:pt x="21105" y="19005"/>
                      <a:pt x="1998" y="19630"/>
                      <a:pt x="19232" y="13883"/>
                    </a:cubicBezTo>
                    <a:cubicBezTo>
                      <a:pt x="49454" y="3763"/>
                      <a:pt x="68436" y="62234"/>
                      <a:pt x="40837" y="73728"/>
                    </a:cubicBezTo>
                    <a:cubicBezTo>
                      <a:pt x="30097" y="78226"/>
                      <a:pt x="7493" y="74853"/>
                      <a:pt x="0" y="77851"/>
                    </a:cubicBezTo>
                    <a:cubicBezTo>
                      <a:pt x="25976" y="92594"/>
                      <a:pt x="63566" y="88971"/>
                      <a:pt x="64440" y="53863"/>
                    </a:cubicBezTo>
                    <a:cubicBezTo>
                      <a:pt x="65814" y="-6982"/>
                      <a:pt x="-125" y="-12979"/>
                      <a:pt x="2123" y="19380"/>
                    </a:cubicBezTo>
                    <a:cubicBezTo>
                      <a:pt x="2747" y="28376"/>
                      <a:pt x="1623" y="21754"/>
                      <a:pt x="4621" y="2650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2AB005E9-782E-FAE9-59CC-184919924737}"/>
                  </a:ext>
                </a:extLst>
              </p:cNvPr>
              <p:cNvSpPr/>
              <p:nvPr/>
            </p:nvSpPr>
            <p:spPr>
              <a:xfrm>
                <a:off x="2687517" y="607796"/>
                <a:ext cx="75897" cy="91546"/>
              </a:xfrm>
              <a:custGeom>
                <a:avLst/>
                <a:gdLst>
                  <a:gd name="connsiteX0" fmla="*/ 75898 w 75897"/>
                  <a:gd name="connsiteY0" fmla="*/ 85196 h 91546"/>
                  <a:gd name="connsiteX1" fmla="*/ 28192 w 75897"/>
                  <a:gd name="connsiteY1" fmla="*/ 68829 h 91546"/>
                  <a:gd name="connsiteX2" fmla="*/ 17327 w 75897"/>
                  <a:gd name="connsiteY2" fmla="*/ 16105 h 91546"/>
                  <a:gd name="connsiteX3" fmla="*/ 41929 w 75897"/>
                  <a:gd name="connsiteY3" fmla="*/ 14106 h 91546"/>
                  <a:gd name="connsiteX4" fmla="*/ 29940 w 75897"/>
                  <a:gd name="connsiteY4" fmla="*/ 83572 h 91546"/>
                  <a:gd name="connsiteX5" fmla="*/ 53169 w 75897"/>
                  <a:gd name="connsiteY5" fmla="*/ 90944 h 91546"/>
                  <a:gd name="connsiteX6" fmla="*/ 65407 w 75897"/>
                  <a:gd name="connsiteY6" fmla="*/ 91069 h 91546"/>
                  <a:gd name="connsiteX7" fmla="*/ 75898 w 75897"/>
                  <a:gd name="connsiteY7" fmla="*/ 85196 h 9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7" h="91546">
                    <a:moveTo>
                      <a:pt x="75898" y="85196"/>
                    </a:moveTo>
                    <a:cubicBezTo>
                      <a:pt x="60912" y="78450"/>
                      <a:pt x="42928" y="78825"/>
                      <a:pt x="28192" y="68829"/>
                    </a:cubicBezTo>
                    <a:cubicBezTo>
                      <a:pt x="11957" y="57710"/>
                      <a:pt x="10334" y="37470"/>
                      <a:pt x="17327" y="16105"/>
                    </a:cubicBezTo>
                    <a:lnTo>
                      <a:pt x="41929" y="14106"/>
                    </a:lnTo>
                    <a:cubicBezTo>
                      <a:pt x="34436" y="-32121"/>
                      <a:pt x="-40494" y="46965"/>
                      <a:pt x="29940" y="83572"/>
                    </a:cubicBezTo>
                    <a:cubicBezTo>
                      <a:pt x="36559" y="87071"/>
                      <a:pt x="45051" y="89944"/>
                      <a:pt x="53169" y="90944"/>
                    </a:cubicBezTo>
                    <a:cubicBezTo>
                      <a:pt x="57290" y="91443"/>
                      <a:pt x="61161" y="91943"/>
                      <a:pt x="65407" y="91069"/>
                    </a:cubicBezTo>
                    <a:cubicBezTo>
                      <a:pt x="73400" y="89569"/>
                      <a:pt x="74024" y="87071"/>
                      <a:pt x="75898" y="851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4C0C8455-6CC2-FAC9-CE25-948067D39988}"/>
                  </a:ext>
                </a:extLst>
              </p:cNvPr>
              <p:cNvSpPr/>
              <p:nvPr/>
            </p:nvSpPr>
            <p:spPr>
              <a:xfrm>
                <a:off x="2631237" y="300209"/>
                <a:ext cx="82723" cy="92470"/>
              </a:xfrm>
              <a:custGeom>
                <a:avLst/>
                <a:gdLst>
                  <a:gd name="connsiteX0" fmla="*/ 82724 w 82723"/>
                  <a:gd name="connsiteY0" fmla="*/ 65569 h 92470"/>
                  <a:gd name="connsiteX1" fmla="*/ 23154 w 82723"/>
                  <a:gd name="connsiteY1" fmla="*/ 80937 h 92470"/>
                  <a:gd name="connsiteX2" fmla="*/ 15536 w 82723"/>
                  <a:gd name="connsiteY2" fmla="*/ 17468 h 92470"/>
                  <a:gd name="connsiteX3" fmla="*/ 33644 w 82723"/>
                  <a:gd name="connsiteY3" fmla="*/ 9222 h 92470"/>
                  <a:gd name="connsiteX4" fmla="*/ 46382 w 82723"/>
                  <a:gd name="connsiteY4" fmla="*/ 89183 h 92470"/>
                  <a:gd name="connsiteX5" fmla="*/ 82724 w 82723"/>
                  <a:gd name="connsiteY5" fmla="*/ 65569 h 92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23" h="92470">
                    <a:moveTo>
                      <a:pt x="82724" y="65569"/>
                    </a:moveTo>
                    <a:cubicBezTo>
                      <a:pt x="64990" y="68193"/>
                      <a:pt x="64740" y="86309"/>
                      <a:pt x="23154" y="80937"/>
                    </a:cubicBezTo>
                    <a:cubicBezTo>
                      <a:pt x="4172" y="55949"/>
                      <a:pt x="10291" y="48578"/>
                      <a:pt x="15536" y="17468"/>
                    </a:cubicBezTo>
                    <a:cubicBezTo>
                      <a:pt x="34019" y="13095"/>
                      <a:pt x="28524" y="22840"/>
                      <a:pt x="33644" y="9222"/>
                    </a:cubicBezTo>
                    <a:cubicBezTo>
                      <a:pt x="9667" y="-38629"/>
                      <a:pt x="-34168" y="116669"/>
                      <a:pt x="46382" y="89183"/>
                    </a:cubicBezTo>
                    <a:cubicBezTo>
                      <a:pt x="55249" y="86184"/>
                      <a:pt x="79976" y="72691"/>
                      <a:pt x="82724" y="6556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CF479975-3EEA-BCE9-560B-D42D38228BE7}"/>
                  </a:ext>
                </a:extLst>
              </p:cNvPr>
              <p:cNvSpPr/>
              <p:nvPr/>
            </p:nvSpPr>
            <p:spPr>
              <a:xfrm>
                <a:off x="2722039" y="860532"/>
                <a:ext cx="67351" cy="73054"/>
              </a:xfrm>
              <a:custGeom>
                <a:avLst/>
                <a:gdLst>
                  <a:gd name="connsiteX0" fmla="*/ 67352 w 67351"/>
                  <a:gd name="connsiteY0" fmla="*/ 63347 h 73054"/>
                  <a:gd name="connsiteX1" fmla="*/ 26639 w 67351"/>
                  <a:gd name="connsiteY1" fmla="*/ 51228 h 73054"/>
                  <a:gd name="connsiteX2" fmla="*/ 19771 w 67351"/>
                  <a:gd name="connsiteY2" fmla="*/ 14246 h 73054"/>
                  <a:gd name="connsiteX3" fmla="*/ 48619 w 67351"/>
                  <a:gd name="connsiteY3" fmla="*/ 8999 h 73054"/>
                  <a:gd name="connsiteX4" fmla="*/ 2037 w 67351"/>
                  <a:gd name="connsiteY4" fmla="*/ 41857 h 73054"/>
                  <a:gd name="connsiteX5" fmla="*/ 67352 w 67351"/>
                  <a:gd name="connsiteY5" fmla="*/ 63347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351" h="73054">
                    <a:moveTo>
                      <a:pt x="67352" y="63347"/>
                    </a:moveTo>
                    <a:cubicBezTo>
                      <a:pt x="54364" y="57725"/>
                      <a:pt x="41750" y="60848"/>
                      <a:pt x="26639" y="51228"/>
                    </a:cubicBezTo>
                    <a:cubicBezTo>
                      <a:pt x="10030" y="40733"/>
                      <a:pt x="11029" y="29613"/>
                      <a:pt x="19771" y="14246"/>
                    </a:cubicBezTo>
                    <a:cubicBezTo>
                      <a:pt x="39128" y="9748"/>
                      <a:pt x="38628" y="23741"/>
                      <a:pt x="48619" y="8999"/>
                    </a:cubicBezTo>
                    <a:cubicBezTo>
                      <a:pt x="38129" y="-15614"/>
                      <a:pt x="-10451" y="15245"/>
                      <a:pt x="2037" y="41857"/>
                    </a:cubicBezTo>
                    <a:cubicBezTo>
                      <a:pt x="12278" y="63847"/>
                      <a:pt x="58859" y="86460"/>
                      <a:pt x="67352" y="6334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B50A756C-3A4A-F4CC-793E-34AEDB6728F5}"/>
                  </a:ext>
                </a:extLst>
              </p:cNvPr>
              <p:cNvSpPr/>
              <p:nvPr/>
            </p:nvSpPr>
            <p:spPr>
              <a:xfrm>
                <a:off x="2009660" y="764207"/>
                <a:ext cx="67393" cy="91243"/>
              </a:xfrm>
              <a:custGeom>
                <a:avLst/>
                <a:gdLst>
                  <a:gd name="connsiteX0" fmla="*/ 67394 w 67393"/>
                  <a:gd name="connsiteY0" fmla="*/ 79211 h 91243"/>
                  <a:gd name="connsiteX1" fmla="*/ 21686 w 67393"/>
                  <a:gd name="connsiteY1" fmla="*/ 21115 h 91243"/>
                  <a:gd name="connsiteX2" fmla="*/ 35174 w 67393"/>
                  <a:gd name="connsiteY2" fmla="*/ 0 h 91243"/>
                  <a:gd name="connsiteX3" fmla="*/ 67394 w 67393"/>
                  <a:gd name="connsiteY3" fmla="*/ 79211 h 9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93" h="91243">
                    <a:moveTo>
                      <a:pt x="67394" y="79211"/>
                    </a:moveTo>
                    <a:cubicBezTo>
                      <a:pt x="-2666" y="78087"/>
                      <a:pt x="8948" y="32359"/>
                      <a:pt x="21686" y="21115"/>
                    </a:cubicBezTo>
                    <a:cubicBezTo>
                      <a:pt x="35174" y="8996"/>
                      <a:pt x="39295" y="21240"/>
                      <a:pt x="35174" y="0"/>
                    </a:cubicBezTo>
                    <a:cubicBezTo>
                      <a:pt x="-49872" y="41729"/>
                      <a:pt x="42916" y="121565"/>
                      <a:pt x="67394" y="7921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0C3D6686-9337-23F1-45B6-FBE188839E7E}"/>
                  </a:ext>
                </a:extLst>
              </p:cNvPr>
              <p:cNvSpPr/>
              <p:nvPr/>
            </p:nvSpPr>
            <p:spPr>
              <a:xfrm>
                <a:off x="1982744" y="259587"/>
                <a:ext cx="79823" cy="96272"/>
              </a:xfrm>
              <a:custGeom>
                <a:avLst/>
                <a:gdLst>
                  <a:gd name="connsiteX0" fmla="*/ 79823 w 79823"/>
                  <a:gd name="connsiteY0" fmla="*/ 72083 h 96272"/>
                  <a:gd name="connsiteX1" fmla="*/ 47978 w 79823"/>
                  <a:gd name="connsiteY1" fmla="*/ 85951 h 96272"/>
                  <a:gd name="connsiteX2" fmla="*/ 13884 w 79823"/>
                  <a:gd name="connsiteY2" fmla="*/ 66835 h 96272"/>
                  <a:gd name="connsiteX3" fmla="*/ 13135 w 79823"/>
                  <a:gd name="connsiteY3" fmla="*/ 25731 h 96272"/>
                  <a:gd name="connsiteX4" fmla="*/ 39860 w 79823"/>
                  <a:gd name="connsiteY4" fmla="*/ 2242 h 96272"/>
                  <a:gd name="connsiteX5" fmla="*/ 44356 w 79823"/>
                  <a:gd name="connsiteY5" fmla="*/ 96196 h 96272"/>
                  <a:gd name="connsiteX6" fmla="*/ 79823 w 79823"/>
                  <a:gd name="connsiteY6" fmla="*/ 72083 h 9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823" h="96272">
                    <a:moveTo>
                      <a:pt x="79823" y="72083"/>
                    </a:moveTo>
                    <a:cubicBezTo>
                      <a:pt x="68584" y="78205"/>
                      <a:pt x="71331" y="86201"/>
                      <a:pt x="47978" y="85951"/>
                    </a:cubicBezTo>
                    <a:cubicBezTo>
                      <a:pt x="28621" y="85701"/>
                      <a:pt x="20004" y="78330"/>
                      <a:pt x="13884" y="66835"/>
                    </a:cubicBezTo>
                    <a:cubicBezTo>
                      <a:pt x="7765" y="55466"/>
                      <a:pt x="7890" y="37725"/>
                      <a:pt x="13135" y="25731"/>
                    </a:cubicBezTo>
                    <a:cubicBezTo>
                      <a:pt x="22127" y="5366"/>
                      <a:pt x="31868" y="17485"/>
                      <a:pt x="39860" y="2242"/>
                    </a:cubicBezTo>
                    <a:cubicBezTo>
                      <a:pt x="1521" y="-17498"/>
                      <a:pt x="-28201" y="99694"/>
                      <a:pt x="44356" y="96196"/>
                    </a:cubicBezTo>
                    <a:cubicBezTo>
                      <a:pt x="60466" y="95446"/>
                      <a:pt x="76826" y="83952"/>
                      <a:pt x="79823" y="7208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F55396CA-BB6F-0AE0-E676-0BFBED829364}"/>
                  </a:ext>
                </a:extLst>
              </p:cNvPr>
              <p:cNvSpPr/>
              <p:nvPr/>
            </p:nvSpPr>
            <p:spPr>
              <a:xfrm>
                <a:off x="2766711" y="446830"/>
                <a:ext cx="73631" cy="71475"/>
              </a:xfrm>
              <a:custGeom>
                <a:avLst/>
                <a:gdLst>
                  <a:gd name="connsiteX0" fmla="*/ 73632 w 73631"/>
                  <a:gd name="connsiteY0" fmla="*/ 36515 h 71475"/>
                  <a:gd name="connsiteX1" fmla="*/ 20057 w 73631"/>
                  <a:gd name="connsiteY1" fmla="*/ 59254 h 71475"/>
                  <a:gd name="connsiteX2" fmla="*/ 13813 w 73631"/>
                  <a:gd name="connsiteY2" fmla="*/ 21772 h 71475"/>
                  <a:gd name="connsiteX3" fmla="*/ 55899 w 73631"/>
                  <a:gd name="connsiteY3" fmla="*/ 16650 h 71475"/>
                  <a:gd name="connsiteX4" fmla="*/ 1699 w 73631"/>
                  <a:gd name="connsiteY4" fmla="*/ 51758 h 71475"/>
                  <a:gd name="connsiteX5" fmla="*/ 73632 w 73631"/>
                  <a:gd name="connsiteY5" fmla="*/ 36515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31" h="71475">
                    <a:moveTo>
                      <a:pt x="73632" y="36515"/>
                    </a:moveTo>
                    <a:cubicBezTo>
                      <a:pt x="54275" y="52757"/>
                      <a:pt x="63392" y="66875"/>
                      <a:pt x="20057" y="59254"/>
                    </a:cubicBezTo>
                    <a:cubicBezTo>
                      <a:pt x="12064" y="46135"/>
                      <a:pt x="10441" y="41138"/>
                      <a:pt x="13813" y="21772"/>
                    </a:cubicBezTo>
                    <a:cubicBezTo>
                      <a:pt x="42286" y="-1091"/>
                      <a:pt x="38165" y="18149"/>
                      <a:pt x="55899" y="16650"/>
                    </a:cubicBezTo>
                    <a:cubicBezTo>
                      <a:pt x="60894" y="-16459"/>
                      <a:pt x="-11913" y="2157"/>
                      <a:pt x="1699" y="51758"/>
                    </a:cubicBezTo>
                    <a:cubicBezTo>
                      <a:pt x="8942" y="78369"/>
                      <a:pt x="56773" y="82367"/>
                      <a:pt x="73632" y="3651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E0B5DCA2-8F44-FB73-1438-FA4544F49E43}"/>
                  </a:ext>
                </a:extLst>
              </p:cNvPr>
              <p:cNvSpPr/>
              <p:nvPr/>
            </p:nvSpPr>
            <p:spPr>
              <a:xfrm>
                <a:off x="1919483" y="589502"/>
                <a:ext cx="79892" cy="97912"/>
              </a:xfrm>
              <a:custGeom>
                <a:avLst/>
                <a:gdLst>
                  <a:gd name="connsiteX0" fmla="*/ 79893 w 79892"/>
                  <a:gd name="connsiteY0" fmla="*/ 86748 h 97912"/>
                  <a:gd name="connsiteX1" fmla="*/ 20573 w 79892"/>
                  <a:gd name="connsiteY1" fmla="*/ 12785 h 97912"/>
                  <a:gd name="connsiteX2" fmla="*/ 32437 w 79892"/>
                  <a:gd name="connsiteY2" fmla="*/ 1665 h 97912"/>
                  <a:gd name="connsiteX3" fmla="*/ 37932 w 79892"/>
                  <a:gd name="connsiteY3" fmla="*/ 95244 h 97912"/>
                  <a:gd name="connsiteX4" fmla="*/ 79893 w 79892"/>
                  <a:gd name="connsiteY4" fmla="*/ 86748 h 9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92" h="97912">
                    <a:moveTo>
                      <a:pt x="79893" y="86748"/>
                    </a:moveTo>
                    <a:cubicBezTo>
                      <a:pt x="6960" y="96868"/>
                      <a:pt x="-3405" y="34649"/>
                      <a:pt x="20573" y="12785"/>
                    </a:cubicBezTo>
                    <a:cubicBezTo>
                      <a:pt x="32312" y="1915"/>
                      <a:pt x="26692" y="15658"/>
                      <a:pt x="32437" y="1665"/>
                    </a:cubicBezTo>
                    <a:cubicBezTo>
                      <a:pt x="8459" y="-12828"/>
                      <a:pt x="-29256" y="71381"/>
                      <a:pt x="37932" y="95244"/>
                    </a:cubicBezTo>
                    <a:cubicBezTo>
                      <a:pt x="51294" y="99992"/>
                      <a:pt x="72524" y="99117"/>
                      <a:pt x="79893" y="8674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A748D525-91CB-C44F-58E0-71028E75D818}"/>
                  </a:ext>
                </a:extLst>
              </p:cNvPr>
              <p:cNvSpPr/>
              <p:nvPr/>
            </p:nvSpPr>
            <p:spPr>
              <a:xfrm>
                <a:off x="2199688" y="839445"/>
                <a:ext cx="66949" cy="88953"/>
              </a:xfrm>
              <a:custGeom>
                <a:avLst/>
                <a:gdLst>
                  <a:gd name="connsiteX0" fmla="*/ 4248 w 66949"/>
                  <a:gd name="connsiteY0" fmla="*/ 20465 h 88953"/>
                  <a:gd name="connsiteX1" fmla="*/ 14238 w 66949"/>
                  <a:gd name="connsiteY1" fmla="*/ 10220 h 88953"/>
                  <a:gd name="connsiteX2" fmla="*/ 54451 w 66949"/>
                  <a:gd name="connsiteY2" fmla="*/ 74063 h 88953"/>
                  <a:gd name="connsiteX3" fmla="*/ 26602 w 66949"/>
                  <a:gd name="connsiteY3" fmla="*/ 83934 h 88953"/>
                  <a:gd name="connsiteX4" fmla="*/ 65940 w 66949"/>
                  <a:gd name="connsiteY4" fmla="*/ 42204 h 88953"/>
                  <a:gd name="connsiteX5" fmla="*/ 8119 w 66949"/>
                  <a:gd name="connsiteY5" fmla="*/ 600 h 88953"/>
                  <a:gd name="connsiteX6" fmla="*/ 4248 w 66949"/>
                  <a:gd name="connsiteY6" fmla="*/ 20465 h 8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49" h="88953">
                    <a:moveTo>
                      <a:pt x="4248" y="20465"/>
                    </a:moveTo>
                    <a:cubicBezTo>
                      <a:pt x="18235" y="24838"/>
                      <a:pt x="7994" y="20215"/>
                      <a:pt x="14238" y="10220"/>
                    </a:cubicBezTo>
                    <a:cubicBezTo>
                      <a:pt x="50829" y="9470"/>
                      <a:pt x="61070" y="36582"/>
                      <a:pt x="54451" y="74063"/>
                    </a:cubicBezTo>
                    <a:cubicBezTo>
                      <a:pt x="43836" y="80810"/>
                      <a:pt x="42088" y="82684"/>
                      <a:pt x="26602" y="83934"/>
                    </a:cubicBezTo>
                    <a:cubicBezTo>
                      <a:pt x="53952" y="100800"/>
                      <a:pt x="71435" y="72189"/>
                      <a:pt x="65940" y="42204"/>
                    </a:cubicBezTo>
                    <a:cubicBezTo>
                      <a:pt x="60820" y="13968"/>
                      <a:pt x="42837" y="-3523"/>
                      <a:pt x="8119" y="600"/>
                    </a:cubicBezTo>
                    <a:cubicBezTo>
                      <a:pt x="-6742" y="23089"/>
                      <a:pt x="3124" y="18841"/>
                      <a:pt x="4248" y="2046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E59C2AB3-F1A5-7D8B-1938-F24C682E2456}"/>
                  </a:ext>
                </a:extLst>
              </p:cNvPr>
              <p:cNvSpPr/>
              <p:nvPr/>
            </p:nvSpPr>
            <p:spPr>
              <a:xfrm>
                <a:off x="2154157" y="552023"/>
                <a:ext cx="56074" cy="88911"/>
              </a:xfrm>
              <a:custGeom>
                <a:avLst/>
                <a:gdLst>
                  <a:gd name="connsiteX0" fmla="*/ 8816 w 56074"/>
                  <a:gd name="connsiteY0" fmla="*/ 35896 h 88911"/>
                  <a:gd name="connsiteX1" fmla="*/ 9441 w 56074"/>
                  <a:gd name="connsiteY1" fmla="*/ 33522 h 88911"/>
                  <a:gd name="connsiteX2" fmla="*/ 11189 w 56074"/>
                  <a:gd name="connsiteY2" fmla="*/ 22152 h 88911"/>
                  <a:gd name="connsiteX3" fmla="*/ 44034 w 56074"/>
                  <a:gd name="connsiteY3" fmla="*/ 31523 h 88911"/>
                  <a:gd name="connsiteX4" fmla="*/ 18308 w 56074"/>
                  <a:gd name="connsiteY4" fmla="*/ 79999 h 88911"/>
                  <a:gd name="connsiteX5" fmla="*/ 54399 w 56074"/>
                  <a:gd name="connsiteY5" fmla="*/ 79874 h 88911"/>
                  <a:gd name="connsiteX6" fmla="*/ 40412 w 56074"/>
                  <a:gd name="connsiteY6" fmla="*/ 4286 h 88911"/>
                  <a:gd name="connsiteX7" fmla="*/ 8816 w 56074"/>
                  <a:gd name="connsiteY7" fmla="*/ 35896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74" h="88911">
                    <a:moveTo>
                      <a:pt x="8816" y="35896"/>
                    </a:moveTo>
                    <a:cubicBezTo>
                      <a:pt x="9191" y="35146"/>
                      <a:pt x="9441" y="33147"/>
                      <a:pt x="9441" y="33522"/>
                    </a:cubicBezTo>
                    <a:lnTo>
                      <a:pt x="11189" y="22152"/>
                    </a:lnTo>
                    <a:cubicBezTo>
                      <a:pt x="17933" y="1413"/>
                      <a:pt x="38913" y="11283"/>
                      <a:pt x="44034" y="31523"/>
                    </a:cubicBezTo>
                    <a:cubicBezTo>
                      <a:pt x="58520" y="88745"/>
                      <a:pt x="34917" y="80874"/>
                      <a:pt x="18308" y="79999"/>
                    </a:cubicBezTo>
                    <a:cubicBezTo>
                      <a:pt x="37540" y="99489"/>
                      <a:pt x="53650" y="81123"/>
                      <a:pt x="54399" y="79874"/>
                    </a:cubicBezTo>
                    <a:cubicBezTo>
                      <a:pt x="58270" y="55386"/>
                      <a:pt x="56147" y="15031"/>
                      <a:pt x="40412" y="4286"/>
                    </a:cubicBezTo>
                    <a:cubicBezTo>
                      <a:pt x="16060" y="-12081"/>
                      <a:pt x="-15661" y="22777"/>
                      <a:pt x="8816" y="358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957553A4-2F65-331C-3EAB-85B98FD565B6}"/>
                  </a:ext>
                </a:extLst>
              </p:cNvPr>
              <p:cNvSpPr/>
              <p:nvPr/>
            </p:nvSpPr>
            <p:spPr>
              <a:xfrm>
                <a:off x="2585040" y="733433"/>
                <a:ext cx="64616" cy="84709"/>
              </a:xfrm>
              <a:custGeom>
                <a:avLst/>
                <a:gdLst>
                  <a:gd name="connsiteX0" fmla="*/ 64605 w 64616"/>
                  <a:gd name="connsiteY0" fmla="*/ 70380 h 84709"/>
                  <a:gd name="connsiteX1" fmla="*/ 25891 w 64616"/>
                  <a:gd name="connsiteY1" fmla="*/ 10284 h 84709"/>
                  <a:gd name="connsiteX2" fmla="*/ 54115 w 64616"/>
                  <a:gd name="connsiteY2" fmla="*/ 6036 h 84709"/>
                  <a:gd name="connsiteX3" fmla="*/ 914 w 64616"/>
                  <a:gd name="connsiteY3" fmla="*/ 53013 h 84709"/>
                  <a:gd name="connsiteX4" fmla="*/ 27140 w 64616"/>
                  <a:gd name="connsiteY4" fmla="*/ 83623 h 84709"/>
                  <a:gd name="connsiteX5" fmla="*/ 64605 w 64616"/>
                  <a:gd name="connsiteY5" fmla="*/ 70380 h 8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16" h="84709">
                    <a:moveTo>
                      <a:pt x="64605" y="70380"/>
                    </a:moveTo>
                    <a:cubicBezTo>
                      <a:pt x="38504" y="95367"/>
                      <a:pt x="-10575" y="54138"/>
                      <a:pt x="25891" y="10284"/>
                    </a:cubicBezTo>
                    <a:cubicBezTo>
                      <a:pt x="44748" y="9410"/>
                      <a:pt x="49244" y="18155"/>
                      <a:pt x="54115" y="6036"/>
                    </a:cubicBezTo>
                    <a:cubicBezTo>
                      <a:pt x="27265" y="-15828"/>
                      <a:pt x="-5954" y="26776"/>
                      <a:pt x="914" y="53013"/>
                    </a:cubicBezTo>
                    <a:cubicBezTo>
                      <a:pt x="3537" y="63258"/>
                      <a:pt x="17149" y="81124"/>
                      <a:pt x="27140" y="83623"/>
                    </a:cubicBezTo>
                    <a:cubicBezTo>
                      <a:pt x="40378" y="86997"/>
                      <a:pt x="65229" y="82499"/>
                      <a:pt x="64605" y="7038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A545DB7D-0EC4-7F70-140B-546D4162596E}"/>
                  </a:ext>
                </a:extLst>
              </p:cNvPr>
              <p:cNvSpPr/>
              <p:nvPr/>
            </p:nvSpPr>
            <p:spPr>
              <a:xfrm>
                <a:off x="2845413" y="868133"/>
                <a:ext cx="68685" cy="69239"/>
              </a:xfrm>
              <a:custGeom>
                <a:avLst/>
                <a:gdLst>
                  <a:gd name="connsiteX0" fmla="*/ 4297 w 68685"/>
                  <a:gd name="connsiteY0" fmla="*/ 5146 h 69239"/>
                  <a:gd name="connsiteX1" fmla="*/ 3048 w 68685"/>
                  <a:gd name="connsiteY1" fmla="*/ 28884 h 69239"/>
                  <a:gd name="connsiteX2" fmla="*/ 15411 w 68685"/>
                  <a:gd name="connsiteY2" fmla="*/ 31508 h 69239"/>
                  <a:gd name="connsiteX3" fmla="*/ 23529 w 68685"/>
                  <a:gd name="connsiteY3" fmla="*/ 9893 h 69239"/>
                  <a:gd name="connsiteX4" fmla="*/ 54750 w 68685"/>
                  <a:gd name="connsiteY4" fmla="*/ 25136 h 69239"/>
                  <a:gd name="connsiteX5" fmla="*/ 30272 w 68685"/>
                  <a:gd name="connsiteY5" fmla="*/ 69239 h 69239"/>
                  <a:gd name="connsiteX6" fmla="*/ 66114 w 68685"/>
                  <a:gd name="connsiteY6" fmla="*/ 23012 h 69239"/>
                  <a:gd name="connsiteX7" fmla="*/ 4297 w 68685"/>
                  <a:gd name="connsiteY7" fmla="*/ 5146 h 6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685" h="69239">
                    <a:moveTo>
                      <a:pt x="4297" y="5146"/>
                    </a:moveTo>
                    <a:cubicBezTo>
                      <a:pt x="-449" y="18139"/>
                      <a:pt x="-1823" y="15766"/>
                      <a:pt x="3048" y="28884"/>
                    </a:cubicBezTo>
                    <a:lnTo>
                      <a:pt x="15411" y="31508"/>
                    </a:lnTo>
                    <a:cubicBezTo>
                      <a:pt x="8668" y="18014"/>
                      <a:pt x="3922" y="11268"/>
                      <a:pt x="23529" y="9893"/>
                    </a:cubicBezTo>
                    <a:cubicBezTo>
                      <a:pt x="35393" y="9144"/>
                      <a:pt x="51128" y="16890"/>
                      <a:pt x="54750" y="25136"/>
                    </a:cubicBezTo>
                    <a:cubicBezTo>
                      <a:pt x="59870" y="62368"/>
                      <a:pt x="41012" y="51748"/>
                      <a:pt x="30272" y="69239"/>
                    </a:cubicBezTo>
                    <a:cubicBezTo>
                      <a:pt x="56623" y="62992"/>
                      <a:pt x="75855" y="42627"/>
                      <a:pt x="66114" y="23012"/>
                    </a:cubicBezTo>
                    <a:cubicBezTo>
                      <a:pt x="56748" y="4271"/>
                      <a:pt x="27775" y="-7223"/>
                      <a:pt x="4297" y="514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85D4C800-4893-AE62-1153-78E8607C6EF4}"/>
                  </a:ext>
                </a:extLst>
              </p:cNvPr>
              <p:cNvSpPr/>
              <p:nvPr/>
            </p:nvSpPr>
            <p:spPr>
              <a:xfrm>
                <a:off x="1974852" y="135278"/>
                <a:ext cx="58367" cy="93902"/>
              </a:xfrm>
              <a:custGeom>
                <a:avLst/>
                <a:gdLst>
                  <a:gd name="connsiteX0" fmla="*/ 34764 w 58367"/>
                  <a:gd name="connsiteY0" fmla="*/ 92567 h 93902"/>
                  <a:gd name="connsiteX1" fmla="*/ 31642 w 58367"/>
                  <a:gd name="connsiteY1" fmla="*/ 89444 h 93902"/>
                  <a:gd name="connsiteX2" fmla="*/ 54871 w 58367"/>
                  <a:gd name="connsiteY2" fmla="*/ 16480 h 93902"/>
                  <a:gd name="connsiteX3" fmla="*/ 58367 w 58367"/>
                  <a:gd name="connsiteY3" fmla="*/ 4986 h 93902"/>
                  <a:gd name="connsiteX4" fmla="*/ 1046 w 58367"/>
                  <a:gd name="connsiteY4" fmla="*/ 33846 h 93902"/>
                  <a:gd name="connsiteX5" fmla="*/ 34764 w 58367"/>
                  <a:gd name="connsiteY5" fmla="*/ 92567 h 9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67" h="93902">
                    <a:moveTo>
                      <a:pt x="34764" y="92567"/>
                    </a:moveTo>
                    <a:lnTo>
                      <a:pt x="31642" y="89444"/>
                    </a:lnTo>
                    <a:cubicBezTo>
                      <a:pt x="-2451" y="59209"/>
                      <a:pt x="2544" y="-11756"/>
                      <a:pt x="54871" y="16480"/>
                    </a:cubicBezTo>
                    <a:lnTo>
                      <a:pt x="58367" y="4986"/>
                    </a:lnTo>
                    <a:cubicBezTo>
                      <a:pt x="30518" y="-9382"/>
                      <a:pt x="6291" y="9483"/>
                      <a:pt x="1046" y="33846"/>
                    </a:cubicBezTo>
                    <a:cubicBezTo>
                      <a:pt x="-4699" y="60958"/>
                      <a:pt x="14159" y="101813"/>
                      <a:pt x="34764" y="9256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85F99CE7-1861-D978-CBBB-E653D64B6602}"/>
                  </a:ext>
                </a:extLst>
              </p:cNvPr>
              <p:cNvSpPr/>
              <p:nvPr/>
            </p:nvSpPr>
            <p:spPr>
              <a:xfrm>
                <a:off x="2104202" y="888837"/>
                <a:ext cx="68887" cy="78454"/>
              </a:xfrm>
              <a:custGeom>
                <a:avLst/>
                <a:gdLst>
                  <a:gd name="connsiteX0" fmla="*/ 68887 w 68887"/>
                  <a:gd name="connsiteY0" fmla="*/ 68899 h 78454"/>
                  <a:gd name="connsiteX1" fmla="*/ 14813 w 68887"/>
                  <a:gd name="connsiteY1" fmla="*/ 22297 h 78454"/>
                  <a:gd name="connsiteX2" fmla="*/ 37042 w 68887"/>
                  <a:gd name="connsiteY2" fmla="*/ 7929 h 78454"/>
                  <a:gd name="connsiteX3" fmla="*/ 27800 w 68887"/>
                  <a:gd name="connsiteY3" fmla="*/ 75646 h 78454"/>
                  <a:gd name="connsiteX4" fmla="*/ 68887 w 68887"/>
                  <a:gd name="connsiteY4" fmla="*/ 68899 h 78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87" h="78454">
                    <a:moveTo>
                      <a:pt x="68887" y="68899"/>
                    </a:moveTo>
                    <a:cubicBezTo>
                      <a:pt x="29049" y="71273"/>
                      <a:pt x="-1422" y="56780"/>
                      <a:pt x="14813" y="22297"/>
                    </a:cubicBezTo>
                    <a:cubicBezTo>
                      <a:pt x="22181" y="6805"/>
                      <a:pt x="22805" y="14051"/>
                      <a:pt x="37042" y="7929"/>
                    </a:cubicBezTo>
                    <a:cubicBezTo>
                      <a:pt x="26052" y="-25179"/>
                      <a:pt x="-34641" y="54781"/>
                      <a:pt x="27800" y="75646"/>
                    </a:cubicBezTo>
                    <a:cubicBezTo>
                      <a:pt x="39914" y="79644"/>
                      <a:pt x="59271" y="80893"/>
                      <a:pt x="68887" y="6889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D79D224A-BFBB-60C2-7F65-70A490227E73}"/>
                  </a:ext>
                </a:extLst>
              </p:cNvPr>
              <p:cNvSpPr/>
              <p:nvPr/>
            </p:nvSpPr>
            <p:spPr>
              <a:xfrm>
                <a:off x="1862846" y="392265"/>
                <a:ext cx="78834" cy="91887"/>
              </a:xfrm>
              <a:custGeom>
                <a:avLst/>
                <a:gdLst>
                  <a:gd name="connsiteX0" fmla="*/ 78834 w 78834"/>
                  <a:gd name="connsiteY0" fmla="*/ 78087 h 91887"/>
                  <a:gd name="connsiteX1" fmla="*/ 13020 w 78834"/>
                  <a:gd name="connsiteY1" fmla="*/ 68341 h 91887"/>
                  <a:gd name="connsiteX2" fmla="*/ 30504 w 78834"/>
                  <a:gd name="connsiteY2" fmla="*/ 0 h 91887"/>
                  <a:gd name="connsiteX3" fmla="*/ 61350 w 78834"/>
                  <a:gd name="connsiteY3" fmla="*/ 88456 h 91887"/>
                  <a:gd name="connsiteX4" fmla="*/ 78834 w 78834"/>
                  <a:gd name="connsiteY4" fmla="*/ 78087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834" h="91887">
                    <a:moveTo>
                      <a:pt x="78834" y="78087"/>
                    </a:moveTo>
                    <a:cubicBezTo>
                      <a:pt x="56230" y="83709"/>
                      <a:pt x="23885" y="92330"/>
                      <a:pt x="13020" y="68341"/>
                    </a:cubicBezTo>
                    <a:cubicBezTo>
                      <a:pt x="-3839" y="31360"/>
                      <a:pt x="30379" y="13868"/>
                      <a:pt x="30504" y="0"/>
                    </a:cubicBezTo>
                    <a:cubicBezTo>
                      <a:pt x="-6087" y="1749"/>
                      <a:pt x="-24195" y="112570"/>
                      <a:pt x="61350" y="88456"/>
                    </a:cubicBezTo>
                    <a:cubicBezTo>
                      <a:pt x="69343" y="86208"/>
                      <a:pt x="75462" y="84833"/>
                      <a:pt x="78834" y="7808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C6EE9325-BAE2-1114-C870-419CF128D2BD}"/>
                  </a:ext>
                </a:extLst>
              </p:cNvPr>
              <p:cNvSpPr/>
              <p:nvPr/>
            </p:nvSpPr>
            <p:spPr>
              <a:xfrm>
                <a:off x="2545768" y="887705"/>
                <a:ext cx="47554" cy="74654"/>
              </a:xfrm>
              <a:custGeom>
                <a:avLst/>
                <a:gdLst>
                  <a:gd name="connsiteX0" fmla="*/ 8216 w 47554"/>
                  <a:gd name="connsiteY0" fmla="*/ 12060 h 74654"/>
                  <a:gd name="connsiteX1" fmla="*/ 34816 w 47554"/>
                  <a:gd name="connsiteY1" fmla="*/ 22180 h 74654"/>
                  <a:gd name="connsiteX2" fmla="*/ 14335 w 47554"/>
                  <a:gd name="connsiteY2" fmla="*/ 64534 h 74654"/>
                  <a:gd name="connsiteX3" fmla="*/ 2097 w 47554"/>
                  <a:gd name="connsiteY3" fmla="*/ 54914 h 74654"/>
                  <a:gd name="connsiteX4" fmla="*/ 10839 w 47554"/>
                  <a:gd name="connsiteY4" fmla="*/ 74654 h 74654"/>
                  <a:gd name="connsiteX5" fmla="*/ 47554 w 47554"/>
                  <a:gd name="connsiteY5" fmla="*/ 29427 h 74654"/>
                  <a:gd name="connsiteX6" fmla="*/ 8216 w 47554"/>
                  <a:gd name="connsiteY6" fmla="*/ 12060 h 7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54" h="74654">
                    <a:moveTo>
                      <a:pt x="8216" y="12060"/>
                    </a:moveTo>
                    <a:cubicBezTo>
                      <a:pt x="21579" y="16808"/>
                      <a:pt x="21828" y="13934"/>
                      <a:pt x="34816" y="22180"/>
                    </a:cubicBezTo>
                    <a:cubicBezTo>
                      <a:pt x="38438" y="46793"/>
                      <a:pt x="26324" y="54289"/>
                      <a:pt x="14335" y="64534"/>
                    </a:cubicBezTo>
                    <a:cubicBezTo>
                      <a:pt x="848" y="59037"/>
                      <a:pt x="11588" y="66283"/>
                      <a:pt x="2097" y="54914"/>
                    </a:cubicBezTo>
                    <a:cubicBezTo>
                      <a:pt x="-3523" y="65534"/>
                      <a:pt x="3096" y="68033"/>
                      <a:pt x="10839" y="74654"/>
                    </a:cubicBezTo>
                    <a:cubicBezTo>
                      <a:pt x="34067" y="71406"/>
                      <a:pt x="47554" y="35549"/>
                      <a:pt x="47554" y="29427"/>
                    </a:cubicBezTo>
                    <a:cubicBezTo>
                      <a:pt x="47430" y="11685"/>
                      <a:pt x="11463" y="-16176"/>
                      <a:pt x="8216" y="1206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3E012E30-F50F-36B7-FB53-C42646DEACE6}"/>
                  </a:ext>
                </a:extLst>
              </p:cNvPr>
              <p:cNvSpPr/>
              <p:nvPr/>
            </p:nvSpPr>
            <p:spPr>
              <a:xfrm>
                <a:off x="2663778" y="998592"/>
                <a:ext cx="28328" cy="85457"/>
              </a:xfrm>
              <a:custGeom>
                <a:avLst/>
                <a:gdLst>
                  <a:gd name="connsiteX0" fmla="*/ 16464 w 28328"/>
                  <a:gd name="connsiteY0" fmla="*/ 85458 h 85457"/>
                  <a:gd name="connsiteX1" fmla="*/ 28328 w 28328"/>
                  <a:gd name="connsiteY1" fmla="*/ 0 h 85457"/>
                  <a:gd name="connsiteX2" fmla="*/ 4476 w 28328"/>
                  <a:gd name="connsiteY2" fmla="*/ 39481 h 85457"/>
                  <a:gd name="connsiteX3" fmla="*/ 16464 w 28328"/>
                  <a:gd name="connsiteY3" fmla="*/ 85458 h 8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28" h="85457">
                    <a:moveTo>
                      <a:pt x="16464" y="85458"/>
                    </a:moveTo>
                    <a:cubicBezTo>
                      <a:pt x="-1394" y="38606"/>
                      <a:pt x="21585" y="33359"/>
                      <a:pt x="28328" y="0"/>
                    </a:cubicBezTo>
                    <a:cubicBezTo>
                      <a:pt x="13093" y="2874"/>
                      <a:pt x="10970" y="14743"/>
                      <a:pt x="4476" y="39481"/>
                    </a:cubicBezTo>
                    <a:cubicBezTo>
                      <a:pt x="-3392" y="69716"/>
                      <a:pt x="-1769" y="82584"/>
                      <a:pt x="16464" y="8545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060610BF-1B3E-4761-005E-7447C0738C97}"/>
                  </a:ext>
                </a:extLst>
              </p:cNvPr>
              <p:cNvSpPr/>
              <p:nvPr/>
            </p:nvSpPr>
            <p:spPr>
              <a:xfrm>
                <a:off x="2682311" y="1571060"/>
                <a:ext cx="10972" cy="98701"/>
              </a:xfrm>
              <a:custGeom>
                <a:avLst/>
                <a:gdLst>
                  <a:gd name="connsiteX0" fmla="*/ 3301 w 10972"/>
                  <a:gd name="connsiteY0" fmla="*/ 98701 h 98701"/>
                  <a:gd name="connsiteX1" fmla="*/ 8671 w 10972"/>
                  <a:gd name="connsiteY1" fmla="*/ 48851 h 98701"/>
                  <a:gd name="connsiteX2" fmla="*/ 10045 w 10972"/>
                  <a:gd name="connsiteY2" fmla="*/ 0 h 98701"/>
                  <a:gd name="connsiteX3" fmla="*/ 3301 w 10972"/>
                  <a:gd name="connsiteY3" fmla="*/ 98701 h 9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2" h="98701">
                    <a:moveTo>
                      <a:pt x="3301" y="98701"/>
                    </a:moveTo>
                    <a:cubicBezTo>
                      <a:pt x="14041" y="92330"/>
                      <a:pt x="8422" y="61845"/>
                      <a:pt x="8671" y="48851"/>
                    </a:cubicBezTo>
                    <a:cubicBezTo>
                      <a:pt x="8921" y="36982"/>
                      <a:pt x="12668" y="6372"/>
                      <a:pt x="10045" y="0"/>
                    </a:cubicBezTo>
                    <a:cubicBezTo>
                      <a:pt x="-570" y="10620"/>
                      <a:pt x="-2693" y="79711"/>
                      <a:pt x="3301" y="9870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7E16237-5AD9-3C3D-BBC4-2D4EAFA046EC}"/>
                  </a:ext>
                </a:extLst>
              </p:cNvPr>
              <p:cNvSpPr/>
              <p:nvPr/>
            </p:nvSpPr>
            <p:spPr>
              <a:xfrm>
                <a:off x="2157149" y="1224356"/>
                <a:ext cx="14316" cy="66741"/>
              </a:xfrm>
              <a:custGeom>
                <a:avLst/>
                <a:gdLst>
                  <a:gd name="connsiteX0" fmla="*/ 9071 w 14316"/>
                  <a:gd name="connsiteY0" fmla="*/ 66592 h 66741"/>
                  <a:gd name="connsiteX1" fmla="*/ 10445 w 14316"/>
                  <a:gd name="connsiteY1" fmla="*/ 64343 h 66741"/>
                  <a:gd name="connsiteX2" fmla="*/ 14317 w 14316"/>
                  <a:gd name="connsiteY2" fmla="*/ 0 h 66741"/>
                  <a:gd name="connsiteX3" fmla="*/ 9071 w 14316"/>
                  <a:gd name="connsiteY3" fmla="*/ 66592 h 6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16" h="66741">
                    <a:moveTo>
                      <a:pt x="9071" y="66592"/>
                    </a:moveTo>
                    <a:cubicBezTo>
                      <a:pt x="9571" y="65843"/>
                      <a:pt x="10320" y="63969"/>
                      <a:pt x="10445" y="64343"/>
                    </a:cubicBezTo>
                    <a:lnTo>
                      <a:pt x="14317" y="0"/>
                    </a:lnTo>
                    <a:cubicBezTo>
                      <a:pt x="954" y="6872"/>
                      <a:pt x="-7288" y="70215"/>
                      <a:pt x="9071" y="6659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5E4D04C2-A831-0CE0-39A5-C9783171CE11}"/>
                  </a:ext>
                </a:extLst>
              </p:cNvPr>
              <p:cNvSpPr/>
              <p:nvPr/>
            </p:nvSpPr>
            <p:spPr>
              <a:xfrm>
                <a:off x="2152664" y="1504640"/>
                <a:ext cx="12496" cy="51676"/>
              </a:xfrm>
              <a:custGeom>
                <a:avLst/>
                <a:gdLst>
                  <a:gd name="connsiteX0" fmla="*/ 3566 w 12496"/>
                  <a:gd name="connsiteY0" fmla="*/ 51677 h 51676"/>
                  <a:gd name="connsiteX1" fmla="*/ 11683 w 12496"/>
                  <a:gd name="connsiteY1" fmla="*/ 28938 h 51676"/>
                  <a:gd name="connsiteX2" fmla="*/ 10310 w 12496"/>
                  <a:gd name="connsiteY2" fmla="*/ 327 h 51676"/>
                  <a:gd name="connsiteX3" fmla="*/ 2567 w 12496"/>
                  <a:gd name="connsiteY3" fmla="*/ 5325 h 51676"/>
                  <a:gd name="connsiteX4" fmla="*/ 693 w 12496"/>
                  <a:gd name="connsiteY4" fmla="*/ 19942 h 51676"/>
                  <a:gd name="connsiteX5" fmla="*/ 3566 w 12496"/>
                  <a:gd name="connsiteY5" fmla="*/ 51677 h 5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96" h="51676">
                    <a:moveTo>
                      <a:pt x="3566" y="51677"/>
                    </a:moveTo>
                    <a:cubicBezTo>
                      <a:pt x="9685" y="48428"/>
                      <a:pt x="9685" y="56424"/>
                      <a:pt x="11683" y="28938"/>
                    </a:cubicBezTo>
                    <a:cubicBezTo>
                      <a:pt x="12433" y="19193"/>
                      <a:pt x="13556" y="8823"/>
                      <a:pt x="10310" y="327"/>
                    </a:cubicBezTo>
                    <a:cubicBezTo>
                      <a:pt x="2816" y="2826"/>
                      <a:pt x="7687" y="-4546"/>
                      <a:pt x="2567" y="5325"/>
                    </a:cubicBezTo>
                    <a:cubicBezTo>
                      <a:pt x="319" y="9697"/>
                      <a:pt x="943" y="15070"/>
                      <a:pt x="693" y="19942"/>
                    </a:cubicBezTo>
                    <a:cubicBezTo>
                      <a:pt x="194" y="32811"/>
                      <a:pt x="-1554" y="42681"/>
                      <a:pt x="3566" y="5167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6A4A91C2-E107-EBCD-EE09-8878C436D4E0}"/>
                  </a:ext>
                </a:extLst>
              </p:cNvPr>
              <p:cNvSpPr/>
              <p:nvPr/>
            </p:nvSpPr>
            <p:spPr>
              <a:xfrm>
                <a:off x="2135805" y="1535952"/>
                <a:ext cx="9467" cy="35857"/>
              </a:xfrm>
              <a:custGeom>
                <a:avLst/>
                <a:gdLst>
                  <a:gd name="connsiteX0" fmla="*/ 6813 w 9467"/>
                  <a:gd name="connsiteY0" fmla="*/ 35857 h 35857"/>
                  <a:gd name="connsiteX1" fmla="*/ 7437 w 9467"/>
                  <a:gd name="connsiteY1" fmla="*/ 18741 h 35857"/>
                  <a:gd name="connsiteX2" fmla="*/ 3441 w 9467"/>
                  <a:gd name="connsiteY2" fmla="*/ 0 h 35857"/>
                  <a:gd name="connsiteX3" fmla="*/ 6813 w 9467"/>
                  <a:gd name="connsiteY3" fmla="*/ 35857 h 35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7" h="35857">
                    <a:moveTo>
                      <a:pt x="6813" y="35857"/>
                    </a:moveTo>
                    <a:cubicBezTo>
                      <a:pt x="10684" y="29361"/>
                      <a:pt x="9810" y="32609"/>
                      <a:pt x="7437" y="18741"/>
                    </a:cubicBezTo>
                    <a:cubicBezTo>
                      <a:pt x="5938" y="10620"/>
                      <a:pt x="6313" y="6497"/>
                      <a:pt x="3441" y="0"/>
                    </a:cubicBezTo>
                    <a:cubicBezTo>
                      <a:pt x="-3428" y="10745"/>
                      <a:pt x="1193" y="26612"/>
                      <a:pt x="6813" y="3585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BFA9CFC6-1AB4-9137-C673-9BBB7D4E17DA}"/>
                  </a:ext>
                </a:extLst>
              </p:cNvPr>
              <p:cNvSpPr/>
              <p:nvPr/>
            </p:nvSpPr>
            <p:spPr>
              <a:xfrm>
                <a:off x="2174764" y="1272207"/>
                <a:ext cx="11188" cy="41979"/>
              </a:xfrm>
              <a:custGeom>
                <a:avLst/>
                <a:gdLst>
                  <a:gd name="connsiteX0" fmla="*/ 5819 w 11188"/>
                  <a:gd name="connsiteY0" fmla="*/ 41979 h 41979"/>
                  <a:gd name="connsiteX1" fmla="*/ 11189 w 11188"/>
                  <a:gd name="connsiteY1" fmla="*/ 0 h 41979"/>
                  <a:gd name="connsiteX2" fmla="*/ 4195 w 11188"/>
                  <a:gd name="connsiteY2" fmla="*/ 20240 h 41979"/>
                  <a:gd name="connsiteX3" fmla="*/ 5819 w 11188"/>
                  <a:gd name="connsiteY3" fmla="*/ 41979 h 4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88" h="41979">
                    <a:moveTo>
                      <a:pt x="5819" y="41979"/>
                    </a:moveTo>
                    <a:lnTo>
                      <a:pt x="11189" y="0"/>
                    </a:lnTo>
                    <a:cubicBezTo>
                      <a:pt x="9940" y="2374"/>
                      <a:pt x="5694" y="14493"/>
                      <a:pt x="4195" y="20240"/>
                    </a:cubicBezTo>
                    <a:cubicBezTo>
                      <a:pt x="449" y="34358"/>
                      <a:pt x="-3672" y="36107"/>
                      <a:pt x="5819" y="4197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1B6BBF76-A8A8-B26D-F4E1-F39C77F2A5ED}"/>
                  </a:ext>
                </a:extLst>
              </p:cNvPr>
              <p:cNvSpPr/>
              <p:nvPr/>
            </p:nvSpPr>
            <p:spPr>
              <a:xfrm>
                <a:off x="2685144" y="1251217"/>
                <a:ext cx="12644" cy="14492"/>
              </a:xfrm>
              <a:custGeom>
                <a:avLst/>
                <a:gdLst>
                  <a:gd name="connsiteX0" fmla="*/ 3840 w 12644"/>
                  <a:gd name="connsiteY0" fmla="*/ 14493 h 14492"/>
                  <a:gd name="connsiteX1" fmla="*/ 12332 w 12644"/>
                  <a:gd name="connsiteY1" fmla="*/ 7621 h 14492"/>
                  <a:gd name="connsiteX2" fmla="*/ 3840 w 12644"/>
                  <a:gd name="connsiteY2" fmla="*/ 0 h 14492"/>
                  <a:gd name="connsiteX3" fmla="*/ 3840 w 12644"/>
                  <a:gd name="connsiteY3" fmla="*/ 14493 h 1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4" h="14492">
                    <a:moveTo>
                      <a:pt x="3840" y="14493"/>
                    </a:moveTo>
                    <a:cubicBezTo>
                      <a:pt x="6962" y="13493"/>
                      <a:pt x="10584" y="17117"/>
                      <a:pt x="12332" y="7621"/>
                    </a:cubicBezTo>
                    <a:cubicBezTo>
                      <a:pt x="13956" y="-500"/>
                      <a:pt x="8960" y="875"/>
                      <a:pt x="3840" y="0"/>
                    </a:cubicBezTo>
                    <a:cubicBezTo>
                      <a:pt x="-1280" y="8496"/>
                      <a:pt x="-1280" y="6497"/>
                      <a:pt x="3840" y="144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B940ACD6-10D8-CCD2-D53F-C83B5FE7EACD}"/>
                  </a:ext>
                </a:extLst>
              </p:cNvPr>
              <p:cNvSpPr/>
              <p:nvPr/>
            </p:nvSpPr>
            <p:spPr>
              <a:xfrm>
                <a:off x="2683635" y="1297445"/>
                <a:ext cx="11778" cy="14017"/>
              </a:xfrm>
              <a:custGeom>
                <a:avLst/>
                <a:gdLst>
                  <a:gd name="connsiteX0" fmla="*/ 8721 w 11778"/>
                  <a:gd name="connsiteY0" fmla="*/ 13993 h 14017"/>
                  <a:gd name="connsiteX1" fmla="*/ 11718 w 11778"/>
                  <a:gd name="connsiteY1" fmla="*/ 6997 h 14017"/>
                  <a:gd name="connsiteX2" fmla="*/ 9470 w 11778"/>
                  <a:gd name="connsiteY2" fmla="*/ 0 h 14017"/>
                  <a:gd name="connsiteX3" fmla="*/ 8721 w 11778"/>
                  <a:gd name="connsiteY3" fmla="*/ 13993 h 1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8" h="14017">
                    <a:moveTo>
                      <a:pt x="8721" y="13993"/>
                    </a:moveTo>
                    <a:cubicBezTo>
                      <a:pt x="12093" y="8871"/>
                      <a:pt x="11843" y="15867"/>
                      <a:pt x="11718" y="6997"/>
                    </a:cubicBezTo>
                    <a:cubicBezTo>
                      <a:pt x="11593" y="500"/>
                      <a:pt x="11468" y="4373"/>
                      <a:pt x="9470" y="0"/>
                    </a:cubicBezTo>
                    <a:cubicBezTo>
                      <a:pt x="-6765" y="7246"/>
                      <a:pt x="1228" y="14493"/>
                      <a:pt x="8721" y="139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8" name="图形 218">
            <a:extLst>
              <a:ext uri="{FF2B5EF4-FFF2-40B4-BE49-F238E27FC236}">
                <a16:creationId xmlns:a16="http://schemas.microsoft.com/office/drawing/2014/main" id="{6353403F-DC03-B9C6-3771-4C1D796782C5}"/>
              </a:ext>
            </a:extLst>
          </p:cNvPr>
          <p:cNvGrpSpPr/>
          <p:nvPr/>
        </p:nvGrpSpPr>
        <p:grpSpPr>
          <a:xfrm>
            <a:off x="8697506" y="4559464"/>
            <a:ext cx="629540" cy="1246467"/>
            <a:chOff x="282369" y="48684"/>
            <a:chExt cx="804039" cy="15919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5ECE2277-237B-5142-E3C8-547DD7A87456}"/>
                </a:ext>
              </a:extLst>
            </p:cNvPr>
            <p:cNvSpPr/>
            <p:nvPr/>
          </p:nvSpPr>
          <p:spPr>
            <a:xfrm>
              <a:off x="282369" y="48684"/>
              <a:ext cx="804039" cy="1591970"/>
            </a:xfrm>
            <a:custGeom>
              <a:avLst/>
              <a:gdLst>
                <a:gd name="connsiteX0" fmla="*/ 278347 w 804039"/>
                <a:gd name="connsiteY0" fmla="*/ 1241139 h 1591970"/>
                <a:gd name="connsiteX1" fmla="*/ 303323 w 804039"/>
                <a:gd name="connsiteY1" fmla="*/ 1241389 h 1591970"/>
                <a:gd name="connsiteX2" fmla="*/ 306071 w 804039"/>
                <a:gd name="connsiteY2" fmla="*/ 1370451 h 1591970"/>
                <a:gd name="connsiteX3" fmla="*/ 315562 w 804039"/>
                <a:gd name="connsiteY3" fmla="*/ 1316602 h 1591970"/>
                <a:gd name="connsiteX4" fmla="*/ 316936 w 804039"/>
                <a:gd name="connsiteY4" fmla="*/ 1242514 h 1591970"/>
                <a:gd name="connsiteX5" fmla="*/ 546971 w 804039"/>
                <a:gd name="connsiteY5" fmla="*/ 1237766 h 1591970"/>
                <a:gd name="connsiteX6" fmla="*/ 543724 w 804039"/>
                <a:gd name="connsiteY6" fmla="*/ 1316477 h 1591970"/>
                <a:gd name="connsiteX7" fmla="*/ 547471 w 804039"/>
                <a:gd name="connsiteY7" fmla="*/ 1561981 h 1591970"/>
                <a:gd name="connsiteX8" fmla="*/ 405603 w 804039"/>
                <a:gd name="connsiteY8" fmla="*/ 1556234 h 1591970"/>
                <a:gd name="connsiteX9" fmla="*/ 340164 w 804039"/>
                <a:gd name="connsiteY9" fmla="*/ 1552236 h 1591970"/>
                <a:gd name="connsiteX10" fmla="*/ 265359 w 804039"/>
                <a:gd name="connsiteY10" fmla="*/ 1554110 h 1591970"/>
                <a:gd name="connsiteX11" fmla="*/ 268106 w 804039"/>
                <a:gd name="connsiteY11" fmla="*/ 1516754 h 1591970"/>
                <a:gd name="connsiteX12" fmla="*/ 274225 w 804039"/>
                <a:gd name="connsiteY12" fmla="*/ 1479147 h 1591970"/>
                <a:gd name="connsiteX13" fmla="*/ 276848 w 804039"/>
                <a:gd name="connsiteY13" fmla="*/ 1274123 h 1591970"/>
                <a:gd name="connsiteX14" fmla="*/ 278347 w 804039"/>
                <a:gd name="connsiteY14" fmla="*/ 1241139 h 1591970"/>
                <a:gd name="connsiteX15" fmla="*/ 565204 w 804039"/>
                <a:gd name="connsiteY15" fmla="*/ 403801 h 1591970"/>
                <a:gd name="connsiteX16" fmla="*/ 583812 w 804039"/>
                <a:gd name="connsiteY16" fmla="*/ 458399 h 1591970"/>
                <a:gd name="connsiteX17" fmla="*/ 601046 w 804039"/>
                <a:gd name="connsiteY17" fmla="*/ 515746 h 1591970"/>
                <a:gd name="connsiteX18" fmla="*/ 721309 w 804039"/>
                <a:gd name="connsiteY18" fmla="*/ 775618 h 1591970"/>
                <a:gd name="connsiteX19" fmla="*/ 747659 w 804039"/>
                <a:gd name="connsiteY19" fmla="*/ 827968 h 1591970"/>
                <a:gd name="connsiteX20" fmla="*/ 583188 w 804039"/>
                <a:gd name="connsiteY20" fmla="*/ 809851 h 1591970"/>
                <a:gd name="connsiteX21" fmla="*/ 563206 w 804039"/>
                <a:gd name="connsiteY21" fmla="*/ 820596 h 1591970"/>
                <a:gd name="connsiteX22" fmla="*/ 549094 w 804039"/>
                <a:gd name="connsiteY22" fmla="*/ 837838 h 1591970"/>
                <a:gd name="connsiteX23" fmla="*/ 581564 w 804039"/>
                <a:gd name="connsiteY23" fmla="*/ 878193 h 1591970"/>
                <a:gd name="connsiteX24" fmla="*/ 606541 w 804039"/>
                <a:gd name="connsiteY24" fmla="*/ 927793 h 1591970"/>
                <a:gd name="connsiteX25" fmla="*/ 633641 w 804039"/>
                <a:gd name="connsiteY25" fmla="*/ 975520 h 1591970"/>
                <a:gd name="connsiteX26" fmla="*/ 717563 w 804039"/>
                <a:gd name="connsiteY26" fmla="*/ 1115576 h 1591970"/>
                <a:gd name="connsiteX27" fmla="*/ 776258 w 804039"/>
                <a:gd name="connsiteY27" fmla="*/ 1212528 h 1591970"/>
                <a:gd name="connsiteX28" fmla="*/ 411223 w 804039"/>
                <a:gd name="connsiteY28" fmla="*/ 1212154 h 1591970"/>
                <a:gd name="connsiteX29" fmla="*/ 228018 w 804039"/>
                <a:gd name="connsiteY29" fmla="*/ 1205407 h 1591970"/>
                <a:gd name="connsiteX30" fmla="*/ 139726 w 804039"/>
                <a:gd name="connsiteY30" fmla="*/ 1212154 h 1591970"/>
                <a:gd name="connsiteX31" fmla="*/ 47312 w 804039"/>
                <a:gd name="connsiteY31" fmla="*/ 1215527 h 1591970"/>
                <a:gd name="connsiteX32" fmla="*/ 76784 w 804039"/>
                <a:gd name="connsiteY32" fmla="*/ 1178920 h 1591970"/>
                <a:gd name="connsiteX33" fmla="*/ 190553 w 804039"/>
                <a:gd name="connsiteY33" fmla="*/ 960527 h 1591970"/>
                <a:gd name="connsiteX34" fmla="*/ 208661 w 804039"/>
                <a:gd name="connsiteY34" fmla="*/ 914050 h 1591970"/>
                <a:gd name="connsiteX35" fmla="*/ 225396 w 804039"/>
                <a:gd name="connsiteY35" fmla="*/ 872945 h 1591970"/>
                <a:gd name="connsiteX36" fmla="*/ 230516 w 804039"/>
                <a:gd name="connsiteY36" fmla="*/ 868448 h 1591970"/>
                <a:gd name="connsiteX37" fmla="*/ 197672 w 804039"/>
                <a:gd name="connsiteY37" fmla="*/ 841086 h 1591970"/>
                <a:gd name="connsiteX38" fmla="*/ 108630 w 804039"/>
                <a:gd name="connsiteY38" fmla="*/ 814849 h 1591970"/>
                <a:gd name="connsiteX39" fmla="*/ 52307 w 804039"/>
                <a:gd name="connsiteY39" fmla="*/ 809602 h 1591970"/>
                <a:gd name="connsiteX40" fmla="*/ 171446 w 804039"/>
                <a:gd name="connsiteY40" fmla="*/ 628941 h 1591970"/>
                <a:gd name="connsiteX41" fmla="*/ 225396 w 804039"/>
                <a:gd name="connsiteY41" fmla="*/ 533238 h 1591970"/>
                <a:gd name="connsiteX42" fmla="*/ 250997 w 804039"/>
                <a:gd name="connsiteY42" fmla="*/ 454526 h 1591970"/>
                <a:gd name="connsiteX43" fmla="*/ 242255 w 804039"/>
                <a:gd name="connsiteY43" fmla="*/ 423667 h 1591970"/>
                <a:gd name="connsiteX44" fmla="*/ 256867 w 804039"/>
                <a:gd name="connsiteY44" fmla="*/ 404301 h 1591970"/>
                <a:gd name="connsiteX45" fmla="*/ 149716 w 804039"/>
                <a:gd name="connsiteY45" fmla="*/ 386560 h 1591970"/>
                <a:gd name="connsiteX46" fmla="*/ 189554 w 804039"/>
                <a:gd name="connsiteY46" fmla="*/ 347704 h 1591970"/>
                <a:gd name="connsiteX47" fmla="*/ 345159 w 804039"/>
                <a:gd name="connsiteY47" fmla="*/ 177788 h 1591970"/>
                <a:gd name="connsiteX48" fmla="*/ 383499 w 804039"/>
                <a:gd name="connsiteY48" fmla="*/ 134684 h 1591970"/>
                <a:gd name="connsiteX49" fmla="*/ 417592 w 804039"/>
                <a:gd name="connsiteY49" fmla="*/ 87332 h 1591970"/>
                <a:gd name="connsiteX50" fmla="*/ 434451 w 804039"/>
                <a:gd name="connsiteY50" fmla="*/ 63344 h 1591970"/>
                <a:gd name="connsiteX51" fmla="*/ 448313 w 804039"/>
                <a:gd name="connsiteY51" fmla="*/ 36732 h 1591970"/>
                <a:gd name="connsiteX52" fmla="*/ 473290 w 804039"/>
                <a:gd name="connsiteY52" fmla="*/ 83334 h 1591970"/>
                <a:gd name="connsiteX53" fmla="*/ 502138 w 804039"/>
                <a:gd name="connsiteY53" fmla="*/ 129186 h 1591970"/>
                <a:gd name="connsiteX54" fmla="*/ 621277 w 804039"/>
                <a:gd name="connsiteY54" fmla="*/ 301851 h 1591970"/>
                <a:gd name="connsiteX55" fmla="*/ 687091 w 804039"/>
                <a:gd name="connsiteY55" fmla="*/ 387309 h 1591970"/>
                <a:gd name="connsiteX56" fmla="*/ 616781 w 804039"/>
                <a:gd name="connsiteY56" fmla="*/ 384936 h 1591970"/>
                <a:gd name="connsiteX57" fmla="*/ 592054 w 804039"/>
                <a:gd name="connsiteY57" fmla="*/ 397804 h 1591970"/>
                <a:gd name="connsiteX58" fmla="*/ 565204 w 804039"/>
                <a:gd name="connsiteY58" fmla="*/ 403801 h 1591970"/>
                <a:gd name="connsiteX59" fmla="*/ 103384 w 804039"/>
                <a:gd name="connsiteY59" fmla="*/ 390683 h 1591970"/>
                <a:gd name="connsiteX60" fmla="*/ 105008 w 804039"/>
                <a:gd name="connsiteY60" fmla="*/ 404176 h 1591970"/>
                <a:gd name="connsiteX61" fmla="*/ 103260 w 804039"/>
                <a:gd name="connsiteY61" fmla="*/ 419544 h 1591970"/>
                <a:gd name="connsiteX62" fmla="*/ 227893 w 804039"/>
                <a:gd name="connsiteY62" fmla="*/ 427165 h 1591970"/>
                <a:gd name="connsiteX63" fmla="*/ 179439 w 804039"/>
                <a:gd name="connsiteY63" fmla="*/ 537985 h 1591970"/>
                <a:gd name="connsiteX64" fmla="*/ 123990 w 804039"/>
                <a:gd name="connsiteY64" fmla="*/ 642184 h 1591970"/>
                <a:gd name="connsiteX65" fmla="*/ 30452 w 804039"/>
                <a:gd name="connsiteY65" fmla="*/ 786238 h 1591970"/>
                <a:gd name="connsiteX66" fmla="*/ 13094 w 804039"/>
                <a:gd name="connsiteY66" fmla="*/ 809352 h 1591970"/>
                <a:gd name="connsiteX67" fmla="*/ 7848 w 804039"/>
                <a:gd name="connsiteY67" fmla="*/ 843460 h 1591970"/>
                <a:gd name="connsiteX68" fmla="*/ 208162 w 804039"/>
                <a:gd name="connsiteY68" fmla="*/ 871821 h 1591970"/>
                <a:gd name="connsiteX69" fmla="*/ 110753 w 804039"/>
                <a:gd name="connsiteY69" fmla="*/ 1066475 h 1591970"/>
                <a:gd name="connsiteX70" fmla="*/ 53806 w 804039"/>
                <a:gd name="connsiteY70" fmla="*/ 1155806 h 1591970"/>
                <a:gd name="connsiteX71" fmla="*/ 2728 w 804039"/>
                <a:gd name="connsiteY71" fmla="*/ 1249760 h 1591970"/>
                <a:gd name="connsiteX72" fmla="*/ 54930 w 804039"/>
                <a:gd name="connsiteY72" fmla="*/ 1245387 h 1591970"/>
                <a:gd name="connsiteX73" fmla="*/ 112501 w 804039"/>
                <a:gd name="connsiteY73" fmla="*/ 1245762 h 1591970"/>
                <a:gd name="connsiteX74" fmla="*/ 239133 w 804039"/>
                <a:gd name="connsiteY74" fmla="*/ 1240390 h 1591970"/>
                <a:gd name="connsiteX75" fmla="*/ 239258 w 804039"/>
                <a:gd name="connsiteY75" fmla="*/ 1418427 h 1591970"/>
                <a:gd name="connsiteX76" fmla="*/ 237510 w 804039"/>
                <a:gd name="connsiteY76" fmla="*/ 1554360 h 1591970"/>
                <a:gd name="connsiteX77" fmla="*/ 316186 w 804039"/>
                <a:gd name="connsiteY77" fmla="*/ 1587344 h 1591970"/>
                <a:gd name="connsiteX78" fmla="*/ 403355 w 804039"/>
                <a:gd name="connsiteY78" fmla="*/ 1589843 h 1591970"/>
                <a:gd name="connsiteX79" fmla="*/ 492772 w 804039"/>
                <a:gd name="connsiteY79" fmla="*/ 1586594 h 1591970"/>
                <a:gd name="connsiteX80" fmla="*/ 575820 w 804039"/>
                <a:gd name="connsiteY80" fmla="*/ 1583096 h 1591970"/>
                <a:gd name="connsiteX81" fmla="*/ 581564 w 804039"/>
                <a:gd name="connsiteY81" fmla="*/ 1541866 h 1591970"/>
                <a:gd name="connsiteX82" fmla="*/ 583562 w 804039"/>
                <a:gd name="connsiteY82" fmla="*/ 1496389 h 1591970"/>
                <a:gd name="connsiteX83" fmla="*/ 582938 w 804039"/>
                <a:gd name="connsiteY83" fmla="*/ 1404809 h 1591970"/>
                <a:gd name="connsiteX84" fmla="*/ 577318 w 804039"/>
                <a:gd name="connsiteY84" fmla="*/ 1316227 h 1591970"/>
                <a:gd name="connsiteX85" fmla="*/ 577193 w 804039"/>
                <a:gd name="connsiteY85" fmla="*/ 1275372 h 1591970"/>
                <a:gd name="connsiteX86" fmla="*/ 564080 w 804039"/>
                <a:gd name="connsiteY86" fmla="*/ 1238391 h 1591970"/>
                <a:gd name="connsiteX87" fmla="*/ 778506 w 804039"/>
                <a:gd name="connsiteY87" fmla="*/ 1225397 h 1591970"/>
                <a:gd name="connsiteX88" fmla="*/ 801359 w 804039"/>
                <a:gd name="connsiteY88" fmla="*/ 1221774 h 1591970"/>
                <a:gd name="connsiteX89" fmla="*/ 795365 w 804039"/>
                <a:gd name="connsiteY89" fmla="*/ 1196786 h 1591970"/>
                <a:gd name="connsiteX90" fmla="*/ 759024 w 804039"/>
                <a:gd name="connsiteY90" fmla="*/ 1127820 h 1591970"/>
                <a:gd name="connsiteX91" fmla="*/ 733173 w 804039"/>
                <a:gd name="connsiteY91" fmla="*/ 1082467 h 1591970"/>
                <a:gd name="connsiteX92" fmla="*/ 610537 w 804039"/>
                <a:gd name="connsiteY92" fmla="*/ 848083 h 1591970"/>
                <a:gd name="connsiteX93" fmla="*/ 618780 w 804039"/>
                <a:gd name="connsiteY93" fmla="*/ 845709 h 1591970"/>
                <a:gd name="connsiteX94" fmla="*/ 777007 w 804039"/>
                <a:gd name="connsiteY94" fmla="*/ 847333 h 1591970"/>
                <a:gd name="connsiteX95" fmla="*/ 773885 w 804039"/>
                <a:gd name="connsiteY95" fmla="*/ 835089 h 1591970"/>
                <a:gd name="connsiteX96" fmla="*/ 757276 w 804039"/>
                <a:gd name="connsiteY96" fmla="*/ 796858 h 1591970"/>
                <a:gd name="connsiteX97" fmla="*/ 739917 w 804039"/>
                <a:gd name="connsiteY97" fmla="*/ 746383 h 1591970"/>
                <a:gd name="connsiteX98" fmla="*/ 729676 w 804039"/>
                <a:gd name="connsiteY98" fmla="*/ 719146 h 1591970"/>
                <a:gd name="connsiteX99" fmla="*/ 716938 w 804039"/>
                <a:gd name="connsiteY99" fmla="*/ 694533 h 1591970"/>
                <a:gd name="connsiteX100" fmla="*/ 692836 w 804039"/>
                <a:gd name="connsiteY100" fmla="*/ 644183 h 1591970"/>
                <a:gd name="connsiteX101" fmla="*/ 618030 w 804039"/>
                <a:gd name="connsiteY101" fmla="*/ 420043 h 1591970"/>
                <a:gd name="connsiteX102" fmla="*/ 685592 w 804039"/>
                <a:gd name="connsiteY102" fmla="*/ 423791 h 1591970"/>
                <a:gd name="connsiteX103" fmla="*/ 725805 w 804039"/>
                <a:gd name="connsiteY103" fmla="*/ 399928 h 1591970"/>
                <a:gd name="connsiteX104" fmla="*/ 619903 w 804039"/>
                <a:gd name="connsiteY104" fmla="*/ 252001 h 1591970"/>
                <a:gd name="connsiteX105" fmla="*/ 602794 w 804039"/>
                <a:gd name="connsiteY105" fmla="*/ 225014 h 1591970"/>
                <a:gd name="connsiteX106" fmla="*/ 552841 w 804039"/>
                <a:gd name="connsiteY106" fmla="*/ 146053 h 1591970"/>
                <a:gd name="connsiteX107" fmla="*/ 537106 w 804039"/>
                <a:gd name="connsiteY107" fmla="*/ 117317 h 1591970"/>
                <a:gd name="connsiteX108" fmla="*/ 490024 w 804039"/>
                <a:gd name="connsiteY108" fmla="*/ 35732 h 1591970"/>
                <a:gd name="connsiteX109" fmla="*/ 464049 w 804039"/>
                <a:gd name="connsiteY109" fmla="*/ 17866 h 1591970"/>
                <a:gd name="connsiteX110" fmla="*/ 438447 w 804039"/>
                <a:gd name="connsiteY110" fmla="*/ 0 h 1591970"/>
                <a:gd name="connsiteX111" fmla="*/ 358272 w 804039"/>
                <a:gd name="connsiteY111" fmla="*/ 98951 h 1591970"/>
                <a:gd name="connsiteX112" fmla="*/ 338416 w 804039"/>
                <a:gd name="connsiteY112" fmla="*/ 123064 h 1591970"/>
                <a:gd name="connsiteX113" fmla="*/ 295955 w 804039"/>
                <a:gd name="connsiteY113" fmla="*/ 172540 h 1591970"/>
                <a:gd name="connsiteX114" fmla="*/ 255118 w 804039"/>
                <a:gd name="connsiteY114" fmla="*/ 223265 h 1591970"/>
                <a:gd name="connsiteX115" fmla="*/ 103384 w 804039"/>
                <a:gd name="connsiteY115" fmla="*/ 390683 h 159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804039" h="1591970">
                  <a:moveTo>
                    <a:pt x="278347" y="1241139"/>
                  </a:moveTo>
                  <a:lnTo>
                    <a:pt x="303323" y="1241389"/>
                  </a:lnTo>
                  <a:cubicBezTo>
                    <a:pt x="302824" y="1278621"/>
                    <a:pt x="298453" y="1338092"/>
                    <a:pt x="306071" y="1370451"/>
                  </a:cubicBezTo>
                  <a:cubicBezTo>
                    <a:pt x="325428" y="1366578"/>
                    <a:pt x="316311" y="1369951"/>
                    <a:pt x="315562" y="1316602"/>
                  </a:cubicBezTo>
                  <a:cubicBezTo>
                    <a:pt x="315187" y="1291864"/>
                    <a:pt x="317560" y="1267376"/>
                    <a:pt x="316936" y="1242514"/>
                  </a:cubicBezTo>
                  <a:lnTo>
                    <a:pt x="546971" y="1237766"/>
                  </a:lnTo>
                  <a:cubicBezTo>
                    <a:pt x="548970" y="1265627"/>
                    <a:pt x="544349" y="1289865"/>
                    <a:pt x="543724" y="1316477"/>
                  </a:cubicBezTo>
                  <a:cubicBezTo>
                    <a:pt x="541851" y="1391690"/>
                    <a:pt x="555214" y="1466029"/>
                    <a:pt x="547471" y="1561981"/>
                  </a:cubicBezTo>
                  <a:lnTo>
                    <a:pt x="405603" y="1556234"/>
                  </a:lnTo>
                  <a:cubicBezTo>
                    <a:pt x="383748" y="1556734"/>
                    <a:pt x="363267" y="1552486"/>
                    <a:pt x="340164" y="1552236"/>
                  </a:cubicBezTo>
                  <a:cubicBezTo>
                    <a:pt x="318060" y="1551986"/>
                    <a:pt x="282218" y="1555360"/>
                    <a:pt x="265359" y="1554110"/>
                  </a:cubicBezTo>
                  <a:cubicBezTo>
                    <a:pt x="267357" y="1541991"/>
                    <a:pt x="267357" y="1530872"/>
                    <a:pt x="268106" y="1516754"/>
                  </a:cubicBezTo>
                  <a:cubicBezTo>
                    <a:pt x="268980" y="1497513"/>
                    <a:pt x="272727" y="1493390"/>
                    <a:pt x="274225" y="1479147"/>
                  </a:cubicBezTo>
                  <a:cubicBezTo>
                    <a:pt x="275224" y="1470776"/>
                    <a:pt x="280220" y="1285243"/>
                    <a:pt x="276848" y="1274123"/>
                  </a:cubicBezTo>
                  <a:cubicBezTo>
                    <a:pt x="269605" y="1250135"/>
                    <a:pt x="272727" y="1263753"/>
                    <a:pt x="278347" y="1241139"/>
                  </a:cubicBezTo>
                  <a:close/>
                  <a:moveTo>
                    <a:pt x="565204" y="403801"/>
                  </a:moveTo>
                  <a:lnTo>
                    <a:pt x="583812" y="458399"/>
                  </a:lnTo>
                  <a:cubicBezTo>
                    <a:pt x="590431" y="478015"/>
                    <a:pt x="594302" y="496256"/>
                    <a:pt x="601046" y="515746"/>
                  </a:cubicBezTo>
                  <a:cubicBezTo>
                    <a:pt x="623150" y="579590"/>
                    <a:pt x="690338" y="721645"/>
                    <a:pt x="721309" y="775618"/>
                  </a:cubicBezTo>
                  <a:cubicBezTo>
                    <a:pt x="728303" y="787862"/>
                    <a:pt x="745287" y="816973"/>
                    <a:pt x="747659" y="827968"/>
                  </a:cubicBezTo>
                  <a:cubicBezTo>
                    <a:pt x="727928" y="822720"/>
                    <a:pt x="604543" y="803480"/>
                    <a:pt x="583188" y="809851"/>
                  </a:cubicBezTo>
                  <a:cubicBezTo>
                    <a:pt x="573946" y="812725"/>
                    <a:pt x="574945" y="815099"/>
                    <a:pt x="563206" y="820596"/>
                  </a:cubicBezTo>
                  <a:cubicBezTo>
                    <a:pt x="550843" y="826468"/>
                    <a:pt x="549594" y="822220"/>
                    <a:pt x="549094" y="837838"/>
                  </a:cubicBezTo>
                  <a:cubicBezTo>
                    <a:pt x="572697" y="851081"/>
                    <a:pt x="555463" y="833840"/>
                    <a:pt x="581564" y="878193"/>
                  </a:cubicBezTo>
                  <a:cubicBezTo>
                    <a:pt x="590930" y="893935"/>
                    <a:pt x="596925" y="909427"/>
                    <a:pt x="606541" y="927793"/>
                  </a:cubicBezTo>
                  <a:cubicBezTo>
                    <a:pt x="614284" y="942411"/>
                    <a:pt x="624774" y="958403"/>
                    <a:pt x="633641" y="975520"/>
                  </a:cubicBezTo>
                  <a:cubicBezTo>
                    <a:pt x="659616" y="1025245"/>
                    <a:pt x="685717" y="1069474"/>
                    <a:pt x="717563" y="1115576"/>
                  </a:cubicBezTo>
                  <a:cubicBezTo>
                    <a:pt x="729302" y="1132443"/>
                    <a:pt x="772137" y="1195662"/>
                    <a:pt x="776258" y="1212528"/>
                  </a:cubicBezTo>
                  <a:cubicBezTo>
                    <a:pt x="667984" y="1216152"/>
                    <a:pt x="525491" y="1209905"/>
                    <a:pt x="411223" y="1212154"/>
                  </a:cubicBezTo>
                  <a:cubicBezTo>
                    <a:pt x="346158" y="1213528"/>
                    <a:pt x="288462" y="1203158"/>
                    <a:pt x="228018" y="1205407"/>
                  </a:cubicBezTo>
                  <a:cubicBezTo>
                    <a:pt x="194550" y="1206656"/>
                    <a:pt x="173819" y="1211654"/>
                    <a:pt x="139726" y="1212154"/>
                  </a:cubicBezTo>
                  <a:cubicBezTo>
                    <a:pt x="106257" y="1212653"/>
                    <a:pt x="80156" y="1212029"/>
                    <a:pt x="47312" y="1215527"/>
                  </a:cubicBezTo>
                  <a:lnTo>
                    <a:pt x="76784" y="1178920"/>
                  </a:lnTo>
                  <a:cubicBezTo>
                    <a:pt x="126113" y="1115451"/>
                    <a:pt x="165951" y="1036615"/>
                    <a:pt x="190553" y="960527"/>
                  </a:cubicBezTo>
                  <a:cubicBezTo>
                    <a:pt x="196548" y="942286"/>
                    <a:pt x="202542" y="936664"/>
                    <a:pt x="208661" y="914050"/>
                  </a:cubicBezTo>
                  <a:cubicBezTo>
                    <a:pt x="212408" y="900307"/>
                    <a:pt x="215405" y="883190"/>
                    <a:pt x="225396" y="872945"/>
                  </a:cubicBezTo>
                  <a:cubicBezTo>
                    <a:pt x="229017" y="869197"/>
                    <a:pt x="225271" y="874445"/>
                    <a:pt x="230516" y="868448"/>
                  </a:cubicBezTo>
                  <a:cubicBezTo>
                    <a:pt x="217278" y="840087"/>
                    <a:pt x="223023" y="857828"/>
                    <a:pt x="197672" y="841086"/>
                  </a:cubicBezTo>
                  <a:cubicBezTo>
                    <a:pt x="167700" y="821221"/>
                    <a:pt x="146344" y="823845"/>
                    <a:pt x="108630" y="814849"/>
                  </a:cubicBezTo>
                  <a:cubicBezTo>
                    <a:pt x="92395" y="810976"/>
                    <a:pt x="71164" y="811476"/>
                    <a:pt x="52307" y="809602"/>
                  </a:cubicBezTo>
                  <a:cubicBezTo>
                    <a:pt x="80656" y="775993"/>
                    <a:pt x="154087" y="664173"/>
                    <a:pt x="171446" y="628941"/>
                  </a:cubicBezTo>
                  <a:cubicBezTo>
                    <a:pt x="187057" y="597081"/>
                    <a:pt x="213907" y="557726"/>
                    <a:pt x="225396" y="533238"/>
                  </a:cubicBezTo>
                  <a:cubicBezTo>
                    <a:pt x="237759" y="506501"/>
                    <a:pt x="257990" y="471643"/>
                    <a:pt x="250997" y="454526"/>
                  </a:cubicBezTo>
                  <a:cubicBezTo>
                    <a:pt x="244503" y="438659"/>
                    <a:pt x="246876" y="452277"/>
                    <a:pt x="242255" y="423667"/>
                  </a:cubicBezTo>
                  <a:cubicBezTo>
                    <a:pt x="250747" y="414046"/>
                    <a:pt x="254743" y="417794"/>
                    <a:pt x="256867" y="404301"/>
                  </a:cubicBezTo>
                  <a:cubicBezTo>
                    <a:pt x="234637" y="387809"/>
                    <a:pt x="179314" y="394431"/>
                    <a:pt x="149716" y="386560"/>
                  </a:cubicBezTo>
                  <a:cubicBezTo>
                    <a:pt x="153962" y="377189"/>
                    <a:pt x="177690" y="358449"/>
                    <a:pt x="189554" y="347704"/>
                  </a:cubicBezTo>
                  <a:lnTo>
                    <a:pt x="345159" y="177788"/>
                  </a:lnTo>
                  <a:cubicBezTo>
                    <a:pt x="358772" y="161296"/>
                    <a:pt x="369012" y="151925"/>
                    <a:pt x="383499" y="134684"/>
                  </a:cubicBezTo>
                  <a:cubicBezTo>
                    <a:pt x="393489" y="122815"/>
                    <a:pt x="407726" y="102200"/>
                    <a:pt x="417592" y="87332"/>
                  </a:cubicBezTo>
                  <a:cubicBezTo>
                    <a:pt x="423836" y="77712"/>
                    <a:pt x="427707" y="72090"/>
                    <a:pt x="434451" y="63344"/>
                  </a:cubicBezTo>
                  <a:cubicBezTo>
                    <a:pt x="443942" y="51100"/>
                    <a:pt x="441570" y="47727"/>
                    <a:pt x="448313" y="36732"/>
                  </a:cubicBezTo>
                  <a:lnTo>
                    <a:pt x="473290" y="83334"/>
                  </a:lnTo>
                  <a:cubicBezTo>
                    <a:pt x="483780" y="100950"/>
                    <a:pt x="492023" y="113819"/>
                    <a:pt x="502138" y="129186"/>
                  </a:cubicBezTo>
                  <a:cubicBezTo>
                    <a:pt x="539853" y="186283"/>
                    <a:pt x="582064" y="251376"/>
                    <a:pt x="621277" y="301851"/>
                  </a:cubicBezTo>
                  <a:cubicBezTo>
                    <a:pt x="634890" y="319343"/>
                    <a:pt x="681471" y="370193"/>
                    <a:pt x="687091" y="387309"/>
                  </a:cubicBezTo>
                  <a:cubicBezTo>
                    <a:pt x="660865" y="389059"/>
                    <a:pt x="639635" y="384436"/>
                    <a:pt x="616781" y="384936"/>
                  </a:cubicBezTo>
                  <a:cubicBezTo>
                    <a:pt x="598673" y="385185"/>
                    <a:pt x="604668" y="389683"/>
                    <a:pt x="592054" y="397804"/>
                  </a:cubicBezTo>
                  <a:cubicBezTo>
                    <a:pt x="576694" y="407549"/>
                    <a:pt x="581689" y="396555"/>
                    <a:pt x="565204" y="403801"/>
                  </a:cubicBezTo>
                  <a:close/>
                  <a:moveTo>
                    <a:pt x="103384" y="390683"/>
                  </a:moveTo>
                  <a:cubicBezTo>
                    <a:pt x="103884" y="399304"/>
                    <a:pt x="107755" y="395430"/>
                    <a:pt x="105008" y="404176"/>
                  </a:cubicBezTo>
                  <a:cubicBezTo>
                    <a:pt x="102136" y="413172"/>
                    <a:pt x="94143" y="406675"/>
                    <a:pt x="103260" y="419544"/>
                  </a:cubicBezTo>
                  <a:cubicBezTo>
                    <a:pt x="115623" y="426290"/>
                    <a:pt x="204540" y="425416"/>
                    <a:pt x="227893" y="427165"/>
                  </a:cubicBezTo>
                  <a:cubicBezTo>
                    <a:pt x="228393" y="452652"/>
                    <a:pt x="192177" y="517245"/>
                    <a:pt x="179439" y="537985"/>
                  </a:cubicBezTo>
                  <a:lnTo>
                    <a:pt x="123990" y="642184"/>
                  </a:lnTo>
                  <a:cubicBezTo>
                    <a:pt x="106507" y="671919"/>
                    <a:pt x="51932" y="759501"/>
                    <a:pt x="30452" y="786238"/>
                  </a:cubicBezTo>
                  <a:cubicBezTo>
                    <a:pt x="24583" y="793609"/>
                    <a:pt x="18089" y="801606"/>
                    <a:pt x="13094" y="809352"/>
                  </a:cubicBezTo>
                  <a:cubicBezTo>
                    <a:pt x="6475" y="819472"/>
                    <a:pt x="6600" y="827468"/>
                    <a:pt x="7848" y="843460"/>
                  </a:cubicBezTo>
                  <a:cubicBezTo>
                    <a:pt x="55804" y="848582"/>
                    <a:pt x="178564" y="849832"/>
                    <a:pt x="208162" y="871821"/>
                  </a:cubicBezTo>
                  <a:cubicBezTo>
                    <a:pt x="182686" y="944035"/>
                    <a:pt x="139226" y="1004506"/>
                    <a:pt x="110753" y="1066475"/>
                  </a:cubicBezTo>
                  <a:cubicBezTo>
                    <a:pt x="93019" y="1105081"/>
                    <a:pt x="75036" y="1124197"/>
                    <a:pt x="53806" y="1155806"/>
                  </a:cubicBezTo>
                  <a:cubicBezTo>
                    <a:pt x="26581" y="1196536"/>
                    <a:pt x="-10385" y="1216401"/>
                    <a:pt x="2728" y="1249760"/>
                  </a:cubicBezTo>
                  <a:cubicBezTo>
                    <a:pt x="11720" y="1250635"/>
                    <a:pt x="39069" y="1245762"/>
                    <a:pt x="54930" y="1245387"/>
                  </a:cubicBezTo>
                  <a:cubicBezTo>
                    <a:pt x="75785" y="1244887"/>
                    <a:pt x="91021" y="1245512"/>
                    <a:pt x="112501" y="1245762"/>
                  </a:cubicBezTo>
                  <a:cubicBezTo>
                    <a:pt x="156210" y="1246262"/>
                    <a:pt x="193550" y="1240140"/>
                    <a:pt x="239133" y="1240390"/>
                  </a:cubicBezTo>
                  <a:cubicBezTo>
                    <a:pt x="232764" y="1268001"/>
                    <a:pt x="239633" y="1378197"/>
                    <a:pt x="239258" y="1418427"/>
                  </a:cubicBezTo>
                  <a:lnTo>
                    <a:pt x="237510" y="1554360"/>
                  </a:lnTo>
                  <a:cubicBezTo>
                    <a:pt x="235511" y="1611957"/>
                    <a:pt x="209660" y="1585845"/>
                    <a:pt x="316186" y="1587344"/>
                  </a:cubicBezTo>
                  <a:cubicBezTo>
                    <a:pt x="344035" y="1587844"/>
                    <a:pt x="378628" y="1591467"/>
                    <a:pt x="403355" y="1589843"/>
                  </a:cubicBezTo>
                  <a:cubicBezTo>
                    <a:pt x="429206" y="1587969"/>
                    <a:pt x="463924" y="1586594"/>
                    <a:pt x="492772" y="1586594"/>
                  </a:cubicBezTo>
                  <a:cubicBezTo>
                    <a:pt x="522869" y="1586469"/>
                    <a:pt x="552591" y="1580347"/>
                    <a:pt x="575820" y="1583096"/>
                  </a:cubicBezTo>
                  <a:cubicBezTo>
                    <a:pt x="576943" y="1566229"/>
                    <a:pt x="579816" y="1559108"/>
                    <a:pt x="581564" y="1541866"/>
                  </a:cubicBezTo>
                  <a:cubicBezTo>
                    <a:pt x="583188" y="1526124"/>
                    <a:pt x="582313" y="1511881"/>
                    <a:pt x="583562" y="1496389"/>
                  </a:cubicBezTo>
                  <a:cubicBezTo>
                    <a:pt x="586060" y="1466528"/>
                    <a:pt x="584062" y="1437668"/>
                    <a:pt x="582938" y="1404809"/>
                  </a:cubicBezTo>
                  <a:cubicBezTo>
                    <a:pt x="581939" y="1372949"/>
                    <a:pt x="578192" y="1343839"/>
                    <a:pt x="577318" y="1316227"/>
                  </a:cubicBezTo>
                  <a:cubicBezTo>
                    <a:pt x="576819" y="1303733"/>
                    <a:pt x="582189" y="1287741"/>
                    <a:pt x="577193" y="1275372"/>
                  </a:cubicBezTo>
                  <a:cubicBezTo>
                    <a:pt x="573197" y="1265502"/>
                    <a:pt x="567452" y="1271374"/>
                    <a:pt x="564080" y="1238391"/>
                  </a:cubicBezTo>
                  <a:cubicBezTo>
                    <a:pt x="592054" y="1237141"/>
                    <a:pt x="756901" y="1232893"/>
                    <a:pt x="778506" y="1225397"/>
                  </a:cubicBezTo>
                  <a:cubicBezTo>
                    <a:pt x="805356" y="1216027"/>
                    <a:pt x="788621" y="1225272"/>
                    <a:pt x="801359" y="1221774"/>
                  </a:cubicBezTo>
                  <a:cubicBezTo>
                    <a:pt x="807479" y="1207406"/>
                    <a:pt x="802109" y="1207281"/>
                    <a:pt x="795365" y="1196786"/>
                  </a:cubicBezTo>
                  <a:lnTo>
                    <a:pt x="759024" y="1127820"/>
                  </a:lnTo>
                  <a:cubicBezTo>
                    <a:pt x="750407" y="1109204"/>
                    <a:pt x="742289" y="1098709"/>
                    <a:pt x="733173" y="1082467"/>
                  </a:cubicBezTo>
                  <a:lnTo>
                    <a:pt x="610537" y="848083"/>
                  </a:lnTo>
                  <a:lnTo>
                    <a:pt x="618780" y="845709"/>
                  </a:lnTo>
                  <a:cubicBezTo>
                    <a:pt x="634265" y="843335"/>
                    <a:pt x="712442" y="857453"/>
                    <a:pt x="777007" y="847333"/>
                  </a:cubicBezTo>
                  <a:cubicBezTo>
                    <a:pt x="776258" y="844085"/>
                    <a:pt x="775009" y="837588"/>
                    <a:pt x="773885" y="835089"/>
                  </a:cubicBezTo>
                  <a:lnTo>
                    <a:pt x="757276" y="796858"/>
                  </a:lnTo>
                  <a:cubicBezTo>
                    <a:pt x="748034" y="771745"/>
                    <a:pt x="759149" y="789861"/>
                    <a:pt x="739917" y="746383"/>
                  </a:cubicBezTo>
                  <a:cubicBezTo>
                    <a:pt x="735296" y="736013"/>
                    <a:pt x="733673" y="728392"/>
                    <a:pt x="729676" y="719146"/>
                  </a:cubicBezTo>
                  <a:cubicBezTo>
                    <a:pt x="725555" y="710026"/>
                    <a:pt x="721933" y="707277"/>
                    <a:pt x="716938" y="694533"/>
                  </a:cubicBezTo>
                  <a:cubicBezTo>
                    <a:pt x="708321" y="672419"/>
                    <a:pt x="701827" y="663548"/>
                    <a:pt x="692836" y="644183"/>
                  </a:cubicBezTo>
                  <a:cubicBezTo>
                    <a:pt x="674727" y="605202"/>
                    <a:pt x="618655" y="463397"/>
                    <a:pt x="618030" y="420043"/>
                  </a:cubicBezTo>
                  <a:cubicBezTo>
                    <a:pt x="643382" y="420668"/>
                    <a:pt x="660740" y="421792"/>
                    <a:pt x="685592" y="423791"/>
                  </a:cubicBezTo>
                  <a:cubicBezTo>
                    <a:pt x="703825" y="425291"/>
                    <a:pt x="718686" y="416420"/>
                    <a:pt x="725805" y="399928"/>
                  </a:cubicBezTo>
                  <a:lnTo>
                    <a:pt x="619903" y="252001"/>
                  </a:lnTo>
                  <a:cubicBezTo>
                    <a:pt x="613534" y="243130"/>
                    <a:pt x="609163" y="235259"/>
                    <a:pt x="602794" y="225014"/>
                  </a:cubicBezTo>
                  <a:lnTo>
                    <a:pt x="552841" y="146053"/>
                  </a:lnTo>
                  <a:cubicBezTo>
                    <a:pt x="546097" y="135308"/>
                    <a:pt x="543475" y="129186"/>
                    <a:pt x="537106" y="117317"/>
                  </a:cubicBezTo>
                  <a:cubicBezTo>
                    <a:pt x="526116" y="97077"/>
                    <a:pt x="521620" y="106947"/>
                    <a:pt x="490024" y="35732"/>
                  </a:cubicBezTo>
                  <a:cubicBezTo>
                    <a:pt x="482531" y="18741"/>
                    <a:pt x="481283" y="23114"/>
                    <a:pt x="464049" y="17866"/>
                  </a:cubicBezTo>
                  <a:cubicBezTo>
                    <a:pt x="441445" y="10745"/>
                    <a:pt x="453808" y="9495"/>
                    <a:pt x="438447" y="0"/>
                  </a:cubicBezTo>
                  <a:cubicBezTo>
                    <a:pt x="421213" y="12244"/>
                    <a:pt x="383748" y="72339"/>
                    <a:pt x="358272" y="98951"/>
                  </a:cubicBezTo>
                  <a:cubicBezTo>
                    <a:pt x="350155" y="107447"/>
                    <a:pt x="345159" y="113819"/>
                    <a:pt x="338416" y="123064"/>
                  </a:cubicBezTo>
                  <a:cubicBezTo>
                    <a:pt x="325802" y="139931"/>
                    <a:pt x="315062" y="146678"/>
                    <a:pt x="295955" y="172540"/>
                  </a:cubicBezTo>
                  <a:lnTo>
                    <a:pt x="255118" y="223265"/>
                  </a:lnTo>
                  <a:cubicBezTo>
                    <a:pt x="225770" y="257123"/>
                    <a:pt x="124240" y="379813"/>
                    <a:pt x="103384" y="39068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5A893FD4-D81B-18A1-AB1F-EF24EB9E20BC}"/>
                </a:ext>
              </a:extLst>
            </p:cNvPr>
            <p:cNvSpPr/>
            <p:nvPr/>
          </p:nvSpPr>
          <p:spPr>
            <a:xfrm>
              <a:off x="497266" y="565305"/>
              <a:ext cx="81628" cy="153924"/>
            </a:xfrm>
            <a:custGeom>
              <a:avLst/>
              <a:gdLst>
                <a:gd name="connsiteX0" fmla="*/ 8 w 81628"/>
                <a:gd name="connsiteY0" fmla="*/ 153924 h 153924"/>
                <a:gd name="connsiteX1" fmla="*/ 15494 w 81628"/>
                <a:gd name="connsiteY1" fmla="*/ 140556 h 153924"/>
                <a:gd name="connsiteX2" fmla="*/ 48463 w 81628"/>
                <a:gd name="connsiteY2" fmla="*/ 81835 h 153924"/>
                <a:gd name="connsiteX3" fmla="*/ 68195 w 81628"/>
                <a:gd name="connsiteY3" fmla="*/ 40480 h 153924"/>
                <a:gd name="connsiteX4" fmla="*/ 77561 w 81628"/>
                <a:gd name="connsiteY4" fmla="*/ 0 h 153924"/>
                <a:gd name="connsiteX5" fmla="*/ 19241 w 81628"/>
                <a:gd name="connsiteY5" fmla="*/ 113194 h 153924"/>
                <a:gd name="connsiteX6" fmla="*/ 8 w 81628"/>
                <a:gd name="connsiteY6" fmla="*/ 153924 h 15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28" h="153924">
                  <a:moveTo>
                    <a:pt x="8" y="153924"/>
                  </a:moveTo>
                  <a:cubicBezTo>
                    <a:pt x="11123" y="151800"/>
                    <a:pt x="10124" y="150551"/>
                    <a:pt x="15494" y="140556"/>
                  </a:cubicBezTo>
                  <a:lnTo>
                    <a:pt x="48463" y="81835"/>
                  </a:lnTo>
                  <a:cubicBezTo>
                    <a:pt x="57580" y="66842"/>
                    <a:pt x="60952" y="57222"/>
                    <a:pt x="68195" y="40480"/>
                  </a:cubicBezTo>
                  <a:cubicBezTo>
                    <a:pt x="74814" y="25238"/>
                    <a:pt x="88426" y="12744"/>
                    <a:pt x="77561" y="0"/>
                  </a:cubicBezTo>
                  <a:lnTo>
                    <a:pt x="19241" y="113194"/>
                  </a:lnTo>
                  <a:cubicBezTo>
                    <a:pt x="11748" y="127187"/>
                    <a:pt x="-366" y="136808"/>
                    <a:pt x="8" y="15392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A47BF1A9-F7C2-A741-689D-FC60B4D4BCF4}"/>
                </a:ext>
              </a:extLst>
            </p:cNvPr>
            <p:cNvSpPr/>
            <p:nvPr/>
          </p:nvSpPr>
          <p:spPr>
            <a:xfrm>
              <a:off x="841454" y="654386"/>
              <a:ext cx="43334" cy="106822"/>
            </a:xfrm>
            <a:custGeom>
              <a:avLst/>
              <a:gdLst>
                <a:gd name="connsiteX0" fmla="*/ 0 w 43334"/>
                <a:gd name="connsiteY0" fmla="*/ 6622 h 106822"/>
                <a:gd name="connsiteX1" fmla="*/ 31970 w 43334"/>
                <a:gd name="connsiteY1" fmla="*/ 106822 h 106822"/>
                <a:gd name="connsiteX2" fmla="*/ 43335 w 43334"/>
                <a:gd name="connsiteY2" fmla="*/ 100825 h 106822"/>
                <a:gd name="connsiteX3" fmla="*/ 27350 w 43334"/>
                <a:gd name="connsiteY3" fmla="*/ 53099 h 106822"/>
                <a:gd name="connsiteX4" fmla="*/ 10116 w 43334"/>
                <a:gd name="connsiteY4" fmla="*/ 0 h 106822"/>
                <a:gd name="connsiteX5" fmla="*/ 0 w 43334"/>
                <a:gd name="connsiteY5" fmla="*/ 6622 h 10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34" h="106822">
                  <a:moveTo>
                    <a:pt x="0" y="6622"/>
                  </a:moveTo>
                  <a:cubicBezTo>
                    <a:pt x="5370" y="29236"/>
                    <a:pt x="19482" y="91080"/>
                    <a:pt x="31970" y="106822"/>
                  </a:cubicBezTo>
                  <a:lnTo>
                    <a:pt x="43335" y="100825"/>
                  </a:lnTo>
                  <a:lnTo>
                    <a:pt x="27350" y="53099"/>
                  </a:lnTo>
                  <a:cubicBezTo>
                    <a:pt x="22979" y="37606"/>
                    <a:pt x="18108" y="10495"/>
                    <a:pt x="10116" y="0"/>
                  </a:cubicBezTo>
                  <a:cubicBezTo>
                    <a:pt x="5120" y="1249"/>
                    <a:pt x="2872" y="2624"/>
                    <a:pt x="0" y="662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0CA42DE8-B67F-6E6A-6A07-232D5D7274A3}"/>
                </a:ext>
              </a:extLst>
            </p:cNvPr>
            <p:cNvSpPr/>
            <p:nvPr/>
          </p:nvSpPr>
          <p:spPr>
            <a:xfrm>
              <a:off x="552473" y="951990"/>
              <a:ext cx="33553" cy="107732"/>
            </a:xfrm>
            <a:custGeom>
              <a:avLst/>
              <a:gdLst>
                <a:gd name="connsiteX0" fmla="*/ 0 w 33553"/>
                <a:gd name="connsiteY0" fmla="*/ 106947 h 107732"/>
                <a:gd name="connsiteX1" fmla="*/ 12239 w 33553"/>
                <a:gd name="connsiteY1" fmla="*/ 104574 h 107732"/>
                <a:gd name="connsiteX2" fmla="*/ 17609 w 33553"/>
                <a:gd name="connsiteY2" fmla="*/ 90955 h 107732"/>
                <a:gd name="connsiteX3" fmla="*/ 22229 w 33553"/>
                <a:gd name="connsiteY3" fmla="*/ 60845 h 107732"/>
                <a:gd name="connsiteX4" fmla="*/ 32595 w 33553"/>
                <a:gd name="connsiteY4" fmla="*/ 0 h 107732"/>
                <a:gd name="connsiteX5" fmla="*/ 21105 w 33553"/>
                <a:gd name="connsiteY5" fmla="*/ 20865 h 107732"/>
                <a:gd name="connsiteX6" fmla="*/ 14611 w 33553"/>
                <a:gd name="connsiteY6" fmla="*/ 52349 h 107732"/>
                <a:gd name="connsiteX7" fmla="*/ 0 w 33553"/>
                <a:gd name="connsiteY7" fmla="*/ 106947 h 10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53" h="107732">
                  <a:moveTo>
                    <a:pt x="0" y="106947"/>
                  </a:moveTo>
                  <a:cubicBezTo>
                    <a:pt x="0" y="106947"/>
                    <a:pt x="6119" y="109821"/>
                    <a:pt x="12239" y="104574"/>
                  </a:cubicBezTo>
                  <a:cubicBezTo>
                    <a:pt x="14487" y="102575"/>
                    <a:pt x="17359" y="94079"/>
                    <a:pt x="17609" y="90955"/>
                  </a:cubicBezTo>
                  <a:cubicBezTo>
                    <a:pt x="18483" y="75838"/>
                    <a:pt x="15860" y="81335"/>
                    <a:pt x="22229" y="60845"/>
                  </a:cubicBezTo>
                  <a:cubicBezTo>
                    <a:pt x="26475" y="47477"/>
                    <a:pt x="36716" y="10495"/>
                    <a:pt x="32595" y="0"/>
                  </a:cubicBezTo>
                  <a:cubicBezTo>
                    <a:pt x="23103" y="3873"/>
                    <a:pt x="23603" y="9995"/>
                    <a:pt x="21105" y="20865"/>
                  </a:cubicBezTo>
                  <a:cubicBezTo>
                    <a:pt x="18608" y="32109"/>
                    <a:pt x="17234" y="41355"/>
                    <a:pt x="14611" y="52349"/>
                  </a:cubicBezTo>
                  <a:cubicBezTo>
                    <a:pt x="11739" y="64593"/>
                    <a:pt x="500" y="95203"/>
                    <a:pt x="0" y="10694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F0D8FCD-BC46-54C7-6BE3-3AE8CF42933D}"/>
                </a:ext>
              </a:extLst>
            </p:cNvPr>
            <p:cNvSpPr/>
            <p:nvPr/>
          </p:nvSpPr>
          <p:spPr>
            <a:xfrm>
              <a:off x="673722" y="667754"/>
              <a:ext cx="21445" cy="110945"/>
            </a:xfrm>
            <a:custGeom>
              <a:avLst/>
              <a:gdLst>
                <a:gd name="connsiteX0" fmla="*/ 20745 w 21445"/>
                <a:gd name="connsiteY0" fmla="*/ 110945 h 110945"/>
                <a:gd name="connsiteX1" fmla="*/ 4385 w 21445"/>
                <a:gd name="connsiteY1" fmla="*/ 0 h 110945"/>
                <a:gd name="connsiteX2" fmla="*/ 7507 w 21445"/>
                <a:gd name="connsiteY2" fmla="*/ 58346 h 110945"/>
                <a:gd name="connsiteX3" fmla="*/ 20745 w 21445"/>
                <a:gd name="connsiteY3" fmla="*/ 110945 h 11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45" h="110945">
                  <a:moveTo>
                    <a:pt x="20745" y="110945"/>
                  </a:moveTo>
                  <a:cubicBezTo>
                    <a:pt x="24491" y="101575"/>
                    <a:pt x="12377" y="10245"/>
                    <a:pt x="4385" y="0"/>
                  </a:cubicBezTo>
                  <a:cubicBezTo>
                    <a:pt x="-5606" y="12869"/>
                    <a:pt x="4135" y="41605"/>
                    <a:pt x="7507" y="58346"/>
                  </a:cubicBezTo>
                  <a:cubicBezTo>
                    <a:pt x="10754" y="73714"/>
                    <a:pt x="7257" y="104823"/>
                    <a:pt x="20745" y="11094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1D3367E9-D222-C1CA-A714-DA6809910F01}"/>
                </a:ext>
              </a:extLst>
            </p:cNvPr>
            <p:cNvSpPr/>
            <p:nvPr/>
          </p:nvSpPr>
          <p:spPr>
            <a:xfrm>
              <a:off x="770727" y="301060"/>
              <a:ext cx="32388" cy="80834"/>
            </a:xfrm>
            <a:custGeom>
              <a:avLst/>
              <a:gdLst>
                <a:gd name="connsiteX0" fmla="*/ 32388 w 32388"/>
                <a:gd name="connsiteY0" fmla="*/ 80460 h 80834"/>
                <a:gd name="connsiteX1" fmla="*/ 16653 w 32388"/>
                <a:gd name="connsiteY1" fmla="*/ 42854 h 80834"/>
                <a:gd name="connsiteX2" fmla="*/ 918 w 32388"/>
                <a:gd name="connsiteY2" fmla="*/ 0 h 80834"/>
                <a:gd name="connsiteX3" fmla="*/ 32388 w 32388"/>
                <a:gd name="connsiteY3" fmla="*/ 80460 h 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8" h="80834">
                  <a:moveTo>
                    <a:pt x="32388" y="80460"/>
                  </a:moveTo>
                  <a:cubicBezTo>
                    <a:pt x="32388" y="76587"/>
                    <a:pt x="19400" y="53224"/>
                    <a:pt x="16653" y="42854"/>
                  </a:cubicBezTo>
                  <a:cubicBezTo>
                    <a:pt x="10783" y="20615"/>
                    <a:pt x="12906" y="2999"/>
                    <a:pt x="918" y="0"/>
                  </a:cubicBezTo>
                  <a:cubicBezTo>
                    <a:pt x="-3328" y="6872"/>
                    <a:pt x="7162" y="86957"/>
                    <a:pt x="32388" y="804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9A2DF53D-549F-6CB4-638E-94965C6F0673}"/>
                </a:ext>
              </a:extLst>
            </p:cNvPr>
            <p:cNvSpPr/>
            <p:nvPr/>
          </p:nvSpPr>
          <p:spPr>
            <a:xfrm>
              <a:off x="702339" y="1135774"/>
              <a:ext cx="15862" cy="80798"/>
            </a:xfrm>
            <a:custGeom>
              <a:avLst/>
              <a:gdLst>
                <a:gd name="connsiteX0" fmla="*/ 7238 w 15862"/>
                <a:gd name="connsiteY0" fmla="*/ 0 h 80798"/>
                <a:gd name="connsiteX1" fmla="*/ 3117 w 15862"/>
                <a:gd name="connsiteY1" fmla="*/ 34858 h 80798"/>
                <a:gd name="connsiteX2" fmla="*/ 9236 w 15862"/>
                <a:gd name="connsiteY2" fmla="*/ 80585 h 80798"/>
                <a:gd name="connsiteX3" fmla="*/ 7238 w 15862"/>
                <a:gd name="connsiteY3" fmla="*/ 0 h 8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62" h="80798">
                  <a:moveTo>
                    <a:pt x="7238" y="0"/>
                  </a:moveTo>
                  <a:cubicBezTo>
                    <a:pt x="-4751" y="5872"/>
                    <a:pt x="1369" y="17616"/>
                    <a:pt x="3117" y="34858"/>
                  </a:cubicBezTo>
                  <a:cubicBezTo>
                    <a:pt x="4116" y="44978"/>
                    <a:pt x="2493" y="78212"/>
                    <a:pt x="9236" y="80585"/>
                  </a:cubicBezTo>
                  <a:cubicBezTo>
                    <a:pt x="23223" y="85333"/>
                    <a:pt x="11359" y="9121"/>
                    <a:pt x="7238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FD432866-E32F-A693-FC1D-4D415CA5E3AC}"/>
                </a:ext>
              </a:extLst>
            </p:cNvPr>
            <p:cNvSpPr/>
            <p:nvPr/>
          </p:nvSpPr>
          <p:spPr>
            <a:xfrm>
              <a:off x="461299" y="1120711"/>
              <a:ext cx="24393" cy="74034"/>
            </a:xfrm>
            <a:custGeom>
              <a:avLst/>
              <a:gdLst>
                <a:gd name="connsiteX0" fmla="*/ 1508 w 24393"/>
                <a:gd name="connsiteY0" fmla="*/ 74035 h 74034"/>
                <a:gd name="connsiteX1" fmla="*/ 21614 w 24393"/>
                <a:gd name="connsiteY1" fmla="*/ 20561 h 74034"/>
                <a:gd name="connsiteX2" fmla="*/ 21364 w 24393"/>
                <a:gd name="connsiteY2" fmla="*/ 196 h 74034"/>
                <a:gd name="connsiteX3" fmla="*/ 7877 w 24393"/>
                <a:gd name="connsiteY3" fmla="*/ 33305 h 74034"/>
                <a:gd name="connsiteX4" fmla="*/ 1508 w 24393"/>
                <a:gd name="connsiteY4" fmla="*/ 74035 h 7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93" h="74034">
                  <a:moveTo>
                    <a:pt x="1508" y="74035"/>
                  </a:moveTo>
                  <a:cubicBezTo>
                    <a:pt x="14496" y="69162"/>
                    <a:pt x="10250" y="57418"/>
                    <a:pt x="21614" y="20561"/>
                  </a:cubicBezTo>
                  <a:cubicBezTo>
                    <a:pt x="25111" y="9066"/>
                    <a:pt x="25610" y="8192"/>
                    <a:pt x="21364" y="196"/>
                  </a:cubicBezTo>
                  <a:cubicBezTo>
                    <a:pt x="11124" y="-2303"/>
                    <a:pt x="12747" y="19686"/>
                    <a:pt x="7877" y="33305"/>
                  </a:cubicBezTo>
                  <a:cubicBezTo>
                    <a:pt x="4005" y="44424"/>
                    <a:pt x="-3113" y="64039"/>
                    <a:pt x="1508" y="7403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1BAEBBFB-66B4-EDA2-6AED-BDF0723E822B}"/>
                </a:ext>
              </a:extLst>
            </p:cNvPr>
            <p:cNvSpPr/>
            <p:nvPr/>
          </p:nvSpPr>
          <p:spPr>
            <a:xfrm>
              <a:off x="621628" y="1317310"/>
              <a:ext cx="14188" cy="60009"/>
            </a:xfrm>
            <a:custGeom>
              <a:avLst/>
              <a:gdLst>
                <a:gd name="connsiteX0" fmla="*/ 2029 w 14188"/>
                <a:gd name="connsiteY0" fmla="*/ 59970 h 60009"/>
                <a:gd name="connsiteX1" fmla="*/ 12894 w 14188"/>
                <a:gd name="connsiteY1" fmla="*/ 34358 h 60009"/>
                <a:gd name="connsiteX2" fmla="*/ 11770 w 14188"/>
                <a:gd name="connsiteY2" fmla="*/ 0 h 60009"/>
                <a:gd name="connsiteX3" fmla="*/ 1030 w 14188"/>
                <a:gd name="connsiteY3" fmla="*/ 27486 h 60009"/>
                <a:gd name="connsiteX4" fmla="*/ 2029 w 14188"/>
                <a:gd name="connsiteY4" fmla="*/ 59970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8" h="60009">
                  <a:moveTo>
                    <a:pt x="2029" y="59970"/>
                  </a:moveTo>
                  <a:cubicBezTo>
                    <a:pt x="19388" y="60720"/>
                    <a:pt x="13143" y="50600"/>
                    <a:pt x="12894" y="34358"/>
                  </a:cubicBezTo>
                  <a:cubicBezTo>
                    <a:pt x="12644" y="21115"/>
                    <a:pt x="14892" y="10120"/>
                    <a:pt x="11770" y="0"/>
                  </a:cubicBezTo>
                  <a:cubicBezTo>
                    <a:pt x="-5090" y="3498"/>
                    <a:pt x="1155" y="4873"/>
                    <a:pt x="1030" y="27486"/>
                  </a:cubicBezTo>
                  <a:cubicBezTo>
                    <a:pt x="1030" y="39730"/>
                    <a:pt x="-94" y="47727"/>
                    <a:pt x="2029" y="5997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6835E211-B1B6-462A-C90B-6C6B39A2752F}"/>
                </a:ext>
              </a:extLst>
            </p:cNvPr>
            <p:cNvSpPr/>
            <p:nvPr/>
          </p:nvSpPr>
          <p:spPr>
            <a:xfrm>
              <a:off x="715932" y="523950"/>
              <a:ext cx="19912" cy="66592"/>
            </a:xfrm>
            <a:custGeom>
              <a:avLst/>
              <a:gdLst>
                <a:gd name="connsiteX0" fmla="*/ 18122 w 19912"/>
                <a:gd name="connsiteY0" fmla="*/ 66592 h 66592"/>
                <a:gd name="connsiteX1" fmla="*/ 16249 w 19912"/>
                <a:gd name="connsiteY1" fmla="*/ 31485 h 66592"/>
                <a:gd name="connsiteX2" fmla="*/ 1388 w 19912"/>
                <a:gd name="connsiteY2" fmla="*/ 0 h 66592"/>
                <a:gd name="connsiteX3" fmla="*/ 6258 w 19912"/>
                <a:gd name="connsiteY3" fmla="*/ 33234 h 66592"/>
                <a:gd name="connsiteX4" fmla="*/ 18122 w 19912"/>
                <a:gd name="connsiteY4" fmla="*/ 66592 h 6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2" h="66592">
                  <a:moveTo>
                    <a:pt x="18122" y="66592"/>
                  </a:moveTo>
                  <a:cubicBezTo>
                    <a:pt x="21994" y="56972"/>
                    <a:pt x="18747" y="45727"/>
                    <a:pt x="16249" y="31485"/>
                  </a:cubicBezTo>
                  <a:cubicBezTo>
                    <a:pt x="11379" y="3998"/>
                    <a:pt x="13002" y="3498"/>
                    <a:pt x="1388" y="0"/>
                  </a:cubicBezTo>
                  <a:cubicBezTo>
                    <a:pt x="-2858" y="12369"/>
                    <a:pt x="3761" y="17616"/>
                    <a:pt x="6258" y="33234"/>
                  </a:cubicBezTo>
                  <a:cubicBezTo>
                    <a:pt x="8506" y="46727"/>
                    <a:pt x="7507" y="60595"/>
                    <a:pt x="18122" y="6659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0CC784C5-3115-3387-2435-69FC0D947925}"/>
                </a:ext>
              </a:extLst>
            </p:cNvPr>
            <p:cNvSpPr/>
            <p:nvPr/>
          </p:nvSpPr>
          <p:spPr>
            <a:xfrm>
              <a:off x="642632" y="395763"/>
              <a:ext cx="20186" cy="66717"/>
            </a:xfrm>
            <a:custGeom>
              <a:avLst/>
              <a:gdLst>
                <a:gd name="connsiteX0" fmla="*/ 8 w 20186"/>
                <a:gd name="connsiteY0" fmla="*/ 66717 h 66717"/>
                <a:gd name="connsiteX1" fmla="*/ 15493 w 20186"/>
                <a:gd name="connsiteY1" fmla="*/ 38106 h 66717"/>
                <a:gd name="connsiteX2" fmla="*/ 19365 w 20186"/>
                <a:gd name="connsiteY2" fmla="*/ 0 h 66717"/>
                <a:gd name="connsiteX3" fmla="*/ 7501 w 20186"/>
                <a:gd name="connsiteY3" fmla="*/ 28861 h 66717"/>
                <a:gd name="connsiteX4" fmla="*/ 8 w 20186"/>
                <a:gd name="connsiteY4" fmla="*/ 66717 h 6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86" h="66717">
                  <a:moveTo>
                    <a:pt x="8" y="66717"/>
                  </a:moveTo>
                  <a:cubicBezTo>
                    <a:pt x="18865" y="57097"/>
                    <a:pt x="9874" y="64093"/>
                    <a:pt x="15493" y="38106"/>
                  </a:cubicBezTo>
                  <a:cubicBezTo>
                    <a:pt x="18116" y="25737"/>
                    <a:pt x="21863" y="13993"/>
                    <a:pt x="19365" y="0"/>
                  </a:cubicBezTo>
                  <a:cubicBezTo>
                    <a:pt x="4878" y="8871"/>
                    <a:pt x="9999" y="10870"/>
                    <a:pt x="7501" y="28861"/>
                  </a:cubicBezTo>
                  <a:cubicBezTo>
                    <a:pt x="5503" y="42604"/>
                    <a:pt x="-242" y="50975"/>
                    <a:pt x="8" y="6671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103A6C37-2320-7825-B75F-3F0CBC581392}"/>
                </a:ext>
              </a:extLst>
            </p:cNvPr>
            <p:cNvSpPr/>
            <p:nvPr/>
          </p:nvSpPr>
          <p:spPr>
            <a:xfrm>
              <a:off x="547971" y="647639"/>
              <a:ext cx="24752" cy="64343"/>
            </a:xfrm>
            <a:custGeom>
              <a:avLst/>
              <a:gdLst>
                <a:gd name="connsiteX0" fmla="*/ 1005 w 24752"/>
                <a:gd name="connsiteY0" fmla="*/ 64343 h 64343"/>
                <a:gd name="connsiteX1" fmla="*/ 20112 w 24752"/>
                <a:gd name="connsiteY1" fmla="*/ 0 h 64343"/>
                <a:gd name="connsiteX2" fmla="*/ 7874 w 24752"/>
                <a:gd name="connsiteY2" fmla="*/ 29485 h 64343"/>
                <a:gd name="connsiteX3" fmla="*/ 1005 w 24752"/>
                <a:gd name="connsiteY3" fmla="*/ 64343 h 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52" h="64343">
                  <a:moveTo>
                    <a:pt x="1005" y="64343"/>
                  </a:moveTo>
                  <a:cubicBezTo>
                    <a:pt x="9747" y="55848"/>
                    <a:pt x="35099" y="11369"/>
                    <a:pt x="20112" y="0"/>
                  </a:cubicBezTo>
                  <a:cubicBezTo>
                    <a:pt x="15617" y="7746"/>
                    <a:pt x="11745" y="21364"/>
                    <a:pt x="7874" y="29485"/>
                  </a:cubicBezTo>
                  <a:cubicBezTo>
                    <a:pt x="2129" y="41605"/>
                    <a:pt x="-1992" y="49850"/>
                    <a:pt x="1005" y="6434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8E532FC4-F664-A74C-3146-03028BCB89DB}"/>
                </a:ext>
              </a:extLst>
            </p:cNvPr>
            <p:cNvSpPr/>
            <p:nvPr/>
          </p:nvSpPr>
          <p:spPr>
            <a:xfrm>
              <a:off x="752994" y="942119"/>
              <a:ext cx="18400" cy="69840"/>
            </a:xfrm>
            <a:custGeom>
              <a:avLst/>
              <a:gdLst>
                <a:gd name="connsiteX0" fmla="*/ 15278 w 18400"/>
                <a:gd name="connsiteY0" fmla="*/ 69841 h 69840"/>
                <a:gd name="connsiteX1" fmla="*/ 18400 w 18400"/>
                <a:gd name="connsiteY1" fmla="*/ 62844 h 69840"/>
                <a:gd name="connsiteX2" fmla="*/ 7910 w 18400"/>
                <a:gd name="connsiteY2" fmla="*/ 0 h 69840"/>
                <a:gd name="connsiteX3" fmla="*/ 3664 w 18400"/>
                <a:gd name="connsiteY3" fmla="*/ 32859 h 69840"/>
                <a:gd name="connsiteX4" fmla="*/ 15278 w 18400"/>
                <a:gd name="connsiteY4" fmla="*/ 69841 h 6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0" h="69840">
                  <a:moveTo>
                    <a:pt x="15278" y="69841"/>
                  </a:moveTo>
                  <a:cubicBezTo>
                    <a:pt x="18150" y="65468"/>
                    <a:pt x="17776" y="71340"/>
                    <a:pt x="18400" y="62844"/>
                  </a:cubicBezTo>
                  <a:lnTo>
                    <a:pt x="7910" y="0"/>
                  </a:lnTo>
                  <a:cubicBezTo>
                    <a:pt x="-5078" y="2999"/>
                    <a:pt x="1291" y="-6497"/>
                    <a:pt x="3664" y="32859"/>
                  </a:cubicBezTo>
                  <a:cubicBezTo>
                    <a:pt x="4538" y="48851"/>
                    <a:pt x="5287" y="63219"/>
                    <a:pt x="15278" y="6984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8DEB4C20-A88A-DDD9-4A62-42EDB6A78468}"/>
                </a:ext>
              </a:extLst>
            </p:cNvPr>
            <p:cNvSpPr/>
            <p:nvPr/>
          </p:nvSpPr>
          <p:spPr>
            <a:xfrm>
              <a:off x="719818" y="699739"/>
              <a:ext cx="15081" cy="80335"/>
            </a:xfrm>
            <a:custGeom>
              <a:avLst/>
              <a:gdLst>
                <a:gd name="connsiteX0" fmla="*/ 10490 w 15081"/>
                <a:gd name="connsiteY0" fmla="*/ 80335 h 80335"/>
                <a:gd name="connsiteX1" fmla="*/ 0 w 15081"/>
                <a:gd name="connsiteY1" fmla="*/ 0 h 80335"/>
                <a:gd name="connsiteX2" fmla="*/ 10490 w 15081"/>
                <a:gd name="connsiteY2" fmla="*/ 80335 h 8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1" h="80335">
                  <a:moveTo>
                    <a:pt x="10490" y="80335"/>
                  </a:moveTo>
                  <a:cubicBezTo>
                    <a:pt x="13487" y="74338"/>
                    <a:pt x="23228" y="9620"/>
                    <a:pt x="0" y="0"/>
                  </a:cubicBezTo>
                  <a:lnTo>
                    <a:pt x="10490" y="80335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CBFB3855-4052-8D38-344C-B94FB59C29EF}"/>
                </a:ext>
              </a:extLst>
            </p:cNvPr>
            <p:cNvSpPr/>
            <p:nvPr/>
          </p:nvSpPr>
          <p:spPr>
            <a:xfrm>
              <a:off x="759655" y="530697"/>
              <a:ext cx="29421" cy="62258"/>
            </a:xfrm>
            <a:custGeom>
              <a:avLst/>
              <a:gdLst>
                <a:gd name="connsiteX0" fmla="*/ 25977 w 29421"/>
                <a:gd name="connsiteY0" fmla="*/ 61095 h 62258"/>
                <a:gd name="connsiteX1" fmla="*/ 22730 w 29421"/>
                <a:gd name="connsiteY1" fmla="*/ 49975 h 62258"/>
                <a:gd name="connsiteX2" fmla="*/ 14487 w 29421"/>
                <a:gd name="connsiteY2" fmla="*/ 33858 h 62258"/>
                <a:gd name="connsiteX3" fmla="*/ 1874 w 29421"/>
                <a:gd name="connsiteY3" fmla="*/ 0 h 62258"/>
                <a:gd name="connsiteX4" fmla="*/ 5371 w 29421"/>
                <a:gd name="connsiteY4" fmla="*/ 37107 h 62258"/>
                <a:gd name="connsiteX5" fmla="*/ 25977 w 29421"/>
                <a:gd name="connsiteY5" fmla="*/ 61095 h 6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21" h="62258">
                  <a:moveTo>
                    <a:pt x="25977" y="61095"/>
                  </a:moveTo>
                  <a:cubicBezTo>
                    <a:pt x="27350" y="57847"/>
                    <a:pt x="34594" y="66717"/>
                    <a:pt x="22730" y="49975"/>
                  </a:cubicBezTo>
                  <a:cubicBezTo>
                    <a:pt x="17984" y="43229"/>
                    <a:pt x="17360" y="41355"/>
                    <a:pt x="14487" y="33858"/>
                  </a:cubicBezTo>
                  <a:cubicBezTo>
                    <a:pt x="10616" y="23738"/>
                    <a:pt x="7369" y="7996"/>
                    <a:pt x="1874" y="0"/>
                  </a:cubicBezTo>
                  <a:cubicBezTo>
                    <a:pt x="-2747" y="9495"/>
                    <a:pt x="2249" y="26362"/>
                    <a:pt x="5371" y="37107"/>
                  </a:cubicBezTo>
                  <a:cubicBezTo>
                    <a:pt x="12115" y="60220"/>
                    <a:pt x="16735" y="64843"/>
                    <a:pt x="25977" y="6109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84E5B8E9-D3E4-0AA8-3829-32279B0442EF}"/>
                </a:ext>
              </a:extLst>
            </p:cNvPr>
            <p:cNvSpPr/>
            <p:nvPr/>
          </p:nvSpPr>
          <p:spPr>
            <a:xfrm>
              <a:off x="582060" y="313554"/>
              <a:ext cx="21887" cy="59845"/>
            </a:xfrm>
            <a:custGeom>
              <a:avLst/>
              <a:gdLst>
                <a:gd name="connsiteX0" fmla="*/ 136 w 21887"/>
                <a:gd name="connsiteY0" fmla="*/ 59846 h 59845"/>
                <a:gd name="connsiteX1" fmla="*/ 14248 w 21887"/>
                <a:gd name="connsiteY1" fmla="*/ 31235 h 59845"/>
                <a:gd name="connsiteX2" fmla="*/ 19992 w 21887"/>
                <a:gd name="connsiteY2" fmla="*/ 0 h 59845"/>
                <a:gd name="connsiteX3" fmla="*/ 6255 w 21887"/>
                <a:gd name="connsiteY3" fmla="*/ 25487 h 59845"/>
                <a:gd name="connsiteX4" fmla="*/ 136 w 21887"/>
                <a:gd name="connsiteY4" fmla="*/ 59846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87" h="59845">
                  <a:moveTo>
                    <a:pt x="136" y="59846"/>
                  </a:moveTo>
                  <a:cubicBezTo>
                    <a:pt x="18119" y="54848"/>
                    <a:pt x="9003" y="51475"/>
                    <a:pt x="14248" y="31235"/>
                  </a:cubicBezTo>
                  <a:cubicBezTo>
                    <a:pt x="17620" y="18241"/>
                    <a:pt x="25487" y="11369"/>
                    <a:pt x="19992" y="0"/>
                  </a:cubicBezTo>
                  <a:cubicBezTo>
                    <a:pt x="14123" y="2499"/>
                    <a:pt x="14872" y="-4623"/>
                    <a:pt x="6255" y="25487"/>
                  </a:cubicBezTo>
                  <a:cubicBezTo>
                    <a:pt x="2758" y="37232"/>
                    <a:pt x="-738" y="45852"/>
                    <a:pt x="136" y="5984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B53BC4CC-C24D-16E2-7F12-318ADF77DA8B}"/>
                </a:ext>
              </a:extLst>
            </p:cNvPr>
            <p:cNvSpPr/>
            <p:nvPr/>
          </p:nvSpPr>
          <p:spPr>
            <a:xfrm>
              <a:off x="593785" y="1020331"/>
              <a:ext cx="17499" cy="57717"/>
            </a:xfrm>
            <a:custGeom>
              <a:avLst/>
              <a:gdLst>
                <a:gd name="connsiteX0" fmla="*/ 9766 w 17499"/>
                <a:gd name="connsiteY0" fmla="*/ 0 h 57717"/>
                <a:gd name="connsiteX1" fmla="*/ 3397 w 17499"/>
                <a:gd name="connsiteY1" fmla="*/ 33359 h 57717"/>
                <a:gd name="connsiteX2" fmla="*/ 7518 w 17499"/>
                <a:gd name="connsiteY2" fmla="*/ 57597 h 57717"/>
                <a:gd name="connsiteX3" fmla="*/ 15386 w 17499"/>
                <a:gd name="connsiteY3" fmla="*/ 26362 h 57717"/>
                <a:gd name="connsiteX4" fmla="*/ 9766 w 17499"/>
                <a:gd name="connsiteY4" fmla="*/ 0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99" h="57717">
                  <a:moveTo>
                    <a:pt x="9766" y="0"/>
                  </a:moveTo>
                  <a:cubicBezTo>
                    <a:pt x="7393" y="15867"/>
                    <a:pt x="6644" y="20490"/>
                    <a:pt x="3397" y="33359"/>
                  </a:cubicBezTo>
                  <a:cubicBezTo>
                    <a:pt x="1274" y="41729"/>
                    <a:pt x="-4845" y="59346"/>
                    <a:pt x="7518" y="57597"/>
                  </a:cubicBezTo>
                  <a:cubicBezTo>
                    <a:pt x="17259" y="56222"/>
                    <a:pt x="13263" y="39356"/>
                    <a:pt x="15386" y="26362"/>
                  </a:cubicBezTo>
                  <a:cubicBezTo>
                    <a:pt x="18008" y="9620"/>
                    <a:pt x="20006" y="10870"/>
                    <a:pt x="9766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AE7F1566-D623-53F7-988C-C505EAED3FF6}"/>
                </a:ext>
              </a:extLst>
            </p:cNvPr>
            <p:cNvSpPr/>
            <p:nvPr/>
          </p:nvSpPr>
          <p:spPr>
            <a:xfrm>
              <a:off x="687722" y="203858"/>
              <a:ext cx="16359" cy="84083"/>
            </a:xfrm>
            <a:custGeom>
              <a:avLst/>
              <a:gdLst>
                <a:gd name="connsiteX0" fmla="*/ 0 w 16359"/>
                <a:gd name="connsiteY0" fmla="*/ 84084 h 84083"/>
                <a:gd name="connsiteX1" fmla="*/ 16360 w 16359"/>
                <a:gd name="connsiteY1" fmla="*/ 0 h 84083"/>
                <a:gd name="connsiteX2" fmla="*/ 7993 w 16359"/>
                <a:gd name="connsiteY2" fmla="*/ 15242 h 84083"/>
                <a:gd name="connsiteX3" fmla="*/ 0 w 16359"/>
                <a:gd name="connsiteY3" fmla="*/ 84084 h 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59" h="84083">
                  <a:moveTo>
                    <a:pt x="0" y="84084"/>
                  </a:moveTo>
                  <a:cubicBezTo>
                    <a:pt x="12114" y="78461"/>
                    <a:pt x="16360" y="14118"/>
                    <a:pt x="16360" y="0"/>
                  </a:cubicBezTo>
                  <a:cubicBezTo>
                    <a:pt x="12114" y="3748"/>
                    <a:pt x="10615" y="3998"/>
                    <a:pt x="7993" y="15242"/>
                  </a:cubicBezTo>
                  <a:lnTo>
                    <a:pt x="0" y="84084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5EADAFA-1AF7-D377-5756-F37BDA8188A4}"/>
                </a:ext>
              </a:extLst>
            </p:cNvPr>
            <p:cNvSpPr/>
            <p:nvPr/>
          </p:nvSpPr>
          <p:spPr>
            <a:xfrm>
              <a:off x="821154" y="318301"/>
              <a:ext cx="16178" cy="73213"/>
            </a:xfrm>
            <a:custGeom>
              <a:avLst/>
              <a:gdLst>
                <a:gd name="connsiteX0" fmla="*/ 16179 w 16178"/>
                <a:gd name="connsiteY0" fmla="*/ 73214 h 73213"/>
                <a:gd name="connsiteX1" fmla="*/ 319 w 16178"/>
                <a:gd name="connsiteY1" fmla="*/ 0 h 73213"/>
                <a:gd name="connsiteX2" fmla="*/ 8311 w 16178"/>
                <a:gd name="connsiteY2" fmla="*/ 55848 h 73213"/>
                <a:gd name="connsiteX3" fmla="*/ 16179 w 16178"/>
                <a:gd name="connsiteY3" fmla="*/ 73214 h 7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8" h="73213">
                  <a:moveTo>
                    <a:pt x="16179" y="73214"/>
                  </a:moveTo>
                  <a:cubicBezTo>
                    <a:pt x="14056" y="51225"/>
                    <a:pt x="15804" y="7121"/>
                    <a:pt x="319" y="0"/>
                  </a:cubicBezTo>
                  <a:cubicBezTo>
                    <a:pt x="-1555" y="12869"/>
                    <a:pt x="5314" y="41230"/>
                    <a:pt x="8311" y="55848"/>
                  </a:cubicBezTo>
                  <a:cubicBezTo>
                    <a:pt x="11184" y="70215"/>
                    <a:pt x="9185" y="66217"/>
                    <a:pt x="16179" y="7321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AB1ECA4A-AB86-4A7C-B0AD-86C4D664A9CA}"/>
                </a:ext>
              </a:extLst>
            </p:cNvPr>
            <p:cNvSpPr/>
            <p:nvPr/>
          </p:nvSpPr>
          <p:spPr>
            <a:xfrm>
              <a:off x="651131" y="1328679"/>
              <a:ext cx="11334" cy="55972"/>
            </a:xfrm>
            <a:custGeom>
              <a:avLst/>
              <a:gdLst>
                <a:gd name="connsiteX0" fmla="*/ 1873 w 11334"/>
                <a:gd name="connsiteY0" fmla="*/ 55972 h 55972"/>
                <a:gd name="connsiteX1" fmla="*/ 10865 w 11334"/>
                <a:gd name="connsiteY1" fmla="*/ 26362 h 55972"/>
                <a:gd name="connsiteX2" fmla="*/ 0 w 11334"/>
                <a:gd name="connsiteY2" fmla="*/ 0 h 55972"/>
                <a:gd name="connsiteX3" fmla="*/ 1873 w 11334"/>
                <a:gd name="connsiteY3" fmla="*/ 55972 h 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" h="55972">
                  <a:moveTo>
                    <a:pt x="1873" y="55972"/>
                  </a:moveTo>
                  <a:cubicBezTo>
                    <a:pt x="11989" y="51350"/>
                    <a:pt x="10490" y="38856"/>
                    <a:pt x="10865" y="26362"/>
                  </a:cubicBezTo>
                  <a:cubicBezTo>
                    <a:pt x="11364" y="9870"/>
                    <a:pt x="13737" y="1374"/>
                    <a:pt x="0" y="0"/>
                  </a:cubicBezTo>
                  <a:lnTo>
                    <a:pt x="1873" y="55972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D6E71A26-DCDB-30D6-5705-2EAB74E6B3C9}"/>
                </a:ext>
              </a:extLst>
            </p:cNvPr>
            <p:cNvSpPr/>
            <p:nvPr/>
          </p:nvSpPr>
          <p:spPr>
            <a:xfrm>
              <a:off x="814844" y="736373"/>
              <a:ext cx="23107" cy="36080"/>
            </a:xfrm>
            <a:custGeom>
              <a:avLst/>
              <a:gdLst>
                <a:gd name="connsiteX0" fmla="*/ 4381 w 23107"/>
                <a:gd name="connsiteY0" fmla="*/ 223 h 36080"/>
                <a:gd name="connsiteX1" fmla="*/ 6254 w 23107"/>
                <a:gd name="connsiteY1" fmla="*/ 19463 h 36080"/>
                <a:gd name="connsiteX2" fmla="*/ 14496 w 23107"/>
                <a:gd name="connsiteY2" fmla="*/ 36080 h 36080"/>
                <a:gd name="connsiteX3" fmla="*/ 4381 w 23107"/>
                <a:gd name="connsiteY3" fmla="*/ 223 h 36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07" h="36080">
                  <a:moveTo>
                    <a:pt x="4381" y="223"/>
                  </a:moveTo>
                  <a:cubicBezTo>
                    <a:pt x="3132" y="2472"/>
                    <a:pt x="-5860" y="-4025"/>
                    <a:pt x="6254" y="19463"/>
                  </a:cubicBezTo>
                  <a:cubicBezTo>
                    <a:pt x="9376" y="25710"/>
                    <a:pt x="11249" y="30458"/>
                    <a:pt x="14496" y="36080"/>
                  </a:cubicBezTo>
                  <a:cubicBezTo>
                    <a:pt x="34228" y="30208"/>
                    <a:pt x="15371" y="-3025"/>
                    <a:pt x="4381" y="22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CF6931DE-C26B-B538-77C2-747C85DB15DD}"/>
                </a:ext>
              </a:extLst>
            </p:cNvPr>
            <p:cNvSpPr/>
            <p:nvPr/>
          </p:nvSpPr>
          <p:spPr>
            <a:xfrm>
              <a:off x="535989" y="1179253"/>
              <a:ext cx="12599" cy="44228"/>
            </a:xfrm>
            <a:custGeom>
              <a:avLst/>
              <a:gdLst>
                <a:gd name="connsiteX0" fmla="*/ 0 w 12599"/>
                <a:gd name="connsiteY0" fmla="*/ 44228 h 44228"/>
                <a:gd name="connsiteX1" fmla="*/ 11364 w 12599"/>
                <a:gd name="connsiteY1" fmla="*/ 19615 h 44228"/>
                <a:gd name="connsiteX2" fmla="*/ 1499 w 12599"/>
                <a:gd name="connsiteY2" fmla="*/ 0 h 44228"/>
                <a:gd name="connsiteX3" fmla="*/ 0 w 12599"/>
                <a:gd name="connsiteY3" fmla="*/ 44228 h 4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9" h="44228">
                  <a:moveTo>
                    <a:pt x="0" y="44228"/>
                  </a:moveTo>
                  <a:cubicBezTo>
                    <a:pt x="16235" y="43104"/>
                    <a:pt x="12613" y="42604"/>
                    <a:pt x="11364" y="19615"/>
                  </a:cubicBezTo>
                  <a:cubicBezTo>
                    <a:pt x="10490" y="5122"/>
                    <a:pt x="12239" y="4623"/>
                    <a:pt x="1499" y="0"/>
                  </a:cubicBezTo>
                  <a:lnTo>
                    <a:pt x="0" y="44228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246717FE-D678-AC6B-3D7B-1CEA6CD4D181}"/>
                </a:ext>
              </a:extLst>
            </p:cNvPr>
            <p:cNvSpPr/>
            <p:nvPr/>
          </p:nvSpPr>
          <p:spPr>
            <a:xfrm>
              <a:off x="827800" y="1076428"/>
              <a:ext cx="27641" cy="36357"/>
            </a:xfrm>
            <a:custGeom>
              <a:avLst/>
              <a:gdLst>
                <a:gd name="connsiteX0" fmla="*/ 27641 w 27641"/>
                <a:gd name="connsiteY0" fmla="*/ 36357 h 36357"/>
                <a:gd name="connsiteX1" fmla="*/ 791 w 27641"/>
                <a:gd name="connsiteY1" fmla="*/ 0 h 36357"/>
                <a:gd name="connsiteX2" fmla="*/ 27641 w 27641"/>
                <a:gd name="connsiteY2" fmla="*/ 36357 h 3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41" h="36357">
                  <a:moveTo>
                    <a:pt x="27641" y="36357"/>
                  </a:moveTo>
                  <a:cubicBezTo>
                    <a:pt x="27392" y="22739"/>
                    <a:pt x="12281" y="3873"/>
                    <a:pt x="791" y="0"/>
                  </a:cubicBezTo>
                  <a:cubicBezTo>
                    <a:pt x="-3829" y="16492"/>
                    <a:pt x="12655" y="30110"/>
                    <a:pt x="27641" y="36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023E54C5-900A-754E-D1BF-04FFE29A2801}"/>
                </a:ext>
              </a:extLst>
            </p:cNvPr>
            <p:cNvSpPr/>
            <p:nvPr/>
          </p:nvSpPr>
          <p:spPr>
            <a:xfrm>
              <a:off x="449215" y="782903"/>
              <a:ext cx="21833" cy="44723"/>
            </a:xfrm>
            <a:custGeom>
              <a:avLst/>
              <a:gdLst>
                <a:gd name="connsiteX0" fmla="*/ 104 w 21833"/>
                <a:gd name="connsiteY0" fmla="*/ 44398 h 44723"/>
                <a:gd name="connsiteX1" fmla="*/ 13591 w 21833"/>
                <a:gd name="connsiteY1" fmla="*/ 25532 h 44723"/>
                <a:gd name="connsiteX2" fmla="*/ 21834 w 21833"/>
                <a:gd name="connsiteY2" fmla="*/ 45 h 44723"/>
                <a:gd name="connsiteX3" fmla="*/ 104 w 21833"/>
                <a:gd name="connsiteY3" fmla="*/ 44398 h 4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33" h="44723">
                  <a:moveTo>
                    <a:pt x="104" y="44398"/>
                  </a:moveTo>
                  <a:cubicBezTo>
                    <a:pt x="8846" y="42524"/>
                    <a:pt x="3226" y="52519"/>
                    <a:pt x="13591" y="25532"/>
                  </a:cubicBezTo>
                  <a:cubicBezTo>
                    <a:pt x="16589" y="17536"/>
                    <a:pt x="21209" y="10040"/>
                    <a:pt x="21834" y="45"/>
                  </a:cubicBezTo>
                  <a:cubicBezTo>
                    <a:pt x="5224" y="-1580"/>
                    <a:pt x="-895" y="41649"/>
                    <a:pt x="104" y="4439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3BC62AAD-B6EE-31FA-DFF2-531B9908097A}"/>
                </a:ext>
              </a:extLst>
            </p:cNvPr>
            <p:cNvSpPr/>
            <p:nvPr/>
          </p:nvSpPr>
          <p:spPr>
            <a:xfrm>
              <a:off x="755943" y="1172256"/>
              <a:ext cx="11142" cy="57096"/>
            </a:xfrm>
            <a:custGeom>
              <a:avLst/>
              <a:gdLst>
                <a:gd name="connsiteX0" fmla="*/ 5586 w 11142"/>
                <a:gd name="connsiteY0" fmla="*/ 57097 h 57096"/>
                <a:gd name="connsiteX1" fmla="*/ 8459 w 11142"/>
                <a:gd name="connsiteY1" fmla="*/ 53349 h 57096"/>
                <a:gd name="connsiteX2" fmla="*/ 2089 w 11142"/>
                <a:gd name="connsiteY2" fmla="*/ 0 h 57096"/>
                <a:gd name="connsiteX3" fmla="*/ 5586 w 11142"/>
                <a:gd name="connsiteY3" fmla="*/ 57097 h 5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2" h="57096">
                  <a:moveTo>
                    <a:pt x="5586" y="57097"/>
                  </a:moveTo>
                  <a:lnTo>
                    <a:pt x="8459" y="53349"/>
                  </a:lnTo>
                  <a:cubicBezTo>
                    <a:pt x="14328" y="39231"/>
                    <a:pt x="9832" y="12119"/>
                    <a:pt x="2089" y="0"/>
                  </a:cubicBezTo>
                  <a:cubicBezTo>
                    <a:pt x="-4155" y="8871"/>
                    <a:pt x="5586" y="57097"/>
                    <a:pt x="5586" y="5709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0E07252E-D7CB-7F31-AD8D-832C09182E26}"/>
                </a:ext>
              </a:extLst>
            </p:cNvPr>
            <p:cNvSpPr/>
            <p:nvPr/>
          </p:nvSpPr>
          <p:spPr>
            <a:xfrm>
              <a:off x="627818" y="806811"/>
              <a:ext cx="12188" cy="49225"/>
            </a:xfrm>
            <a:custGeom>
              <a:avLst/>
              <a:gdLst>
                <a:gd name="connsiteX0" fmla="*/ 4706 w 12188"/>
                <a:gd name="connsiteY0" fmla="*/ 49226 h 49225"/>
                <a:gd name="connsiteX1" fmla="*/ 8452 w 12188"/>
                <a:gd name="connsiteY1" fmla="*/ 28611 h 49225"/>
                <a:gd name="connsiteX2" fmla="*/ 4706 w 12188"/>
                <a:gd name="connsiteY2" fmla="*/ 0 h 49225"/>
                <a:gd name="connsiteX3" fmla="*/ 4706 w 12188"/>
                <a:gd name="connsiteY3" fmla="*/ 49226 h 4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8" h="49225">
                  <a:moveTo>
                    <a:pt x="4706" y="49226"/>
                  </a:moveTo>
                  <a:cubicBezTo>
                    <a:pt x="17694" y="42979"/>
                    <a:pt x="10201" y="43229"/>
                    <a:pt x="8452" y="28611"/>
                  </a:cubicBezTo>
                  <a:cubicBezTo>
                    <a:pt x="6829" y="15242"/>
                    <a:pt x="11574" y="8246"/>
                    <a:pt x="4706" y="0"/>
                  </a:cubicBezTo>
                  <a:cubicBezTo>
                    <a:pt x="-2413" y="12369"/>
                    <a:pt x="-664" y="39231"/>
                    <a:pt x="4706" y="4922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0B7E6DFE-0909-A9CD-1D75-C4C8454BD861}"/>
                </a:ext>
              </a:extLst>
            </p:cNvPr>
            <p:cNvSpPr/>
            <p:nvPr/>
          </p:nvSpPr>
          <p:spPr>
            <a:xfrm>
              <a:off x="609713" y="434619"/>
              <a:ext cx="12638" cy="39605"/>
            </a:xfrm>
            <a:custGeom>
              <a:avLst/>
              <a:gdLst>
                <a:gd name="connsiteX0" fmla="*/ 832 w 12638"/>
                <a:gd name="connsiteY0" fmla="*/ 39606 h 39605"/>
                <a:gd name="connsiteX1" fmla="*/ 11821 w 12638"/>
                <a:gd name="connsiteY1" fmla="*/ 7371 h 39605"/>
                <a:gd name="connsiteX2" fmla="*/ 9199 w 12638"/>
                <a:gd name="connsiteY2" fmla="*/ 0 h 39605"/>
                <a:gd name="connsiteX3" fmla="*/ 832 w 12638"/>
                <a:gd name="connsiteY3" fmla="*/ 39606 h 3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38" h="39605">
                  <a:moveTo>
                    <a:pt x="832" y="39606"/>
                  </a:moveTo>
                  <a:cubicBezTo>
                    <a:pt x="13570" y="36982"/>
                    <a:pt x="13570" y="20615"/>
                    <a:pt x="11821" y="7371"/>
                  </a:cubicBezTo>
                  <a:cubicBezTo>
                    <a:pt x="11072" y="1249"/>
                    <a:pt x="10947" y="3248"/>
                    <a:pt x="9199" y="0"/>
                  </a:cubicBezTo>
                  <a:cubicBezTo>
                    <a:pt x="-667" y="10870"/>
                    <a:pt x="-917" y="25363"/>
                    <a:pt x="832" y="39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21E23CA4-F4DF-E6B9-FC96-CB7B88C61C51}"/>
                </a:ext>
              </a:extLst>
            </p:cNvPr>
            <p:cNvSpPr/>
            <p:nvPr/>
          </p:nvSpPr>
          <p:spPr>
            <a:xfrm>
              <a:off x="907407" y="1153016"/>
              <a:ext cx="19403" cy="37356"/>
            </a:xfrm>
            <a:custGeom>
              <a:avLst/>
              <a:gdLst>
                <a:gd name="connsiteX0" fmla="*/ 14348 w 19403"/>
                <a:gd name="connsiteY0" fmla="*/ 37357 h 37356"/>
                <a:gd name="connsiteX1" fmla="*/ 6730 w 19403"/>
                <a:gd name="connsiteY1" fmla="*/ 0 h 37356"/>
                <a:gd name="connsiteX2" fmla="*/ 5481 w 19403"/>
                <a:gd name="connsiteY2" fmla="*/ 16742 h 37356"/>
                <a:gd name="connsiteX3" fmla="*/ 14348 w 19403"/>
                <a:gd name="connsiteY3" fmla="*/ 37357 h 3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03" h="37356">
                  <a:moveTo>
                    <a:pt x="14348" y="37357"/>
                  </a:moveTo>
                  <a:cubicBezTo>
                    <a:pt x="25712" y="26237"/>
                    <a:pt x="15597" y="7871"/>
                    <a:pt x="6730" y="0"/>
                  </a:cubicBezTo>
                  <a:cubicBezTo>
                    <a:pt x="-3511" y="9620"/>
                    <a:pt x="-513" y="5497"/>
                    <a:pt x="5481" y="16742"/>
                  </a:cubicBezTo>
                  <a:cubicBezTo>
                    <a:pt x="10476" y="26237"/>
                    <a:pt x="10601" y="30610"/>
                    <a:pt x="14348" y="37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786B4054-E25A-A14C-240B-C93666A9B01A}"/>
                </a:ext>
              </a:extLst>
            </p:cNvPr>
            <p:cNvSpPr/>
            <p:nvPr/>
          </p:nvSpPr>
          <p:spPr>
            <a:xfrm>
              <a:off x="724753" y="998592"/>
              <a:ext cx="20291" cy="37981"/>
            </a:xfrm>
            <a:custGeom>
              <a:avLst/>
              <a:gdLst>
                <a:gd name="connsiteX0" fmla="*/ 20291 w 20291"/>
                <a:gd name="connsiteY0" fmla="*/ 37981 h 37981"/>
                <a:gd name="connsiteX1" fmla="*/ 14172 w 20291"/>
                <a:gd name="connsiteY1" fmla="*/ 18741 h 37981"/>
                <a:gd name="connsiteX2" fmla="*/ 6179 w 20291"/>
                <a:gd name="connsiteY2" fmla="*/ 0 h 37981"/>
                <a:gd name="connsiteX3" fmla="*/ 3182 w 20291"/>
                <a:gd name="connsiteY3" fmla="*/ 19865 h 37981"/>
                <a:gd name="connsiteX4" fmla="*/ 20291 w 20291"/>
                <a:gd name="connsiteY4" fmla="*/ 37981 h 3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1" h="37981">
                  <a:moveTo>
                    <a:pt x="20291" y="37981"/>
                  </a:moveTo>
                  <a:cubicBezTo>
                    <a:pt x="18792" y="28986"/>
                    <a:pt x="17044" y="25737"/>
                    <a:pt x="14172" y="18741"/>
                  </a:cubicBezTo>
                  <a:lnTo>
                    <a:pt x="6179" y="0"/>
                  </a:lnTo>
                  <a:cubicBezTo>
                    <a:pt x="6179" y="0"/>
                    <a:pt x="-5435" y="1249"/>
                    <a:pt x="3182" y="19865"/>
                  </a:cubicBezTo>
                  <a:cubicBezTo>
                    <a:pt x="7678" y="29610"/>
                    <a:pt x="12299" y="33983"/>
                    <a:pt x="20291" y="3798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9317ADE-F959-553B-41FD-08CAF621E517}"/>
                </a:ext>
              </a:extLst>
            </p:cNvPr>
            <p:cNvSpPr/>
            <p:nvPr/>
          </p:nvSpPr>
          <p:spPr>
            <a:xfrm>
              <a:off x="495527" y="802813"/>
              <a:ext cx="13861" cy="37871"/>
            </a:xfrm>
            <a:custGeom>
              <a:avLst/>
              <a:gdLst>
                <a:gd name="connsiteX0" fmla="*/ 12862 w 13861"/>
                <a:gd name="connsiteY0" fmla="*/ 37731 h 37871"/>
                <a:gd name="connsiteX1" fmla="*/ 13861 w 13861"/>
                <a:gd name="connsiteY1" fmla="*/ 0 h 37871"/>
                <a:gd name="connsiteX2" fmla="*/ 12862 w 13861"/>
                <a:gd name="connsiteY2" fmla="*/ 37731 h 3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1" h="37871">
                  <a:moveTo>
                    <a:pt x="12862" y="37731"/>
                  </a:moveTo>
                  <a:cubicBezTo>
                    <a:pt x="10489" y="15617"/>
                    <a:pt x="13861" y="17117"/>
                    <a:pt x="13861" y="0"/>
                  </a:cubicBezTo>
                  <a:cubicBezTo>
                    <a:pt x="7617" y="8621"/>
                    <a:pt x="-13364" y="40230"/>
                    <a:pt x="12862" y="3773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2573E539-D563-FE3F-36B9-2121E0D8C587}"/>
                </a:ext>
              </a:extLst>
            </p:cNvPr>
            <p:cNvSpPr/>
            <p:nvPr/>
          </p:nvSpPr>
          <p:spPr>
            <a:xfrm>
              <a:off x="804483" y="1130402"/>
              <a:ext cx="14991" cy="32097"/>
            </a:xfrm>
            <a:custGeom>
              <a:avLst/>
              <a:gdLst>
                <a:gd name="connsiteX0" fmla="*/ 14991 w 14991"/>
                <a:gd name="connsiteY0" fmla="*/ 31859 h 32097"/>
                <a:gd name="connsiteX1" fmla="*/ 13368 w 14991"/>
                <a:gd name="connsiteY1" fmla="*/ 14868 h 32097"/>
                <a:gd name="connsiteX2" fmla="*/ 630 w 14991"/>
                <a:gd name="connsiteY2" fmla="*/ 0 h 32097"/>
                <a:gd name="connsiteX3" fmla="*/ 3252 w 14991"/>
                <a:gd name="connsiteY3" fmla="*/ 19490 h 32097"/>
                <a:gd name="connsiteX4" fmla="*/ 14991 w 14991"/>
                <a:gd name="connsiteY4" fmla="*/ 31859 h 3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1" h="32097">
                  <a:moveTo>
                    <a:pt x="14991" y="31859"/>
                  </a:moveTo>
                  <a:lnTo>
                    <a:pt x="13368" y="14868"/>
                  </a:lnTo>
                  <a:cubicBezTo>
                    <a:pt x="8497" y="-875"/>
                    <a:pt x="6374" y="1874"/>
                    <a:pt x="630" y="0"/>
                  </a:cubicBezTo>
                  <a:cubicBezTo>
                    <a:pt x="-744" y="7621"/>
                    <a:pt x="130" y="10370"/>
                    <a:pt x="3252" y="19490"/>
                  </a:cubicBezTo>
                  <a:cubicBezTo>
                    <a:pt x="6499" y="28611"/>
                    <a:pt x="7124" y="33234"/>
                    <a:pt x="14991" y="31859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E370253-EC1E-38BC-8145-D8D3C58DD068}"/>
                </a:ext>
              </a:extLst>
            </p:cNvPr>
            <p:cNvSpPr/>
            <p:nvPr/>
          </p:nvSpPr>
          <p:spPr>
            <a:xfrm>
              <a:off x="587940" y="1478480"/>
              <a:ext cx="13987" cy="29860"/>
            </a:xfrm>
            <a:custGeom>
              <a:avLst/>
              <a:gdLst>
                <a:gd name="connsiteX0" fmla="*/ 10615 w 13987"/>
                <a:gd name="connsiteY0" fmla="*/ 29860 h 29860"/>
                <a:gd name="connsiteX1" fmla="*/ 13737 w 13987"/>
                <a:gd name="connsiteY1" fmla="*/ 19365 h 29860"/>
                <a:gd name="connsiteX2" fmla="*/ 4121 w 13987"/>
                <a:gd name="connsiteY2" fmla="*/ 0 h 29860"/>
                <a:gd name="connsiteX3" fmla="*/ 10615 w 13987"/>
                <a:gd name="connsiteY3" fmla="*/ 29860 h 2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7" h="29860">
                  <a:moveTo>
                    <a:pt x="10615" y="29860"/>
                  </a:moveTo>
                  <a:cubicBezTo>
                    <a:pt x="13987" y="24363"/>
                    <a:pt x="14362" y="37731"/>
                    <a:pt x="13737" y="19365"/>
                  </a:cubicBezTo>
                  <a:cubicBezTo>
                    <a:pt x="13363" y="10745"/>
                    <a:pt x="8492" y="4748"/>
                    <a:pt x="4121" y="0"/>
                  </a:cubicBezTo>
                  <a:cubicBezTo>
                    <a:pt x="-2123" y="12119"/>
                    <a:pt x="-2248" y="23488"/>
                    <a:pt x="10615" y="29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E26EF875-DCD0-91AD-B36B-A43407D32795}"/>
                </a:ext>
              </a:extLst>
            </p:cNvPr>
            <p:cNvSpPr/>
            <p:nvPr/>
          </p:nvSpPr>
          <p:spPr>
            <a:xfrm>
              <a:off x="794442" y="748964"/>
              <a:ext cx="13255" cy="34358"/>
            </a:xfrm>
            <a:custGeom>
              <a:avLst/>
              <a:gdLst>
                <a:gd name="connsiteX0" fmla="*/ 8049 w 13255"/>
                <a:gd name="connsiteY0" fmla="*/ 34358 h 34358"/>
                <a:gd name="connsiteX1" fmla="*/ 931 w 13255"/>
                <a:gd name="connsiteY1" fmla="*/ 0 h 34358"/>
                <a:gd name="connsiteX2" fmla="*/ 8049 w 13255"/>
                <a:gd name="connsiteY2" fmla="*/ 34358 h 3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5" h="34358">
                  <a:moveTo>
                    <a:pt x="8049" y="34358"/>
                  </a:moveTo>
                  <a:cubicBezTo>
                    <a:pt x="19538" y="24863"/>
                    <a:pt x="9672" y="7246"/>
                    <a:pt x="931" y="0"/>
                  </a:cubicBezTo>
                  <a:cubicBezTo>
                    <a:pt x="-2566" y="7371"/>
                    <a:pt x="4677" y="27362"/>
                    <a:pt x="8049" y="3435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21F4729E-BE4A-E1A4-FBA9-0A9E134EC29B}"/>
                </a:ext>
              </a:extLst>
            </p:cNvPr>
            <p:cNvSpPr/>
            <p:nvPr/>
          </p:nvSpPr>
          <p:spPr>
            <a:xfrm>
              <a:off x="623499" y="1070056"/>
              <a:ext cx="10523" cy="38735"/>
            </a:xfrm>
            <a:custGeom>
              <a:avLst/>
              <a:gdLst>
                <a:gd name="connsiteX0" fmla="*/ 10523 w 10523"/>
                <a:gd name="connsiteY0" fmla="*/ 38606 h 38735"/>
                <a:gd name="connsiteX1" fmla="*/ 8775 w 10523"/>
                <a:gd name="connsiteY1" fmla="*/ 0 h 38735"/>
                <a:gd name="connsiteX2" fmla="*/ 1906 w 10523"/>
                <a:gd name="connsiteY2" fmla="*/ 22614 h 38735"/>
                <a:gd name="connsiteX3" fmla="*/ 10523 w 10523"/>
                <a:gd name="connsiteY3" fmla="*/ 38606 h 3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3" h="38735">
                  <a:moveTo>
                    <a:pt x="10523" y="38606"/>
                  </a:moveTo>
                  <a:lnTo>
                    <a:pt x="8775" y="0"/>
                  </a:lnTo>
                  <a:cubicBezTo>
                    <a:pt x="6402" y="5122"/>
                    <a:pt x="3405" y="16617"/>
                    <a:pt x="1906" y="22614"/>
                  </a:cubicBezTo>
                  <a:cubicBezTo>
                    <a:pt x="-1341" y="36107"/>
                    <a:pt x="-1590" y="39481"/>
                    <a:pt x="10523" y="38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3D3B262F-EE13-4A43-77EA-677BCAF6051E}"/>
                </a:ext>
              </a:extLst>
            </p:cNvPr>
            <p:cNvSpPr/>
            <p:nvPr/>
          </p:nvSpPr>
          <p:spPr>
            <a:xfrm>
              <a:off x="689994" y="834672"/>
              <a:ext cx="11269" cy="30859"/>
            </a:xfrm>
            <a:custGeom>
              <a:avLst/>
              <a:gdLst>
                <a:gd name="connsiteX0" fmla="*/ 10716 w 11269"/>
                <a:gd name="connsiteY0" fmla="*/ 30860 h 30859"/>
                <a:gd name="connsiteX1" fmla="*/ 351 w 11269"/>
                <a:gd name="connsiteY1" fmla="*/ 0 h 30859"/>
                <a:gd name="connsiteX2" fmla="*/ 10716 w 11269"/>
                <a:gd name="connsiteY2" fmla="*/ 30860 h 3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69" h="30859">
                  <a:moveTo>
                    <a:pt x="10716" y="30860"/>
                  </a:moveTo>
                  <a:cubicBezTo>
                    <a:pt x="13338" y="21489"/>
                    <a:pt x="6095" y="9121"/>
                    <a:pt x="351" y="0"/>
                  </a:cubicBezTo>
                  <a:cubicBezTo>
                    <a:pt x="-149" y="17366"/>
                    <a:pt x="-1772" y="24238"/>
                    <a:pt x="10716" y="30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D1E60FB6-0D45-1324-F098-46CCE611463D}"/>
                </a:ext>
              </a:extLst>
            </p:cNvPr>
            <p:cNvSpPr/>
            <p:nvPr/>
          </p:nvSpPr>
          <p:spPr>
            <a:xfrm>
              <a:off x="894105" y="1180377"/>
              <a:ext cx="11165" cy="20739"/>
            </a:xfrm>
            <a:custGeom>
              <a:avLst/>
              <a:gdLst>
                <a:gd name="connsiteX0" fmla="*/ 6544 w 11165"/>
                <a:gd name="connsiteY0" fmla="*/ 20740 h 20739"/>
                <a:gd name="connsiteX1" fmla="*/ 3172 w 11165"/>
                <a:gd name="connsiteY1" fmla="*/ 0 h 20739"/>
                <a:gd name="connsiteX2" fmla="*/ 6544 w 11165"/>
                <a:gd name="connsiteY2" fmla="*/ 20740 h 2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65" h="20739">
                  <a:moveTo>
                    <a:pt x="6544" y="20740"/>
                  </a:moveTo>
                  <a:cubicBezTo>
                    <a:pt x="15660" y="12994"/>
                    <a:pt x="9541" y="9370"/>
                    <a:pt x="3172" y="0"/>
                  </a:cubicBezTo>
                  <a:cubicBezTo>
                    <a:pt x="-2948" y="9620"/>
                    <a:pt x="674" y="15118"/>
                    <a:pt x="6544" y="2074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E184CA5-6B7D-59A7-E135-32E05F6621CC}"/>
                </a:ext>
              </a:extLst>
            </p:cNvPr>
            <p:cNvSpPr/>
            <p:nvPr/>
          </p:nvSpPr>
          <p:spPr>
            <a:xfrm>
              <a:off x="591227" y="1441925"/>
              <a:ext cx="12671" cy="13867"/>
            </a:xfrm>
            <a:custGeom>
              <a:avLst/>
              <a:gdLst>
                <a:gd name="connsiteX0" fmla="*/ 3831 w 12671"/>
                <a:gd name="connsiteY0" fmla="*/ 948 h 13867"/>
                <a:gd name="connsiteX1" fmla="*/ 1209 w 12671"/>
                <a:gd name="connsiteY1" fmla="*/ 8319 h 13867"/>
                <a:gd name="connsiteX2" fmla="*/ 3831 w 12671"/>
                <a:gd name="connsiteY2" fmla="*/ 948 h 1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71" h="13867">
                  <a:moveTo>
                    <a:pt x="3831" y="948"/>
                  </a:moveTo>
                  <a:cubicBezTo>
                    <a:pt x="85" y="6695"/>
                    <a:pt x="-1164" y="-6549"/>
                    <a:pt x="1209" y="8319"/>
                  </a:cubicBezTo>
                  <a:cubicBezTo>
                    <a:pt x="4081" y="26310"/>
                    <a:pt x="23813" y="-5799"/>
                    <a:pt x="3831" y="94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33BF08A-9FCE-3B2F-3C59-D4AF4AA08C27}"/>
                </a:ext>
              </a:extLst>
            </p:cNvPr>
            <p:cNvSpPr/>
            <p:nvPr/>
          </p:nvSpPr>
          <p:spPr>
            <a:xfrm>
              <a:off x="549189" y="727350"/>
              <a:ext cx="12900" cy="25362"/>
            </a:xfrm>
            <a:custGeom>
              <a:avLst/>
              <a:gdLst>
                <a:gd name="connsiteX0" fmla="*/ 1661 w 12900"/>
                <a:gd name="connsiteY0" fmla="*/ 25363 h 25362"/>
                <a:gd name="connsiteX1" fmla="*/ 12900 w 12900"/>
                <a:gd name="connsiteY1" fmla="*/ 0 h 25362"/>
                <a:gd name="connsiteX2" fmla="*/ 1661 w 12900"/>
                <a:gd name="connsiteY2" fmla="*/ 25363 h 2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0" h="25362">
                  <a:moveTo>
                    <a:pt x="1661" y="25363"/>
                  </a:moveTo>
                  <a:lnTo>
                    <a:pt x="12900" y="0"/>
                  </a:lnTo>
                  <a:cubicBezTo>
                    <a:pt x="6406" y="5872"/>
                    <a:pt x="-4084" y="16492"/>
                    <a:pt x="1661" y="2536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832321C4-3507-358E-5FFE-96CF13A9BC22}"/>
                </a:ext>
              </a:extLst>
            </p:cNvPr>
            <p:cNvSpPr/>
            <p:nvPr/>
          </p:nvSpPr>
          <p:spPr>
            <a:xfrm>
              <a:off x="590429" y="1228104"/>
              <a:ext cx="6003" cy="13993"/>
            </a:xfrm>
            <a:custGeom>
              <a:avLst/>
              <a:gdLst>
                <a:gd name="connsiteX0" fmla="*/ 1383 w 6003"/>
                <a:gd name="connsiteY0" fmla="*/ 13993 h 13993"/>
                <a:gd name="connsiteX1" fmla="*/ 5005 w 6003"/>
                <a:gd name="connsiteY1" fmla="*/ 8246 h 13993"/>
                <a:gd name="connsiteX2" fmla="*/ 6004 w 6003"/>
                <a:gd name="connsiteY2" fmla="*/ 0 h 13993"/>
                <a:gd name="connsiteX3" fmla="*/ 1383 w 6003"/>
                <a:gd name="connsiteY3" fmla="*/ 13993 h 1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3" h="13993">
                  <a:moveTo>
                    <a:pt x="1383" y="13993"/>
                  </a:moveTo>
                  <a:cubicBezTo>
                    <a:pt x="3631" y="11244"/>
                    <a:pt x="3131" y="13993"/>
                    <a:pt x="5005" y="8246"/>
                  </a:cubicBezTo>
                  <a:cubicBezTo>
                    <a:pt x="6378" y="4123"/>
                    <a:pt x="5879" y="3873"/>
                    <a:pt x="6004" y="0"/>
                  </a:cubicBezTo>
                  <a:cubicBezTo>
                    <a:pt x="-116" y="3873"/>
                    <a:pt x="-1364" y="8371"/>
                    <a:pt x="1383" y="1399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3F97408F-6819-7453-5F93-EDDE68764EDF}"/>
              </a:ext>
            </a:extLst>
          </p:cNvPr>
          <p:cNvGrpSpPr/>
          <p:nvPr/>
        </p:nvGrpSpPr>
        <p:grpSpPr>
          <a:xfrm>
            <a:off x="5546290" y="1076234"/>
            <a:ext cx="1099419" cy="1099419"/>
            <a:chOff x="2879946" y="1749495"/>
            <a:chExt cx="1628624" cy="1628624"/>
          </a:xfrm>
        </p:grpSpPr>
        <p:sp>
          <p:nvSpPr>
            <p:cNvPr id="79" name="矩形 78">
              <a:extLst>
                <a:ext uri="{FF2B5EF4-FFF2-40B4-BE49-F238E27FC236}">
                  <a16:creationId xmlns:a16="http://schemas.microsoft.com/office/drawing/2014/main" id="{23C53DF2-1864-6A48-A460-4C587946A24B}"/>
                </a:ext>
              </a:extLst>
            </p:cNvPr>
            <p:cNvSpPr/>
            <p:nvPr/>
          </p:nvSpPr>
          <p:spPr>
            <a:xfrm>
              <a:off x="2879946" y="1749495"/>
              <a:ext cx="1628624" cy="1628624"/>
            </a:xfrm>
            <a:custGeom>
              <a:avLst/>
              <a:gdLst>
                <a:gd name="connsiteX0" fmla="*/ 0 w 1628624"/>
                <a:gd name="connsiteY0" fmla="*/ 0 h 1628624"/>
                <a:gd name="connsiteX1" fmla="*/ 526588 w 1628624"/>
                <a:gd name="connsiteY1" fmla="*/ 0 h 1628624"/>
                <a:gd name="connsiteX2" fmla="*/ 1020604 w 1628624"/>
                <a:gd name="connsiteY2" fmla="*/ 0 h 1628624"/>
                <a:gd name="connsiteX3" fmla="*/ 1628624 w 1628624"/>
                <a:gd name="connsiteY3" fmla="*/ 0 h 1628624"/>
                <a:gd name="connsiteX4" fmla="*/ 1628624 w 1628624"/>
                <a:gd name="connsiteY4" fmla="*/ 526588 h 1628624"/>
                <a:gd name="connsiteX5" fmla="*/ 1628624 w 1628624"/>
                <a:gd name="connsiteY5" fmla="*/ 1036891 h 1628624"/>
                <a:gd name="connsiteX6" fmla="*/ 1628624 w 1628624"/>
                <a:gd name="connsiteY6" fmla="*/ 1628624 h 1628624"/>
                <a:gd name="connsiteX7" fmla="*/ 1085749 w 1628624"/>
                <a:gd name="connsiteY7" fmla="*/ 1628624 h 1628624"/>
                <a:gd name="connsiteX8" fmla="*/ 510302 w 1628624"/>
                <a:gd name="connsiteY8" fmla="*/ 1628624 h 1628624"/>
                <a:gd name="connsiteX9" fmla="*/ 0 w 1628624"/>
                <a:gd name="connsiteY9" fmla="*/ 1628624 h 1628624"/>
                <a:gd name="connsiteX10" fmla="*/ 0 w 1628624"/>
                <a:gd name="connsiteY10" fmla="*/ 1085749 h 1628624"/>
                <a:gd name="connsiteX11" fmla="*/ 0 w 1628624"/>
                <a:gd name="connsiteY11" fmla="*/ 559161 h 1628624"/>
                <a:gd name="connsiteX12" fmla="*/ 0 w 1628624"/>
                <a:gd name="connsiteY12" fmla="*/ 0 h 162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8624" h="1628624" extrusionOk="0">
                  <a:moveTo>
                    <a:pt x="0" y="0"/>
                  </a:moveTo>
                  <a:cubicBezTo>
                    <a:pt x="148457" y="25777"/>
                    <a:pt x="288820" y="-5090"/>
                    <a:pt x="526588" y="0"/>
                  </a:cubicBezTo>
                  <a:cubicBezTo>
                    <a:pt x="764356" y="5090"/>
                    <a:pt x="836476" y="-8772"/>
                    <a:pt x="1020604" y="0"/>
                  </a:cubicBezTo>
                  <a:cubicBezTo>
                    <a:pt x="1204732" y="8772"/>
                    <a:pt x="1462877" y="-10452"/>
                    <a:pt x="1628624" y="0"/>
                  </a:cubicBezTo>
                  <a:cubicBezTo>
                    <a:pt x="1654877" y="247685"/>
                    <a:pt x="1647518" y="356873"/>
                    <a:pt x="1628624" y="526588"/>
                  </a:cubicBezTo>
                  <a:cubicBezTo>
                    <a:pt x="1609730" y="696303"/>
                    <a:pt x="1608885" y="804927"/>
                    <a:pt x="1628624" y="1036891"/>
                  </a:cubicBezTo>
                  <a:cubicBezTo>
                    <a:pt x="1648363" y="1268855"/>
                    <a:pt x="1633168" y="1377549"/>
                    <a:pt x="1628624" y="1628624"/>
                  </a:cubicBezTo>
                  <a:cubicBezTo>
                    <a:pt x="1389806" y="1630574"/>
                    <a:pt x="1211834" y="1654685"/>
                    <a:pt x="1085749" y="1628624"/>
                  </a:cubicBezTo>
                  <a:cubicBezTo>
                    <a:pt x="959665" y="1602563"/>
                    <a:pt x="776604" y="1649249"/>
                    <a:pt x="510302" y="1628624"/>
                  </a:cubicBezTo>
                  <a:cubicBezTo>
                    <a:pt x="244000" y="1607999"/>
                    <a:pt x="166590" y="1607420"/>
                    <a:pt x="0" y="1628624"/>
                  </a:cubicBezTo>
                  <a:cubicBezTo>
                    <a:pt x="-12356" y="1436984"/>
                    <a:pt x="-13302" y="1215884"/>
                    <a:pt x="0" y="1085749"/>
                  </a:cubicBezTo>
                  <a:cubicBezTo>
                    <a:pt x="13302" y="955614"/>
                    <a:pt x="-13586" y="773016"/>
                    <a:pt x="0" y="559161"/>
                  </a:cubicBezTo>
                  <a:cubicBezTo>
                    <a:pt x="13586" y="345306"/>
                    <a:pt x="-7478" y="150660"/>
                    <a:pt x="0" y="0"/>
                  </a:cubicBezTo>
                  <a:close/>
                </a:path>
              </a:pathLst>
            </a:custGeom>
            <a:noFill/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219033472">
                    <a:prstGeom prst="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/>
            </a:p>
          </p:txBody>
        </p:sp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BB9C2996-4CCA-90E3-8324-ABB102799714}"/>
                </a:ext>
              </a:extLst>
            </p:cNvPr>
            <p:cNvGrpSpPr/>
            <p:nvPr/>
          </p:nvGrpSpPr>
          <p:grpSpPr>
            <a:xfrm>
              <a:off x="2879946" y="1749495"/>
              <a:ext cx="1628624" cy="1628624"/>
              <a:chOff x="2879946" y="1749495"/>
              <a:chExt cx="1628624" cy="1628624"/>
            </a:xfrm>
          </p:grpSpPr>
          <p:cxnSp>
            <p:nvCxnSpPr>
              <p:cNvPr id="81" name="直接连接符 80">
                <a:extLst>
                  <a:ext uri="{FF2B5EF4-FFF2-40B4-BE49-F238E27FC236}">
                    <a16:creationId xmlns:a16="http://schemas.microsoft.com/office/drawing/2014/main" id="{8096BA22-F2AD-E2F1-5442-F25FAD7E65D2}"/>
                  </a:ext>
                </a:extLst>
              </p:cNvPr>
              <p:cNvCxnSpPr>
                <a:stCxn id="79" idx="1"/>
                <a:endCxn id="79" idx="3"/>
              </p:cNvCxnSpPr>
              <p:nvPr/>
            </p:nvCxnSpPr>
            <p:spPr>
              <a:xfrm>
                <a:off x="2879946" y="2563807"/>
                <a:ext cx="1628624" cy="0"/>
              </a:xfrm>
              <a:prstGeom prst="line">
                <a:avLst/>
              </a:prstGeom>
              <a:ln w="12700">
                <a:solidFill>
                  <a:schemeClr val="bg1">
                    <a:alpha val="27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直接连接符 81">
                <a:extLst>
                  <a:ext uri="{FF2B5EF4-FFF2-40B4-BE49-F238E27FC236}">
                    <a16:creationId xmlns:a16="http://schemas.microsoft.com/office/drawing/2014/main" id="{D1378B1E-FEC3-259F-0E11-A71E9A54583A}"/>
                  </a:ext>
                </a:extLst>
              </p:cNvPr>
              <p:cNvCxnSpPr>
                <a:stCxn id="79" idx="0"/>
                <a:endCxn id="79" idx="2"/>
              </p:cNvCxnSpPr>
              <p:nvPr/>
            </p:nvCxnSpPr>
            <p:spPr>
              <a:xfrm>
                <a:off x="3694258" y="1749495"/>
                <a:ext cx="0" cy="1628624"/>
              </a:xfrm>
              <a:prstGeom prst="line">
                <a:avLst/>
              </a:prstGeom>
              <a:ln w="12700">
                <a:solidFill>
                  <a:schemeClr val="bg1">
                    <a:alpha val="27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83" name="文本框 82">
            <a:extLst>
              <a:ext uri="{FF2B5EF4-FFF2-40B4-BE49-F238E27FC236}">
                <a16:creationId xmlns:a16="http://schemas.microsoft.com/office/drawing/2014/main" id="{070036A4-D6B1-A603-7E26-48EB3A8C05B1}"/>
              </a:ext>
            </a:extLst>
          </p:cNvPr>
          <p:cNvSpPr txBox="1"/>
          <p:nvPr/>
        </p:nvSpPr>
        <p:spPr>
          <a:xfrm>
            <a:off x="5634337" y="1052069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肆</a:t>
            </a:r>
            <a:endParaRPr lang="en-US" altLang="zh-CN" sz="6000" b="1" dirty="0">
              <a:blipFill dpi="0" rotWithShape="1">
                <a:blip r:embed="rId4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E036BA06-2585-E1A7-A472-F6A257589CCF}"/>
              </a:ext>
            </a:extLst>
          </p:cNvPr>
          <p:cNvSpPr/>
          <p:nvPr/>
        </p:nvSpPr>
        <p:spPr>
          <a:xfrm>
            <a:off x="0" y="4923848"/>
            <a:ext cx="12192000" cy="19341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34152">
                <a:moveTo>
                  <a:pt x="12192000" y="0"/>
                </a:moveTo>
                <a:lnTo>
                  <a:pt x="12192000" y="1934152"/>
                </a:lnTo>
                <a:lnTo>
                  <a:pt x="0" y="1934152"/>
                </a:lnTo>
                <a:lnTo>
                  <a:pt x="0" y="1528552"/>
                </a:lnTo>
                <a:lnTo>
                  <a:pt x="22318" y="1541097"/>
                </a:lnTo>
                <a:cubicBezTo>
                  <a:pt x="193130" y="1626839"/>
                  <a:pt x="407194" y="1679094"/>
                  <a:pt x="736600" y="1642052"/>
                </a:cubicBezTo>
                <a:cubicBezTo>
                  <a:pt x="1263650" y="1582785"/>
                  <a:pt x="2127250" y="1009169"/>
                  <a:pt x="2908300" y="1007052"/>
                </a:cubicBezTo>
                <a:cubicBezTo>
                  <a:pt x="3689350" y="1004935"/>
                  <a:pt x="3824817" y="1811385"/>
                  <a:pt x="5422901" y="1629352"/>
                </a:cubicBezTo>
                <a:cubicBezTo>
                  <a:pt x="6821223" y="1470073"/>
                  <a:pt x="9092224" y="863516"/>
                  <a:pt x="11472310" y="201049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14050B06-28AD-7417-D8F3-FCEFD33A68DC}"/>
              </a:ext>
            </a:extLst>
          </p:cNvPr>
          <p:cNvSpPr/>
          <p:nvPr/>
        </p:nvSpPr>
        <p:spPr>
          <a:xfrm>
            <a:off x="-228600" y="4726754"/>
            <a:ext cx="12623800" cy="24500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  <a:gd name="connsiteX0" fmla="*/ 2272668 w 12395200"/>
              <a:gd name="connsiteY0" fmla="*/ 1238 h 2450048"/>
              <a:gd name="connsiteX1" fmla="*/ 2463800 w 12395200"/>
              <a:gd name="connsiteY1" fmla="*/ 11648 h 2450048"/>
              <a:gd name="connsiteX2" fmla="*/ 5854700 w 12395200"/>
              <a:gd name="connsiteY2" fmla="*/ 1218148 h 2450048"/>
              <a:gd name="connsiteX3" fmla="*/ 8483600 w 12395200"/>
              <a:gd name="connsiteY3" fmla="*/ 786348 h 2450048"/>
              <a:gd name="connsiteX4" fmla="*/ 11447512 w 12395200"/>
              <a:gd name="connsiteY4" fmla="*/ 1033254 h 2450048"/>
              <a:gd name="connsiteX5" fmla="*/ 12192000 w 12395200"/>
              <a:gd name="connsiteY5" fmla="*/ 1132598 h 2450048"/>
              <a:gd name="connsiteX6" fmla="*/ 12395200 w 12395200"/>
              <a:gd name="connsiteY6" fmla="*/ 2450048 h 2450048"/>
              <a:gd name="connsiteX7" fmla="*/ 0 w 12395200"/>
              <a:gd name="connsiteY7" fmla="*/ 2030948 h 2450048"/>
              <a:gd name="connsiteX8" fmla="*/ 0 w 12395200"/>
              <a:gd name="connsiteY8" fmla="*/ 569296 h 2450048"/>
              <a:gd name="connsiteX9" fmla="*/ 11410 w 12395200"/>
              <a:gd name="connsiteY9" fmla="*/ 564234 h 2450048"/>
              <a:gd name="connsiteX10" fmla="*/ 2272668 w 12395200"/>
              <a:gd name="connsiteY10" fmla="*/ 1238 h 2450048"/>
              <a:gd name="connsiteX0" fmla="*/ 2501268 w 12623800"/>
              <a:gd name="connsiteY0" fmla="*/ 1238 h 2450048"/>
              <a:gd name="connsiteX1" fmla="*/ 2692400 w 12623800"/>
              <a:gd name="connsiteY1" fmla="*/ 11648 h 2450048"/>
              <a:gd name="connsiteX2" fmla="*/ 6083300 w 12623800"/>
              <a:gd name="connsiteY2" fmla="*/ 1218148 h 2450048"/>
              <a:gd name="connsiteX3" fmla="*/ 8712200 w 12623800"/>
              <a:gd name="connsiteY3" fmla="*/ 786348 h 2450048"/>
              <a:gd name="connsiteX4" fmla="*/ 11676112 w 12623800"/>
              <a:gd name="connsiteY4" fmla="*/ 1033254 h 2450048"/>
              <a:gd name="connsiteX5" fmla="*/ 12420600 w 12623800"/>
              <a:gd name="connsiteY5" fmla="*/ 1132598 h 2450048"/>
              <a:gd name="connsiteX6" fmla="*/ 12623800 w 12623800"/>
              <a:gd name="connsiteY6" fmla="*/ 2450048 h 2450048"/>
              <a:gd name="connsiteX7" fmla="*/ 0 w 12623800"/>
              <a:gd name="connsiteY7" fmla="*/ 2450048 h 2450048"/>
              <a:gd name="connsiteX8" fmla="*/ 228600 w 12623800"/>
              <a:gd name="connsiteY8" fmla="*/ 569296 h 2450048"/>
              <a:gd name="connsiteX9" fmla="*/ 240010 w 12623800"/>
              <a:gd name="connsiteY9" fmla="*/ 564234 h 2450048"/>
              <a:gd name="connsiteX10" fmla="*/ 2501268 w 12623800"/>
              <a:gd name="connsiteY10" fmla="*/ 1238 h 245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23800" h="2450048">
                <a:moveTo>
                  <a:pt x="2501268" y="1238"/>
                </a:moveTo>
                <a:cubicBezTo>
                  <a:pt x="2564408" y="2925"/>
                  <a:pt x="2628107" y="6357"/>
                  <a:pt x="2692400" y="11648"/>
                </a:cubicBezTo>
                <a:cubicBezTo>
                  <a:pt x="3721100" y="96315"/>
                  <a:pt x="5080000" y="1089031"/>
                  <a:pt x="6083300" y="1218148"/>
                </a:cubicBezTo>
                <a:cubicBezTo>
                  <a:pt x="7086600" y="1347265"/>
                  <a:pt x="7596717" y="792698"/>
                  <a:pt x="8712200" y="786348"/>
                </a:cubicBezTo>
                <a:cubicBezTo>
                  <a:pt x="9548812" y="781586"/>
                  <a:pt x="10587235" y="892909"/>
                  <a:pt x="11676112" y="1033254"/>
                </a:cubicBezTo>
                <a:lnTo>
                  <a:pt x="12420600" y="1132598"/>
                </a:lnTo>
                <a:lnTo>
                  <a:pt x="12623800" y="2450048"/>
                </a:lnTo>
                <a:lnTo>
                  <a:pt x="0" y="2450048"/>
                </a:lnTo>
                <a:lnTo>
                  <a:pt x="228600" y="569296"/>
                </a:lnTo>
                <a:lnTo>
                  <a:pt x="240010" y="564234"/>
                </a:lnTo>
                <a:cubicBezTo>
                  <a:pt x="953939" y="252119"/>
                  <a:pt x="1680443" y="-20696"/>
                  <a:pt x="2501268" y="1238"/>
                </a:cubicBezTo>
                <a:close/>
              </a:path>
            </a:pathLst>
          </a:custGeom>
          <a:noFill/>
          <a:ln w="12700" cap="flat" cmpd="sng" algn="ctr">
            <a:gradFill flip="none" rotWithShape="1">
              <a:gsLst>
                <a:gs pos="56000">
                  <a:srgbClr val="E6EFF8"/>
                </a:gs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72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71921D6E-8B9F-E3D5-BBC0-63C53C26B95A}"/>
              </a:ext>
            </a:extLst>
          </p:cNvPr>
          <p:cNvSpPr/>
          <p:nvPr/>
        </p:nvSpPr>
        <p:spPr>
          <a:xfrm>
            <a:off x="-457200" y="4734001"/>
            <a:ext cx="12852400" cy="22389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  <a:gd name="connsiteX0" fmla="*/ 12192000 w 12395200"/>
              <a:gd name="connsiteY0" fmla="*/ 0 h 2238952"/>
              <a:gd name="connsiteX1" fmla="*/ 12395200 w 12395200"/>
              <a:gd name="connsiteY1" fmla="*/ 2238952 h 2238952"/>
              <a:gd name="connsiteX2" fmla="*/ 0 w 12395200"/>
              <a:gd name="connsiteY2" fmla="*/ 1934152 h 2238952"/>
              <a:gd name="connsiteX3" fmla="*/ 0 w 12395200"/>
              <a:gd name="connsiteY3" fmla="*/ 1528552 h 2238952"/>
              <a:gd name="connsiteX4" fmla="*/ 22318 w 12395200"/>
              <a:gd name="connsiteY4" fmla="*/ 1541097 h 2238952"/>
              <a:gd name="connsiteX5" fmla="*/ 736600 w 12395200"/>
              <a:gd name="connsiteY5" fmla="*/ 1642052 h 2238952"/>
              <a:gd name="connsiteX6" fmla="*/ 2908300 w 12395200"/>
              <a:gd name="connsiteY6" fmla="*/ 1007052 h 2238952"/>
              <a:gd name="connsiteX7" fmla="*/ 5422901 w 12395200"/>
              <a:gd name="connsiteY7" fmla="*/ 1629352 h 2238952"/>
              <a:gd name="connsiteX8" fmla="*/ 11472310 w 12395200"/>
              <a:gd name="connsiteY8" fmla="*/ 201049 h 2238952"/>
              <a:gd name="connsiteX9" fmla="*/ 12192000 w 12395200"/>
              <a:gd name="connsiteY9" fmla="*/ 0 h 2238952"/>
              <a:gd name="connsiteX0" fmla="*/ 12649200 w 12852400"/>
              <a:gd name="connsiteY0" fmla="*/ 0 h 2238952"/>
              <a:gd name="connsiteX1" fmla="*/ 12852400 w 12852400"/>
              <a:gd name="connsiteY1" fmla="*/ 2238952 h 2238952"/>
              <a:gd name="connsiteX2" fmla="*/ 0 w 12852400"/>
              <a:gd name="connsiteY2" fmla="*/ 2150052 h 2238952"/>
              <a:gd name="connsiteX3" fmla="*/ 457200 w 12852400"/>
              <a:gd name="connsiteY3" fmla="*/ 1528552 h 2238952"/>
              <a:gd name="connsiteX4" fmla="*/ 479518 w 12852400"/>
              <a:gd name="connsiteY4" fmla="*/ 1541097 h 2238952"/>
              <a:gd name="connsiteX5" fmla="*/ 1193800 w 12852400"/>
              <a:gd name="connsiteY5" fmla="*/ 1642052 h 2238952"/>
              <a:gd name="connsiteX6" fmla="*/ 3365500 w 12852400"/>
              <a:gd name="connsiteY6" fmla="*/ 1007052 h 2238952"/>
              <a:gd name="connsiteX7" fmla="*/ 5880101 w 12852400"/>
              <a:gd name="connsiteY7" fmla="*/ 1629352 h 2238952"/>
              <a:gd name="connsiteX8" fmla="*/ 11929510 w 12852400"/>
              <a:gd name="connsiteY8" fmla="*/ 201049 h 2238952"/>
              <a:gd name="connsiteX9" fmla="*/ 12649200 w 12852400"/>
              <a:gd name="connsiteY9" fmla="*/ 0 h 223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52400" h="2238952">
                <a:moveTo>
                  <a:pt x="12649200" y="0"/>
                </a:moveTo>
                <a:lnTo>
                  <a:pt x="12852400" y="2238952"/>
                </a:lnTo>
                <a:lnTo>
                  <a:pt x="0" y="2150052"/>
                </a:lnTo>
                <a:lnTo>
                  <a:pt x="457200" y="1528552"/>
                </a:lnTo>
                <a:lnTo>
                  <a:pt x="479518" y="1541097"/>
                </a:lnTo>
                <a:cubicBezTo>
                  <a:pt x="650330" y="1626839"/>
                  <a:pt x="864394" y="1679094"/>
                  <a:pt x="1193800" y="1642052"/>
                </a:cubicBezTo>
                <a:cubicBezTo>
                  <a:pt x="1720850" y="1582785"/>
                  <a:pt x="2584450" y="1009169"/>
                  <a:pt x="3365500" y="1007052"/>
                </a:cubicBezTo>
                <a:cubicBezTo>
                  <a:pt x="4146550" y="1004935"/>
                  <a:pt x="4282017" y="1811385"/>
                  <a:pt x="5880101" y="1629352"/>
                </a:cubicBezTo>
                <a:cubicBezTo>
                  <a:pt x="7278423" y="1470073"/>
                  <a:pt x="9549424" y="863516"/>
                  <a:pt x="11929510" y="201049"/>
                </a:cubicBezTo>
                <a:lnTo>
                  <a:pt x="12649200" y="0"/>
                </a:lnTo>
                <a:close/>
              </a:path>
            </a:pathLst>
          </a:custGeom>
          <a:noFill/>
          <a:ln w="25400" cap="flat" cmpd="sng" algn="ctr">
            <a:gradFill flip="none" rotWithShape="1">
              <a:gsLst>
                <a:gs pos="4000">
                  <a:schemeClr val="accent1">
                    <a:lumMod val="5000"/>
                    <a:lumOff val="95000"/>
                    <a:alpha val="0"/>
                  </a:schemeClr>
                </a:gs>
                <a:gs pos="54000">
                  <a:schemeClr val="bg1"/>
                </a:gs>
                <a:gs pos="75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Freeform 44">
            <a:extLst>
              <a:ext uri="{FF2B5EF4-FFF2-40B4-BE49-F238E27FC236}">
                <a16:creationId xmlns:a16="http://schemas.microsoft.com/office/drawing/2014/main" id="{5B7ECB8C-30FF-41A5-008D-01678C3CEEE3}"/>
              </a:ext>
            </a:extLst>
          </p:cNvPr>
          <p:cNvSpPr>
            <a:spLocks noEditPoints="1"/>
          </p:cNvSpPr>
          <p:nvPr/>
        </p:nvSpPr>
        <p:spPr bwMode="auto">
          <a:xfrm rot="21340387">
            <a:off x="5880532" y="5099490"/>
            <a:ext cx="1201738" cy="841375"/>
          </a:xfrm>
          <a:custGeom>
            <a:avLst/>
            <a:gdLst>
              <a:gd name="T0" fmla="*/ 478 w 516"/>
              <a:gd name="T1" fmla="*/ 125 h 361"/>
              <a:gd name="T2" fmla="*/ 414 w 516"/>
              <a:gd name="T3" fmla="*/ 126 h 361"/>
              <a:gd name="T4" fmla="*/ 372 w 516"/>
              <a:gd name="T5" fmla="*/ 113 h 361"/>
              <a:gd name="T6" fmla="*/ 374 w 516"/>
              <a:gd name="T7" fmla="*/ 102 h 361"/>
              <a:gd name="T8" fmla="*/ 313 w 516"/>
              <a:gd name="T9" fmla="*/ 46 h 361"/>
              <a:gd name="T10" fmla="*/ 363 w 516"/>
              <a:gd name="T11" fmla="*/ 112 h 361"/>
              <a:gd name="T12" fmla="*/ 329 w 516"/>
              <a:gd name="T13" fmla="*/ 120 h 361"/>
              <a:gd name="T14" fmla="*/ 404 w 516"/>
              <a:gd name="T15" fmla="*/ 179 h 361"/>
              <a:gd name="T16" fmla="*/ 385 w 516"/>
              <a:gd name="T17" fmla="*/ 267 h 361"/>
              <a:gd name="T18" fmla="*/ 396 w 516"/>
              <a:gd name="T19" fmla="*/ 239 h 361"/>
              <a:gd name="T20" fmla="*/ 333 w 516"/>
              <a:gd name="T21" fmla="*/ 136 h 361"/>
              <a:gd name="T22" fmla="*/ 321 w 516"/>
              <a:gd name="T23" fmla="*/ 127 h 361"/>
              <a:gd name="T24" fmla="*/ 265 w 516"/>
              <a:gd name="T25" fmla="*/ 153 h 361"/>
              <a:gd name="T26" fmla="*/ 256 w 516"/>
              <a:gd name="T27" fmla="*/ 140 h 361"/>
              <a:gd name="T28" fmla="*/ 239 w 516"/>
              <a:gd name="T29" fmla="*/ 147 h 361"/>
              <a:gd name="T30" fmla="*/ 232 w 516"/>
              <a:gd name="T31" fmla="*/ 162 h 361"/>
              <a:gd name="T32" fmla="*/ 165 w 516"/>
              <a:gd name="T33" fmla="*/ 157 h 361"/>
              <a:gd name="T34" fmla="*/ 176 w 516"/>
              <a:gd name="T35" fmla="*/ 78 h 361"/>
              <a:gd name="T36" fmla="*/ 217 w 516"/>
              <a:gd name="T37" fmla="*/ 91 h 361"/>
              <a:gd name="T38" fmla="*/ 216 w 516"/>
              <a:gd name="T39" fmla="*/ 69 h 361"/>
              <a:gd name="T40" fmla="*/ 214 w 516"/>
              <a:gd name="T41" fmla="*/ 48 h 361"/>
              <a:gd name="T42" fmla="*/ 164 w 516"/>
              <a:gd name="T43" fmla="*/ 65 h 361"/>
              <a:gd name="T44" fmla="*/ 73 w 516"/>
              <a:gd name="T45" fmla="*/ 105 h 361"/>
              <a:gd name="T46" fmla="*/ 14 w 516"/>
              <a:gd name="T47" fmla="*/ 109 h 361"/>
              <a:gd name="T48" fmla="*/ 23 w 516"/>
              <a:gd name="T49" fmla="*/ 132 h 361"/>
              <a:gd name="T50" fmla="*/ 58 w 516"/>
              <a:gd name="T51" fmla="*/ 117 h 361"/>
              <a:gd name="T52" fmla="*/ 71 w 516"/>
              <a:gd name="T53" fmla="*/ 117 h 361"/>
              <a:gd name="T54" fmla="*/ 111 w 516"/>
              <a:gd name="T55" fmla="*/ 185 h 361"/>
              <a:gd name="T56" fmla="*/ 48 w 516"/>
              <a:gd name="T57" fmla="*/ 157 h 361"/>
              <a:gd name="T58" fmla="*/ 31 w 516"/>
              <a:gd name="T59" fmla="*/ 179 h 361"/>
              <a:gd name="T60" fmla="*/ 29 w 516"/>
              <a:gd name="T61" fmla="*/ 197 h 361"/>
              <a:gd name="T62" fmla="*/ 109 w 516"/>
              <a:gd name="T63" fmla="*/ 193 h 361"/>
              <a:gd name="T64" fmla="*/ 146 w 516"/>
              <a:gd name="T65" fmla="*/ 287 h 361"/>
              <a:gd name="T66" fmla="*/ 123 w 516"/>
              <a:gd name="T67" fmla="*/ 351 h 361"/>
              <a:gd name="T68" fmla="*/ 154 w 516"/>
              <a:gd name="T69" fmla="*/ 285 h 361"/>
              <a:gd name="T70" fmla="*/ 204 w 516"/>
              <a:gd name="T71" fmla="*/ 356 h 361"/>
              <a:gd name="T72" fmla="*/ 227 w 516"/>
              <a:gd name="T73" fmla="*/ 329 h 361"/>
              <a:gd name="T74" fmla="*/ 227 w 516"/>
              <a:gd name="T75" fmla="*/ 256 h 361"/>
              <a:gd name="T76" fmla="*/ 243 w 516"/>
              <a:gd name="T77" fmla="*/ 171 h 361"/>
              <a:gd name="T78" fmla="*/ 270 w 516"/>
              <a:gd name="T79" fmla="*/ 164 h 361"/>
              <a:gd name="T80" fmla="*/ 324 w 516"/>
              <a:gd name="T81" fmla="*/ 142 h 361"/>
              <a:gd name="T82" fmla="*/ 354 w 516"/>
              <a:gd name="T83" fmla="*/ 299 h 361"/>
              <a:gd name="T84" fmla="*/ 349 w 516"/>
              <a:gd name="T85" fmla="*/ 317 h 361"/>
              <a:gd name="T86" fmla="*/ 349 w 516"/>
              <a:gd name="T87" fmla="*/ 334 h 361"/>
              <a:gd name="T88" fmla="*/ 361 w 516"/>
              <a:gd name="T89" fmla="*/ 300 h 361"/>
              <a:gd name="T90" fmla="*/ 393 w 516"/>
              <a:gd name="T91" fmla="*/ 293 h 361"/>
              <a:gd name="T92" fmla="*/ 398 w 516"/>
              <a:gd name="T93" fmla="*/ 332 h 361"/>
              <a:gd name="T94" fmla="*/ 400 w 516"/>
              <a:gd name="T95" fmla="*/ 316 h 361"/>
              <a:gd name="T96" fmla="*/ 399 w 516"/>
              <a:gd name="T97" fmla="*/ 292 h 361"/>
              <a:gd name="T98" fmla="*/ 415 w 516"/>
              <a:gd name="T99" fmla="*/ 131 h 361"/>
              <a:gd name="T100" fmla="*/ 492 w 516"/>
              <a:gd name="T101" fmla="*/ 150 h 361"/>
              <a:gd name="T102" fmla="*/ 500 w 516"/>
              <a:gd name="T103" fmla="*/ 126 h 361"/>
              <a:gd name="T104" fmla="*/ 499 w 516"/>
              <a:gd name="T105" fmla="*/ 125 h 361"/>
              <a:gd name="T106" fmla="*/ 503 w 516"/>
              <a:gd name="T107" fmla="*/ 108 h 361"/>
              <a:gd name="T108" fmla="*/ 356 w 516"/>
              <a:gd name="T109" fmla="*/ 24 h 361"/>
              <a:gd name="T110" fmla="*/ 354 w 516"/>
              <a:gd name="T111" fmla="*/ 89 h 361"/>
              <a:gd name="T112" fmla="*/ 137 w 516"/>
              <a:gd name="T113" fmla="*/ 71 h 361"/>
              <a:gd name="T114" fmla="*/ 85 w 516"/>
              <a:gd name="T115" fmla="*/ 120 h 361"/>
              <a:gd name="T116" fmla="*/ 120 w 516"/>
              <a:gd name="T117" fmla="*/ 179 h 361"/>
              <a:gd name="T118" fmla="*/ 156 w 516"/>
              <a:gd name="T119" fmla="*/ 166 h 361"/>
              <a:gd name="T120" fmla="*/ 373 w 516"/>
              <a:gd name="T121" fmla="*/ 263 h 361"/>
              <a:gd name="T122" fmla="*/ 339 w 516"/>
              <a:gd name="T123" fmla="*/ 238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6" h="361">
                <a:moveTo>
                  <a:pt x="503" y="108"/>
                </a:moveTo>
                <a:cubicBezTo>
                  <a:pt x="495" y="112"/>
                  <a:pt x="488" y="116"/>
                  <a:pt x="481" y="121"/>
                </a:cubicBezTo>
                <a:cubicBezTo>
                  <a:pt x="479" y="122"/>
                  <a:pt x="478" y="123"/>
                  <a:pt x="478" y="125"/>
                </a:cubicBezTo>
                <a:cubicBezTo>
                  <a:pt x="477" y="125"/>
                  <a:pt x="477" y="125"/>
                  <a:pt x="476" y="125"/>
                </a:cubicBezTo>
                <a:cubicBezTo>
                  <a:pt x="456" y="127"/>
                  <a:pt x="437" y="128"/>
                  <a:pt x="416" y="125"/>
                </a:cubicBezTo>
                <a:cubicBezTo>
                  <a:pt x="416" y="125"/>
                  <a:pt x="415" y="125"/>
                  <a:pt x="414" y="126"/>
                </a:cubicBezTo>
                <a:cubicBezTo>
                  <a:pt x="414" y="124"/>
                  <a:pt x="414" y="122"/>
                  <a:pt x="414" y="121"/>
                </a:cubicBezTo>
                <a:cubicBezTo>
                  <a:pt x="414" y="118"/>
                  <a:pt x="413" y="116"/>
                  <a:pt x="410" y="115"/>
                </a:cubicBezTo>
                <a:cubicBezTo>
                  <a:pt x="397" y="113"/>
                  <a:pt x="385" y="113"/>
                  <a:pt x="372" y="113"/>
                </a:cubicBezTo>
                <a:cubicBezTo>
                  <a:pt x="372" y="111"/>
                  <a:pt x="372" y="110"/>
                  <a:pt x="373" y="109"/>
                </a:cubicBezTo>
                <a:cubicBezTo>
                  <a:pt x="373" y="108"/>
                  <a:pt x="373" y="108"/>
                  <a:pt x="373" y="108"/>
                </a:cubicBezTo>
                <a:cubicBezTo>
                  <a:pt x="374" y="106"/>
                  <a:pt x="374" y="104"/>
                  <a:pt x="374" y="102"/>
                </a:cubicBezTo>
                <a:cubicBezTo>
                  <a:pt x="396" y="96"/>
                  <a:pt x="413" y="77"/>
                  <a:pt x="409" y="51"/>
                </a:cubicBezTo>
                <a:cubicBezTo>
                  <a:pt x="406" y="28"/>
                  <a:pt x="378" y="0"/>
                  <a:pt x="354" y="11"/>
                </a:cubicBezTo>
                <a:cubicBezTo>
                  <a:pt x="336" y="12"/>
                  <a:pt x="319" y="28"/>
                  <a:pt x="313" y="46"/>
                </a:cubicBezTo>
                <a:cubicBezTo>
                  <a:pt x="304" y="75"/>
                  <a:pt x="323" y="101"/>
                  <a:pt x="351" y="104"/>
                </a:cubicBezTo>
                <a:cubicBezTo>
                  <a:pt x="356" y="104"/>
                  <a:pt x="360" y="104"/>
                  <a:pt x="364" y="104"/>
                </a:cubicBezTo>
                <a:cubicBezTo>
                  <a:pt x="364" y="107"/>
                  <a:pt x="363" y="109"/>
                  <a:pt x="363" y="112"/>
                </a:cubicBezTo>
                <a:cubicBezTo>
                  <a:pt x="363" y="112"/>
                  <a:pt x="363" y="113"/>
                  <a:pt x="364" y="113"/>
                </a:cubicBezTo>
                <a:cubicBezTo>
                  <a:pt x="353" y="113"/>
                  <a:pt x="341" y="113"/>
                  <a:pt x="330" y="112"/>
                </a:cubicBezTo>
                <a:cubicBezTo>
                  <a:pt x="326" y="112"/>
                  <a:pt x="325" y="119"/>
                  <a:pt x="329" y="120"/>
                </a:cubicBezTo>
                <a:cubicBezTo>
                  <a:pt x="344" y="123"/>
                  <a:pt x="359" y="124"/>
                  <a:pt x="374" y="124"/>
                </a:cubicBezTo>
                <a:cubicBezTo>
                  <a:pt x="391" y="124"/>
                  <a:pt x="403" y="125"/>
                  <a:pt x="404" y="144"/>
                </a:cubicBezTo>
                <a:cubicBezTo>
                  <a:pt x="405" y="156"/>
                  <a:pt x="404" y="167"/>
                  <a:pt x="404" y="179"/>
                </a:cubicBezTo>
                <a:cubicBezTo>
                  <a:pt x="404" y="202"/>
                  <a:pt x="404" y="226"/>
                  <a:pt x="404" y="249"/>
                </a:cubicBezTo>
                <a:cubicBezTo>
                  <a:pt x="405" y="275"/>
                  <a:pt x="410" y="279"/>
                  <a:pt x="385" y="282"/>
                </a:cubicBezTo>
                <a:cubicBezTo>
                  <a:pt x="385" y="277"/>
                  <a:pt x="385" y="272"/>
                  <a:pt x="385" y="267"/>
                </a:cubicBezTo>
                <a:cubicBezTo>
                  <a:pt x="385" y="258"/>
                  <a:pt x="386" y="247"/>
                  <a:pt x="383" y="239"/>
                </a:cubicBezTo>
                <a:cubicBezTo>
                  <a:pt x="383" y="239"/>
                  <a:pt x="383" y="239"/>
                  <a:pt x="383" y="239"/>
                </a:cubicBezTo>
                <a:cubicBezTo>
                  <a:pt x="388" y="239"/>
                  <a:pt x="392" y="239"/>
                  <a:pt x="396" y="239"/>
                </a:cubicBezTo>
                <a:cubicBezTo>
                  <a:pt x="404" y="239"/>
                  <a:pt x="404" y="227"/>
                  <a:pt x="396" y="227"/>
                </a:cubicBezTo>
                <a:cubicBezTo>
                  <a:pt x="377" y="226"/>
                  <a:pt x="358" y="228"/>
                  <a:pt x="339" y="232"/>
                </a:cubicBezTo>
                <a:cubicBezTo>
                  <a:pt x="339" y="199"/>
                  <a:pt x="341" y="167"/>
                  <a:pt x="333" y="136"/>
                </a:cubicBezTo>
                <a:cubicBezTo>
                  <a:pt x="335" y="133"/>
                  <a:pt x="334" y="128"/>
                  <a:pt x="331" y="127"/>
                </a:cubicBezTo>
                <a:cubicBezTo>
                  <a:pt x="330" y="126"/>
                  <a:pt x="330" y="125"/>
                  <a:pt x="330" y="125"/>
                </a:cubicBezTo>
                <a:cubicBezTo>
                  <a:pt x="328" y="119"/>
                  <a:pt x="320" y="121"/>
                  <a:pt x="321" y="127"/>
                </a:cubicBezTo>
                <a:cubicBezTo>
                  <a:pt x="321" y="127"/>
                  <a:pt x="321" y="128"/>
                  <a:pt x="321" y="128"/>
                </a:cubicBezTo>
                <a:cubicBezTo>
                  <a:pt x="313" y="130"/>
                  <a:pt x="304" y="135"/>
                  <a:pt x="296" y="139"/>
                </a:cubicBezTo>
                <a:cubicBezTo>
                  <a:pt x="285" y="144"/>
                  <a:pt x="275" y="148"/>
                  <a:pt x="265" y="153"/>
                </a:cubicBezTo>
                <a:cubicBezTo>
                  <a:pt x="264" y="152"/>
                  <a:pt x="262" y="151"/>
                  <a:pt x="260" y="151"/>
                </a:cubicBezTo>
                <a:cubicBezTo>
                  <a:pt x="259" y="151"/>
                  <a:pt x="258" y="151"/>
                  <a:pt x="257" y="151"/>
                </a:cubicBezTo>
                <a:cubicBezTo>
                  <a:pt x="257" y="147"/>
                  <a:pt x="256" y="144"/>
                  <a:pt x="256" y="140"/>
                </a:cubicBezTo>
                <a:cubicBezTo>
                  <a:pt x="256" y="132"/>
                  <a:pt x="244" y="132"/>
                  <a:pt x="244" y="140"/>
                </a:cubicBezTo>
                <a:cubicBezTo>
                  <a:pt x="244" y="143"/>
                  <a:pt x="242" y="146"/>
                  <a:pt x="241" y="148"/>
                </a:cubicBezTo>
                <a:cubicBezTo>
                  <a:pt x="240" y="148"/>
                  <a:pt x="239" y="147"/>
                  <a:pt x="239" y="147"/>
                </a:cubicBezTo>
                <a:cubicBezTo>
                  <a:pt x="235" y="147"/>
                  <a:pt x="234" y="152"/>
                  <a:pt x="237" y="153"/>
                </a:cubicBezTo>
                <a:cubicBezTo>
                  <a:pt x="237" y="154"/>
                  <a:pt x="237" y="155"/>
                  <a:pt x="237" y="156"/>
                </a:cubicBezTo>
                <a:cubicBezTo>
                  <a:pt x="234" y="157"/>
                  <a:pt x="232" y="160"/>
                  <a:pt x="232" y="162"/>
                </a:cubicBezTo>
                <a:cubicBezTo>
                  <a:pt x="223" y="163"/>
                  <a:pt x="215" y="164"/>
                  <a:pt x="206" y="165"/>
                </a:cubicBezTo>
                <a:cubicBezTo>
                  <a:pt x="195" y="166"/>
                  <a:pt x="183" y="167"/>
                  <a:pt x="172" y="167"/>
                </a:cubicBezTo>
                <a:cubicBezTo>
                  <a:pt x="170" y="164"/>
                  <a:pt x="167" y="160"/>
                  <a:pt x="165" y="157"/>
                </a:cubicBezTo>
                <a:cubicBezTo>
                  <a:pt x="165" y="157"/>
                  <a:pt x="165" y="157"/>
                  <a:pt x="165" y="156"/>
                </a:cubicBezTo>
                <a:cubicBezTo>
                  <a:pt x="181" y="134"/>
                  <a:pt x="186" y="100"/>
                  <a:pt x="175" y="78"/>
                </a:cubicBezTo>
                <a:cubicBezTo>
                  <a:pt x="175" y="78"/>
                  <a:pt x="175" y="78"/>
                  <a:pt x="176" y="78"/>
                </a:cubicBezTo>
                <a:cubicBezTo>
                  <a:pt x="176" y="79"/>
                  <a:pt x="177" y="79"/>
                  <a:pt x="178" y="79"/>
                </a:cubicBezTo>
                <a:cubicBezTo>
                  <a:pt x="185" y="80"/>
                  <a:pt x="192" y="81"/>
                  <a:pt x="199" y="83"/>
                </a:cubicBezTo>
                <a:cubicBezTo>
                  <a:pt x="205" y="85"/>
                  <a:pt x="211" y="88"/>
                  <a:pt x="217" y="91"/>
                </a:cubicBezTo>
                <a:cubicBezTo>
                  <a:pt x="223" y="93"/>
                  <a:pt x="227" y="84"/>
                  <a:pt x="223" y="80"/>
                </a:cubicBezTo>
                <a:cubicBezTo>
                  <a:pt x="219" y="76"/>
                  <a:pt x="214" y="73"/>
                  <a:pt x="209" y="71"/>
                </a:cubicBezTo>
                <a:cubicBezTo>
                  <a:pt x="211" y="70"/>
                  <a:pt x="213" y="70"/>
                  <a:pt x="216" y="69"/>
                </a:cubicBezTo>
                <a:cubicBezTo>
                  <a:pt x="223" y="67"/>
                  <a:pt x="221" y="55"/>
                  <a:pt x="214" y="56"/>
                </a:cubicBezTo>
                <a:cubicBezTo>
                  <a:pt x="210" y="56"/>
                  <a:pt x="206" y="56"/>
                  <a:pt x="202" y="57"/>
                </a:cubicBezTo>
                <a:cubicBezTo>
                  <a:pt x="206" y="54"/>
                  <a:pt x="210" y="51"/>
                  <a:pt x="214" y="48"/>
                </a:cubicBezTo>
                <a:cubicBezTo>
                  <a:pt x="220" y="44"/>
                  <a:pt x="217" y="35"/>
                  <a:pt x="210" y="37"/>
                </a:cubicBezTo>
                <a:cubicBezTo>
                  <a:pt x="192" y="40"/>
                  <a:pt x="173" y="48"/>
                  <a:pt x="164" y="65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57" y="61"/>
                  <a:pt x="149" y="58"/>
                  <a:pt x="138" y="59"/>
                </a:cubicBezTo>
                <a:cubicBezTo>
                  <a:pt x="136" y="59"/>
                  <a:pt x="135" y="60"/>
                  <a:pt x="134" y="61"/>
                </a:cubicBezTo>
                <a:cubicBezTo>
                  <a:pt x="105" y="51"/>
                  <a:pt x="79" y="77"/>
                  <a:pt x="73" y="105"/>
                </a:cubicBezTo>
                <a:cubicBezTo>
                  <a:pt x="56" y="86"/>
                  <a:pt x="27" y="80"/>
                  <a:pt x="6" y="95"/>
                </a:cubicBezTo>
                <a:cubicBezTo>
                  <a:pt x="0" y="99"/>
                  <a:pt x="2" y="109"/>
                  <a:pt x="9" y="109"/>
                </a:cubicBezTo>
                <a:cubicBezTo>
                  <a:pt x="11" y="109"/>
                  <a:pt x="12" y="109"/>
                  <a:pt x="14" y="109"/>
                </a:cubicBezTo>
                <a:cubicBezTo>
                  <a:pt x="9" y="111"/>
                  <a:pt x="11" y="119"/>
                  <a:pt x="17" y="119"/>
                </a:cubicBezTo>
                <a:cubicBezTo>
                  <a:pt x="23" y="119"/>
                  <a:pt x="29" y="119"/>
                  <a:pt x="35" y="118"/>
                </a:cubicBezTo>
                <a:cubicBezTo>
                  <a:pt x="31" y="122"/>
                  <a:pt x="27" y="127"/>
                  <a:pt x="23" y="132"/>
                </a:cubicBezTo>
                <a:cubicBezTo>
                  <a:pt x="19" y="139"/>
                  <a:pt x="28" y="145"/>
                  <a:pt x="33" y="140"/>
                </a:cubicBezTo>
                <a:cubicBezTo>
                  <a:pt x="41" y="133"/>
                  <a:pt x="51" y="128"/>
                  <a:pt x="57" y="118"/>
                </a:cubicBezTo>
                <a:cubicBezTo>
                  <a:pt x="57" y="118"/>
                  <a:pt x="58" y="118"/>
                  <a:pt x="58" y="117"/>
                </a:cubicBezTo>
                <a:cubicBezTo>
                  <a:pt x="60" y="116"/>
                  <a:pt x="62" y="115"/>
                  <a:pt x="64" y="114"/>
                </a:cubicBezTo>
                <a:cubicBezTo>
                  <a:pt x="65" y="115"/>
                  <a:pt x="65" y="115"/>
                  <a:pt x="66" y="116"/>
                </a:cubicBezTo>
                <a:cubicBezTo>
                  <a:pt x="67" y="117"/>
                  <a:pt x="69" y="118"/>
                  <a:pt x="71" y="117"/>
                </a:cubicBezTo>
                <a:cubicBezTo>
                  <a:pt x="71" y="144"/>
                  <a:pt x="89" y="170"/>
                  <a:pt x="115" y="176"/>
                </a:cubicBezTo>
                <a:cubicBezTo>
                  <a:pt x="114" y="177"/>
                  <a:pt x="113" y="177"/>
                  <a:pt x="113" y="178"/>
                </a:cubicBezTo>
                <a:cubicBezTo>
                  <a:pt x="112" y="181"/>
                  <a:pt x="112" y="183"/>
                  <a:pt x="111" y="185"/>
                </a:cubicBezTo>
                <a:cubicBezTo>
                  <a:pt x="111" y="185"/>
                  <a:pt x="111" y="185"/>
                  <a:pt x="110" y="185"/>
                </a:cubicBezTo>
                <a:cubicBezTo>
                  <a:pt x="92" y="181"/>
                  <a:pt x="73" y="176"/>
                  <a:pt x="56" y="180"/>
                </a:cubicBezTo>
                <a:cubicBezTo>
                  <a:pt x="55" y="172"/>
                  <a:pt x="53" y="164"/>
                  <a:pt x="48" y="157"/>
                </a:cubicBezTo>
                <a:cubicBezTo>
                  <a:pt x="44" y="152"/>
                  <a:pt x="36" y="157"/>
                  <a:pt x="39" y="162"/>
                </a:cubicBezTo>
                <a:cubicBezTo>
                  <a:pt x="42" y="167"/>
                  <a:pt x="44" y="172"/>
                  <a:pt x="45" y="177"/>
                </a:cubicBezTo>
                <a:cubicBezTo>
                  <a:pt x="40" y="178"/>
                  <a:pt x="36" y="179"/>
                  <a:pt x="31" y="179"/>
                </a:cubicBezTo>
                <a:cubicBezTo>
                  <a:pt x="25" y="179"/>
                  <a:pt x="24" y="190"/>
                  <a:pt x="31" y="189"/>
                </a:cubicBezTo>
                <a:cubicBezTo>
                  <a:pt x="33" y="189"/>
                  <a:pt x="35" y="189"/>
                  <a:pt x="37" y="189"/>
                </a:cubicBezTo>
                <a:cubicBezTo>
                  <a:pt x="34" y="191"/>
                  <a:pt x="32" y="194"/>
                  <a:pt x="29" y="197"/>
                </a:cubicBezTo>
                <a:cubicBezTo>
                  <a:pt x="24" y="203"/>
                  <a:pt x="32" y="211"/>
                  <a:pt x="38" y="206"/>
                </a:cubicBezTo>
                <a:cubicBezTo>
                  <a:pt x="60" y="187"/>
                  <a:pt x="83" y="193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3" y="223"/>
                  <a:pt x="102" y="254"/>
                  <a:pt x="98" y="284"/>
                </a:cubicBezTo>
                <a:cubicBezTo>
                  <a:pt x="97" y="289"/>
                  <a:pt x="99" y="293"/>
                  <a:pt x="104" y="293"/>
                </a:cubicBezTo>
                <a:cubicBezTo>
                  <a:pt x="118" y="293"/>
                  <a:pt x="132" y="290"/>
                  <a:pt x="146" y="287"/>
                </a:cubicBezTo>
                <a:cubicBezTo>
                  <a:pt x="143" y="304"/>
                  <a:pt x="140" y="319"/>
                  <a:pt x="135" y="335"/>
                </a:cubicBezTo>
                <a:cubicBezTo>
                  <a:pt x="126" y="334"/>
                  <a:pt x="114" y="333"/>
                  <a:pt x="117" y="345"/>
                </a:cubicBezTo>
                <a:cubicBezTo>
                  <a:pt x="118" y="348"/>
                  <a:pt x="120" y="350"/>
                  <a:pt x="123" y="351"/>
                </a:cubicBezTo>
                <a:cubicBezTo>
                  <a:pt x="129" y="353"/>
                  <a:pt x="135" y="353"/>
                  <a:pt x="141" y="353"/>
                </a:cubicBezTo>
                <a:cubicBezTo>
                  <a:pt x="146" y="353"/>
                  <a:pt x="149" y="349"/>
                  <a:pt x="149" y="345"/>
                </a:cubicBezTo>
                <a:cubicBezTo>
                  <a:pt x="151" y="325"/>
                  <a:pt x="153" y="305"/>
                  <a:pt x="154" y="285"/>
                </a:cubicBezTo>
                <a:cubicBezTo>
                  <a:pt x="159" y="283"/>
                  <a:pt x="164" y="282"/>
                  <a:pt x="170" y="280"/>
                </a:cubicBezTo>
                <a:cubicBezTo>
                  <a:pt x="170" y="280"/>
                  <a:pt x="170" y="280"/>
                  <a:pt x="170" y="280"/>
                </a:cubicBezTo>
                <a:cubicBezTo>
                  <a:pt x="180" y="306"/>
                  <a:pt x="193" y="331"/>
                  <a:pt x="204" y="356"/>
                </a:cubicBezTo>
                <a:cubicBezTo>
                  <a:pt x="207" y="361"/>
                  <a:pt x="213" y="361"/>
                  <a:pt x="217" y="358"/>
                </a:cubicBezTo>
                <a:cubicBezTo>
                  <a:pt x="224" y="352"/>
                  <a:pt x="232" y="347"/>
                  <a:pt x="239" y="341"/>
                </a:cubicBezTo>
                <a:cubicBezTo>
                  <a:pt x="248" y="334"/>
                  <a:pt x="235" y="320"/>
                  <a:pt x="227" y="329"/>
                </a:cubicBezTo>
                <a:cubicBezTo>
                  <a:pt x="223" y="333"/>
                  <a:pt x="218" y="336"/>
                  <a:pt x="214" y="339"/>
                </a:cubicBezTo>
                <a:cubicBezTo>
                  <a:pt x="204" y="318"/>
                  <a:pt x="195" y="294"/>
                  <a:pt x="180" y="277"/>
                </a:cubicBezTo>
                <a:cubicBezTo>
                  <a:pt x="196" y="270"/>
                  <a:pt x="212" y="263"/>
                  <a:pt x="227" y="256"/>
                </a:cubicBezTo>
                <a:cubicBezTo>
                  <a:pt x="230" y="254"/>
                  <a:pt x="232" y="249"/>
                  <a:pt x="230" y="246"/>
                </a:cubicBezTo>
                <a:cubicBezTo>
                  <a:pt x="214" y="222"/>
                  <a:pt x="195" y="201"/>
                  <a:pt x="179" y="177"/>
                </a:cubicBezTo>
                <a:cubicBezTo>
                  <a:pt x="200" y="179"/>
                  <a:pt x="225" y="181"/>
                  <a:pt x="243" y="171"/>
                </a:cubicBezTo>
                <a:cubicBezTo>
                  <a:pt x="244" y="170"/>
                  <a:pt x="244" y="169"/>
                  <a:pt x="244" y="168"/>
                </a:cubicBezTo>
                <a:cubicBezTo>
                  <a:pt x="249" y="168"/>
                  <a:pt x="253" y="168"/>
                  <a:pt x="256" y="168"/>
                </a:cubicBezTo>
                <a:cubicBezTo>
                  <a:pt x="261" y="168"/>
                  <a:pt x="267" y="167"/>
                  <a:pt x="270" y="164"/>
                </a:cubicBezTo>
                <a:cubicBezTo>
                  <a:pt x="272" y="163"/>
                  <a:pt x="273" y="161"/>
                  <a:pt x="273" y="160"/>
                </a:cubicBezTo>
                <a:cubicBezTo>
                  <a:pt x="281" y="158"/>
                  <a:pt x="288" y="155"/>
                  <a:pt x="296" y="153"/>
                </a:cubicBezTo>
                <a:cubicBezTo>
                  <a:pt x="305" y="150"/>
                  <a:pt x="315" y="147"/>
                  <a:pt x="324" y="142"/>
                </a:cubicBezTo>
                <a:cubicBezTo>
                  <a:pt x="332" y="192"/>
                  <a:pt x="323" y="243"/>
                  <a:pt x="332" y="293"/>
                </a:cubicBezTo>
                <a:cubicBezTo>
                  <a:pt x="333" y="297"/>
                  <a:pt x="338" y="298"/>
                  <a:pt x="341" y="296"/>
                </a:cubicBezTo>
                <a:cubicBezTo>
                  <a:pt x="345" y="297"/>
                  <a:pt x="350" y="298"/>
                  <a:pt x="354" y="299"/>
                </a:cubicBezTo>
                <a:cubicBezTo>
                  <a:pt x="354" y="299"/>
                  <a:pt x="354" y="300"/>
                  <a:pt x="355" y="300"/>
                </a:cubicBezTo>
                <a:cubicBezTo>
                  <a:pt x="358" y="305"/>
                  <a:pt x="358" y="311"/>
                  <a:pt x="358" y="317"/>
                </a:cubicBezTo>
                <a:cubicBezTo>
                  <a:pt x="355" y="317"/>
                  <a:pt x="352" y="317"/>
                  <a:pt x="349" y="317"/>
                </a:cubicBezTo>
                <a:cubicBezTo>
                  <a:pt x="344" y="316"/>
                  <a:pt x="340" y="316"/>
                  <a:pt x="335" y="319"/>
                </a:cubicBezTo>
                <a:cubicBezTo>
                  <a:pt x="332" y="322"/>
                  <a:pt x="332" y="328"/>
                  <a:pt x="335" y="331"/>
                </a:cubicBezTo>
                <a:cubicBezTo>
                  <a:pt x="340" y="334"/>
                  <a:pt x="344" y="334"/>
                  <a:pt x="349" y="334"/>
                </a:cubicBezTo>
                <a:cubicBezTo>
                  <a:pt x="354" y="333"/>
                  <a:pt x="359" y="333"/>
                  <a:pt x="364" y="333"/>
                </a:cubicBezTo>
                <a:cubicBezTo>
                  <a:pt x="371" y="331"/>
                  <a:pt x="371" y="322"/>
                  <a:pt x="366" y="319"/>
                </a:cubicBezTo>
                <a:cubicBezTo>
                  <a:pt x="365" y="312"/>
                  <a:pt x="364" y="306"/>
                  <a:pt x="361" y="300"/>
                </a:cubicBezTo>
                <a:cubicBezTo>
                  <a:pt x="367" y="300"/>
                  <a:pt x="373" y="300"/>
                  <a:pt x="379" y="299"/>
                </a:cubicBezTo>
                <a:cubicBezTo>
                  <a:pt x="382" y="299"/>
                  <a:pt x="384" y="297"/>
                  <a:pt x="384" y="294"/>
                </a:cubicBezTo>
                <a:cubicBezTo>
                  <a:pt x="387" y="294"/>
                  <a:pt x="390" y="294"/>
                  <a:pt x="393" y="293"/>
                </a:cubicBezTo>
                <a:cubicBezTo>
                  <a:pt x="390" y="302"/>
                  <a:pt x="392" y="312"/>
                  <a:pt x="391" y="321"/>
                </a:cubicBezTo>
                <a:cubicBezTo>
                  <a:pt x="390" y="321"/>
                  <a:pt x="390" y="322"/>
                  <a:pt x="390" y="323"/>
                </a:cubicBezTo>
                <a:cubicBezTo>
                  <a:pt x="388" y="328"/>
                  <a:pt x="393" y="333"/>
                  <a:pt x="398" y="332"/>
                </a:cubicBezTo>
                <a:cubicBezTo>
                  <a:pt x="404" y="330"/>
                  <a:pt x="413" y="330"/>
                  <a:pt x="418" y="325"/>
                </a:cubicBezTo>
                <a:cubicBezTo>
                  <a:pt x="421" y="320"/>
                  <a:pt x="419" y="314"/>
                  <a:pt x="413" y="314"/>
                </a:cubicBezTo>
                <a:cubicBezTo>
                  <a:pt x="409" y="313"/>
                  <a:pt x="405" y="315"/>
                  <a:pt x="400" y="316"/>
                </a:cubicBezTo>
                <a:cubicBezTo>
                  <a:pt x="400" y="314"/>
                  <a:pt x="400" y="312"/>
                  <a:pt x="400" y="310"/>
                </a:cubicBezTo>
                <a:cubicBezTo>
                  <a:pt x="399" y="305"/>
                  <a:pt x="398" y="300"/>
                  <a:pt x="399" y="294"/>
                </a:cubicBezTo>
                <a:cubicBezTo>
                  <a:pt x="400" y="293"/>
                  <a:pt x="400" y="293"/>
                  <a:pt x="399" y="292"/>
                </a:cubicBezTo>
                <a:cubicBezTo>
                  <a:pt x="404" y="291"/>
                  <a:pt x="408" y="290"/>
                  <a:pt x="413" y="290"/>
                </a:cubicBezTo>
                <a:cubicBezTo>
                  <a:pt x="416" y="289"/>
                  <a:pt x="419" y="287"/>
                  <a:pt x="419" y="284"/>
                </a:cubicBezTo>
                <a:cubicBezTo>
                  <a:pt x="413" y="233"/>
                  <a:pt x="417" y="182"/>
                  <a:pt x="415" y="131"/>
                </a:cubicBezTo>
                <a:cubicBezTo>
                  <a:pt x="415" y="131"/>
                  <a:pt x="415" y="131"/>
                  <a:pt x="415" y="131"/>
                </a:cubicBezTo>
                <a:cubicBezTo>
                  <a:pt x="427" y="135"/>
                  <a:pt x="439" y="135"/>
                  <a:pt x="452" y="136"/>
                </a:cubicBezTo>
                <a:cubicBezTo>
                  <a:pt x="470" y="136"/>
                  <a:pt x="478" y="137"/>
                  <a:pt x="492" y="150"/>
                </a:cubicBezTo>
                <a:cubicBezTo>
                  <a:pt x="497" y="154"/>
                  <a:pt x="505" y="148"/>
                  <a:pt x="501" y="142"/>
                </a:cubicBezTo>
                <a:cubicBezTo>
                  <a:pt x="500" y="140"/>
                  <a:pt x="498" y="138"/>
                  <a:pt x="497" y="136"/>
                </a:cubicBezTo>
                <a:cubicBezTo>
                  <a:pt x="501" y="136"/>
                  <a:pt x="504" y="130"/>
                  <a:pt x="500" y="126"/>
                </a:cubicBezTo>
                <a:cubicBezTo>
                  <a:pt x="500" y="126"/>
                  <a:pt x="499" y="126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8" y="125"/>
                  <a:pt x="498" y="125"/>
                  <a:pt x="498" y="125"/>
                </a:cubicBezTo>
                <a:cubicBezTo>
                  <a:pt x="501" y="123"/>
                  <a:pt x="505" y="121"/>
                  <a:pt x="509" y="119"/>
                </a:cubicBezTo>
                <a:cubicBezTo>
                  <a:pt x="516" y="115"/>
                  <a:pt x="509" y="105"/>
                  <a:pt x="503" y="108"/>
                </a:cubicBezTo>
                <a:close/>
                <a:moveTo>
                  <a:pt x="354" y="89"/>
                </a:moveTo>
                <a:cubicBezTo>
                  <a:pt x="332" y="89"/>
                  <a:pt x="323" y="70"/>
                  <a:pt x="329" y="51"/>
                </a:cubicBezTo>
                <a:cubicBezTo>
                  <a:pt x="333" y="36"/>
                  <a:pt x="343" y="28"/>
                  <a:pt x="356" y="24"/>
                </a:cubicBezTo>
                <a:cubicBezTo>
                  <a:pt x="364" y="24"/>
                  <a:pt x="371" y="23"/>
                  <a:pt x="379" y="27"/>
                </a:cubicBezTo>
                <a:cubicBezTo>
                  <a:pt x="388" y="32"/>
                  <a:pt x="393" y="41"/>
                  <a:pt x="395" y="50"/>
                </a:cubicBezTo>
                <a:cubicBezTo>
                  <a:pt x="401" y="77"/>
                  <a:pt x="377" y="90"/>
                  <a:pt x="354" y="89"/>
                </a:cubicBezTo>
                <a:close/>
                <a:moveTo>
                  <a:pt x="85" y="120"/>
                </a:moveTo>
                <a:cubicBezTo>
                  <a:pt x="85" y="91"/>
                  <a:pt x="106" y="72"/>
                  <a:pt x="133" y="68"/>
                </a:cubicBezTo>
                <a:cubicBezTo>
                  <a:pt x="133" y="69"/>
                  <a:pt x="134" y="70"/>
                  <a:pt x="137" y="71"/>
                </a:cubicBezTo>
                <a:cubicBezTo>
                  <a:pt x="160" y="75"/>
                  <a:pt x="169" y="89"/>
                  <a:pt x="168" y="112"/>
                </a:cubicBezTo>
                <a:cubicBezTo>
                  <a:pt x="167" y="132"/>
                  <a:pt x="156" y="156"/>
                  <a:pt x="137" y="164"/>
                </a:cubicBezTo>
                <a:cubicBezTo>
                  <a:pt x="109" y="175"/>
                  <a:pt x="85" y="145"/>
                  <a:pt x="85" y="120"/>
                </a:cubicBezTo>
                <a:close/>
                <a:moveTo>
                  <a:pt x="213" y="247"/>
                </a:moveTo>
                <a:cubicBezTo>
                  <a:pt x="182" y="262"/>
                  <a:pt x="146" y="276"/>
                  <a:pt x="112" y="279"/>
                </a:cubicBezTo>
                <a:cubicBezTo>
                  <a:pt x="115" y="246"/>
                  <a:pt x="116" y="212"/>
                  <a:pt x="120" y="179"/>
                </a:cubicBezTo>
                <a:cubicBezTo>
                  <a:pt x="120" y="178"/>
                  <a:pt x="120" y="178"/>
                  <a:pt x="119" y="177"/>
                </a:cubicBezTo>
                <a:cubicBezTo>
                  <a:pt x="123" y="177"/>
                  <a:pt x="126" y="178"/>
                  <a:pt x="130" y="177"/>
                </a:cubicBezTo>
                <a:cubicBezTo>
                  <a:pt x="140" y="177"/>
                  <a:pt x="149" y="172"/>
                  <a:pt x="156" y="166"/>
                </a:cubicBezTo>
                <a:cubicBezTo>
                  <a:pt x="165" y="197"/>
                  <a:pt x="194" y="221"/>
                  <a:pt x="213" y="247"/>
                </a:cubicBezTo>
                <a:close/>
                <a:moveTo>
                  <a:pt x="375" y="239"/>
                </a:moveTo>
                <a:cubicBezTo>
                  <a:pt x="372" y="246"/>
                  <a:pt x="373" y="255"/>
                  <a:pt x="373" y="263"/>
                </a:cubicBezTo>
                <a:cubicBezTo>
                  <a:pt x="373" y="272"/>
                  <a:pt x="373" y="280"/>
                  <a:pt x="373" y="289"/>
                </a:cubicBezTo>
                <a:cubicBezTo>
                  <a:pt x="363" y="290"/>
                  <a:pt x="353" y="291"/>
                  <a:pt x="343" y="288"/>
                </a:cubicBezTo>
                <a:cubicBezTo>
                  <a:pt x="340" y="271"/>
                  <a:pt x="339" y="255"/>
                  <a:pt x="339" y="238"/>
                </a:cubicBezTo>
                <a:cubicBezTo>
                  <a:pt x="351" y="238"/>
                  <a:pt x="363" y="238"/>
                  <a:pt x="375" y="238"/>
                </a:cubicBezTo>
                <a:cubicBezTo>
                  <a:pt x="375" y="239"/>
                  <a:pt x="375" y="239"/>
                  <a:pt x="375" y="239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70D1AF11-D328-E063-BFA7-DBB3795CB3C2}"/>
              </a:ext>
            </a:extLst>
          </p:cNvPr>
          <p:cNvGrpSpPr/>
          <p:nvPr/>
        </p:nvGrpSpPr>
        <p:grpSpPr>
          <a:xfrm>
            <a:off x="2171374" y="5366716"/>
            <a:ext cx="1322388" cy="736601"/>
            <a:chOff x="2446338" y="266700"/>
            <a:chExt cx="1322388" cy="736601"/>
          </a:xfrm>
          <a:blipFill>
            <a:blip r:embed="rId4"/>
            <a:stretch>
              <a:fillRect/>
            </a:stretch>
          </a:blipFill>
        </p:grpSpPr>
        <p:sp>
          <p:nvSpPr>
            <p:cNvPr id="89" name="Freeform 99">
              <a:extLst>
                <a:ext uri="{FF2B5EF4-FFF2-40B4-BE49-F238E27FC236}">
                  <a16:creationId xmlns:a16="http://schemas.microsoft.com/office/drawing/2014/main" id="{E3AC0A17-0F04-AF6E-AECC-39D91D664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876" y="474663"/>
              <a:ext cx="606425" cy="528638"/>
            </a:xfrm>
            <a:custGeom>
              <a:avLst/>
              <a:gdLst>
                <a:gd name="T0" fmla="*/ 0 w 382"/>
                <a:gd name="T1" fmla="*/ 0 h 333"/>
                <a:gd name="T2" fmla="*/ 0 w 382"/>
                <a:gd name="T3" fmla="*/ 333 h 333"/>
                <a:gd name="T4" fmla="*/ 382 w 382"/>
                <a:gd name="T5" fmla="*/ 333 h 333"/>
                <a:gd name="T6" fmla="*/ 382 w 382"/>
                <a:gd name="T7" fmla="*/ 0 h 333"/>
                <a:gd name="T8" fmla="*/ 0 w 382"/>
                <a:gd name="T9" fmla="*/ 0 h 333"/>
                <a:gd name="T10" fmla="*/ 110 w 382"/>
                <a:gd name="T11" fmla="*/ 254 h 333"/>
                <a:gd name="T12" fmla="*/ 74 w 382"/>
                <a:gd name="T13" fmla="*/ 254 h 333"/>
                <a:gd name="T14" fmla="*/ 74 w 382"/>
                <a:gd name="T15" fmla="*/ 220 h 333"/>
                <a:gd name="T16" fmla="*/ 110 w 382"/>
                <a:gd name="T17" fmla="*/ 220 h 333"/>
                <a:gd name="T18" fmla="*/ 110 w 382"/>
                <a:gd name="T19" fmla="*/ 254 h 333"/>
                <a:gd name="T20" fmla="*/ 110 w 382"/>
                <a:gd name="T21" fmla="*/ 183 h 333"/>
                <a:gd name="T22" fmla="*/ 74 w 382"/>
                <a:gd name="T23" fmla="*/ 183 h 333"/>
                <a:gd name="T24" fmla="*/ 74 w 382"/>
                <a:gd name="T25" fmla="*/ 150 h 333"/>
                <a:gd name="T26" fmla="*/ 110 w 382"/>
                <a:gd name="T27" fmla="*/ 150 h 333"/>
                <a:gd name="T28" fmla="*/ 110 w 382"/>
                <a:gd name="T29" fmla="*/ 183 h 333"/>
                <a:gd name="T30" fmla="*/ 110 w 382"/>
                <a:gd name="T31" fmla="*/ 112 h 333"/>
                <a:gd name="T32" fmla="*/ 74 w 382"/>
                <a:gd name="T33" fmla="*/ 112 h 333"/>
                <a:gd name="T34" fmla="*/ 74 w 382"/>
                <a:gd name="T35" fmla="*/ 79 h 333"/>
                <a:gd name="T36" fmla="*/ 110 w 382"/>
                <a:gd name="T37" fmla="*/ 79 h 333"/>
                <a:gd name="T38" fmla="*/ 110 w 382"/>
                <a:gd name="T39" fmla="*/ 112 h 333"/>
                <a:gd name="T40" fmla="*/ 203 w 382"/>
                <a:gd name="T41" fmla="*/ 254 h 333"/>
                <a:gd name="T42" fmla="*/ 170 w 382"/>
                <a:gd name="T43" fmla="*/ 254 h 333"/>
                <a:gd name="T44" fmla="*/ 170 w 382"/>
                <a:gd name="T45" fmla="*/ 220 h 333"/>
                <a:gd name="T46" fmla="*/ 203 w 382"/>
                <a:gd name="T47" fmla="*/ 220 h 333"/>
                <a:gd name="T48" fmla="*/ 203 w 382"/>
                <a:gd name="T49" fmla="*/ 254 h 333"/>
                <a:gd name="T50" fmla="*/ 203 w 382"/>
                <a:gd name="T51" fmla="*/ 183 h 333"/>
                <a:gd name="T52" fmla="*/ 170 w 382"/>
                <a:gd name="T53" fmla="*/ 183 h 333"/>
                <a:gd name="T54" fmla="*/ 170 w 382"/>
                <a:gd name="T55" fmla="*/ 150 h 333"/>
                <a:gd name="T56" fmla="*/ 203 w 382"/>
                <a:gd name="T57" fmla="*/ 150 h 333"/>
                <a:gd name="T58" fmla="*/ 203 w 382"/>
                <a:gd name="T59" fmla="*/ 183 h 333"/>
                <a:gd name="T60" fmla="*/ 203 w 382"/>
                <a:gd name="T61" fmla="*/ 112 h 333"/>
                <a:gd name="T62" fmla="*/ 170 w 382"/>
                <a:gd name="T63" fmla="*/ 112 h 333"/>
                <a:gd name="T64" fmla="*/ 170 w 382"/>
                <a:gd name="T65" fmla="*/ 79 h 333"/>
                <a:gd name="T66" fmla="*/ 203 w 382"/>
                <a:gd name="T67" fmla="*/ 79 h 333"/>
                <a:gd name="T68" fmla="*/ 203 w 382"/>
                <a:gd name="T69" fmla="*/ 112 h 333"/>
                <a:gd name="T70" fmla="*/ 297 w 382"/>
                <a:gd name="T71" fmla="*/ 254 h 333"/>
                <a:gd name="T72" fmla="*/ 263 w 382"/>
                <a:gd name="T73" fmla="*/ 254 h 333"/>
                <a:gd name="T74" fmla="*/ 263 w 382"/>
                <a:gd name="T75" fmla="*/ 220 h 333"/>
                <a:gd name="T76" fmla="*/ 297 w 382"/>
                <a:gd name="T77" fmla="*/ 220 h 333"/>
                <a:gd name="T78" fmla="*/ 297 w 382"/>
                <a:gd name="T79" fmla="*/ 254 h 333"/>
                <a:gd name="T80" fmla="*/ 297 w 382"/>
                <a:gd name="T81" fmla="*/ 183 h 333"/>
                <a:gd name="T82" fmla="*/ 263 w 382"/>
                <a:gd name="T83" fmla="*/ 183 h 333"/>
                <a:gd name="T84" fmla="*/ 263 w 382"/>
                <a:gd name="T85" fmla="*/ 150 h 333"/>
                <a:gd name="T86" fmla="*/ 297 w 382"/>
                <a:gd name="T87" fmla="*/ 150 h 333"/>
                <a:gd name="T88" fmla="*/ 297 w 382"/>
                <a:gd name="T89" fmla="*/ 183 h 333"/>
                <a:gd name="T90" fmla="*/ 297 w 382"/>
                <a:gd name="T91" fmla="*/ 112 h 333"/>
                <a:gd name="T92" fmla="*/ 263 w 382"/>
                <a:gd name="T93" fmla="*/ 112 h 333"/>
                <a:gd name="T94" fmla="*/ 263 w 382"/>
                <a:gd name="T95" fmla="*/ 79 h 333"/>
                <a:gd name="T96" fmla="*/ 297 w 382"/>
                <a:gd name="T97" fmla="*/ 79 h 333"/>
                <a:gd name="T98" fmla="*/ 297 w 382"/>
                <a:gd name="T99" fmla="*/ 11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2" h="333">
                  <a:moveTo>
                    <a:pt x="0" y="0"/>
                  </a:moveTo>
                  <a:lnTo>
                    <a:pt x="0" y="333"/>
                  </a:lnTo>
                  <a:lnTo>
                    <a:pt x="382" y="333"/>
                  </a:lnTo>
                  <a:lnTo>
                    <a:pt x="382" y="0"/>
                  </a:lnTo>
                  <a:lnTo>
                    <a:pt x="0" y="0"/>
                  </a:lnTo>
                  <a:close/>
                  <a:moveTo>
                    <a:pt x="110" y="254"/>
                  </a:moveTo>
                  <a:lnTo>
                    <a:pt x="74" y="254"/>
                  </a:lnTo>
                  <a:lnTo>
                    <a:pt x="74" y="220"/>
                  </a:lnTo>
                  <a:lnTo>
                    <a:pt x="110" y="220"/>
                  </a:lnTo>
                  <a:lnTo>
                    <a:pt x="110" y="254"/>
                  </a:lnTo>
                  <a:close/>
                  <a:moveTo>
                    <a:pt x="110" y="183"/>
                  </a:moveTo>
                  <a:lnTo>
                    <a:pt x="74" y="183"/>
                  </a:lnTo>
                  <a:lnTo>
                    <a:pt x="74" y="150"/>
                  </a:lnTo>
                  <a:lnTo>
                    <a:pt x="110" y="150"/>
                  </a:lnTo>
                  <a:lnTo>
                    <a:pt x="110" y="183"/>
                  </a:lnTo>
                  <a:close/>
                  <a:moveTo>
                    <a:pt x="110" y="112"/>
                  </a:moveTo>
                  <a:lnTo>
                    <a:pt x="74" y="112"/>
                  </a:lnTo>
                  <a:lnTo>
                    <a:pt x="74" y="79"/>
                  </a:lnTo>
                  <a:lnTo>
                    <a:pt x="110" y="79"/>
                  </a:lnTo>
                  <a:lnTo>
                    <a:pt x="110" y="112"/>
                  </a:lnTo>
                  <a:close/>
                  <a:moveTo>
                    <a:pt x="203" y="254"/>
                  </a:moveTo>
                  <a:lnTo>
                    <a:pt x="170" y="254"/>
                  </a:lnTo>
                  <a:lnTo>
                    <a:pt x="170" y="220"/>
                  </a:lnTo>
                  <a:lnTo>
                    <a:pt x="203" y="220"/>
                  </a:lnTo>
                  <a:lnTo>
                    <a:pt x="203" y="254"/>
                  </a:lnTo>
                  <a:close/>
                  <a:moveTo>
                    <a:pt x="203" y="183"/>
                  </a:moveTo>
                  <a:lnTo>
                    <a:pt x="170" y="183"/>
                  </a:lnTo>
                  <a:lnTo>
                    <a:pt x="170" y="150"/>
                  </a:lnTo>
                  <a:lnTo>
                    <a:pt x="203" y="150"/>
                  </a:lnTo>
                  <a:lnTo>
                    <a:pt x="203" y="183"/>
                  </a:lnTo>
                  <a:close/>
                  <a:moveTo>
                    <a:pt x="203" y="112"/>
                  </a:moveTo>
                  <a:lnTo>
                    <a:pt x="170" y="112"/>
                  </a:lnTo>
                  <a:lnTo>
                    <a:pt x="170" y="79"/>
                  </a:lnTo>
                  <a:lnTo>
                    <a:pt x="203" y="79"/>
                  </a:lnTo>
                  <a:lnTo>
                    <a:pt x="203" y="112"/>
                  </a:lnTo>
                  <a:close/>
                  <a:moveTo>
                    <a:pt x="297" y="254"/>
                  </a:moveTo>
                  <a:lnTo>
                    <a:pt x="263" y="254"/>
                  </a:lnTo>
                  <a:lnTo>
                    <a:pt x="263" y="220"/>
                  </a:lnTo>
                  <a:lnTo>
                    <a:pt x="297" y="220"/>
                  </a:lnTo>
                  <a:lnTo>
                    <a:pt x="297" y="254"/>
                  </a:lnTo>
                  <a:close/>
                  <a:moveTo>
                    <a:pt x="297" y="183"/>
                  </a:moveTo>
                  <a:lnTo>
                    <a:pt x="263" y="183"/>
                  </a:lnTo>
                  <a:lnTo>
                    <a:pt x="263" y="150"/>
                  </a:lnTo>
                  <a:lnTo>
                    <a:pt x="297" y="150"/>
                  </a:lnTo>
                  <a:lnTo>
                    <a:pt x="297" y="183"/>
                  </a:lnTo>
                  <a:close/>
                  <a:moveTo>
                    <a:pt x="297" y="112"/>
                  </a:moveTo>
                  <a:lnTo>
                    <a:pt x="263" y="112"/>
                  </a:lnTo>
                  <a:lnTo>
                    <a:pt x="263" y="79"/>
                  </a:lnTo>
                  <a:lnTo>
                    <a:pt x="297" y="79"/>
                  </a:lnTo>
                  <a:lnTo>
                    <a:pt x="297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0" name="Rectangle 100">
              <a:extLst>
                <a:ext uri="{FF2B5EF4-FFF2-40B4-BE49-F238E27FC236}">
                  <a16:creationId xmlns:a16="http://schemas.microsoft.com/office/drawing/2014/main" id="{80179A4B-9457-A580-2F0A-BCFAB292E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301" y="319088"/>
              <a:ext cx="912813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1" name="Freeform 101">
              <a:extLst>
                <a:ext uri="{FF2B5EF4-FFF2-40B4-BE49-F238E27FC236}">
                  <a16:creationId xmlns:a16="http://schemas.microsoft.com/office/drawing/2014/main" id="{8B6EA799-08A6-9317-EB8A-E0C2EA8F8D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951" y="309563"/>
              <a:ext cx="927100" cy="204788"/>
            </a:xfrm>
            <a:custGeom>
              <a:avLst/>
              <a:gdLst>
                <a:gd name="T0" fmla="*/ 573 w 584"/>
                <a:gd name="T1" fmla="*/ 13 h 129"/>
                <a:gd name="T2" fmla="*/ 573 w 584"/>
                <a:gd name="T3" fmla="*/ 117 h 129"/>
                <a:gd name="T4" fmla="*/ 10 w 584"/>
                <a:gd name="T5" fmla="*/ 117 h 129"/>
                <a:gd name="T6" fmla="*/ 10 w 584"/>
                <a:gd name="T7" fmla="*/ 13 h 129"/>
                <a:gd name="T8" fmla="*/ 573 w 584"/>
                <a:gd name="T9" fmla="*/ 13 h 129"/>
                <a:gd name="T10" fmla="*/ 573 w 584"/>
                <a:gd name="T11" fmla="*/ 13 h 129"/>
                <a:gd name="T12" fmla="*/ 584 w 584"/>
                <a:gd name="T13" fmla="*/ 0 h 129"/>
                <a:gd name="T14" fmla="*/ 573 w 584"/>
                <a:gd name="T15" fmla="*/ 0 h 129"/>
                <a:gd name="T16" fmla="*/ 10 w 584"/>
                <a:gd name="T17" fmla="*/ 0 h 129"/>
                <a:gd name="T18" fmla="*/ 0 w 584"/>
                <a:gd name="T19" fmla="*/ 0 h 129"/>
                <a:gd name="T20" fmla="*/ 0 w 584"/>
                <a:gd name="T21" fmla="*/ 13 h 129"/>
                <a:gd name="T22" fmla="*/ 0 w 584"/>
                <a:gd name="T23" fmla="*/ 117 h 129"/>
                <a:gd name="T24" fmla="*/ 0 w 584"/>
                <a:gd name="T25" fmla="*/ 129 h 129"/>
                <a:gd name="T26" fmla="*/ 10 w 584"/>
                <a:gd name="T27" fmla="*/ 129 h 129"/>
                <a:gd name="T28" fmla="*/ 573 w 584"/>
                <a:gd name="T29" fmla="*/ 129 h 129"/>
                <a:gd name="T30" fmla="*/ 584 w 584"/>
                <a:gd name="T31" fmla="*/ 129 h 129"/>
                <a:gd name="T32" fmla="*/ 584 w 584"/>
                <a:gd name="T33" fmla="*/ 117 h 129"/>
                <a:gd name="T34" fmla="*/ 584 w 584"/>
                <a:gd name="T35" fmla="*/ 13 h 129"/>
                <a:gd name="T36" fmla="*/ 584 w 584"/>
                <a:gd name="T37" fmla="*/ 0 h 129"/>
                <a:gd name="T38" fmla="*/ 584 w 584"/>
                <a:gd name="T3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4" h="129">
                  <a:moveTo>
                    <a:pt x="573" y="13"/>
                  </a:moveTo>
                  <a:lnTo>
                    <a:pt x="573" y="117"/>
                  </a:lnTo>
                  <a:lnTo>
                    <a:pt x="10" y="117"/>
                  </a:lnTo>
                  <a:lnTo>
                    <a:pt x="10" y="13"/>
                  </a:lnTo>
                  <a:lnTo>
                    <a:pt x="573" y="13"/>
                  </a:lnTo>
                  <a:lnTo>
                    <a:pt x="573" y="13"/>
                  </a:lnTo>
                  <a:close/>
                  <a:moveTo>
                    <a:pt x="584" y="0"/>
                  </a:moveTo>
                  <a:lnTo>
                    <a:pt x="573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17"/>
                  </a:lnTo>
                  <a:lnTo>
                    <a:pt x="0" y="129"/>
                  </a:lnTo>
                  <a:lnTo>
                    <a:pt x="10" y="129"/>
                  </a:lnTo>
                  <a:lnTo>
                    <a:pt x="573" y="129"/>
                  </a:lnTo>
                  <a:lnTo>
                    <a:pt x="584" y="129"/>
                  </a:lnTo>
                  <a:lnTo>
                    <a:pt x="584" y="117"/>
                  </a:lnTo>
                  <a:lnTo>
                    <a:pt x="584" y="13"/>
                  </a:lnTo>
                  <a:lnTo>
                    <a:pt x="584" y="0"/>
                  </a:lnTo>
                  <a:lnTo>
                    <a:pt x="5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2" name="Freeform 102">
              <a:extLst>
                <a:ext uri="{FF2B5EF4-FFF2-40B4-BE49-F238E27FC236}">
                  <a16:creationId xmlns:a16="http://schemas.microsoft.com/office/drawing/2014/main" id="{E94A0AC0-1954-B505-3AC6-CCAE40A10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5351" y="449263"/>
              <a:ext cx="247650" cy="554038"/>
            </a:xfrm>
            <a:custGeom>
              <a:avLst/>
              <a:gdLst>
                <a:gd name="T0" fmla="*/ 0 w 156"/>
                <a:gd name="T1" fmla="*/ 0 h 349"/>
                <a:gd name="T2" fmla="*/ 0 w 156"/>
                <a:gd name="T3" fmla="*/ 349 h 349"/>
                <a:gd name="T4" fmla="*/ 156 w 156"/>
                <a:gd name="T5" fmla="*/ 349 h 349"/>
                <a:gd name="T6" fmla="*/ 156 w 156"/>
                <a:gd name="T7" fmla="*/ 0 h 349"/>
                <a:gd name="T8" fmla="*/ 0 w 156"/>
                <a:gd name="T9" fmla="*/ 0 h 349"/>
                <a:gd name="T10" fmla="*/ 98 w 156"/>
                <a:gd name="T11" fmla="*/ 284 h 349"/>
                <a:gd name="T12" fmla="*/ 59 w 156"/>
                <a:gd name="T13" fmla="*/ 284 h 349"/>
                <a:gd name="T14" fmla="*/ 59 w 156"/>
                <a:gd name="T15" fmla="*/ 245 h 349"/>
                <a:gd name="T16" fmla="*/ 98 w 156"/>
                <a:gd name="T17" fmla="*/ 245 h 349"/>
                <a:gd name="T18" fmla="*/ 98 w 156"/>
                <a:gd name="T19" fmla="*/ 284 h 349"/>
                <a:gd name="T20" fmla="*/ 98 w 156"/>
                <a:gd name="T21" fmla="*/ 203 h 349"/>
                <a:gd name="T22" fmla="*/ 59 w 156"/>
                <a:gd name="T23" fmla="*/ 203 h 349"/>
                <a:gd name="T24" fmla="*/ 59 w 156"/>
                <a:gd name="T25" fmla="*/ 164 h 349"/>
                <a:gd name="T26" fmla="*/ 98 w 156"/>
                <a:gd name="T27" fmla="*/ 164 h 349"/>
                <a:gd name="T28" fmla="*/ 98 w 156"/>
                <a:gd name="T29" fmla="*/ 203 h 349"/>
                <a:gd name="T30" fmla="*/ 98 w 156"/>
                <a:gd name="T31" fmla="*/ 120 h 349"/>
                <a:gd name="T32" fmla="*/ 59 w 156"/>
                <a:gd name="T33" fmla="*/ 120 h 349"/>
                <a:gd name="T34" fmla="*/ 59 w 156"/>
                <a:gd name="T35" fmla="*/ 81 h 349"/>
                <a:gd name="T36" fmla="*/ 98 w 156"/>
                <a:gd name="T37" fmla="*/ 81 h 349"/>
                <a:gd name="T38" fmla="*/ 98 w 156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349">
                  <a:moveTo>
                    <a:pt x="0" y="0"/>
                  </a:moveTo>
                  <a:lnTo>
                    <a:pt x="0" y="349"/>
                  </a:lnTo>
                  <a:lnTo>
                    <a:pt x="156" y="349"/>
                  </a:lnTo>
                  <a:lnTo>
                    <a:pt x="156" y="0"/>
                  </a:lnTo>
                  <a:lnTo>
                    <a:pt x="0" y="0"/>
                  </a:lnTo>
                  <a:close/>
                  <a:moveTo>
                    <a:pt x="98" y="284"/>
                  </a:moveTo>
                  <a:lnTo>
                    <a:pt x="59" y="284"/>
                  </a:lnTo>
                  <a:lnTo>
                    <a:pt x="59" y="245"/>
                  </a:lnTo>
                  <a:lnTo>
                    <a:pt x="98" y="245"/>
                  </a:lnTo>
                  <a:lnTo>
                    <a:pt x="98" y="284"/>
                  </a:lnTo>
                  <a:close/>
                  <a:moveTo>
                    <a:pt x="98" y="203"/>
                  </a:moveTo>
                  <a:lnTo>
                    <a:pt x="59" y="203"/>
                  </a:lnTo>
                  <a:lnTo>
                    <a:pt x="59" y="164"/>
                  </a:lnTo>
                  <a:lnTo>
                    <a:pt x="98" y="164"/>
                  </a:lnTo>
                  <a:lnTo>
                    <a:pt x="98" y="203"/>
                  </a:lnTo>
                  <a:close/>
                  <a:moveTo>
                    <a:pt x="98" y="120"/>
                  </a:moveTo>
                  <a:lnTo>
                    <a:pt x="59" y="120"/>
                  </a:lnTo>
                  <a:lnTo>
                    <a:pt x="59" y="81"/>
                  </a:lnTo>
                  <a:lnTo>
                    <a:pt x="98" y="81"/>
                  </a:lnTo>
                  <a:lnTo>
                    <a:pt x="98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Freeform 103">
              <a:extLst>
                <a:ext uri="{FF2B5EF4-FFF2-40B4-BE49-F238E27FC236}">
                  <a16:creationId xmlns:a16="http://schemas.microsoft.com/office/drawing/2014/main" id="{A8C2FCFE-F322-6A7E-7EC7-BC7571D2D971}"/>
                </a:ext>
              </a:extLst>
            </p:cNvPr>
            <p:cNvSpPr/>
            <p:nvPr/>
          </p:nvSpPr>
          <p:spPr bwMode="auto">
            <a:xfrm>
              <a:off x="3370263" y="280988"/>
              <a:ext cx="376238" cy="187325"/>
            </a:xfrm>
            <a:custGeom>
              <a:avLst/>
              <a:gdLst>
                <a:gd name="T0" fmla="*/ 0 w 237"/>
                <a:gd name="T1" fmla="*/ 118 h 118"/>
                <a:gd name="T2" fmla="*/ 118 w 237"/>
                <a:gd name="T3" fmla="*/ 0 h 118"/>
                <a:gd name="T4" fmla="*/ 237 w 237"/>
                <a:gd name="T5" fmla="*/ 118 h 118"/>
                <a:gd name="T6" fmla="*/ 0 w 237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7" h="118">
                  <a:moveTo>
                    <a:pt x="0" y="118"/>
                  </a:moveTo>
                  <a:lnTo>
                    <a:pt x="118" y="0"/>
                  </a:lnTo>
                  <a:lnTo>
                    <a:pt x="237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4" name="Freeform 104">
              <a:extLst>
                <a:ext uri="{FF2B5EF4-FFF2-40B4-BE49-F238E27FC236}">
                  <a16:creationId xmlns:a16="http://schemas.microsoft.com/office/drawing/2014/main" id="{697E5B31-55FE-E213-DB4E-10457AEE3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6451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2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2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5" name="Freeform 105">
              <a:extLst>
                <a:ext uri="{FF2B5EF4-FFF2-40B4-BE49-F238E27FC236}">
                  <a16:creationId xmlns:a16="http://schemas.microsoft.com/office/drawing/2014/main" id="{B1E30E16-4082-83CA-7A90-A50E75B2AC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8413" y="449263"/>
              <a:ext cx="250825" cy="554038"/>
            </a:xfrm>
            <a:custGeom>
              <a:avLst/>
              <a:gdLst>
                <a:gd name="T0" fmla="*/ 0 w 158"/>
                <a:gd name="T1" fmla="*/ 0 h 349"/>
                <a:gd name="T2" fmla="*/ 0 w 158"/>
                <a:gd name="T3" fmla="*/ 349 h 349"/>
                <a:gd name="T4" fmla="*/ 158 w 158"/>
                <a:gd name="T5" fmla="*/ 349 h 349"/>
                <a:gd name="T6" fmla="*/ 158 w 158"/>
                <a:gd name="T7" fmla="*/ 0 h 349"/>
                <a:gd name="T8" fmla="*/ 0 w 158"/>
                <a:gd name="T9" fmla="*/ 0 h 349"/>
                <a:gd name="T10" fmla="*/ 100 w 158"/>
                <a:gd name="T11" fmla="*/ 284 h 349"/>
                <a:gd name="T12" fmla="*/ 60 w 158"/>
                <a:gd name="T13" fmla="*/ 284 h 349"/>
                <a:gd name="T14" fmla="*/ 60 w 158"/>
                <a:gd name="T15" fmla="*/ 245 h 349"/>
                <a:gd name="T16" fmla="*/ 100 w 158"/>
                <a:gd name="T17" fmla="*/ 245 h 349"/>
                <a:gd name="T18" fmla="*/ 100 w 158"/>
                <a:gd name="T19" fmla="*/ 284 h 349"/>
                <a:gd name="T20" fmla="*/ 100 w 158"/>
                <a:gd name="T21" fmla="*/ 203 h 349"/>
                <a:gd name="T22" fmla="*/ 60 w 158"/>
                <a:gd name="T23" fmla="*/ 203 h 349"/>
                <a:gd name="T24" fmla="*/ 60 w 158"/>
                <a:gd name="T25" fmla="*/ 164 h 349"/>
                <a:gd name="T26" fmla="*/ 100 w 158"/>
                <a:gd name="T27" fmla="*/ 164 h 349"/>
                <a:gd name="T28" fmla="*/ 100 w 158"/>
                <a:gd name="T29" fmla="*/ 203 h 349"/>
                <a:gd name="T30" fmla="*/ 100 w 158"/>
                <a:gd name="T31" fmla="*/ 120 h 349"/>
                <a:gd name="T32" fmla="*/ 60 w 158"/>
                <a:gd name="T33" fmla="*/ 120 h 349"/>
                <a:gd name="T34" fmla="*/ 60 w 158"/>
                <a:gd name="T35" fmla="*/ 81 h 349"/>
                <a:gd name="T36" fmla="*/ 100 w 158"/>
                <a:gd name="T37" fmla="*/ 81 h 349"/>
                <a:gd name="T38" fmla="*/ 100 w 158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349">
                  <a:moveTo>
                    <a:pt x="0" y="0"/>
                  </a:moveTo>
                  <a:lnTo>
                    <a:pt x="0" y="349"/>
                  </a:lnTo>
                  <a:lnTo>
                    <a:pt x="158" y="349"/>
                  </a:lnTo>
                  <a:lnTo>
                    <a:pt x="158" y="0"/>
                  </a:lnTo>
                  <a:lnTo>
                    <a:pt x="0" y="0"/>
                  </a:lnTo>
                  <a:close/>
                  <a:moveTo>
                    <a:pt x="100" y="284"/>
                  </a:moveTo>
                  <a:lnTo>
                    <a:pt x="60" y="284"/>
                  </a:lnTo>
                  <a:lnTo>
                    <a:pt x="60" y="245"/>
                  </a:lnTo>
                  <a:lnTo>
                    <a:pt x="100" y="245"/>
                  </a:lnTo>
                  <a:lnTo>
                    <a:pt x="100" y="284"/>
                  </a:lnTo>
                  <a:close/>
                  <a:moveTo>
                    <a:pt x="100" y="203"/>
                  </a:moveTo>
                  <a:lnTo>
                    <a:pt x="60" y="203"/>
                  </a:lnTo>
                  <a:lnTo>
                    <a:pt x="60" y="164"/>
                  </a:lnTo>
                  <a:lnTo>
                    <a:pt x="100" y="164"/>
                  </a:lnTo>
                  <a:lnTo>
                    <a:pt x="100" y="203"/>
                  </a:lnTo>
                  <a:close/>
                  <a:moveTo>
                    <a:pt x="100" y="120"/>
                  </a:moveTo>
                  <a:lnTo>
                    <a:pt x="60" y="120"/>
                  </a:lnTo>
                  <a:lnTo>
                    <a:pt x="60" y="81"/>
                  </a:lnTo>
                  <a:lnTo>
                    <a:pt x="100" y="81"/>
                  </a:lnTo>
                  <a:lnTo>
                    <a:pt x="10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6" name="Freeform 106">
              <a:extLst>
                <a:ext uri="{FF2B5EF4-FFF2-40B4-BE49-F238E27FC236}">
                  <a16:creationId xmlns:a16="http://schemas.microsoft.com/office/drawing/2014/main" id="{0F5076B2-D279-274C-1900-FA923D4415CA}"/>
                </a:ext>
              </a:extLst>
            </p:cNvPr>
            <p:cNvSpPr/>
            <p:nvPr/>
          </p:nvSpPr>
          <p:spPr bwMode="auto">
            <a:xfrm>
              <a:off x="2470151" y="280988"/>
              <a:ext cx="374650" cy="187325"/>
            </a:xfrm>
            <a:custGeom>
              <a:avLst/>
              <a:gdLst>
                <a:gd name="T0" fmla="*/ 0 w 236"/>
                <a:gd name="T1" fmla="*/ 118 h 118"/>
                <a:gd name="T2" fmla="*/ 118 w 236"/>
                <a:gd name="T3" fmla="*/ 0 h 118"/>
                <a:gd name="T4" fmla="*/ 236 w 236"/>
                <a:gd name="T5" fmla="*/ 118 h 118"/>
                <a:gd name="T6" fmla="*/ 0 w 236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6" h="118">
                  <a:moveTo>
                    <a:pt x="0" y="118"/>
                  </a:moveTo>
                  <a:lnTo>
                    <a:pt x="118" y="0"/>
                  </a:lnTo>
                  <a:lnTo>
                    <a:pt x="236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7" name="Freeform 107">
              <a:extLst>
                <a:ext uri="{FF2B5EF4-FFF2-40B4-BE49-F238E27FC236}">
                  <a16:creationId xmlns:a16="http://schemas.microsoft.com/office/drawing/2014/main" id="{BB3E08E7-F681-84EE-DF7F-73C10875FE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6338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1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1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C8659FB4-AC8C-7FE6-7579-1A3E12EFFEAB}"/>
              </a:ext>
            </a:extLst>
          </p:cNvPr>
          <p:cNvGrpSpPr/>
          <p:nvPr/>
        </p:nvGrpSpPr>
        <p:grpSpPr>
          <a:xfrm>
            <a:off x="3471536" y="2609747"/>
            <a:ext cx="4832545" cy="740513"/>
            <a:chOff x="1235777" y="2047397"/>
            <a:chExt cx="4832545" cy="740513"/>
          </a:xfrm>
        </p:grpSpPr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14DC60C6-2BC3-19F8-FD46-BA5E41B3ED98}"/>
                </a:ext>
              </a:extLst>
            </p:cNvPr>
            <p:cNvSpPr txBox="1"/>
            <p:nvPr/>
          </p:nvSpPr>
          <p:spPr>
            <a:xfrm>
              <a:off x="1652159" y="2047397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100" name="Freeform 334">
              <a:extLst>
                <a:ext uri="{FF2B5EF4-FFF2-40B4-BE49-F238E27FC236}">
                  <a16:creationId xmlns:a16="http://schemas.microsoft.com/office/drawing/2014/main" id="{F0844B20-FA22-1BC8-1271-9002D8DF812F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1235777" y="2742191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sp>
        <p:nvSpPr>
          <p:cNvPr id="101" name="文本框 100">
            <a:extLst>
              <a:ext uri="{FF2B5EF4-FFF2-40B4-BE49-F238E27FC236}">
                <a16:creationId xmlns:a16="http://schemas.microsoft.com/office/drawing/2014/main" id="{DF54758D-4954-AD02-3CBD-AF2B440E72F0}"/>
              </a:ext>
            </a:extLst>
          </p:cNvPr>
          <p:cNvSpPr txBox="1"/>
          <p:nvPr/>
        </p:nvSpPr>
        <p:spPr>
          <a:xfrm>
            <a:off x="2728657" y="3515822"/>
            <a:ext cx="6473428" cy="7965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17624767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肆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62DADDCD-3B24-EB47-05C6-CC18D885EB13}"/>
              </a:ext>
            </a:extLst>
          </p:cNvPr>
          <p:cNvGrpSpPr/>
          <p:nvPr/>
        </p:nvGrpSpPr>
        <p:grpSpPr>
          <a:xfrm>
            <a:off x="2028538" y="1882990"/>
            <a:ext cx="2183474" cy="1427656"/>
            <a:chOff x="2028538" y="1801018"/>
            <a:chExt cx="2183474" cy="1427656"/>
          </a:xfrm>
        </p:grpSpPr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5FA3B835-BCB4-EE1E-C2C2-C17ACF726C8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28538" y="1801018"/>
              <a:ext cx="2183474" cy="1427656"/>
            </a:xfrm>
            <a:prstGeom prst="rect">
              <a:avLst/>
            </a:prstGeom>
          </p:spPr>
        </p:pic>
        <p:sp>
          <p:nvSpPr>
            <p:cNvPr id="7" name="TextBox 60">
              <a:extLst>
                <a:ext uri="{FF2B5EF4-FFF2-40B4-BE49-F238E27FC236}">
                  <a16:creationId xmlns:a16="http://schemas.microsoft.com/office/drawing/2014/main" id="{A17DCDD3-914D-46BF-B11E-154B1CFB0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549" y="2125700"/>
              <a:ext cx="17427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654FBAD4-4E3E-4FCF-A782-9B8569FBB6F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1578645">
            <a:off x="3305311" y="4118384"/>
            <a:ext cx="662390" cy="428605"/>
          </a:xfrm>
          <a:prstGeom prst="rect">
            <a:avLst/>
          </a:prstGeom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A2B059BB-4F52-5BC6-11F7-E18C269D5BF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0021355" flipH="1">
            <a:off x="7695304" y="4013407"/>
            <a:ext cx="662390" cy="42860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0FA5AEB0-F14F-E8C8-CFF1-DD17B603F36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6380657" flipH="1">
            <a:off x="5479106" y="3769314"/>
            <a:ext cx="662390" cy="428605"/>
          </a:xfrm>
          <a:prstGeom prst="rect">
            <a:avLst/>
          </a:prstGeom>
        </p:spPr>
      </p:pic>
      <p:grpSp>
        <p:nvGrpSpPr>
          <p:cNvPr id="20" name="组合 19">
            <a:extLst>
              <a:ext uri="{FF2B5EF4-FFF2-40B4-BE49-F238E27FC236}">
                <a16:creationId xmlns:a16="http://schemas.microsoft.com/office/drawing/2014/main" id="{BCDC802C-E915-E77A-4467-9A223642A624}"/>
              </a:ext>
            </a:extLst>
          </p:cNvPr>
          <p:cNvGrpSpPr/>
          <p:nvPr/>
        </p:nvGrpSpPr>
        <p:grpSpPr>
          <a:xfrm>
            <a:off x="4668427" y="4484294"/>
            <a:ext cx="2326150" cy="1375542"/>
            <a:chOff x="4637376" y="4628133"/>
            <a:chExt cx="2718452" cy="1607526"/>
          </a:xfrm>
        </p:grpSpPr>
        <p:pic>
          <p:nvPicPr>
            <p:cNvPr id="21" name="图片 20">
              <a:extLst>
                <a:ext uri="{FF2B5EF4-FFF2-40B4-BE49-F238E27FC236}">
                  <a16:creationId xmlns:a16="http://schemas.microsoft.com/office/drawing/2014/main" id="{556A169E-082D-F27B-70D2-47AF4124873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637376" y="4628133"/>
              <a:ext cx="2718452" cy="1607526"/>
            </a:xfrm>
            <a:prstGeom prst="rect">
              <a:avLst/>
            </a:prstGeom>
          </p:spPr>
        </p:pic>
        <p:sp>
          <p:nvSpPr>
            <p:cNvPr id="22" name="TextBox 60">
              <a:extLst>
                <a:ext uri="{FF2B5EF4-FFF2-40B4-BE49-F238E27FC236}">
                  <a16:creationId xmlns:a16="http://schemas.microsoft.com/office/drawing/2014/main" id="{16B5CF81-56D0-D328-4CEE-FE5B7DD17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3996" y="5236834"/>
              <a:ext cx="17427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23" name="TextBox 60">
            <a:extLst>
              <a:ext uri="{FF2B5EF4-FFF2-40B4-BE49-F238E27FC236}">
                <a16:creationId xmlns:a16="http://schemas.microsoft.com/office/drawing/2014/main" id="{7E58ACD3-0C98-0977-1E0E-052A02146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4947" y="3310646"/>
            <a:ext cx="255065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794953D1-CC39-0233-C9FE-9E42CCA31315}"/>
              </a:ext>
            </a:extLst>
          </p:cNvPr>
          <p:cNvGrpSpPr/>
          <p:nvPr/>
        </p:nvGrpSpPr>
        <p:grpSpPr>
          <a:xfrm>
            <a:off x="4954768" y="1524792"/>
            <a:ext cx="2183474" cy="1427656"/>
            <a:chOff x="2028538" y="1801018"/>
            <a:chExt cx="2183474" cy="1427656"/>
          </a:xfrm>
        </p:grpSpPr>
        <p:pic>
          <p:nvPicPr>
            <p:cNvPr id="26" name="图片 25">
              <a:extLst>
                <a:ext uri="{FF2B5EF4-FFF2-40B4-BE49-F238E27FC236}">
                  <a16:creationId xmlns:a16="http://schemas.microsoft.com/office/drawing/2014/main" id="{06A9730B-8DF8-FE90-DF35-AE9801ACFBC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28538" y="1801018"/>
              <a:ext cx="2183474" cy="1427656"/>
            </a:xfrm>
            <a:prstGeom prst="rect">
              <a:avLst/>
            </a:prstGeom>
          </p:spPr>
        </p:pic>
        <p:sp>
          <p:nvSpPr>
            <p:cNvPr id="27" name="TextBox 60">
              <a:extLst>
                <a:ext uri="{FF2B5EF4-FFF2-40B4-BE49-F238E27FC236}">
                  <a16:creationId xmlns:a16="http://schemas.microsoft.com/office/drawing/2014/main" id="{218D35DD-EAA8-8445-8872-CC1DD2487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549" y="2125700"/>
              <a:ext cx="17427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28" name="TextBox 60">
            <a:extLst>
              <a:ext uri="{FF2B5EF4-FFF2-40B4-BE49-F238E27FC236}">
                <a16:creationId xmlns:a16="http://schemas.microsoft.com/office/drawing/2014/main" id="{2AA4F656-4D7A-FC9E-CAE0-B61101E69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1177" y="2952448"/>
            <a:ext cx="255065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E7C53E92-0122-060F-0791-26D238901313}"/>
              </a:ext>
            </a:extLst>
          </p:cNvPr>
          <p:cNvGrpSpPr/>
          <p:nvPr/>
        </p:nvGrpSpPr>
        <p:grpSpPr>
          <a:xfrm>
            <a:off x="7880998" y="1882990"/>
            <a:ext cx="2183474" cy="1427656"/>
            <a:chOff x="2028538" y="1801018"/>
            <a:chExt cx="2183474" cy="1427656"/>
          </a:xfrm>
        </p:grpSpPr>
        <p:pic>
          <p:nvPicPr>
            <p:cNvPr id="30" name="图片 29">
              <a:extLst>
                <a:ext uri="{FF2B5EF4-FFF2-40B4-BE49-F238E27FC236}">
                  <a16:creationId xmlns:a16="http://schemas.microsoft.com/office/drawing/2014/main" id="{E02A50D9-AD51-85F5-B5CB-7C7686AB9A4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28538" y="1801018"/>
              <a:ext cx="2183474" cy="1427656"/>
            </a:xfrm>
            <a:prstGeom prst="rect">
              <a:avLst/>
            </a:prstGeom>
          </p:spPr>
        </p:pic>
        <p:sp>
          <p:nvSpPr>
            <p:cNvPr id="31" name="TextBox 60">
              <a:extLst>
                <a:ext uri="{FF2B5EF4-FFF2-40B4-BE49-F238E27FC236}">
                  <a16:creationId xmlns:a16="http://schemas.microsoft.com/office/drawing/2014/main" id="{A424A301-D4ED-70AA-CACF-A624015AF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549" y="2125700"/>
              <a:ext cx="17427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32" name="TextBox 60">
            <a:extLst>
              <a:ext uri="{FF2B5EF4-FFF2-40B4-BE49-F238E27FC236}">
                <a16:creationId xmlns:a16="http://schemas.microsoft.com/office/drawing/2014/main" id="{FD81DF41-6E5F-108F-E479-39148AF43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7407" y="3310646"/>
            <a:ext cx="255065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8179716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3630536D-6A88-60ED-1DE6-5574670F46CF}"/>
              </a:ext>
            </a:extLst>
          </p:cNvPr>
          <p:cNvSpPr/>
          <p:nvPr/>
        </p:nvSpPr>
        <p:spPr>
          <a:xfrm>
            <a:off x="0" y="4827052"/>
            <a:ext cx="12192000" cy="20309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2030948">
                <a:moveTo>
                  <a:pt x="2272668" y="1238"/>
                </a:moveTo>
                <a:cubicBezTo>
                  <a:pt x="2335808" y="2925"/>
                  <a:pt x="2399507" y="6357"/>
                  <a:pt x="2463800" y="11648"/>
                </a:cubicBezTo>
                <a:cubicBezTo>
                  <a:pt x="3492500" y="96315"/>
                  <a:pt x="4851400" y="1089031"/>
                  <a:pt x="5854700" y="1218148"/>
                </a:cubicBezTo>
                <a:cubicBezTo>
                  <a:pt x="6858000" y="1347265"/>
                  <a:pt x="7368117" y="792698"/>
                  <a:pt x="8483600" y="786348"/>
                </a:cubicBezTo>
                <a:cubicBezTo>
                  <a:pt x="9320212" y="781586"/>
                  <a:pt x="10358635" y="892909"/>
                  <a:pt x="11447512" y="1033254"/>
                </a:cubicBezTo>
                <a:lnTo>
                  <a:pt x="12192000" y="1132598"/>
                </a:lnTo>
                <a:lnTo>
                  <a:pt x="12192000" y="2030948"/>
                </a:lnTo>
                <a:lnTo>
                  <a:pt x="0" y="2030948"/>
                </a:lnTo>
                <a:lnTo>
                  <a:pt x="0" y="569296"/>
                </a:lnTo>
                <a:lnTo>
                  <a:pt x="11410" y="564234"/>
                </a:lnTo>
                <a:cubicBezTo>
                  <a:pt x="725339" y="252119"/>
                  <a:pt x="1451843" y="-20696"/>
                  <a:pt x="2272668" y="1238"/>
                </a:cubicBezTo>
                <a:close/>
              </a:path>
            </a:pathLst>
          </a:custGeom>
          <a:blipFill dpi="0" rotWithShape="0">
            <a:blip r:embed="rId3">
              <a:alphaModFix amt="15000"/>
            </a:blip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A6EFEFB-C629-6092-F014-D6AE13D73458}"/>
              </a:ext>
            </a:extLst>
          </p:cNvPr>
          <p:cNvGrpSpPr/>
          <p:nvPr/>
        </p:nvGrpSpPr>
        <p:grpSpPr>
          <a:xfrm>
            <a:off x="9774098" y="3996320"/>
            <a:ext cx="1009046" cy="1416036"/>
            <a:chOff x="2207796" y="917627"/>
            <a:chExt cx="1009046" cy="14160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E0931CEA-1E89-1172-022D-611864962E3B}"/>
                </a:ext>
              </a:extLst>
            </p:cNvPr>
            <p:cNvSpPr/>
            <p:nvPr/>
          </p:nvSpPr>
          <p:spPr>
            <a:xfrm>
              <a:off x="2207796" y="917627"/>
              <a:ext cx="1009046" cy="1416036"/>
            </a:xfrm>
            <a:custGeom>
              <a:avLst/>
              <a:gdLst>
                <a:gd name="connsiteX0" fmla="*/ 930111 w 1288739"/>
                <a:gd name="connsiteY0" fmla="*/ 1774368 h 1808541"/>
                <a:gd name="connsiteX1" fmla="*/ 920870 w 1288739"/>
                <a:gd name="connsiteY1" fmla="*/ 1628065 h 1808541"/>
                <a:gd name="connsiteX2" fmla="*/ 914751 w 1288739"/>
                <a:gd name="connsiteY2" fmla="*/ 1692409 h 1808541"/>
                <a:gd name="connsiteX3" fmla="*/ 917998 w 1288739"/>
                <a:gd name="connsiteY3" fmla="*/ 1772619 h 1808541"/>
                <a:gd name="connsiteX4" fmla="*/ 875662 w 1288739"/>
                <a:gd name="connsiteY4" fmla="*/ 1771120 h 1808541"/>
                <a:gd name="connsiteX5" fmla="*/ 896892 w 1288739"/>
                <a:gd name="connsiteY5" fmla="*/ 1512372 h 1808541"/>
                <a:gd name="connsiteX6" fmla="*/ 905384 w 1288739"/>
                <a:gd name="connsiteY6" fmla="*/ 1383561 h 1808541"/>
                <a:gd name="connsiteX7" fmla="*/ 915250 w 1288739"/>
                <a:gd name="connsiteY7" fmla="*/ 1249127 h 1808541"/>
                <a:gd name="connsiteX8" fmla="*/ 933858 w 1288739"/>
                <a:gd name="connsiteY8" fmla="*/ 1250251 h 1808541"/>
                <a:gd name="connsiteX9" fmla="*/ 943974 w 1288739"/>
                <a:gd name="connsiteY9" fmla="*/ 1318718 h 1808541"/>
                <a:gd name="connsiteX10" fmla="*/ 951342 w 1288739"/>
                <a:gd name="connsiteY10" fmla="*/ 1288607 h 1808541"/>
                <a:gd name="connsiteX11" fmla="*/ 951217 w 1288739"/>
                <a:gd name="connsiteY11" fmla="*/ 1251376 h 1808541"/>
                <a:gd name="connsiteX12" fmla="*/ 973696 w 1288739"/>
                <a:gd name="connsiteY12" fmla="*/ 1248127 h 1808541"/>
                <a:gd name="connsiteX13" fmla="*/ 966328 w 1288739"/>
                <a:gd name="connsiteY13" fmla="*/ 1655052 h 1808541"/>
                <a:gd name="connsiteX14" fmla="*/ 965454 w 1288739"/>
                <a:gd name="connsiteY14" fmla="*/ 1723144 h 1808541"/>
                <a:gd name="connsiteX15" fmla="*/ 967077 w 1288739"/>
                <a:gd name="connsiteY15" fmla="*/ 1754003 h 1808541"/>
                <a:gd name="connsiteX16" fmla="*/ 966203 w 1288739"/>
                <a:gd name="connsiteY16" fmla="*/ 1777742 h 1808541"/>
                <a:gd name="connsiteX17" fmla="*/ 930111 w 1288739"/>
                <a:gd name="connsiteY17" fmla="*/ 1774368 h 1808541"/>
                <a:gd name="connsiteX18" fmla="*/ 105879 w 1288739"/>
                <a:gd name="connsiteY18" fmla="*/ 1254749 h 1808541"/>
                <a:gd name="connsiteX19" fmla="*/ 227016 w 1288739"/>
                <a:gd name="connsiteY19" fmla="*/ 1323215 h 1808541"/>
                <a:gd name="connsiteX20" fmla="*/ 294828 w 1288739"/>
                <a:gd name="connsiteY20" fmla="*/ 1398054 h 1808541"/>
                <a:gd name="connsiteX21" fmla="*/ 309814 w 1288739"/>
                <a:gd name="connsiteY21" fmla="*/ 1431787 h 1808541"/>
                <a:gd name="connsiteX22" fmla="*/ 307691 w 1288739"/>
                <a:gd name="connsiteY22" fmla="*/ 1429788 h 1808541"/>
                <a:gd name="connsiteX23" fmla="*/ 303570 w 1288739"/>
                <a:gd name="connsiteY23" fmla="*/ 1426290 h 1808541"/>
                <a:gd name="connsiteX24" fmla="*/ 294578 w 1288739"/>
                <a:gd name="connsiteY24" fmla="*/ 1435160 h 1808541"/>
                <a:gd name="connsiteX25" fmla="*/ 304069 w 1288739"/>
                <a:gd name="connsiteY25" fmla="*/ 1470393 h 1808541"/>
                <a:gd name="connsiteX26" fmla="*/ 272099 w 1288739"/>
                <a:gd name="connsiteY26" fmla="*/ 1421417 h 1808541"/>
                <a:gd name="connsiteX27" fmla="*/ 263607 w 1288739"/>
                <a:gd name="connsiteY27" fmla="*/ 1431037 h 1808541"/>
                <a:gd name="connsiteX28" fmla="*/ 293829 w 1288739"/>
                <a:gd name="connsiteY28" fmla="*/ 1473891 h 1808541"/>
                <a:gd name="connsiteX29" fmla="*/ 307566 w 1288739"/>
                <a:gd name="connsiteY29" fmla="*/ 1541608 h 1808541"/>
                <a:gd name="connsiteX30" fmla="*/ 266230 w 1288739"/>
                <a:gd name="connsiteY30" fmla="*/ 1470643 h 1808541"/>
                <a:gd name="connsiteX31" fmla="*/ 243626 w 1288739"/>
                <a:gd name="connsiteY31" fmla="*/ 1439033 h 1808541"/>
                <a:gd name="connsiteX32" fmla="*/ 157831 w 1288739"/>
                <a:gd name="connsiteY32" fmla="*/ 1355450 h 1808541"/>
                <a:gd name="connsiteX33" fmla="*/ 78529 w 1288739"/>
                <a:gd name="connsiteY33" fmla="*/ 1321966 h 1808541"/>
                <a:gd name="connsiteX34" fmla="*/ 105879 w 1288739"/>
                <a:gd name="connsiteY34" fmla="*/ 1254749 h 1808541"/>
                <a:gd name="connsiteX35" fmla="*/ 329795 w 1288739"/>
                <a:gd name="connsiteY35" fmla="*/ 1189906 h 1808541"/>
                <a:gd name="connsiteX36" fmla="*/ 377626 w 1288739"/>
                <a:gd name="connsiteY36" fmla="*/ 1195653 h 1808541"/>
                <a:gd name="connsiteX37" fmla="*/ 379999 w 1288739"/>
                <a:gd name="connsiteY37" fmla="*/ 1400178 h 1808541"/>
                <a:gd name="connsiteX38" fmla="*/ 392112 w 1288739"/>
                <a:gd name="connsiteY38" fmla="*/ 1305474 h 1808541"/>
                <a:gd name="connsiteX39" fmla="*/ 390988 w 1288739"/>
                <a:gd name="connsiteY39" fmla="*/ 1200651 h 1808541"/>
                <a:gd name="connsiteX40" fmla="*/ 479281 w 1288739"/>
                <a:gd name="connsiteY40" fmla="*/ 1202900 h 1808541"/>
                <a:gd name="connsiteX41" fmla="*/ 487773 w 1288739"/>
                <a:gd name="connsiteY41" fmla="*/ 1634687 h 1808541"/>
                <a:gd name="connsiteX42" fmla="*/ 480530 w 1288739"/>
                <a:gd name="connsiteY42" fmla="*/ 1778241 h 1808541"/>
                <a:gd name="connsiteX43" fmla="*/ 341784 w 1288739"/>
                <a:gd name="connsiteY43" fmla="*/ 1763249 h 1808541"/>
                <a:gd name="connsiteX44" fmla="*/ 339786 w 1288739"/>
                <a:gd name="connsiteY44" fmla="*/ 1692534 h 1808541"/>
                <a:gd name="connsiteX45" fmla="*/ 347154 w 1288739"/>
                <a:gd name="connsiteY45" fmla="*/ 1465021 h 1808541"/>
                <a:gd name="connsiteX46" fmla="*/ 347404 w 1288739"/>
                <a:gd name="connsiteY46" fmla="*/ 1311096 h 1808541"/>
                <a:gd name="connsiteX47" fmla="*/ 347404 w 1288739"/>
                <a:gd name="connsiteY47" fmla="*/ 1212895 h 1808541"/>
                <a:gd name="connsiteX48" fmla="*/ 329795 w 1288739"/>
                <a:gd name="connsiteY48" fmla="*/ 1189906 h 1808541"/>
                <a:gd name="connsiteX49" fmla="*/ 729548 w 1288739"/>
                <a:gd name="connsiteY49" fmla="*/ 609442 h 1808541"/>
                <a:gd name="connsiteX50" fmla="*/ 766014 w 1288739"/>
                <a:gd name="connsiteY50" fmla="*/ 557467 h 1808541"/>
                <a:gd name="connsiteX51" fmla="*/ 795112 w 1288739"/>
                <a:gd name="connsiteY51" fmla="*/ 521610 h 1808541"/>
                <a:gd name="connsiteX52" fmla="*/ 814094 w 1288739"/>
                <a:gd name="connsiteY52" fmla="*/ 476632 h 1808541"/>
                <a:gd name="connsiteX53" fmla="*/ 806851 w 1288739"/>
                <a:gd name="connsiteY53" fmla="*/ 376306 h 1808541"/>
                <a:gd name="connsiteX54" fmla="*/ 783873 w 1288739"/>
                <a:gd name="connsiteY54" fmla="*/ 317960 h 1808541"/>
                <a:gd name="connsiteX55" fmla="*/ 825084 w 1288739"/>
                <a:gd name="connsiteY55" fmla="*/ 271733 h 1808541"/>
                <a:gd name="connsiteX56" fmla="*/ 900389 w 1288739"/>
                <a:gd name="connsiteY56" fmla="*/ 327705 h 1808541"/>
                <a:gd name="connsiteX57" fmla="*/ 911878 w 1288739"/>
                <a:gd name="connsiteY57" fmla="*/ 305966 h 1808541"/>
                <a:gd name="connsiteX58" fmla="*/ 1001545 w 1288739"/>
                <a:gd name="connsiteY58" fmla="*/ 362063 h 1808541"/>
                <a:gd name="connsiteX59" fmla="*/ 1010537 w 1288739"/>
                <a:gd name="connsiteY59" fmla="*/ 389550 h 1808541"/>
                <a:gd name="connsiteX60" fmla="*/ 1012285 w 1288739"/>
                <a:gd name="connsiteY60" fmla="*/ 416037 h 1808541"/>
                <a:gd name="connsiteX61" fmla="*/ 1015282 w 1288739"/>
                <a:gd name="connsiteY61" fmla="*/ 480130 h 1808541"/>
                <a:gd name="connsiteX62" fmla="*/ 1045879 w 1288739"/>
                <a:gd name="connsiteY62" fmla="*/ 424408 h 1808541"/>
                <a:gd name="connsiteX63" fmla="*/ 1177256 w 1288739"/>
                <a:gd name="connsiteY63" fmla="*/ 565713 h 1808541"/>
                <a:gd name="connsiteX64" fmla="*/ 1171512 w 1288739"/>
                <a:gd name="connsiteY64" fmla="*/ 599197 h 1808541"/>
                <a:gd name="connsiteX65" fmla="*/ 1166017 w 1288739"/>
                <a:gd name="connsiteY65" fmla="*/ 635554 h 1808541"/>
                <a:gd name="connsiteX66" fmla="*/ 1182876 w 1288739"/>
                <a:gd name="connsiteY66" fmla="*/ 620936 h 1808541"/>
                <a:gd name="connsiteX67" fmla="*/ 1188371 w 1288739"/>
                <a:gd name="connsiteY67" fmla="*/ 614939 h 1808541"/>
                <a:gd name="connsiteX68" fmla="*/ 1238075 w 1288739"/>
                <a:gd name="connsiteY68" fmla="*/ 678533 h 1808541"/>
                <a:gd name="connsiteX69" fmla="*/ 1235577 w 1288739"/>
                <a:gd name="connsiteY69" fmla="*/ 775110 h 1808541"/>
                <a:gd name="connsiteX70" fmla="*/ 1218093 w 1288739"/>
                <a:gd name="connsiteY70" fmla="*/ 815465 h 1808541"/>
                <a:gd name="connsiteX71" fmla="*/ 1207728 w 1288739"/>
                <a:gd name="connsiteY71" fmla="*/ 832457 h 1808541"/>
                <a:gd name="connsiteX72" fmla="*/ 1195989 w 1288739"/>
                <a:gd name="connsiteY72" fmla="*/ 848199 h 1808541"/>
                <a:gd name="connsiteX73" fmla="*/ 1188870 w 1288739"/>
                <a:gd name="connsiteY73" fmla="*/ 868064 h 1808541"/>
                <a:gd name="connsiteX74" fmla="*/ 1164893 w 1288739"/>
                <a:gd name="connsiteY74" fmla="*/ 915291 h 1808541"/>
                <a:gd name="connsiteX75" fmla="*/ 1201983 w 1288739"/>
                <a:gd name="connsiteY75" fmla="*/ 887680 h 1808541"/>
                <a:gd name="connsiteX76" fmla="*/ 1208727 w 1288739"/>
                <a:gd name="connsiteY76" fmla="*/ 883307 h 1808541"/>
                <a:gd name="connsiteX77" fmla="*/ 1213473 w 1288739"/>
                <a:gd name="connsiteY77" fmla="*/ 1004497 h 1808541"/>
                <a:gd name="connsiteX78" fmla="*/ 1155651 w 1288739"/>
                <a:gd name="connsiteY78" fmla="*/ 1090580 h 1808541"/>
                <a:gd name="connsiteX79" fmla="*/ 1180129 w 1288739"/>
                <a:gd name="connsiteY79" fmla="*/ 1079460 h 1808541"/>
                <a:gd name="connsiteX80" fmla="*/ 1205980 w 1288739"/>
                <a:gd name="connsiteY80" fmla="*/ 1069340 h 1808541"/>
                <a:gd name="connsiteX81" fmla="*/ 1170887 w 1288739"/>
                <a:gd name="connsiteY81" fmla="*/ 1189281 h 1808541"/>
                <a:gd name="connsiteX82" fmla="*/ 1046503 w 1288739"/>
                <a:gd name="connsiteY82" fmla="*/ 1203274 h 1808541"/>
                <a:gd name="connsiteX83" fmla="*/ 1047377 w 1288739"/>
                <a:gd name="connsiteY83" fmla="*/ 1198152 h 1808541"/>
                <a:gd name="connsiteX84" fmla="*/ 1045879 w 1288739"/>
                <a:gd name="connsiteY84" fmla="*/ 1151925 h 1808541"/>
                <a:gd name="connsiteX85" fmla="*/ 987433 w 1288739"/>
                <a:gd name="connsiteY85" fmla="*/ 1196153 h 1808541"/>
                <a:gd name="connsiteX86" fmla="*/ 909256 w 1288739"/>
                <a:gd name="connsiteY86" fmla="*/ 1217018 h 1808541"/>
                <a:gd name="connsiteX87" fmla="*/ 886527 w 1288739"/>
                <a:gd name="connsiteY87" fmla="*/ 1204149 h 1808541"/>
                <a:gd name="connsiteX88" fmla="*/ 827457 w 1288739"/>
                <a:gd name="connsiteY88" fmla="*/ 1157797 h 1808541"/>
                <a:gd name="connsiteX89" fmla="*/ 842318 w 1288739"/>
                <a:gd name="connsiteY89" fmla="*/ 1123064 h 1808541"/>
                <a:gd name="connsiteX90" fmla="*/ 793114 w 1288739"/>
                <a:gd name="connsiteY90" fmla="*/ 1144303 h 1808541"/>
                <a:gd name="connsiteX91" fmla="*/ 787369 w 1288739"/>
                <a:gd name="connsiteY91" fmla="*/ 1154548 h 1808541"/>
                <a:gd name="connsiteX92" fmla="*/ 698577 w 1288739"/>
                <a:gd name="connsiteY92" fmla="*/ 1160670 h 1808541"/>
                <a:gd name="connsiteX93" fmla="*/ 635261 w 1288739"/>
                <a:gd name="connsiteY93" fmla="*/ 1098701 h 1808541"/>
                <a:gd name="connsiteX94" fmla="*/ 635261 w 1288739"/>
                <a:gd name="connsiteY94" fmla="*/ 1044353 h 1808541"/>
                <a:gd name="connsiteX95" fmla="*/ 765515 w 1288739"/>
                <a:gd name="connsiteY95" fmla="*/ 998375 h 1808541"/>
                <a:gd name="connsiteX96" fmla="*/ 769136 w 1288739"/>
                <a:gd name="connsiteY96" fmla="*/ 915291 h 1808541"/>
                <a:gd name="connsiteX97" fmla="*/ 781250 w 1288739"/>
                <a:gd name="connsiteY97" fmla="*/ 850573 h 1808541"/>
                <a:gd name="connsiteX98" fmla="*/ 803854 w 1288739"/>
                <a:gd name="connsiteY98" fmla="*/ 805970 h 1808541"/>
                <a:gd name="connsiteX99" fmla="*/ 808724 w 1288739"/>
                <a:gd name="connsiteY99" fmla="*/ 790602 h 1808541"/>
                <a:gd name="connsiteX100" fmla="*/ 755899 w 1288739"/>
                <a:gd name="connsiteY100" fmla="*/ 627808 h 1808541"/>
                <a:gd name="connsiteX101" fmla="*/ 736542 w 1288739"/>
                <a:gd name="connsiteY101" fmla="*/ 613565 h 1808541"/>
                <a:gd name="connsiteX102" fmla="*/ 729548 w 1288739"/>
                <a:gd name="connsiteY102" fmla="*/ 609442 h 1808541"/>
                <a:gd name="connsiteX103" fmla="*/ 285462 w 1288739"/>
                <a:gd name="connsiteY103" fmla="*/ 124430 h 1808541"/>
                <a:gd name="connsiteX104" fmla="*/ 314060 w 1288739"/>
                <a:gd name="connsiteY104" fmla="*/ 87823 h 1808541"/>
                <a:gd name="connsiteX105" fmla="*/ 437945 w 1288739"/>
                <a:gd name="connsiteY105" fmla="*/ 28852 h 1808541"/>
                <a:gd name="connsiteX106" fmla="*/ 505257 w 1288739"/>
                <a:gd name="connsiteY106" fmla="*/ 114810 h 1808541"/>
                <a:gd name="connsiteX107" fmla="*/ 517496 w 1288739"/>
                <a:gd name="connsiteY107" fmla="*/ 133426 h 1808541"/>
                <a:gd name="connsiteX108" fmla="*/ 537852 w 1288739"/>
                <a:gd name="connsiteY108" fmla="*/ 173281 h 1808541"/>
                <a:gd name="connsiteX109" fmla="*/ 541848 w 1288739"/>
                <a:gd name="connsiteY109" fmla="*/ 115685 h 1808541"/>
                <a:gd name="connsiteX110" fmla="*/ 637134 w 1288739"/>
                <a:gd name="connsiteY110" fmla="*/ 101192 h 1808541"/>
                <a:gd name="connsiteX111" fmla="*/ 680094 w 1288739"/>
                <a:gd name="connsiteY111" fmla="*/ 171407 h 1808541"/>
                <a:gd name="connsiteX112" fmla="*/ 648748 w 1288739"/>
                <a:gd name="connsiteY112" fmla="*/ 346571 h 1808541"/>
                <a:gd name="connsiteX113" fmla="*/ 663360 w 1288739"/>
                <a:gd name="connsiteY113" fmla="*/ 318585 h 1808541"/>
                <a:gd name="connsiteX114" fmla="*/ 681468 w 1288739"/>
                <a:gd name="connsiteY114" fmla="*/ 292972 h 1808541"/>
                <a:gd name="connsiteX115" fmla="*/ 728174 w 1288739"/>
                <a:gd name="connsiteY115" fmla="*/ 326956 h 1808541"/>
                <a:gd name="connsiteX116" fmla="*/ 725802 w 1288739"/>
                <a:gd name="connsiteY116" fmla="*/ 349070 h 1808541"/>
                <a:gd name="connsiteX117" fmla="*/ 782249 w 1288739"/>
                <a:gd name="connsiteY117" fmla="*/ 415787 h 1808541"/>
                <a:gd name="connsiteX118" fmla="*/ 760769 w 1288739"/>
                <a:gd name="connsiteY118" fmla="*/ 514363 h 1808541"/>
                <a:gd name="connsiteX119" fmla="*/ 715062 w 1288739"/>
                <a:gd name="connsiteY119" fmla="*/ 590701 h 1808541"/>
                <a:gd name="connsiteX120" fmla="*/ 698827 w 1288739"/>
                <a:gd name="connsiteY120" fmla="*/ 605069 h 1808541"/>
                <a:gd name="connsiteX121" fmla="*/ 657241 w 1288739"/>
                <a:gd name="connsiteY121" fmla="*/ 648298 h 1808541"/>
                <a:gd name="connsiteX122" fmla="*/ 709067 w 1288739"/>
                <a:gd name="connsiteY122" fmla="*/ 626558 h 1808541"/>
                <a:gd name="connsiteX123" fmla="*/ 711940 w 1288739"/>
                <a:gd name="connsiteY123" fmla="*/ 624934 h 1808541"/>
                <a:gd name="connsiteX124" fmla="*/ 729049 w 1288739"/>
                <a:gd name="connsiteY124" fmla="*/ 852697 h 1808541"/>
                <a:gd name="connsiteX125" fmla="*/ 665608 w 1288739"/>
                <a:gd name="connsiteY125" fmla="*/ 894301 h 1808541"/>
                <a:gd name="connsiteX126" fmla="*/ 693207 w 1288739"/>
                <a:gd name="connsiteY126" fmla="*/ 897675 h 1808541"/>
                <a:gd name="connsiteX127" fmla="*/ 754775 w 1288739"/>
                <a:gd name="connsiteY127" fmla="*/ 890553 h 1808541"/>
                <a:gd name="connsiteX128" fmla="*/ 635136 w 1288739"/>
                <a:gd name="connsiteY128" fmla="*/ 1016491 h 1808541"/>
                <a:gd name="connsiteX129" fmla="*/ 621649 w 1288739"/>
                <a:gd name="connsiteY129" fmla="*/ 969390 h 1808541"/>
                <a:gd name="connsiteX130" fmla="*/ 620025 w 1288739"/>
                <a:gd name="connsiteY130" fmla="*/ 984132 h 1808541"/>
                <a:gd name="connsiteX131" fmla="*/ 611908 w 1288739"/>
                <a:gd name="connsiteY131" fmla="*/ 1026986 h 1808541"/>
                <a:gd name="connsiteX132" fmla="*/ 619526 w 1288739"/>
                <a:gd name="connsiteY132" fmla="*/ 1043853 h 1808541"/>
                <a:gd name="connsiteX133" fmla="*/ 607037 w 1288739"/>
                <a:gd name="connsiteY133" fmla="*/ 1091579 h 1808541"/>
                <a:gd name="connsiteX134" fmla="*/ 582560 w 1288739"/>
                <a:gd name="connsiteY134" fmla="*/ 1120565 h 1808541"/>
                <a:gd name="connsiteX135" fmla="*/ 394985 w 1288739"/>
                <a:gd name="connsiteY135" fmla="*/ 1165418 h 1808541"/>
                <a:gd name="connsiteX136" fmla="*/ 416839 w 1288739"/>
                <a:gd name="connsiteY136" fmla="*/ 1145678 h 1808541"/>
                <a:gd name="connsiteX137" fmla="*/ 407848 w 1288739"/>
                <a:gd name="connsiteY137" fmla="*/ 1113444 h 1808541"/>
                <a:gd name="connsiteX138" fmla="*/ 343907 w 1288739"/>
                <a:gd name="connsiteY138" fmla="*/ 1143554 h 1808541"/>
                <a:gd name="connsiteX139" fmla="*/ 309689 w 1288739"/>
                <a:gd name="connsiteY139" fmla="*/ 1149676 h 1808541"/>
                <a:gd name="connsiteX140" fmla="*/ 269976 w 1288739"/>
                <a:gd name="connsiteY140" fmla="*/ 1148177 h 1808541"/>
                <a:gd name="connsiteX141" fmla="*/ 220522 w 1288739"/>
                <a:gd name="connsiteY141" fmla="*/ 1102074 h 1808541"/>
                <a:gd name="connsiteX142" fmla="*/ 176688 w 1288739"/>
                <a:gd name="connsiteY142" fmla="*/ 1054723 h 1808541"/>
                <a:gd name="connsiteX143" fmla="*/ 192673 w 1288739"/>
                <a:gd name="connsiteY143" fmla="*/ 1045727 h 1808541"/>
                <a:gd name="connsiteX144" fmla="*/ 239879 w 1288739"/>
                <a:gd name="connsiteY144" fmla="*/ 1030484 h 1808541"/>
                <a:gd name="connsiteX145" fmla="*/ 161577 w 1288739"/>
                <a:gd name="connsiteY145" fmla="*/ 1025737 h 1808541"/>
                <a:gd name="connsiteX146" fmla="*/ 92516 w 1288739"/>
                <a:gd name="connsiteY146" fmla="*/ 901423 h 1808541"/>
                <a:gd name="connsiteX147" fmla="*/ 93515 w 1288739"/>
                <a:gd name="connsiteY147" fmla="*/ 854821 h 1808541"/>
                <a:gd name="connsiteX148" fmla="*/ 129732 w 1288739"/>
                <a:gd name="connsiteY148" fmla="*/ 829333 h 1808541"/>
                <a:gd name="connsiteX149" fmla="*/ 176188 w 1288739"/>
                <a:gd name="connsiteY149" fmla="*/ 833082 h 1808541"/>
                <a:gd name="connsiteX150" fmla="*/ 128608 w 1288739"/>
                <a:gd name="connsiteY150" fmla="*/ 804471 h 1808541"/>
                <a:gd name="connsiteX151" fmla="*/ 81527 w 1288739"/>
                <a:gd name="connsiteY151" fmla="*/ 772736 h 1808541"/>
                <a:gd name="connsiteX152" fmla="*/ 76906 w 1288739"/>
                <a:gd name="connsiteY152" fmla="*/ 652421 h 1808541"/>
                <a:gd name="connsiteX153" fmla="*/ 102008 w 1288739"/>
                <a:gd name="connsiteY153" fmla="*/ 657043 h 1808541"/>
                <a:gd name="connsiteX154" fmla="*/ 79154 w 1288739"/>
                <a:gd name="connsiteY154" fmla="*/ 625809 h 1808541"/>
                <a:gd name="connsiteX155" fmla="*/ 62045 w 1288739"/>
                <a:gd name="connsiteY155" fmla="*/ 615814 h 1808541"/>
                <a:gd name="connsiteX156" fmla="*/ 89644 w 1288739"/>
                <a:gd name="connsiteY156" fmla="*/ 413163 h 1808541"/>
                <a:gd name="connsiteX157" fmla="*/ 121864 w 1288739"/>
                <a:gd name="connsiteY157" fmla="*/ 372933 h 1808541"/>
                <a:gd name="connsiteX158" fmla="*/ 99885 w 1288739"/>
                <a:gd name="connsiteY158" fmla="*/ 306091 h 1808541"/>
                <a:gd name="connsiteX159" fmla="*/ 73909 w 1288739"/>
                <a:gd name="connsiteY159" fmla="*/ 198769 h 1808541"/>
                <a:gd name="connsiteX160" fmla="*/ 142220 w 1288739"/>
                <a:gd name="connsiteY160" fmla="*/ 88698 h 1808541"/>
                <a:gd name="connsiteX161" fmla="*/ 212405 w 1288739"/>
                <a:gd name="connsiteY161" fmla="*/ 88573 h 1808541"/>
                <a:gd name="connsiteX162" fmla="*/ 292205 w 1288739"/>
                <a:gd name="connsiteY162" fmla="*/ 180528 h 1808541"/>
                <a:gd name="connsiteX163" fmla="*/ 322427 w 1288739"/>
                <a:gd name="connsiteY163" fmla="*/ 183901 h 1808541"/>
                <a:gd name="connsiteX164" fmla="*/ 285462 w 1288739"/>
                <a:gd name="connsiteY164" fmla="*/ 124430 h 1808541"/>
                <a:gd name="connsiteX165" fmla="*/ 262983 w 1288739"/>
                <a:gd name="connsiteY165" fmla="*/ 91821 h 1808541"/>
                <a:gd name="connsiteX166" fmla="*/ 212405 w 1288739"/>
                <a:gd name="connsiteY166" fmla="*/ 66084 h 1808541"/>
                <a:gd name="connsiteX167" fmla="*/ 146341 w 1288739"/>
                <a:gd name="connsiteY167" fmla="*/ 66459 h 1808541"/>
                <a:gd name="connsiteX168" fmla="*/ 57799 w 1288739"/>
                <a:gd name="connsiteY168" fmla="*/ 130177 h 1808541"/>
                <a:gd name="connsiteX169" fmla="*/ 71911 w 1288739"/>
                <a:gd name="connsiteY169" fmla="*/ 341573 h 1808541"/>
                <a:gd name="connsiteX170" fmla="*/ 85773 w 1288739"/>
                <a:gd name="connsiteY170" fmla="*/ 368435 h 1808541"/>
                <a:gd name="connsiteX171" fmla="*/ 33197 w 1288739"/>
                <a:gd name="connsiteY171" fmla="*/ 411164 h 1808541"/>
                <a:gd name="connsiteX172" fmla="*/ 20084 w 1288739"/>
                <a:gd name="connsiteY172" fmla="*/ 590201 h 1808541"/>
                <a:gd name="connsiteX173" fmla="*/ 38067 w 1288739"/>
                <a:gd name="connsiteY173" fmla="*/ 619687 h 1808541"/>
                <a:gd name="connsiteX174" fmla="*/ 27827 w 1288739"/>
                <a:gd name="connsiteY174" fmla="*/ 722011 h 1808541"/>
                <a:gd name="connsiteX175" fmla="*/ 75532 w 1288739"/>
                <a:gd name="connsiteY175" fmla="*/ 798973 h 1808541"/>
                <a:gd name="connsiteX176" fmla="*/ 100509 w 1288739"/>
                <a:gd name="connsiteY176" fmla="*/ 1005247 h 1808541"/>
                <a:gd name="connsiteX177" fmla="*/ 151087 w 1288739"/>
                <a:gd name="connsiteY177" fmla="*/ 1045727 h 1808541"/>
                <a:gd name="connsiteX178" fmla="*/ 159204 w 1288739"/>
                <a:gd name="connsiteY178" fmla="*/ 1068591 h 1808541"/>
                <a:gd name="connsiteX179" fmla="*/ 252742 w 1288739"/>
                <a:gd name="connsiteY179" fmla="*/ 1171915 h 1808541"/>
                <a:gd name="connsiteX180" fmla="*/ 310563 w 1288739"/>
                <a:gd name="connsiteY180" fmla="*/ 1193404 h 1808541"/>
                <a:gd name="connsiteX181" fmla="*/ 309439 w 1288739"/>
                <a:gd name="connsiteY181" fmla="*/ 1329212 h 1808541"/>
                <a:gd name="connsiteX182" fmla="*/ 303570 w 1288739"/>
                <a:gd name="connsiteY182" fmla="*/ 1368693 h 1808541"/>
                <a:gd name="connsiteX183" fmla="*/ 302071 w 1288739"/>
                <a:gd name="connsiteY183" fmla="*/ 1371317 h 1808541"/>
                <a:gd name="connsiteX184" fmla="*/ 264481 w 1288739"/>
                <a:gd name="connsiteY184" fmla="*/ 1319717 h 1808541"/>
                <a:gd name="connsiteX185" fmla="*/ 90518 w 1288739"/>
                <a:gd name="connsiteY185" fmla="*/ 1239257 h 1808541"/>
                <a:gd name="connsiteX186" fmla="*/ 53053 w 1288739"/>
                <a:gd name="connsiteY186" fmla="*/ 1310222 h 1808541"/>
                <a:gd name="connsiteX187" fmla="*/ 74283 w 1288739"/>
                <a:gd name="connsiteY187" fmla="*/ 1350577 h 1808541"/>
                <a:gd name="connsiteX188" fmla="*/ 105629 w 1288739"/>
                <a:gd name="connsiteY188" fmla="*/ 1363321 h 1808541"/>
                <a:gd name="connsiteX189" fmla="*/ 253242 w 1288739"/>
                <a:gd name="connsiteY189" fmla="*/ 1487510 h 1808541"/>
                <a:gd name="connsiteX190" fmla="*/ 303820 w 1288739"/>
                <a:gd name="connsiteY190" fmla="*/ 1572468 h 1808541"/>
                <a:gd name="connsiteX191" fmla="*/ 306692 w 1288739"/>
                <a:gd name="connsiteY191" fmla="*/ 1743384 h 1808541"/>
                <a:gd name="connsiteX192" fmla="*/ 330670 w 1288739"/>
                <a:gd name="connsiteY192" fmla="*/ 1796607 h 1808541"/>
                <a:gd name="connsiteX193" fmla="*/ 374004 w 1288739"/>
                <a:gd name="connsiteY193" fmla="*/ 1797232 h 1808541"/>
                <a:gd name="connsiteX194" fmla="*/ 501885 w 1288739"/>
                <a:gd name="connsiteY194" fmla="*/ 1806977 h 1808541"/>
                <a:gd name="connsiteX195" fmla="*/ 517121 w 1288739"/>
                <a:gd name="connsiteY195" fmla="*/ 1666921 h 1808541"/>
                <a:gd name="connsiteX196" fmla="*/ 518744 w 1288739"/>
                <a:gd name="connsiteY196" fmla="*/ 1349577 h 1808541"/>
                <a:gd name="connsiteX197" fmla="*/ 518495 w 1288739"/>
                <a:gd name="connsiteY197" fmla="*/ 1227138 h 1808541"/>
                <a:gd name="connsiteX198" fmla="*/ 513250 w 1288739"/>
                <a:gd name="connsiteY198" fmla="*/ 1193904 h 1808541"/>
                <a:gd name="connsiteX199" fmla="*/ 591177 w 1288739"/>
                <a:gd name="connsiteY199" fmla="*/ 1162794 h 1808541"/>
                <a:gd name="connsiteX200" fmla="*/ 624396 w 1288739"/>
                <a:gd name="connsiteY200" fmla="*/ 1126812 h 1808541"/>
                <a:gd name="connsiteX201" fmla="*/ 699077 w 1288739"/>
                <a:gd name="connsiteY201" fmla="*/ 1193779 h 1808541"/>
                <a:gd name="connsiteX202" fmla="*/ 815094 w 1288739"/>
                <a:gd name="connsiteY202" fmla="*/ 1185783 h 1808541"/>
                <a:gd name="connsiteX203" fmla="*/ 845940 w 1288739"/>
                <a:gd name="connsiteY203" fmla="*/ 1213394 h 1808541"/>
                <a:gd name="connsiteX204" fmla="*/ 882406 w 1288739"/>
                <a:gd name="connsiteY204" fmla="*/ 1237383 h 1808541"/>
                <a:gd name="connsiteX205" fmla="*/ 875038 w 1288739"/>
                <a:gd name="connsiteY205" fmla="*/ 1327213 h 1808541"/>
                <a:gd name="connsiteX206" fmla="*/ 860801 w 1288739"/>
                <a:gd name="connsiteY206" fmla="*/ 1615322 h 1808541"/>
                <a:gd name="connsiteX207" fmla="*/ 852933 w 1288739"/>
                <a:gd name="connsiteY207" fmla="*/ 1705777 h 1808541"/>
                <a:gd name="connsiteX208" fmla="*/ 848812 w 1288739"/>
                <a:gd name="connsiteY208" fmla="*/ 1753004 h 1808541"/>
                <a:gd name="connsiteX209" fmla="*/ 845191 w 1288739"/>
                <a:gd name="connsiteY209" fmla="*/ 1787612 h 1808541"/>
                <a:gd name="connsiteX210" fmla="*/ 919496 w 1288739"/>
                <a:gd name="connsiteY210" fmla="*/ 1804728 h 1808541"/>
                <a:gd name="connsiteX211" fmla="*/ 1007040 w 1288739"/>
                <a:gd name="connsiteY211" fmla="*/ 1796982 h 1808541"/>
                <a:gd name="connsiteX212" fmla="*/ 1001545 w 1288739"/>
                <a:gd name="connsiteY212" fmla="*/ 1658550 h 1808541"/>
                <a:gd name="connsiteX213" fmla="*/ 1007165 w 1288739"/>
                <a:gd name="connsiteY213" fmla="*/ 1297853 h 1808541"/>
                <a:gd name="connsiteX214" fmla="*/ 1008039 w 1288739"/>
                <a:gd name="connsiteY214" fmla="*/ 1230511 h 1808541"/>
                <a:gd name="connsiteX215" fmla="*/ 1161646 w 1288739"/>
                <a:gd name="connsiteY215" fmla="*/ 1234259 h 1808541"/>
                <a:gd name="connsiteX216" fmla="*/ 1199361 w 1288739"/>
                <a:gd name="connsiteY216" fmla="*/ 1183909 h 1808541"/>
                <a:gd name="connsiteX217" fmla="*/ 1215720 w 1288739"/>
                <a:gd name="connsiteY217" fmla="*/ 1156547 h 1808541"/>
                <a:gd name="connsiteX218" fmla="*/ 1223089 w 1288739"/>
                <a:gd name="connsiteY218" fmla="*/ 1117317 h 1808541"/>
                <a:gd name="connsiteX219" fmla="*/ 1233329 w 1288739"/>
                <a:gd name="connsiteY219" fmla="*/ 1044852 h 1808541"/>
                <a:gd name="connsiteX220" fmla="*/ 1268796 w 1288739"/>
                <a:gd name="connsiteY220" fmla="*/ 992378 h 1808541"/>
                <a:gd name="connsiteX221" fmla="*/ 1264675 w 1288739"/>
                <a:gd name="connsiteY221" fmla="*/ 916291 h 1808541"/>
                <a:gd name="connsiteX222" fmla="*/ 1227085 w 1288739"/>
                <a:gd name="connsiteY222" fmla="*/ 863317 h 1808541"/>
                <a:gd name="connsiteX223" fmla="*/ 1231706 w 1288739"/>
                <a:gd name="connsiteY223" fmla="*/ 854071 h 1808541"/>
                <a:gd name="connsiteX224" fmla="*/ 1249564 w 1288739"/>
                <a:gd name="connsiteY224" fmla="*/ 830583 h 1808541"/>
                <a:gd name="connsiteX225" fmla="*/ 1260179 w 1288739"/>
                <a:gd name="connsiteY225" fmla="*/ 813841 h 1808541"/>
                <a:gd name="connsiteX226" fmla="*/ 1271544 w 1288739"/>
                <a:gd name="connsiteY226" fmla="*/ 798224 h 1808541"/>
                <a:gd name="connsiteX227" fmla="*/ 1235077 w 1288739"/>
                <a:gd name="connsiteY227" fmla="*/ 610316 h 1808541"/>
                <a:gd name="connsiteX228" fmla="*/ 1220341 w 1288739"/>
                <a:gd name="connsiteY228" fmla="*/ 598072 h 1808541"/>
                <a:gd name="connsiteX229" fmla="*/ 1202358 w 1288739"/>
                <a:gd name="connsiteY229" fmla="*/ 588952 h 1808541"/>
                <a:gd name="connsiteX230" fmla="*/ 1216470 w 1288739"/>
                <a:gd name="connsiteY230" fmla="*/ 516113 h 1808541"/>
                <a:gd name="connsiteX231" fmla="*/ 1049750 w 1288739"/>
                <a:gd name="connsiteY231" fmla="*/ 398545 h 1808541"/>
                <a:gd name="connsiteX232" fmla="*/ 968825 w 1288739"/>
                <a:gd name="connsiteY232" fmla="*/ 289349 h 1808541"/>
                <a:gd name="connsiteX233" fmla="*/ 881157 w 1288739"/>
                <a:gd name="connsiteY233" fmla="*/ 271858 h 1808541"/>
                <a:gd name="connsiteX234" fmla="*/ 821088 w 1288739"/>
                <a:gd name="connsiteY234" fmla="*/ 251493 h 1808541"/>
                <a:gd name="connsiteX235" fmla="*/ 771509 w 1288739"/>
                <a:gd name="connsiteY235" fmla="*/ 263737 h 1808541"/>
                <a:gd name="connsiteX236" fmla="*/ 740413 w 1288739"/>
                <a:gd name="connsiteY236" fmla="*/ 297095 h 1808541"/>
                <a:gd name="connsiteX237" fmla="*/ 699451 w 1288739"/>
                <a:gd name="connsiteY237" fmla="*/ 277355 h 1808541"/>
                <a:gd name="connsiteX238" fmla="*/ 715436 w 1288739"/>
                <a:gd name="connsiteY238" fmla="*/ 242247 h 1808541"/>
                <a:gd name="connsiteX239" fmla="*/ 698577 w 1288739"/>
                <a:gd name="connsiteY239" fmla="*/ 111562 h 1808541"/>
                <a:gd name="connsiteX240" fmla="*/ 532731 w 1288739"/>
                <a:gd name="connsiteY240" fmla="*/ 80077 h 1808541"/>
                <a:gd name="connsiteX241" fmla="*/ 443564 w 1288739"/>
                <a:gd name="connsiteY241" fmla="*/ 7488 h 1808541"/>
                <a:gd name="connsiteX242" fmla="*/ 310189 w 1288739"/>
                <a:gd name="connsiteY242" fmla="*/ 26479 h 1808541"/>
                <a:gd name="connsiteX243" fmla="*/ 262983 w 1288739"/>
                <a:gd name="connsiteY243" fmla="*/ 91821 h 18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1288739" h="1808541">
                  <a:moveTo>
                    <a:pt x="930111" y="1774368"/>
                  </a:moveTo>
                  <a:cubicBezTo>
                    <a:pt x="925616" y="1739885"/>
                    <a:pt x="928113" y="1650804"/>
                    <a:pt x="920870" y="1628065"/>
                  </a:cubicBezTo>
                  <a:cubicBezTo>
                    <a:pt x="902013" y="1633813"/>
                    <a:pt x="912503" y="1643058"/>
                    <a:pt x="914751" y="1692409"/>
                  </a:cubicBezTo>
                  <a:cubicBezTo>
                    <a:pt x="916000" y="1719395"/>
                    <a:pt x="916874" y="1747507"/>
                    <a:pt x="917998" y="1772619"/>
                  </a:cubicBezTo>
                  <a:lnTo>
                    <a:pt x="875662" y="1771120"/>
                  </a:lnTo>
                  <a:cubicBezTo>
                    <a:pt x="875412" y="1731514"/>
                    <a:pt x="895394" y="1591583"/>
                    <a:pt x="896892" y="1512372"/>
                  </a:cubicBezTo>
                  <a:lnTo>
                    <a:pt x="905384" y="1383561"/>
                  </a:lnTo>
                  <a:cubicBezTo>
                    <a:pt x="906259" y="1334210"/>
                    <a:pt x="915750" y="1293480"/>
                    <a:pt x="915250" y="1249127"/>
                  </a:cubicBezTo>
                  <a:lnTo>
                    <a:pt x="933858" y="1250251"/>
                  </a:lnTo>
                  <a:cubicBezTo>
                    <a:pt x="949718" y="1268992"/>
                    <a:pt x="932734" y="1301101"/>
                    <a:pt x="943974" y="1318718"/>
                  </a:cubicBezTo>
                  <a:cubicBezTo>
                    <a:pt x="950343" y="1311471"/>
                    <a:pt x="950842" y="1309097"/>
                    <a:pt x="951342" y="1288607"/>
                  </a:cubicBezTo>
                  <a:cubicBezTo>
                    <a:pt x="951591" y="1276363"/>
                    <a:pt x="951217" y="1263620"/>
                    <a:pt x="951217" y="1251376"/>
                  </a:cubicBezTo>
                  <a:lnTo>
                    <a:pt x="973696" y="1248127"/>
                  </a:lnTo>
                  <a:lnTo>
                    <a:pt x="966328" y="1655052"/>
                  </a:lnTo>
                  <a:cubicBezTo>
                    <a:pt x="966453" y="1677791"/>
                    <a:pt x="965204" y="1700530"/>
                    <a:pt x="965454" y="1723144"/>
                  </a:cubicBezTo>
                  <a:cubicBezTo>
                    <a:pt x="965578" y="1733763"/>
                    <a:pt x="966952" y="1745383"/>
                    <a:pt x="967077" y="1754003"/>
                  </a:cubicBezTo>
                  <a:cubicBezTo>
                    <a:pt x="967452" y="1782864"/>
                    <a:pt x="973821" y="1769621"/>
                    <a:pt x="966203" y="1777742"/>
                  </a:cubicBezTo>
                  <a:cubicBezTo>
                    <a:pt x="959334" y="1773869"/>
                    <a:pt x="939228" y="1774618"/>
                    <a:pt x="930111" y="1774368"/>
                  </a:cubicBezTo>
                  <a:close/>
                  <a:moveTo>
                    <a:pt x="105879" y="1254749"/>
                  </a:moveTo>
                  <a:cubicBezTo>
                    <a:pt x="127734" y="1260496"/>
                    <a:pt x="206785" y="1305349"/>
                    <a:pt x="227016" y="1323215"/>
                  </a:cubicBezTo>
                  <a:cubicBezTo>
                    <a:pt x="263857" y="1355824"/>
                    <a:pt x="272724" y="1374065"/>
                    <a:pt x="294828" y="1398054"/>
                  </a:cubicBezTo>
                  <a:cubicBezTo>
                    <a:pt x="306317" y="1410422"/>
                    <a:pt x="310314" y="1408049"/>
                    <a:pt x="309814" y="1431787"/>
                  </a:cubicBezTo>
                  <a:cubicBezTo>
                    <a:pt x="309065" y="1431162"/>
                    <a:pt x="308066" y="1429163"/>
                    <a:pt x="307691" y="1429788"/>
                  </a:cubicBezTo>
                  <a:cubicBezTo>
                    <a:pt x="307441" y="1430163"/>
                    <a:pt x="304944" y="1427164"/>
                    <a:pt x="303570" y="1426290"/>
                  </a:cubicBezTo>
                  <a:cubicBezTo>
                    <a:pt x="291956" y="1418294"/>
                    <a:pt x="288084" y="1424416"/>
                    <a:pt x="294578" y="1435160"/>
                  </a:cubicBezTo>
                  <a:cubicBezTo>
                    <a:pt x="302945" y="1448779"/>
                    <a:pt x="317557" y="1453526"/>
                    <a:pt x="304069" y="1470393"/>
                  </a:cubicBezTo>
                  <a:cubicBezTo>
                    <a:pt x="298075" y="1456150"/>
                    <a:pt x="283089" y="1428788"/>
                    <a:pt x="272099" y="1421417"/>
                  </a:cubicBezTo>
                  <a:cubicBezTo>
                    <a:pt x="263357" y="1427414"/>
                    <a:pt x="268977" y="1421042"/>
                    <a:pt x="263607" y="1431037"/>
                  </a:cubicBezTo>
                  <a:cubicBezTo>
                    <a:pt x="267354" y="1441282"/>
                    <a:pt x="275721" y="1441907"/>
                    <a:pt x="293829" y="1473891"/>
                  </a:cubicBezTo>
                  <a:cubicBezTo>
                    <a:pt x="311937" y="1506125"/>
                    <a:pt x="308690" y="1499004"/>
                    <a:pt x="307566" y="1541608"/>
                  </a:cubicBezTo>
                  <a:cubicBezTo>
                    <a:pt x="289833" y="1528614"/>
                    <a:pt x="272349" y="1481762"/>
                    <a:pt x="266230" y="1470643"/>
                  </a:cubicBezTo>
                  <a:cubicBezTo>
                    <a:pt x="259736" y="1458524"/>
                    <a:pt x="248621" y="1449653"/>
                    <a:pt x="243626" y="1439033"/>
                  </a:cubicBezTo>
                  <a:cubicBezTo>
                    <a:pt x="222770" y="1395430"/>
                    <a:pt x="218649" y="1393681"/>
                    <a:pt x="157831" y="1355450"/>
                  </a:cubicBezTo>
                  <a:cubicBezTo>
                    <a:pt x="134977" y="1341207"/>
                    <a:pt x="108501" y="1327713"/>
                    <a:pt x="78529" y="1321966"/>
                  </a:cubicBezTo>
                  <a:cubicBezTo>
                    <a:pt x="86147" y="1291106"/>
                    <a:pt x="84024" y="1277238"/>
                    <a:pt x="105879" y="1254749"/>
                  </a:cubicBezTo>
                  <a:close/>
                  <a:moveTo>
                    <a:pt x="329795" y="1189906"/>
                  </a:moveTo>
                  <a:cubicBezTo>
                    <a:pt x="360642" y="1182660"/>
                    <a:pt x="352899" y="1184908"/>
                    <a:pt x="377626" y="1195653"/>
                  </a:cubicBezTo>
                  <a:cubicBezTo>
                    <a:pt x="375503" y="1263995"/>
                    <a:pt x="384869" y="1330837"/>
                    <a:pt x="379999" y="1400178"/>
                  </a:cubicBezTo>
                  <a:cubicBezTo>
                    <a:pt x="401978" y="1393931"/>
                    <a:pt x="392112" y="1352201"/>
                    <a:pt x="392112" y="1305474"/>
                  </a:cubicBezTo>
                  <a:cubicBezTo>
                    <a:pt x="392112" y="1271741"/>
                    <a:pt x="387117" y="1233010"/>
                    <a:pt x="390988" y="1200651"/>
                  </a:cubicBezTo>
                  <a:cubicBezTo>
                    <a:pt x="458426" y="1208272"/>
                    <a:pt x="426081" y="1202400"/>
                    <a:pt x="479281" y="1202900"/>
                  </a:cubicBezTo>
                  <a:cubicBezTo>
                    <a:pt x="477283" y="1332211"/>
                    <a:pt x="490271" y="1491258"/>
                    <a:pt x="487773" y="1634687"/>
                  </a:cubicBezTo>
                  <a:cubicBezTo>
                    <a:pt x="486899" y="1681414"/>
                    <a:pt x="481404" y="1732389"/>
                    <a:pt x="480530" y="1778241"/>
                  </a:cubicBezTo>
                  <a:lnTo>
                    <a:pt x="341784" y="1763249"/>
                  </a:lnTo>
                  <a:cubicBezTo>
                    <a:pt x="342409" y="1737886"/>
                    <a:pt x="339287" y="1716397"/>
                    <a:pt x="339786" y="1692534"/>
                  </a:cubicBezTo>
                  <a:cubicBezTo>
                    <a:pt x="341285" y="1617571"/>
                    <a:pt x="347404" y="1540234"/>
                    <a:pt x="347154" y="1465021"/>
                  </a:cubicBezTo>
                  <a:cubicBezTo>
                    <a:pt x="347029" y="1413046"/>
                    <a:pt x="343782" y="1362446"/>
                    <a:pt x="347404" y="1311096"/>
                  </a:cubicBezTo>
                  <a:cubicBezTo>
                    <a:pt x="349152" y="1285609"/>
                    <a:pt x="358644" y="1228762"/>
                    <a:pt x="347404" y="1212895"/>
                  </a:cubicBezTo>
                  <a:cubicBezTo>
                    <a:pt x="338288" y="1199901"/>
                    <a:pt x="343158" y="1216143"/>
                    <a:pt x="329795" y="1189906"/>
                  </a:cubicBezTo>
                  <a:close/>
                  <a:moveTo>
                    <a:pt x="729548" y="609442"/>
                  </a:moveTo>
                  <a:cubicBezTo>
                    <a:pt x="742911" y="575084"/>
                    <a:pt x="746283" y="597572"/>
                    <a:pt x="766014" y="557467"/>
                  </a:cubicBezTo>
                  <a:cubicBezTo>
                    <a:pt x="774881" y="539601"/>
                    <a:pt x="790491" y="527357"/>
                    <a:pt x="795112" y="521610"/>
                  </a:cubicBezTo>
                  <a:lnTo>
                    <a:pt x="814094" y="476632"/>
                  </a:lnTo>
                  <a:cubicBezTo>
                    <a:pt x="821962" y="435402"/>
                    <a:pt x="834201" y="425657"/>
                    <a:pt x="806851" y="376306"/>
                  </a:cubicBezTo>
                  <a:cubicBezTo>
                    <a:pt x="794862" y="354942"/>
                    <a:pt x="776005" y="350444"/>
                    <a:pt x="783873" y="317960"/>
                  </a:cubicBezTo>
                  <a:cubicBezTo>
                    <a:pt x="788493" y="298969"/>
                    <a:pt x="806102" y="273732"/>
                    <a:pt x="825084" y="271733"/>
                  </a:cubicBezTo>
                  <a:cubicBezTo>
                    <a:pt x="870792" y="267110"/>
                    <a:pt x="870292" y="325207"/>
                    <a:pt x="900389" y="327705"/>
                  </a:cubicBezTo>
                  <a:cubicBezTo>
                    <a:pt x="921120" y="329454"/>
                    <a:pt x="913752" y="319834"/>
                    <a:pt x="911878" y="305966"/>
                  </a:cubicBezTo>
                  <a:cubicBezTo>
                    <a:pt x="967826" y="307840"/>
                    <a:pt x="982313" y="321958"/>
                    <a:pt x="1001545" y="362063"/>
                  </a:cubicBezTo>
                  <a:cubicBezTo>
                    <a:pt x="1005791" y="370934"/>
                    <a:pt x="1010162" y="380304"/>
                    <a:pt x="1010537" y="389550"/>
                  </a:cubicBezTo>
                  <a:cubicBezTo>
                    <a:pt x="1011411" y="408915"/>
                    <a:pt x="1006290" y="385052"/>
                    <a:pt x="1012285" y="416037"/>
                  </a:cubicBezTo>
                  <a:cubicBezTo>
                    <a:pt x="1016531" y="437901"/>
                    <a:pt x="1010162" y="458141"/>
                    <a:pt x="1015282" y="480130"/>
                  </a:cubicBezTo>
                  <a:cubicBezTo>
                    <a:pt x="1037137" y="474883"/>
                    <a:pt x="1025772" y="452019"/>
                    <a:pt x="1045879" y="424408"/>
                  </a:cubicBezTo>
                  <a:cubicBezTo>
                    <a:pt x="1127802" y="433153"/>
                    <a:pt x="1182377" y="476507"/>
                    <a:pt x="1177256" y="565713"/>
                  </a:cubicBezTo>
                  <a:cubicBezTo>
                    <a:pt x="1175383" y="597947"/>
                    <a:pt x="1170388" y="564714"/>
                    <a:pt x="1171512" y="599197"/>
                  </a:cubicBezTo>
                  <a:cubicBezTo>
                    <a:pt x="1171761" y="610691"/>
                    <a:pt x="1167391" y="623685"/>
                    <a:pt x="1166017" y="635554"/>
                  </a:cubicBezTo>
                  <a:cubicBezTo>
                    <a:pt x="1177506" y="633805"/>
                    <a:pt x="1167890" y="638552"/>
                    <a:pt x="1182876" y="620936"/>
                  </a:cubicBezTo>
                  <a:lnTo>
                    <a:pt x="1188371" y="614939"/>
                  </a:lnTo>
                  <a:cubicBezTo>
                    <a:pt x="1211474" y="624059"/>
                    <a:pt x="1231081" y="651796"/>
                    <a:pt x="1238075" y="678533"/>
                  </a:cubicBezTo>
                  <a:cubicBezTo>
                    <a:pt x="1246192" y="708893"/>
                    <a:pt x="1244694" y="745875"/>
                    <a:pt x="1235577" y="775110"/>
                  </a:cubicBezTo>
                  <a:cubicBezTo>
                    <a:pt x="1230831" y="790228"/>
                    <a:pt x="1225586" y="802597"/>
                    <a:pt x="1218093" y="815465"/>
                  </a:cubicBezTo>
                  <a:cubicBezTo>
                    <a:pt x="1214472" y="821712"/>
                    <a:pt x="1210975" y="827085"/>
                    <a:pt x="1207728" y="832457"/>
                  </a:cubicBezTo>
                  <a:lnTo>
                    <a:pt x="1195989" y="848199"/>
                  </a:lnTo>
                  <a:cubicBezTo>
                    <a:pt x="1188746" y="857570"/>
                    <a:pt x="1193241" y="856820"/>
                    <a:pt x="1188870" y="868064"/>
                  </a:cubicBezTo>
                  <a:cubicBezTo>
                    <a:pt x="1181003" y="888304"/>
                    <a:pt x="1149657" y="915041"/>
                    <a:pt x="1164893" y="915291"/>
                  </a:cubicBezTo>
                  <a:cubicBezTo>
                    <a:pt x="1186997" y="915666"/>
                    <a:pt x="1193241" y="895051"/>
                    <a:pt x="1201983" y="887680"/>
                  </a:cubicBezTo>
                  <a:cubicBezTo>
                    <a:pt x="1206604" y="883682"/>
                    <a:pt x="1202982" y="886430"/>
                    <a:pt x="1208727" y="883307"/>
                  </a:cubicBezTo>
                  <a:cubicBezTo>
                    <a:pt x="1236701" y="909919"/>
                    <a:pt x="1225836" y="971763"/>
                    <a:pt x="1213473" y="1004497"/>
                  </a:cubicBezTo>
                  <a:cubicBezTo>
                    <a:pt x="1196738" y="1049350"/>
                    <a:pt x="1182876" y="1051599"/>
                    <a:pt x="1155651" y="1090580"/>
                  </a:cubicBezTo>
                  <a:cubicBezTo>
                    <a:pt x="1173135" y="1090455"/>
                    <a:pt x="1155527" y="1090080"/>
                    <a:pt x="1180129" y="1079460"/>
                  </a:cubicBezTo>
                  <a:cubicBezTo>
                    <a:pt x="1189495" y="1075462"/>
                    <a:pt x="1195489" y="1071964"/>
                    <a:pt x="1205980" y="1069340"/>
                  </a:cubicBezTo>
                  <a:cubicBezTo>
                    <a:pt x="1203607" y="1124688"/>
                    <a:pt x="1195614" y="1147177"/>
                    <a:pt x="1170887" y="1189281"/>
                  </a:cubicBezTo>
                  <a:cubicBezTo>
                    <a:pt x="1151156" y="1222890"/>
                    <a:pt x="1053996" y="1211271"/>
                    <a:pt x="1046503" y="1203274"/>
                  </a:cubicBezTo>
                  <a:cubicBezTo>
                    <a:pt x="1043131" y="1197527"/>
                    <a:pt x="1043006" y="1205773"/>
                    <a:pt x="1047377" y="1198152"/>
                  </a:cubicBezTo>
                  <a:cubicBezTo>
                    <a:pt x="1052248" y="1189781"/>
                    <a:pt x="1075726" y="1171415"/>
                    <a:pt x="1045879" y="1151925"/>
                  </a:cubicBezTo>
                  <a:cubicBezTo>
                    <a:pt x="1031017" y="1156922"/>
                    <a:pt x="1018654" y="1176538"/>
                    <a:pt x="987433" y="1196153"/>
                  </a:cubicBezTo>
                  <a:cubicBezTo>
                    <a:pt x="966078" y="1209646"/>
                    <a:pt x="943724" y="1220016"/>
                    <a:pt x="909256" y="1217018"/>
                  </a:cubicBezTo>
                  <a:cubicBezTo>
                    <a:pt x="892272" y="1202775"/>
                    <a:pt x="910130" y="1209396"/>
                    <a:pt x="886527" y="1204149"/>
                  </a:cubicBezTo>
                  <a:cubicBezTo>
                    <a:pt x="864048" y="1199027"/>
                    <a:pt x="854307" y="1175913"/>
                    <a:pt x="827457" y="1157797"/>
                  </a:cubicBezTo>
                  <a:cubicBezTo>
                    <a:pt x="835200" y="1134059"/>
                    <a:pt x="840570" y="1138057"/>
                    <a:pt x="842318" y="1123064"/>
                  </a:cubicBezTo>
                  <a:cubicBezTo>
                    <a:pt x="815968" y="1126562"/>
                    <a:pt x="833826" y="1145178"/>
                    <a:pt x="793114" y="1144303"/>
                  </a:cubicBezTo>
                  <a:cubicBezTo>
                    <a:pt x="791491" y="1147177"/>
                    <a:pt x="789118" y="1152424"/>
                    <a:pt x="787369" y="1154548"/>
                  </a:cubicBezTo>
                  <a:cubicBezTo>
                    <a:pt x="773257" y="1172540"/>
                    <a:pt x="715811" y="1175038"/>
                    <a:pt x="698577" y="1160670"/>
                  </a:cubicBezTo>
                  <a:cubicBezTo>
                    <a:pt x="647749" y="1118066"/>
                    <a:pt x="668605" y="1107072"/>
                    <a:pt x="635261" y="1098701"/>
                  </a:cubicBezTo>
                  <a:lnTo>
                    <a:pt x="635261" y="1044353"/>
                  </a:lnTo>
                  <a:cubicBezTo>
                    <a:pt x="676223" y="1044602"/>
                    <a:pt x="750778" y="1044852"/>
                    <a:pt x="765515" y="998375"/>
                  </a:cubicBezTo>
                  <a:cubicBezTo>
                    <a:pt x="767763" y="991129"/>
                    <a:pt x="770011" y="925286"/>
                    <a:pt x="769136" y="915291"/>
                  </a:cubicBezTo>
                  <a:cubicBezTo>
                    <a:pt x="766014" y="882932"/>
                    <a:pt x="757772" y="874686"/>
                    <a:pt x="781250" y="850573"/>
                  </a:cubicBezTo>
                  <a:cubicBezTo>
                    <a:pt x="803979" y="827209"/>
                    <a:pt x="797110" y="832457"/>
                    <a:pt x="803854" y="805970"/>
                  </a:cubicBezTo>
                  <a:cubicBezTo>
                    <a:pt x="806352" y="796475"/>
                    <a:pt x="806726" y="799598"/>
                    <a:pt x="808724" y="790602"/>
                  </a:cubicBezTo>
                  <a:cubicBezTo>
                    <a:pt x="817466" y="752871"/>
                    <a:pt x="778128" y="660042"/>
                    <a:pt x="755899" y="627808"/>
                  </a:cubicBezTo>
                  <a:cubicBezTo>
                    <a:pt x="749155" y="617937"/>
                    <a:pt x="745908" y="618437"/>
                    <a:pt x="736542" y="613565"/>
                  </a:cubicBezTo>
                  <a:cubicBezTo>
                    <a:pt x="729174" y="609816"/>
                    <a:pt x="733794" y="612690"/>
                    <a:pt x="729548" y="609442"/>
                  </a:cubicBezTo>
                  <a:close/>
                  <a:moveTo>
                    <a:pt x="285462" y="124430"/>
                  </a:moveTo>
                  <a:cubicBezTo>
                    <a:pt x="290707" y="111062"/>
                    <a:pt x="304194" y="100317"/>
                    <a:pt x="314060" y="87823"/>
                  </a:cubicBezTo>
                  <a:cubicBezTo>
                    <a:pt x="342908" y="51216"/>
                    <a:pt x="371257" y="12236"/>
                    <a:pt x="437945" y="28852"/>
                  </a:cubicBezTo>
                  <a:cubicBezTo>
                    <a:pt x="498888" y="43970"/>
                    <a:pt x="501011" y="109313"/>
                    <a:pt x="505257" y="114810"/>
                  </a:cubicBezTo>
                  <a:cubicBezTo>
                    <a:pt x="512875" y="124555"/>
                    <a:pt x="511251" y="114060"/>
                    <a:pt x="517496" y="133426"/>
                  </a:cubicBezTo>
                  <a:cubicBezTo>
                    <a:pt x="524489" y="154790"/>
                    <a:pt x="523615" y="168284"/>
                    <a:pt x="537852" y="173281"/>
                  </a:cubicBezTo>
                  <a:lnTo>
                    <a:pt x="541848" y="115685"/>
                  </a:lnTo>
                  <a:cubicBezTo>
                    <a:pt x="566700" y="107564"/>
                    <a:pt x="599794" y="88698"/>
                    <a:pt x="637134" y="101192"/>
                  </a:cubicBezTo>
                  <a:cubicBezTo>
                    <a:pt x="666482" y="111062"/>
                    <a:pt x="675474" y="138798"/>
                    <a:pt x="680094" y="171407"/>
                  </a:cubicBezTo>
                  <a:cubicBezTo>
                    <a:pt x="693332" y="266610"/>
                    <a:pt x="635761" y="325706"/>
                    <a:pt x="648748" y="346571"/>
                  </a:cubicBezTo>
                  <a:cubicBezTo>
                    <a:pt x="654118" y="338950"/>
                    <a:pt x="658614" y="327705"/>
                    <a:pt x="663360" y="318585"/>
                  </a:cubicBezTo>
                  <a:cubicBezTo>
                    <a:pt x="669229" y="307090"/>
                    <a:pt x="674350" y="302093"/>
                    <a:pt x="681468" y="292972"/>
                  </a:cubicBezTo>
                  <a:cubicBezTo>
                    <a:pt x="703198" y="298470"/>
                    <a:pt x="708318" y="317585"/>
                    <a:pt x="728174" y="326956"/>
                  </a:cubicBezTo>
                  <a:lnTo>
                    <a:pt x="725802" y="349070"/>
                  </a:lnTo>
                  <a:cubicBezTo>
                    <a:pt x="744284" y="357066"/>
                    <a:pt x="777379" y="362438"/>
                    <a:pt x="782249" y="415787"/>
                  </a:cubicBezTo>
                  <a:cubicBezTo>
                    <a:pt x="786245" y="460140"/>
                    <a:pt x="776879" y="485877"/>
                    <a:pt x="760769" y="514363"/>
                  </a:cubicBezTo>
                  <a:cubicBezTo>
                    <a:pt x="746283" y="539726"/>
                    <a:pt x="744534" y="555343"/>
                    <a:pt x="715062" y="590701"/>
                  </a:cubicBezTo>
                  <a:cubicBezTo>
                    <a:pt x="707319" y="600196"/>
                    <a:pt x="706944" y="595948"/>
                    <a:pt x="698827" y="605069"/>
                  </a:cubicBezTo>
                  <a:cubicBezTo>
                    <a:pt x="674100" y="633055"/>
                    <a:pt x="659613" y="629307"/>
                    <a:pt x="657241" y="648298"/>
                  </a:cubicBezTo>
                  <a:lnTo>
                    <a:pt x="709067" y="626558"/>
                  </a:lnTo>
                  <a:cubicBezTo>
                    <a:pt x="709567" y="625184"/>
                    <a:pt x="710941" y="625434"/>
                    <a:pt x="711940" y="624934"/>
                  </a:cubicBezTo>
                  <a:cubicBezTo>
                    <a:pt x="754775" y="686154"/>
                    <a:pt x="797735" y="779358"/>
                    <a:pt x="729049" y="852697"/>
                  </a:cubicBezTo>
                  <a:cubicBezTo>
                    <a:pt x="699951" y="883932"/>
                    <a:pt x="679095" y="872562"/>
                    <a:pt x="665608" y="894301"/>
                  </a:cubicBezTo>
                  <a:cubicBezTo>
                    <a:pt x="680968" y="894177"/>
                    <a:pt x="680469" y="892802"/>
                    <a:pt x="693207" y="897675"/>
                  </a:cubicBezTo>
                  <a:cubicBezTo>
                    <a:pt x="729298" y="911543"/>
                    <a:pt x="725427" y="896300"/>
                    <a:pt x="754775" y="890553"/>
                  </a:cubicBezTo>
                  <a:cubicBezTo>
                    <a:pt x="747656" y="985756"/>
                    <a:pt x="728050" y="1014242"/>
                    <a:pt x="635136" y="1016491"/>
                  </a:cubicBezTo>
                  <a:cubicBezTo>
                    <a:pt x="632638" y="996376"/>
                    <a:pt x="636510" y="974512"/>
                    <a:pt x="621649" y="969390"/>
                  </a:cubicBezTo>
                  <a:lnTo>
                    <a:pt x="620025" y="984132"/>
                  </a:lnTo>
                  <a:cubicBezTo>
                    <a:pt x="623522" y="1035732"/>
                    <a:pt x="620899" y="1008995"/>
                    <a:pt x="611908" y="1026986"/>
                  </a:cubicBezTo>
                  <a:cubicBezTo>
                    <a:pt x="621898" y="1040480"/>
                    <a:pt x="617028" y="1024487"/>
                    <a:pt x="619526" y="1043853"/>
                  </a:cubicBezTo>
                  <a:cubicBezTo>
                    <a:pt x="624771" y="1085083"/>
                    <a:pt x="610159" y="1080960"/>
                    <a:pt x="607037" y="1091579"/>
                  </a:cubicBezTo>
                  <a:cubicBezTo>
                    <a:pt x="599170" y="1118691"/>
                    <a:pt x="615904" y="1099950"/>
                    <a:pt x="582560" y="1120565"/>
                  </a:cubicBezTo>
                  <a:cubicBezTo>
                    <a:pt x="526612" y="1155048"/>
                    <a:pt x="469790" y="1169791"/>
                    <a:pt x="394985" y="1165418"/>
                  </a:cubicBezTo>
                  <a:cubicBezTo>
                    <a:pt x="398731" y="1152050"/>
                    <a:pt x="402603" y="1158796"/>
                    <a:pt x="416839" y="1145678"/>
                  </a:cubicBezTo>
                  <a:cubicBezTo>
                    <a:pt x="416215" y="1132809"/>
                    <a:pt x="412718" y="1122689"/>
                    <a:pt x="407848" y="1113444"/>
                  </a:cubicBezTo>
                  <a:lnTo>
                    <a:pt x="343907" y="1143554"/>
                  </a:lnTo>
                  <a:cubicBezTo>
                    <a:pt x="323801" y="1148551"/>
                    <a:pt x="343158" y="1139056"/>
                    <a:pt x="309689" y="1149676"/>
                  </a:cubicBezTo>
                  <a:cubicBezTo>
                    <a:pt x="295203" y="1154299"/>
                    <a:pt x="283963" y="1152924"/>
                    <a:pt x="269976" y="1148177"/>
                  </a:cubicBezTo>
                  <a:cubicBezTo>
                    <a:pt x="240254" y="1137932"/>
                    <a:pt x="234259" y="1127687"/>
                    <a:pt x="220522" y="1102074"/>
                  </a:cubicBezTo>
                  <a:cubicBezTo>
                    <a:pt x="202539" y="1068841"/>
                    <a:pt x="211655" y="1073463"/>
                    <a:pt x="176688" y="1054723"/>
                  </a:cubicBezTo>
                  <a:lnTo>
                    <a:pt x="192673" y="1045727"/>
                  </a:lnTo>
                  <a:cubicBezTo>
                    <a:pt x="218399" y="1032983"/>
                    <a:pt x="224893" y="1041479"/>
                    <a:pt x="239879" y="1030484"/>
                  </a:cubicBezTo>
                  <a:cubicBezTo>
                    <a:pt x="231387" y="1019865"/>
                    <a:pt x="210157" y="1037356"/>
                    <a:pt x="161577" y="1025737"/>
                  </a:cubicBezTo>
                  <a:cubicBezTo>
                    <a:pt x="111124" y="1013618"/>
                    <a:pt x="93515" y="952523"/>
                    <a:pt x="92516" y="901423"/>
                  </a:cubicBezTo>
                  <a:cubicBezTo>
                    <a:pt x="92267" y="886180"/>
                    <a:pt x="91517" y="869938"/>
                    <a:pt x="93515" y="854821"/>
                  </a:cubicBezTo>
                  <a:cubicBezTo>
                    <a:pt x="98885" y="814091"/>
                    <a:pt x="69288" y="808344"/>
                    <a:pt x="129732" y="829333"/>
                  </a:cubicBezTo>
                  <a:cubicBezTo>
                    <a:pt x="142845" y="833956"/>
                    <a:pt x="161577" y="835330"/>
                    <a:pt x="176188" y="833082"/>
                  </a:cubicBezTo>
                  <a:cubicBezTo>
                    <a:pt x="174065" y="814591"/>
                    <a:pt x="148839" y="808219"/>
                    <a:pt x="128608" y="804471"/>
                  </a:cubicBezTo>
                  <a:cubicBezTo>
                    <a:pt x="98885" y="799098"/>
                    <a:pt x="94390" y="794850"/>
                    <a:pt x="81527" y="772736"/>
                  </a:cubicBezTo>
                  <a:cubicBezTo>
                    <a:pt x="52928" y="723261"/>
                    <a:pt x="58548" y="692901"/>
                    <a:pt x="76906" y="652421"/>
                  </a:cubicBezTo>
                  <a:cubicBezTo>
                    <a:pt x="91392" y="655544"/>
                    <a:pt x="85648" y="657168"/>
                    <a:pt x="102008" y="657043"/>
                  </a:cubicBezTo>
                  <a:cubicBezTo>
                    <a:pt x="99260" y="646923"/>
                    <a:pt x="86522" y="632430"/>
                    <a:pt x="79154" y="625809"/>
                  </a:cubicBezTo>
                  <a:cubicBezTo>
                    <a:pt x="74158" y="621311"/>
                    <a:pt x="68664" y="619562"/>
                    <a:pt x="62045" y="615814"/>
                  </a:cubicBezTo>
                  <a:cubicBezTo>
                    <a:pt x="102" y="580331"/>
                    <a:pt x="37443" y="453518"/>
                    <a:pt x="89644" y="413163"/>
                  </a:cubicBezTo>
                  <a:cubicBezTo>
                    <a:pt x="117493" y="391674"/>
                    <a:pt x="139598" y="420784"/>
                    <a:pt x="121864" y="372933"/>
                  </a:cubicBezTo>
                  <a:lnTo>
                    <a:pt x="99885" y="306091"/>
                  </a:lnTo>
                  <a:cubicBezTo>
                    <a:pt x="91018" y="274481"/>
                    <a:pt x="76781" y="264861"/>
                    <a:pt x="73909" y="198769"/>
                  </a:cubicBezTo>
                  <a:cubicBezTo>
                    <a:pt x="71911" y="151417"/>
                    <a:pt x="103256" y="104690"/>
                    <a:pt x="142220" y="88698"/>
                  </a:cubicBezTo>
                  <a:cubicBezTo>
                    <a:pt x="167821" y="78203"/>
                    <a:pt x="188927" y="72706"/>
                    <a:pt x="212405" y="88573"/>
                  </a:cubicBezTo>
                  <a:cubicBezTo>
                    <a:pt x="235633" y="104315"/>
                    <a:pt x="283588" y="153666"/>
                    <a:pt x="292205" y="180528"/>
                  </a:cubicBezTo>
                  <a:lnTo>
                    <a:pt x="322427" y="183901"/>
                  </a:lnTo>
                  <a:cubicBezTo>
                    <a:pt x="322927" y="165660"/>
                    <a:pt x="295702" y="132426"/>
                    <a:pt x="285462" y="124430"/>
                  </a:cubicBezTo>
                  <a:close/>
                  <a:moveTo>
                    <a:pt x="262983" y="91821"/>
                  </a:moveTo>
                  <a:cubicBezTo>
                    <a:pt x="236882" y="84075"/>
                    <a:pt x="245374" y="70957"/>
                    <a:pt x="212405" y="66084"/>
                  </a:cubicBezTo>
                  <a:cubicBezTo>
                    <a:pt x="187303" y="62336"/>
                    <a:pt x="169944" y="60337"/>
                    <a:pt x="146341" y="66459"/>
                  </a:cubicBezTo>
                  <a:cubicBezTo>
                    <a:pt x="95763" y="79577"/>
                    <a:pt x="83525" y="97444"/>
                    <a:pt x="57799" y="130177"/>
                  </a:cubicBezTo>
                  <a:cubicBezTo>
                    <a:pt x="15088" y="184276"/>
                    <a:pt x="49431" y="285101"/>
                    <a:pt x="71911" y="341573"/>
                  </a:cubicBezTo>
                  <a:cubicBezTo>
                    <a:pt x="76406" y="353068"/>
                    <a:pt x="81152" y="357940"/>
                    <a:pt x="85773" y="368435"/>
                  </a:cubicBezTo>
                  <a:cubicBezTo>
                    <a:pt x="60171" y="385052"/>
                    <a:pt x="61670" y="374057"/>
                    <a:pt x="33197" y="411164"/>
                  </a:cubicBezTo>
                  <a:cubicBezTo>
                    <a:pt x="-4518" y="460265"/>
                    <a:pt x="-11762" y="535728"/>
                    <a:pt x="20084" y="590201"/>
                  </a:cubicBezTo>
                  <a:cubicBezTo>
                    <a:pt x="25079" y="598697"/>
                    <a:pt x="33696" y="607318"/>
                    <a:pt x="38067" y="619687"/>
                  </a:cubicBezTo>
                  <a:cubicBezTo>
                    <a:pt x="19834" y="656419"/>
                    <a:pt x="13215" y="672910"/>
                    <a:pt x="27827" y="722011"/>
                  </a:cubicBezTo>
                  <a:cubicBezTo>
                    <a:pt x="36568" y="751622"/>
                    <a:pt x="55551" y="785980"/>
                    <a:pt x="75532" y="798973"/>
                  </a:cubicBezTo>
                  <a:cubicBezTo>
                    <a:pt x="36943" y="849449"/>
                    <a:pt x="62794" y="954522"/>
                    <a:pt x="100509" y="1005247"/>
                  </a:cubicBezTo>
                  <a:cubicBezTo>
                    <a:pt x="119491" y="1030984"/>
                    <a:pt x="121614" y="1030360"/>
                    <a:pt x="151087" y="1045727"/>
                  </a:cubicBezTo>
                  <a:cubicBezTo>
                    <a:pt x="154708" y="1049850"/>
                    <a:pt x="154209" y="1060969"/>
                    <a:pt x="159204" y="1068591"/>
                  </a:cubicBezTo>
                  <a:cubicBezTo>
                    <a:pt x="192298" y="1117941"/>
                    <a:pt x="191175" y="1142679"/>
                    <a:pt x="252742" y="1171915"/>
                  </a:cubicBezTo>
                  <a:cubicBezTo>
                    <a:pt x="267728" y="1179036"/>
                    <a:pt x="305193" y="1185533"/>
                    <a:pt x="310563" y="1193404"/>
                  </a:cubicBezTo>
                  <a:cubicBezTo>
                    <a:pt x="320429" y="1207897"/>
                    <a:pt x="309939" y="1300851"/>
                    <a:pt x="309439" y="1329212"/>
                  </a:cubicBezTo>
                  <a:lnTo>
                    <a:pt x="303570" y="1368693"/>
                  </a:lnTo>
                  <a:cubicBezTo>
                    <a:pt x="303195" y="1369318"/>
                    <a:pt x="302696" y="1370442"/>
                    <a:pt x="302071" y="1371317"/>
                  </a:cubicBezTo>
                  <a:lnTo>
                    <a:pt x="264481" y="1319717"/>
                  </a:lnTo>
                  <a:cubicBezTo>
                    <a:pt x="238006" y="1288483"/>
                    <a:pt x="128982" y="1211895"/>
                    <a:pt x="90518" y="1239257"/>
                  </a:cubicBezTo>
                  <a:cubicBezTo>
                    <a:pt x="74658" y="1250501"/>
                    <a:pt x="61295" y="1290856"/>
                    <a:pt x="53053" y="1310222"/>
                  </a:cubicBezTo>
                  <a:cubicBezTo>
                    <a:pt x="47558" y="1323340"/>
                    <a:pt x="43937" y="1337209"/>
                    <a:pt x="74283" y="1350577"/>
                  </a:cubicBezTo>
                  <a:cubicBezTo>
                    <a:pt x="84399" y="1354950"/>
                    <a:pt x="95264" y="1358073"/>
                    <a:pt x="105629" y="1363321"/>
                  </a:cubicBezTo>
                  <a:cubicBezTo>
                    <a:pt x="165074" y="1393431"/>
                    <a:pt x="219773" y="1429038"/>
                    <a:pt x="253242" y="1487510"/>
                  </a:cubicBezTo>
                  <a:cubicBezTo>
                    <a:pt x="267853" y="1512997"/>
                    <a:pt x="294328" y="1543232"/>
                    <a:pt x="303820" y="1572468"/>
                  </a:cubicBezTo>
                  <a:lnTo>
                    <a:pt x="306692" y="1743384"/>
                  </a:lnTo>
                  <a:cubicBezTo>
                    <a:pt x="304819" y="1763249"/>
                    <a:pt x="289208" y="1786487"/>
                    <a:pt x="330670" y="1796607"/>
                  </a:cubicBezTo>
                  <a:cubicBezTo>
                    <a:pt x="342908" y="1799606"/>
                    <a:pt x="359892" y="1796233"/>
                    <a:pt x="374004" y="1797232"/>
                  </a:cubicBezTo>
                  <a:cubicBezTo>
                    <a:pt x="411469" y="1799731"/>
                    <a:pt x="464920" y="1812600"/>
                    <a:pt x="501885" y="1806977"/>
                  </a:cubicBezTo>
                  <a:cubicBezTo>
                    <a:pt x="513874" y="1786487"/>
                    <a:pt x="514374" y="1691659"/>
                    <a:pt x="517121" y="1666921"/>
                  </a:cubicBezTo>
                  <a:cubicBezTo>
                    <a:pt x="521492" y="1627316"/>
                    <a:pt x="520118" y="1399928"/>
                    <a:pt x="518744" y="1349577"/>
                  </a:cubicBezTo>
                  <a:lnTo>
                    <a:pt x="518495" y="1227138"/>
                  </a:lnTo>
                  <a:cubicBezTo>
                    <a:pt x="518495" y="1204024"/>
                    <a:pt x="514374" y="1209896"/>
                    <a:pt x="513250" y="1193904"/>
                  </a:cubicBezTo>
                  <a:cubicBezTo>
                    <a:pt x="542098" y="1190906"/>
                    <a:pt x="572320" y="1178662"/>
                    <a:pt x="591177" y="1162794"/>
                  </a:cubicBezTo>
                  <a:cubicBezTo>
                    <a:pt x="619151" y="1139306"/>
                    <a:pt x="604290" y="1154174"/>
                    <a:pt x="624396" y="1126812"/>
                  </a:cubicBezTo>
                  <a:cubicBezTo>
                    <a:pt x="650372" y="1150925"/>
                    <a:pt x="661112" y="1175788"/>
                    <a:pt x="699077" y="1193779"/>
                  </a:cubicBezTo>
                  <a:cubicBezTo>
                    <a:pt x="756398" y="1221016"/>
                    <a:pt x="789992" y="1189656"/>
                    <a:pt x="815094" y="1185783"/>
                  </a:cubicBezTo>
                  <a:cubicBezTo>
                    <a:pt x="827332" y="1195029"/>
                    <a:pt x="830829" y="1203399"/>
                    <a:pt x="845940" y="1213394"/>
                  </a:cubicBezTo>
                  <a:cubicBezTo>
                    <a:pt x="856180" y="1220391"/>
                    <a:pt x="872915" y="1230636"/>
                    <a:pt x="882406" y="1237383"/>
                  </a:cubicBezTo>
                  <a:cubicBezTo>
                    <a:pt x="883280" y="1258372"/>
                    <a:pt x="877411" y="1304600"/>
                    <a:pt x="875038" y="1327213"/>
                  </a:cubicBezTo>
                  <a:cubicBezTo>
                    <a:pt x="865172" y="1421292"/>
                    <a:pt x="872915" y="1522617"/>
                    <a:pt x="860801" y="1615322"/>
                  </a:cubicBezTo>
                  <a:cubicBezTo>
                    <a:pt x="856805" y="1645557"/>
                    <a:pt x="856430" y="1675042"/>
                    <a:pt x="852933" y="1705777"/>
                  </a:cubicBezTo>
                  <a:cubicBezTo>
                    <a:pt x="851310" y="1719146"/>
                    <a:pt x="851185" y="1740010"/>
                    <a:pt x="848812" y="1753004"/>
                  </a:cubicBezTo>
                  <a:cubicBezTo>
                    <a:pt x="845815" y="1769621"/>
                    <a:pt x="835200" y="1774493"/>
                    <a:pt x="845191" y="1787612"/>
                  </a:cubicBezTo>
                  <a:cubicBezTo>
                    <a:pt x="865422" y="1814474"/>
                    <a:pt x="882281" y="1801355"/>
                    <a:pt x="919496" y="1804728"/>
                  </a:cubicBezTo>
                  <a:cubicBezTo>
                    <a:pt x="951217" y="1807602"/>
                    <a:pt x="988807" y="1814599"/>
                    <a:pt x="1007040" y="1796982"/>
                  </a:cubicBezTo>
                  <a:cubicBezTo>
                    <a:pt x="996550" y="1757252"/>
                    <a:pt x="1000671" y="1705028"/>
                    <a:pt x="1001545" y="1658550"/>
                  </a:cubicBezTo>
                  <a:cubicBezTo>
                    <a:pt x="1003293" y="1567220"/>
                    <a:pt x="995800" y="1374440"/>
                    <a:pt x="1007165" y="1297853"/>
                  </a:cubicBezTo>
                  <a:cubicBezTo>
                    <a:pt x="1011785" y="1267118"/>
                    <a:pt x="1008788" y="1258247"/>
                    <a:pt x="1008039" y="1230511"/>
                  </a:cubicBezTo>
                  <a:cubicBezTo>
                    <a:pt x="1050999" y="1229137"/>
                    <a:pt x="1120060" y="1264369"/>
                    <a:pt x="1161646" y="1234259"/>
                  </a:cubicBezTo>
                  <a:cubicBezTo>
                    <a:pt x="1173260" y="1225888"/>
                    <a:pt x="1189120" y="1195653"/>
                    <a:pt x="1199361" y="1183909"/>
                  </a:cubicBezTo>
                  <a:cubicBezTo>
                    <a:pt x="1209851" y="1172040"/>
                    <a:pt x="1211599" y="1178412"/>
                    <a:pt x="1215720" y="1156547"/>
                  </a:cubicBezTo>
                  <a:cubicBezTo>
                    <a:pt x="1217719" y="1146053"/>
                    <a:pt x="1221715" y="1129186"/>
                    <a:pt x="1223089" y="1117317"/>
                  </a:cubicBezTo>
                  <a:cubicBezTo>
                    <a:pt x="1226211" y="1090330"/>
                    <a:pt x="1215720" y="1064843"/>
                    <a:pt x="1233329" y="1044852"/>
                  </a:cubicBezTo>
                  <a:cubicBezTo>
                    <a:pt x="1246692" y="1029735"/>
                    <a:pt x="1260928" y="1011994"/>
                    <a:pt x="1268796" y="992378"/>
                  </a:cubicBezTo>
                  <a:cubicBezTo>
                    <a:pt x="1278162" y="969015"/>
                    <a:pt x="1272543" y="937530"/>
                    <a:pt x="1264675" y="916291"/>
                  </a:cubicBezTo>
                  <a:cubicBezTo>
                    <a:pt x="1257057" y="895801"/>
                    <a:pt x="1247566" y="872187"/>
                    <a:pt x="1227085" y="863317"/>
                  </a:cubicBezTo>
                  <a:cubicBezTo>
                    <a:pt x="1233704" y="846075"/>
                    <a:pt x="1226211" y="862692"/>
                    <a:pt x="1231706" y="854071"/>
                  </a:cubicBezTo>
                  <a:lnTo>
                    <a:pt x="1249564" y="830583"/>
                  </a:lnTo>
                  <a:cubicBezTo>
                    <a:pt x="1255309" y="819463"/>
                    <a:pt x="1252062" y="822587"/>
                    <a:pt x="1260179" y="813841"/>
                  </a:cubicBezTo>
                  <a:cubicBezTo>
                    <a:pt x="1268546" y="804845"/>
                    <a:pt x="1264925" y="811342"/>
                    <a:pt x="1271544" y="798224"/>
                  </a:cubicBezTo>
                  <a:cubicBezTo>
                    <a:pt x="1304887" y="732506"/>
                    <a:pt x="1288153" y="658542"/>
                    <a:pt x="1235077" y="610316"/>
                  </a:cubicBezTo>
                  <a:cubicBezTo>
                    <a:pt x="1230457" y="606193"/>
                    <a:pt x="1225586" y="601321"/>
                    <a:pt x="1220341" y="598072"/>
                  </a:cubicBezTo>
                  <a:lnTo>
                    <a:pt x="1202358" y="588952"/>
                  </a:lnTo>
                  <a:cubicBezTo>
                    <a:pt x="1214597" y="578082"/>
                    <a:pt x="1220091" y="538227"/>
                    <a:pt x="1216470" y="516113"/>
                  </a:cubicBezTo>
                  <a:cubicBezTo>
                    <a:pt x="1206354" y="453768"/>
                    <a:pt x="1117312" y="396421"/>
                    <a:pt x="1049750" y="398545"/>
                  </a:cubicBezTo>
                  <a:cubicBezTo>
                    <a:pt x="1041008" y="344947"/>
                    <a:pt x="1017280" y="304467"/>
                    <a:pt x="968825" y="289349"/>
                  </a:cubicBezTo>
                  <a:cubicBezTo>
                    <a:pt x="945597" y="282103"/>
                    <a:pt x="897392" y="286101"/>
                    <a:pt x="881157" y="271858"/>
                  </a:cubicBezTo>
                  <a:cubicBezTo>
                    <a:pt x="870417" y="262362"/>
                    <a:pt x="840570" y="253492"/>
                    <a:pt x="821088" y="251493"/>
                  </a:cubicBezTo>
                  <a:cubicBezTo>
                    <a:pt x="803105" y="249619"/>
                    <a:pt x="782624" y="254491"/>
                    <a:pt x="771509" y="263737"/>
                  </a:cubicBezTo>
                  <a:cubicBezTo>
                    <a:pt x="758147" y="274856"/>
                    <a:pt x="752402" y="285601"/>
                    <a:pt x="740413" y="297095"/>
                  </a:cubicBezTo>
                  <a:cubicBezTo>
                    <a:pt x="727175" y="294097"/>
                    <a:pt x="712189" y="283227"/>
                    <a:pt x="699451" y="277355"/>
                  </a:cubicBezTo>
                  <a:cubicBezTo>
                    <a:pt x="703073" y="260988"/>
                    <a:pt x="709941" y="263362"/>
                    <a:pt x="715436" y="242247"/>
                  </a:cubicBezTo>
                  <a:cubicBezTo>
                    <a:pt x="725427" y="203766"/>
                    <a:pt x="724553" y="140298"/>
                    <a:pt x="698577" y="111562"/>
                  </a:cubicBezTo>
                  <a:cubicBezTo>
                    <a:pt x="658240" y="66834"/>
                    <a:pt x="603416" y="62586"/>
                    <a:pt x="532731" y="80077"/>
                  </a:cubicBezTo>
                  <a:cubicBezTo>
                    <a:pt x="507880" y="38348"/>
                    <a:pt x="484901" y="23105"/>
                    <a:pt x="443564" y="7488"/>
                  </a:cubicBezTo>
                  <a:cubicBezTo>
                    <a:pt x="402728" y="-8005"/>
                    <a:pt x="343158" y="1616"/>
                    <a:pt x="310189" y="26479"/>
                  </a:cubicBezTo>
                  <a:cubicBezTo>
                    <a:pt x="297825" y="35724"/>
                    <a:pt x="268478" y="73830"/>
                    <a:pt x="262983" y="9182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" name="图形 218">
              <a:extLst>
                <a:ext uri="{FF2B5EF4-FFF2-40B4-BE49-F238E27FC236}">
                  <a16:creationId xmlns:a16="http://schemas.microsoft.com/office/drawing/2014/main" id="{7405F6E3-494D-F28E-86AA-97986C6F264B}"/>
                </a:ext>
              </a:extLst>
            </p:cNvPr>
            <p:cNvGrpSpPr/>
            <p:nvPr/>
          </p:nvGrpSpPr>
          <p:grpSpPr>
            <a:xfrm>
              <a:off x="2297418" y="1098993"/>
              <a:ext cx="823100" cy="1201456"/>
              <a:chOff x="1862846" y="135278"/>
              <a:chExt cx="1051252" cy="1534482"/>
            </a:xfrm>
            <a:grpFill/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ADEA0939-CEE4-F681-5828-4E4047C5FAE0}"/>
                  </a:ext>
                </a:extLst>
              </p:cNvPr>
              <p:cNvSpPr/>
              <p:nvPr/>
            </p:nvSpPr>
            <p:spPr>
              <a:xfrm>
                <a:off x="2187379" y="1396896"/>
                <a:ext cx="15464" cy="160171"/>
              </a:xfrm>
              <a:custGeom>
                <a:avLst/>
                <a:gdLst>
                  <a:gd name="connsiteX0" fmla="*/ 3568 w 15464"/>
                  <a:gd name="connsiteY0" fmla="*/ 160171 h 160171"/>
                  <a:gd name="connsiteX1" fmla="*/ 14558 w 15464"/>
                  <a:gd name="connsiteY1" fmla="*/ 128187 h 160171"/>
                  <a:gd name="connsiteX2" fmla="*/ 15432 w 15464"/>
                  <a:gd name="connsiteY2" fmla="*/ 39606 h 160171"/>
                  <a:gd name="connsiteX3" fmla="*/ 6191 w 15464"/>
                  <a:gd name="connsiteY3" fmla="*/ 0 h 160171"/>
                  <a:gd name="connsiteX4" fmla="*/ 3693 w 15464"/>
                  <a:gd name="connsiteY4" fmla="*/ 32734 h 160171"/>
                  <a:gd name="connsiteX5" fmla="*/ 821 w 15464"/>
                  <a:gd name="connsiteY5" fmla="*/ 77212 h 160171"/>
                  <a:gd name="connsiteX6" fmla="*/ 1070 w 15464"/>
                  <a:gd name="connsiteY6" fmla="*/ 123564 h 160171"/>
                  <a:gd name="connsiteX7" fmla="*/ 3568 w 15464"/>
                  <a:gd name="connsiteY7" fmla="*/ 160171 h 160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64" h="160171">
                    <a:moveTo>
                      <a:pt x="3568" y="160171"/>
                    </a:moveTo>
                    <a:cubicBezTo>
                      <a:pt x="16431" y="154049"/>
                      <a:pt x="15557" y="145803"/>
                      <a:pt x="14558" y="128187"/>
                    </a:cubicBezTo>
                    <a:cubicBezTo>
                      <a:pt x="10437" y="62344"/>
                      <a:pt x="15932" y="79461"/>
                      <a:pt x="15432" y="39606"/>
                    </a:cubicBezTo>
                    <a:cubicBezTo>
                      <a:pt x="14933" y="7496"/>
                      <a:pt x="15932" y="6872"/>
                      <a:pt x="6191" y="0"/>
                    </a:cubicBezTo>
                    <a:cubicBezTo>
                      <a:pt x="-5174" y="7621"/>
                      <a:pt x="2319" y="14618"/>
                      <a:pt x="3693" y="32734"/>
                    </a:cubicBezTo>
                    <a:cubicBezTo>
                      <a:pt x="4942" y="49850"/>
                      <a:pt x="1570" y="62219"/>
                      <a:pt x="821" y="77212"/>
                    </a:cubicBezTo>
                    <a:cubicBezTo>
                      <a:pt x="196" y="90830"/>
                      <a:pt x="-53" y="110196"/>
                      <a:pt x="1070" y="123564"/>
                    </a:cubicBezTo>
                    <a:cubicBezTo>
                      <a:pt x="4068" y="158922"/>
                      <a:pt x="-4300" y="148802"/>
                      <a:pt x="3568" y="16017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355F71E9-9B4C-76BF-9D15-4C9BF04A56E3}"/>
                  </a:ext>
                </a:extLst>
              </p:cNvPr>
              <p:cNvSpPr/>
              <p:nvPr/>
            </p:nvSpPr>
            <p:spPr>
              <a:xfrm>
                <a:off x="2293608" y="368493"/>
                <a:ext cx="86039" cy="100374"/>
              </a:xfrm>
              <a:custGeom>
                <a:avLst/>
                <a:gdLst>
                  <a:gd name="connsiteX0" fmla="*/ 86039 w 86039"/>
                  <a:gd name="connsiteY0" fmla="*/ 82743 h 100374"/>
                  <a:gd name="connsiteX1" fmla="*/ 34712 w 86039"/>
                  <a:gd name="connsiteY1" fmla="*/ 28145 h 100374"/>
                  <a:gd name="connsiteX2" fmla="*/ 52446 w 86039"/>
                  <a:gd name="connsiteY2" fmla="*/ 14901 h 100374"/>
                  <a:gd name="connsiteX3" fmla="*/ 78172 w 86039"/>
                  <a:gd name="connsiteY3" fmla="*/ 13902 h 100374"/>
                  <a:gd name="connsiteX4" fmla="*/ 79171 w 86039"/>
                  <a:gd name="connsiteY4" fmla="*/ 2282 h 100374"/>
                  <a:gd name="connsiteX5" fmla="*/ 33338 w 86039"/>
                  <a:gd name="connsiteY5" fmla="*/ 20149 h 100374"/>
                  <a:gd name="connsiteX6" fmla="*/ 744 w 86039"/>
                  <a:gd name="connsiteY6" fmla="*/ 62003 h 100374"/>
                  <a:gd name="connsiteX7" fmla="*/ 31965 w 86039"/>
                  <a:gd name="connsiteY7" fmla="*/ 96986 h 100374"/>
                  <a:gd name="connsiteX8" fmla="*/ 86039 w 86039"/>
                  <a:gd name="connsiteY8" fmla="*/ 82743 h 100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039" h="100374">
                    <a:moveTo>
                      <a:pt x="86039" y="82743"/>
                    </a:moveTo>
                    <a:cubicBezTo>
                      <a:pt x="50947" y="97985"/>
                      <a:pt x="-26980" y="84617"/>
                      <a:pt x="34712" y="28145"/>
                    </a:cubicBezTo>
                    <a:cubicBezTo>
                      <a:pt x="37709" y="25271"/>
                      <a:pt x="47575" y="17025"/>
                      <a:pt x="52446" y="14901"/>
                    </a:cubicBezTo>
                    <a:cubicBezTo>
                      <a:pt x="71553" y="6405"/>
                      <a:pt x="61187" y="16775"/>
                      <a:pt x="78172" y="13902"/>
                    </a:cubicBezTo>
                    <a:lnTo>
                      <a:pt x="79171" y="2282"/>
                    </a:lnTo>
                    <a:cubicBezTo>
                      <a:pt x="59814" y="-5964"/>
                      <a:pt x="44453" y="10029"/>
                      <a:pt x="33338" y="20149"/>
                    </a:cubicBezTo>
                    <a:cubicBezTo>
                      <a:pt x="23847" y="28769"/>
                      <a:pt x="4740" y="45136"/>
                      <a:pt x="744" y="62003"/>
                    </a:cubicBezTo>
                    <a:cubicBezTo>
                      <a:pt x="-4002" y="82243"/>
                      <a:pt x="14856" y="92738"/>
                      <a:pt x="31965" y="96986"/>
                    </a:cubicBezTo>
                    <a:cubicBezTo>
                      <a:pt x="52570" y="101983"/>
                      <a:pt x="80669" y="104357"/>
                      <a:pt x="86039" y="8274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A45EB4F9-CFA4-D87F-C4F7-57DDA44172B2}"/>
                  </a:ext>
                </a:extLst>
              </p:cNvPr>
              <p:cNvSpPr/>
              <p:nvPr/>
            </p:nvSpPr>
            <p:spPr>
              <a:xfrm>
                <a:off x="1993269" y="449982"/>
                <a:ext cx="100635" cy="89561"/>
              </a:xfrm>
              <a:custGeom>
                <a:avLst/>
                <a:gdLst>
                  <a:gd name="connsiteX0" fmla="*/ 1612 w 100635"/>
                  <a:gd name="connsiteY0" fmla="*/ 40985 h 89561"/>
                  <a:gd name="connsiteX1" fmla="*/ 21718 w 100635"/>
                  <a:gd name="connsiteY1" fmla="*/ 11249 h 89561"/>
                  <a:gd name="connsiteX2" fmla="*/ 91403 w 100635"/>
                  <a:gd name="connsiteY2" fmla="*/ 49481 h 89561"/>
                  <a:gd name="connsiteX3" fmla="*/ 63679 w 100635"/>
                  <a:gd name="connsiteY3" fmla="*/ 76592 h 89561"/>
                  <a:gd name="connsiteX4" fmla="*/ 41699 w 100635"/>
                  <a:gd name="connsiteY4" fmla="*/ 81590 h 89561"/>
                  <a:gd name="connsiteX5" fmla="*/ 21843 w 100635"/>
                  <a:gd name="connsiteY5" fmla="*/ 86088 h 89561"/>
                  <a:gd name="connsiteX6" fmla="*/ 87407 w 100635"/>
                  <a:gd name="connsiteY6" fmla="*/ 26742 h 89561"/>
                  <a:gd name="connsiteX7" fmla="*/ 1612 w 100635"/>
                  <a:gd name="connsiteY7" fmla="*/ 40985 h 8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635" h="89561">
                    <a:moveTo>
                      <a:pt x="1612" y="40985"/>
                    </a:moveTo>
                    <a:cubicBezTo>
                      <a:pt x="10728" y="29241"/>
                      <a:pt x="10478" y="23368"/>
                      <a:pt x="21718" y="11249"/>
                    </a:cubicBezTo>
                    <a:cubicBezTo>
                      <a:pt x="57185" y="8376"/>
                      <a:pt x="81038" y="25742"/>
                      <a:pt x="91403" y="49481"/>
                    </a:cubicBezTo>
                    <a:cubicBezTo>
                      <a:pt x="88780" y="66097"/>
                      <a:pt x="81537" y="71595"/>
                      <a:pt x="63679" y="76592"/>
                    </a:cubicBezTo>
                    <a:cubicBezTo>
                      <a:pt x="56436" y="78591"/>
                      <a:pt x="48443" y="80090"/>
                      <a:pt x="41699" y="81590"/>
                    </a:cubicBezTo>
                    <a:cubicBezTo>
                      <a:pt x="36080" y="82964"/>
                      <a:pt x="26089" y="83839"/>
                      <a:pt x="21843" y="86088"/>
                    </a:cubicBezTo>
                    <a:cubicBezTo>
                      <a:pt x="52065" y="100580"/>
                      <a:pt x="131990" y="67597"/>
                      <a:pt x="87407" y="26742"/>
                    </a:cubicBezTo>
                    <a:cubicBezTo>
                      <a:pt x="20344" y="-34728"/>
                      <a:pt x="-7255" y="27117"/>
                      <a:pt x="1612" y="4098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50E204F2-5DC2-4018-9995-45EC0E9CEFF3}"/>
                  </a:ext>
                </a:extLst>
              </p:cNvPr>
              <p:cNvSpPr/>
              <p:nvPr/>
            </p:nvSpPr>
            <p:spPr>
              <a:xfrm>
                <a:off x="2816490" y="619495"/>
                <a:ext cx="75892" cy="84774"/>
              </a:xfrm>
              <a:custGeom>
                <a:avLst/>
                <a:gdLst>
                  <a:gd name="connsiteX0" fmla="*/ 0 w 75892"/>
                  <a:gd name="connsiteY0" fmla="*/ 19149 h 84774"/>
                  <a:gd name="connsiteX1" fmla="*/ 23478 w 75892"/>
                  <a:gd name="connsiteY1" fmla="*/ 24272 h 84774"/>
                  <a:gd name="connsiteX2" fmla="*/ 16734 w 75892"/>
                  <a:gd name="connsiteY2" fmla="*/ 13777 h 84774"/>
                  <a:gd name="connsiteX3" fmla="*/ 63316 w 75892"/>
                  <a:gd name="connsiteY3" fmla="*/ 49634 h 84774"/>
                  <a:gd name="connsiteX4" fmla="*/ 60943 w 75892"/>
                  <a:gd name="connsiteY4" fmla="*/ 61254 h 84774"/>
                  <a:gd name="connsiteX5" fmla="*/ 16984 w 75892"/>
                  <a:gd name="connsiteY5" fmla="*/ 76871 h 84774"/>
                  <a:gd name="connsiteX6" fmla="*/ 72183 w 75892"/>
                  <a:gd name="connsiteY6" fmla="*/ 29644 h 84774"/>
                  <a:gd name="connsiteX7" fmla="*/ 0 w 75892"/>
                  <a:gd name="connsiteY7" fmla="*/ 19149 h 8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2" h="84774">
                    <a:moveTo>
                      <a:pt x="0" y="19149"/>
                    </a:moveTo>
                    <a:cubicBezTo>
                      <a:pt x="8867" y="29894"/>
                      <a:pt x="9366" y="27895"/>
                      <a:pt x="23478" y="24272"/>
                    </a:cubicBezTo>
                    <a:lnTo>
                      <a:pt x="16734" y="13777"/>
                    </a:lnTo>
                    <a:cubicBezTo>
                      <a:pt x="38589" y="7655"/>
                      <a:pt x="64065" y="24647"/>
                      <a:pt x="63316" y="49634"/>
                    </a:cubicBezTo>
                    <a:cubicBezTo>
                      <a:pt x="63066" y="55756"/>
                      <a:pt x="62567" y="57256"/>
                      <a:pt x="60943" y="61254"/>
                    </a:cubicBezTo>
                    <a:cubicBezTo>
                      <a:pt x="51577" y="85242"/>
                      <a:pt x="27350" y="72248"/>
                      <a:pt x="16984" y="76871"/>
                    </a:cubicBezTo>
                    <a:cubicBezTo>
                      <a:pt x="43834" y="99735"/>
                      <a:pt x="89167" y="69624"/>
                      <a:pt x="72183" y="29644"/>
                    </a:cubicBezTo>
                    <a:cubicBezTo>
                      <a:pt x="62567" y="6905"/>
                      <a:pt x="11115" y="-18332"/>
                      <a:pt x="0" y="1914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B2721772-EA50-6A09-3B66-A96518424C7B}"/>
                  </a:ext>
                </a:extLst>
              </p:cNvPr>
              <p:cNvSpPr/>
              <p:nvPr/>
            </p:nvSpPr>
            <p:spPr>
              <a:xfrm>
                <a:off x="2585819" y="462442"/>
                <a:ext cx="88437" cy="88245"/>
              </a:xfrm>
              <a:custGeom>
                <a:avLst/>
                <a:gdLst>
                  <a:gd name="connsiteX0" fmla="*/ 136 w 88437"/>
                  <a:gd name="connsiteY0" fmla="*/ 38395 h 88245"/>
                  <a:gd name="connsiteX1" fmla="*/ 45344 w 88437"/>
                  <a:gd name="connsiteY1" fmla="*/ 12158 h 88245"/>
                  <a:gd name="connsiteX2" fmla="*/ 59331 w 88437"/>
                  <a:gd name="connsiteY2" fmla="*/ 74877 h 88245"/>
                  <a:gd name="connsiteX3" fmla="*/ 45468 w 88437"/>
                  <a:gd name="connsiteY3" fmla="*/ 88245 h 88245"/>
                  <a:gd name="connsiteX4" fmla="*/ 73692 w 88437"/>
                  <a:gd name="connsiteY4" fmla="*/ 15656 h 88245"/>
                  <a:gd name="connsiteX5" fmla="*/ 136 w 88437"/>
                  <a:gd name="connsiteY5" fmla="*/ 38395 h 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437" h="88245">
                    <a:moveTo>
                      <a:pt x="136" y="38395"/>
                    </a:moveTo>
                    <a:cubicBezTo>
                      <a:pt x="16620" y="32897"/>
                      <a:pt x="16246" y="8035"/>
                      <a:pt x="45344" y="12158"/>
                    </a:cubicBezTo>
                    <a:cubicBezTo>
                      <a:pt x="66948" y="15281"/>
                      <a:pt x="92050" y="55261"/>
                      <a:pt x="59331" y="74877"/>
                    </a:cubicBezTo>
                    <a:cubicBezTo>
                      <a:pt x="49090" y="80999"/>
                      <a:pt x="49590" y="76876"/>
                      <a:pt x="45468" y="88245"/>
                    </a:cubicBezTo>
                    <a:cubicBezTo>
                      <a:pt x="86680" y="80124"/>
                      <a:pt x="102665" y="48890"/>
                      <a:pt x="73692" y="15656"/>
                    </a:cubicBezTo>
                    <a:cubicBezTo>
                      <a:pt x="40598" y="-22200"/>
                      <a:pt x="-2737" y="17905"/>
                      <a:pt x="136" y="3839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C7AD6602-E1EC-278C-B962-51501A830EE6}"/>
                  </a:ext>
                </a:extLst>
              </p:cNvPr>
              <p:cNvSpPr/>
              <p:nvPr/>
            </p:nvSpPr>
            <p:spPr>
              <a:xfrm>
                <a:off x="2181110" y="184528"/>
                <a:ext cx="78481" cy="100478"/>
              </a:xfrm>
              <a:custGeom>
                <a:avLst/>
                <a:gdLst>
                  <a:gd name="connsiteX0" fmla="*/ 69157 w 78481"/>
                  <a:gd name="connsiteY0" fmla="*/ 99540 h 100478"/>
                  <a:gd name="connsiteX1" fmla="*/ 73029 w 78481"/>
                  <a:gd name="connsiteY1" fmla="*/ 85547 h 100478"/>
                  <a:gd name="connsiteX2" fmla="*/ 13210 w 78481"/>
                  <a:gd name="connsiteY2" fmla="*/ 48690 h 100478"/>
                  <a:gd name="connsiteX3" fmla="*/ 37312 w 78481"/>
                  <a:gd name="connsiteY3" fmla="*/ 13707 h 100478"/>
                  <a:gd name="connsiteX4" fmla="*/ 78399 w 78481"/>
                  <a:gd name="connsiteY4" fmla="*/ 17705 h 100478"/>
                  <a:gd name="connsiteX5" fmla="*/ 5592 w 78481"/>
                  <a:gd name="connsiteY5" fmla="*/ 39694 h 100478"/>
                  <a:gd name="connsiteX6" fmla="*/ 69157 w 78481"/>
                  <a:gd name="connsiteY6" fmla="*/ 99540 h 10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81" h="100478">
                    <a:moveTo>
                      <a:pt x="69157" y="99540"/>
                    </a:moveTo>
                    <a:lnTo>
                      <a:pt x="73029" y="85547"/>
                    </a:lnTo>
                    <a:cubicBezTo>
                      <a:pt x="54671" y="98540"/>
                      <a:pt x="6466" y="86546"/>
                      <a:pt x="13210" y="48690"/>
                    </a:cubicBezTo>
                    <a:cubicBezTo>
                      <a:pt x="15957" y="32823"/>
                      <a:pt x="27571" y="19579"/>
                      <a:pt x="37312" y="13707"/>
                    </a:cubicBezTo>
                    <a:cubicBezTo>
                      <a:pt x="56419" y="2338"/>
                      <a:pt x="64037" y="15581"/>
                      <a:pt x="78399" y="17705"/>
                    </a:cubicBezTo>
                    <a:cubicBezTo>
                      <a:pt x="80772" y="-8907"/>
                      <a:pt x="31443" y="-8532"/>
                      <a:pt x="5592" y="39694"/>
                    </a:cubicBezTo>
                    <a:cubicBezTo>
                      <a:pt x="-15514" y="79175"/>
                      <a:pt x="26947" y="105912"/>
                      <a:pt x="69157" y="9954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7C50616A-B827-0849-85E2-28BBA0D7FDDC}"/>
                  </a:ext>
                </a:extLst>
              </p:cNvPr>
              <p:cNvSpPr/>
              <p:nvPr/>
            </p:nvSpPr>
            <p:spPr>
              <a:xfrm>
                <a:off x="2287358" y="662742"/>
                <a:ext cx="64461" cy="86021"/>
              </a:xfrm>
              <a:custGeom>
                <a:avLst/>
                <a:gdLst>
                  <a:gd name="connsiteX0" fmla="*/ 4621 w 64461"/>
                  <a:gd name="connsiteY0" fmla="*/ 26502 h 86021"/>
                  <a:gd name="connsiteX1" fmla="*/ 19232 w 64461"/>
                  <a:gd name="connsiteY1" fmla="*/ 13883 h 86021"/>
                  <a:gd name="connsiteX2" fmla="*/ 40837 w 64461"/>
                  <a:gd name="connsiteY2" fmla="*/ 73728 h 86021"/>
                  <a:gd name="connsiteX3" fmla="*/ 0 w 64461"/>
                  <a:gd name="connsiteY3" fmla="*/ 77851 h 86021"/>
                  <a:gd name="connsiteX4" fmla="*/ 64440 w 64461"/>
                  <a:gd name="connsiteY4" fmla="*/ 53863 h 86021"/>
                  <a:gd name="connsiteX5" fmla="*/ 2123 w 64461"/>
                  <a:gd name="connsiteY5" fmla="*/ 19380 h 86021"/>
                  <a:gd name="connsiteX6" fmla="*/ 4621 w 64461"/>
                  <a:gd name="connsiteY6" fmla="*/ 26502 h 8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61" h="86021">
                    <a:moveTo>
                      <a:pt x="4621" y="26502"/>
                    </a:moveTo>
                    <a:cubicBezTo>
                      <a:pt x="21105" y="19005"/>
                      <a:pt x="1998" y="19630"/>
                      <a:pt x="19232" y="13883"/>
                    </a:cubicBezTo>
                    <a:cubicBezTo>
                      <a:pt x="49454" y="3763"/>
                      <a:pt x="68436" y="62234"/>
                      <a:pt x="40837" y="73728"/>
                    </a:cubicBezTo>
                    <a:cubicBezTo>
                      <a:pt x="30097" y="78226"/>
                      <a:pt x="7493" y="74853"/>
                      <a:pt x="0" y="77851"/>
                    </a:cubicBezTo>
                    <a:cubicBezTo>
                      <a:pt x="25976" y="92594"/>
                      <a:pt x="63566" y="88971"/>
                      <a:pt x="64440" y="53863"/>
                    </a:cubicBezTo>
                    <a:cubicBezTo>
                      <a:pt x="65814" y="-6982"/>
                      <a:pt x="-125" y="-12979"/>
                      <a:pt x="2123" y="19380"/>
                    </a:cubicBezTo>
                    <a:cubicBezTo>
                      <a:pt x="2747" y="28376"/>
                      <a:pt x="1623" y="21754"/>
                      <a:pt x="4621" y="2650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A4F175BB-0059-769C-757B-4899730ACEE1}"/>
                  </a:ext>
                </a:extLst>
              </p:cNvPr>
              <p:cNvSpPr/>
              <p:nvPr/>
            </p:nvSpPr>
            <p:spPr>
              <a:xfrm>
                <a:off x="2687517" y="607796"/>
                <a:ext cx="75897" cy="91546"/>
              </a:xfrm>
              <a:custGeom>
                <a:avLst/>
                <a:gdLst>
                  <a:gd name="connsiteX0" fmla="*/ 75898 w 75897"/>
                  <a:gd name="connsiteY0" fmla="*/ 85196 h 91546"/>
                  <a:gd name="connsiteX1" fmla="*/ 28192 w 75897"/>
                  <a:gd name="connsiteY1" fmla="*/ 68829 h 91546"/>
                  <a:gd name="connsiteX2" fmla="*/ 17327 w 75897"/>
                  <a:gd name="connsiteY2" fmla="*/ 16105 h 91546"/>
                  <a:gd name="connsiteX3" fmla="*/ 41929 w 75897"/>
                  <a:gd name="connsiteY3" fmla="*/ 14106 h 91546"/>
                  <a:gd name="connsiteX4" fmla="*/ 29940 w 75897"/>
                  <a:gd name="connsiteY4" fmla="*/ 83572 h 91546"/>
                  <a:gd name="connsiteX5" fmla="*/ 53169 w 75897"/>
                  <a:gd name="connsiteY5" fmla="*/ 90944 h 91546"/>
                  <a:gd name="connsiteX6" fmla="*/ 65407 w 75897"/>
                  <a:gd name="connsiteY6" fmla="*/ 91069 h 91546"/>
                  <a:gd name="connsiteX7" fmla="*/ 75898 w 75897"/>
                  <a:gd name="connsiteY7" fmla="*/ 85196 h 9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7" h="91546">
                    <a:moveTo>
                      <a:pt x="75898" y="85196"/>
                    </a:moveTo>
                    <a:cubicBezTo>
                      <a:pt x="60912" y="78450"/>
                      <a:pt x="42928" y="78825"/>
                      <a:pt x="28192" y="68829"/>
                    </a:cubicBezTo>
                    <a:cubicBezTo>
                      <a:pt x="11957" y="57710"/>
                      <a:pt x="10334" y="37470"/>
                      <a:pt x="17327" y="16105"/>
                    </a:cubicBezTo>
                    <a:lnTo>
                      <a:pt x="41929" y="14106"/>
                    </a:lnTo>
                    <a:cubicBezTo>
                      <a:pt x="34436" y="-32121"/>
                      <a:pt x="-40494" y="46965"/>
                      <a:pt x="29940" y="83572"/>
                    </a:cubicBezTo>
                    <a:cubicBezTo>
                      <a:pt x="36559" y="87071"/>
                      <a:pt x="45051" y="89944"/>
                      <a:pt x="53169" y="90944"/>
                    </a:cubicBezTo>
                    <a:cubicBezTo>
                      <a:pt x="57290" y="91443"/>
                      <a:pt x="61161" y="91943"/>
                      <a:pt x="65407" y="91069"/>
                    </a:cubicBezTo>
                    <a:cubicBezTo>
                      <a:pt x="73400" y="89569"/>
                      <a:pt x="74024" y="87071"/>
                      <a:pt x="75898" y="851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7FDA7ED2-7E9B-01B7-3C7E-18413EACB75D}"/>
                  </a:ext>
                </a:extLst>
              </p:cNvPr>
              <p:cNvSpPr/>
              <p:nvPr/>
            </p:nvSpPr>
            <p:spPr>
              <a:xfrm>
                <a:off x="2631237" y="300209"/>
                <a:ext cx="82723" cy="92470"/>
              </a:xfrm>
              <a:custGeom>
                <a:avLst/>
                <a:gdLst>
                  <a:gd name="connsiteX0" fmla="*/ 82724 w 82723"/>
                  <a:gd name="connsiteY0" fmla="*/ 65569 h 92470"/>
                  <a:gd name="connsiteX1" fmla="*/ 23154 w 82723"/>
                  <a:gd name="connsiteY1" fmla="*/ 80937 h 92470"/>
                  <a:gd name="connsiteX2" fmla="*/ 15536 w 82723"/>
                  <a:gd name="connsiteY2" fmla="*/ 17468 h 92470"/>
                  <a:gd name="connsiteX3" fmla="*/ 33644 w 82723"/>
                  <a:gd name="connsiteY3" fmla="*/ 9222 h 92470"/>
                  <a:gd name="connsiteX4" fmla="*/ 46382 w 82723"/>
                  <a:gd name="connsiteY4" fmla="*/ 89183 h 92470"/>
                  <a:gd name="connsiteX5" fmla="*/ 82724 w 82723"/>
                  <a:gd name="connsiteY5" fmla="*/ 65569 h 92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23" h="92470">
                    <a:moveTo>
                      <a:pt x="82724" y="65569"/>
                    </a:moveTo>
                    <a:cubicBezTo>
                      <a:pt x="64990" y="68193"/>
                      <a:pt x="64740" y="86309"/>
                      <a:pt x="23154" y="80937"/>
                    </a:cubicBezTo>
                    <a:cubicBezTo>
                      <a:pt x="4172" y="55949"/>
                      <a:pt x="10291" y="48578"/>
                      <a:pt x="15536" y="17468"/>
                    </a:cubicBezTo>
                    <a:cubicBezTo>
                      <a:pt x="34019" y="13095"/>
                      <a:pt x="28524" y="22840"/>
                      <a:pt x="33644" y="9222"/>
                    </a:cubicBezTo>
                    <a:cubicBezTo>
                      <a:pt x="9667" y="-38629"/>
                      <a:pt x="-34168" y="116669"/>
                      <a:pt x="46382" y="89183"/>
                    </a:cubicBezTo>
                    <a:cubicBezTo>
                      <a:pt x="55249" y="86184"/>
                      <a:pt x="79976" y="72691"/>
                      <a:pt x="82724" y="6556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7D8E06DF-7DA8-B6FE-3F6B-2D4E42F9BE86}"/>
                  </a:ext>
                </a:extLst>
              </p:cNvPr>
              <p:cNvSpPr/>
              <p:nvPr/>
            </p:nvSpPr>
            <p:spPr>
              <a:xfrm>
                <a:off x="2722039" y="860532"/>
                <a:ext cx="67351" cy="73054"/>
              </a:xfrm>
              <a:custGeom>
                <a:avLst/>
                <a:gdLst>
                  <a:gd name="connsiteX0" fmla="*/ 67352 w 67351"/>
                  <a:gd name="connsiteY0" fmla="*/ 63347 h 73054"/>
                  <a:gd name="connsiteX1" fmla="*/ 26639 w 67351"/>
                  <a:gd name="connsiteY1" fmla="*/ 51228 h 73054"/>
                  <a:gd name="connsiteX2" fmla="*/ 19771 w 67351"/>
                  <a:gd name="connsiteY2" fmla="*/ 14246 h 73054"/>
                  <a:gd name="connsiteX3" fmla="*/ 48619 w 67351"/>
                  <a:gd name="connsiteY3" fmla="*/ 8999 h 73054"/>
                  <a:gd name="connsiteX4" fmla="*/ 2037 w 67351"/>
                  <a:gd name="connsiteY4" fmla="*/ 41857 h 73054"/>
                  <a:gd name="connsiteX5" fmla="*/ 67352 w 67351"/>
                  <a:gd name="connsiteY5" fmla="*/ 63347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351" h="73054">
                    <a:moveTo>
                      <a:pt x="67352" y="63347"/>
                    </a:moveTo>
                    <a:cubicBezTo>
                      <a:pt x="54364" y="57725"/>
                      <a:pt x="41750" y="60848"/>
                      <a:pt x="26639" y="51228"/>
                    </a:cubicBezTo>
                    <a:cubicBezTo>
                      <a:pt x="10030" y="40733"/>
                      <a:pt x="11029" y="29613"/>
                      <a:pt x="19771" y="14246"/>
                    </a:cubicBezTo>
                    <a:cubicBezTo>
                      <a:pt x="39128" y="9748"/>
                      <a:pt x="38628" y="23741"/>
                      <a:pt x="48619" y="8999"/>
                    </a:cubicBezTo>
                    <a:cubicBezTo>
                      <a:pt x="38129" y="-15614"/>
                      <a:pt x="-10451" y="15245"/>
                      <a:pt x="2037" y="41857"/>
                    </a:cubicBezTo>
                    <a:cubicBezTo>
                      <a:pt x="12278" y="63847"/>
                      <a:pt x="58859" y="86460"/>
                      <a:pt x="67352" y="6334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E6BD995A-6979-1AD5-6FCF-11C3F375E93F}"/>
                  </a:ext>
                </a:extLst>
              </p:cNvPr>
              <p:cNvSpPr/>
              <p:nvPr/>
            </p:nvSpPr>
            <p:spPr>
              <a:xfrm>
                <a:off x="2009660" y="764207"/>
                <a:ext cx="67393" cy="91243"/>
              </a:xfrm>
              <a:custGeom>
                <a:avLst/>
                <a:gdLst>
                  <a:gd name="connsiteX0" fmla="*/ 67394 w 67393"/>
                  <a:gd name="connsiteY0" fmla="*/ 79211 h 91243"/>
                  <a:gd name="connsiteX1" fmla="*/ 21686 w 67393"/>
                  <a:gd name="connsiteY1" fmla="*/ 21115 h 91243"/>
                  <a:gd name="connsiteX2" fmla="*/ 35174 w 67393"/>
                  <a:gd name="connsiteY2" fmla="*/ 0 h 91243"/>
                  <a:gd name="connsiteX3" fmla="*/ 67394 w 67393"/>
                  <a:gd name="connsiteY3" fmla="*/ 79211 h 9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93" h="91243">
                    <a:moveTo>
                      <a:pt x="67394" y="79211"/>
                    </a:moveTo>
                    <a:cubicBezTo>
                      <a:pt x="-2666" y="78087"/>
                      <a:pt x="8948" y="32359"/>
                      <a:pt x="21686" y="21115"/>
                    </a:cubicBezTo>
                    <a:cubicBezTo>
                      <a:pt x="35174" y="8996"/>
                      <a:pt x="39295" y="21240"/>
                      <a:pt x="35174" y="0"/>
                    </a:cubicBezTo>
                    <a:cubicBezTo>
                      <a:pt x="-49872" y="41729"/>
                      <a:pt x="42916" y="121565"/>
                      <a:pt x="67394" y="7921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3EA17186-49A5-E821-E797-FE9310E7326E}"/>
                  </a:ext>
                </a:extLst>
              </p:cNvPr>
              <p:cNvSpPr/>
              <p:nvPr/>
            </p:nvSpPr>
            <p:spPr>
              <a:xfrm>
                <a:off x="1982744" y="259587"/>
                <a:ext cx="79823" cy="96272"/>
              </a:xfrm>
              <a:custGeom>
                <a:avLst/>
                <a:gdLst>
                  <a:gd name="connsiteX0" fmla="*/ 79823 w 79823"/>
                  <a:gd name="connsiteY0" fmla="*/ 72083 h 96272"/>
                  <a:gd name="connsiteX1" fmla="*/ 47978 w 79823"/>
                  <a:gd name="connsiteY1" fmla="*/ 85951 h 96272"/>
                  <a:gd name="connsiteX2" fmla="*/ 13884 w 79823"/>
                  <a:gd name="connsiteY2" fmla="*/ 66835 h 96272"/>
                  <a:gd name="connsiteX3" fmla="*/ 13135 w 79823"/>
                  <a:gd name="connsiteY3" fmla="*/ 25731 h 96272"/>
                  <a:gd name="connsiteX4" fmla="*/ 39860 w 79823"/>
                  <a:gd name="connsiteY4" fmla="*/ 2242 h 96272"/>
                  <a:gd name="connsiteX5" fmla="*/ 44356 w 79823"/>
                  <a:gd name="connsiteY5" fmla="*/ 96196 h 96272"/>
                  <a:gd name="connsiteX6" fmla="*/ 79823 w 79823"/>
                  <a:gd name="connsiteY6" fmla="*/ 72083 h 9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823" h="96272">
                    <a:moveTo>
                      <a:pt x="79823" y="72083"/>
                    </a:moveTo>
                    <a:cubicBezTo>
                      <a:pt x="68584" y="78205"/>
                      <a:pt x="71331" y="86201"/>
                      <a:pt x="47978" y="85951"/>
                    </a:cubicBezTo>
                    <a:cubicBezTo>
                      <a:pt x="28621" y="85701"/>
                      <a:pt x="20004" y="78330"/>
                      <a:pt x="13884" y="66835"/>
                    </a:cubicBezTo>
                    <a:cubicBezTo>
                      <a:pt x="7765" y="55466"/>
                      <a:pt x="7890" y="37725"/>
                      <a:pt x="13135" y="25731"/>
                    </a:cubicBezTo>
                    <a:cubicBezTo>
                      <a:pt x="22127" y="5366"/>
                      <a:pt x="31868" y="17485"/>
                      <a:pt x="39860" y="2242"/>
                    </a:cubicBezTo>
                    <a:cubicBezTo>
                      <a:pt x="1521" y="-17498"/>
                      <a:pt x="-28201" y="99694"/>
                      <a:pt x="44356" y="96196"/>
                    </a:cubicBezTo>
                    <a:cubicBezTo>
                      <a:pt x="60466" y="95446"/>
                      <a:pt x="76826" y="83952"/>
                      <a:pt x="79823" y="7208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D62BFE26-B204-7006-B577-D22BC7B10F71}"/>
                  </a:ext>
                </a:extLst>
              </p:cNvPr>
              <p:cNvSpPr/>
              <p:nvPr/>
            </p:nvSpPr>
            <p:spPr>
              <a:xfrm>
                <a:off x="2766711" y="446830"/>
                <a:ext cx="73631" cy="71475"/>
              </a:xfrm>
              <a:custGeom>
                <a:avLst/>
                <a:gdLst>
                  <a:gd name="connsiteX0" fmla="*/ 73632 w 73631"/>
                  <a:gd name="connsiteY0" fmla="*/ 36515 h 71475"/>
                  <a:gd name="connsiteX1" fmla="*/ 20057 w 73631"/>
                  <a:gd name="connsiteY1" fmla="*/ 59254 h 71475"/>
                  <a:gd name="connsiteX2" fmla="*/ 13813 w 73631"/>
                  <a:gd name="connsiteY2" fmla="*/ 21772 h 71475"/>
                  <a:gd name="connsiteX3" fmla="*/ 55899 w 73631"/>
                  <a:gd name="connsiteY3" fmla="*/ 16650 h 71475"/>
                  <a:gd name="connsiteX4" fmla="*/ 1699 w 73631"/>
                  <a:gd name="connsiteY4" fmla="*/ 51758 h 71475"/>
                  <a:gd name="connsiteX5" fmla="*/ 73632 w 73631"/>
                  <a:gd name="connsiteY5" fmla="*/ 36515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31" h="71475">
                    <a:moveTo>
                      <a:pt x="73632" y="36515"/>
                    </a:moveTo>
                    <a:cubicBezTo>
                      <a:pt x="54275" y="52757"/>
                      <a:pt x="63392" y="66875"/>
                      <a:pt x="20057" y="59254"/>
                    </a:cubicBezTo>
                    <a:cubicBezTo>
                      <a:pt x="12064" y="46135"/>
                      <a:pt x="10441" y="41138"/>
                      <a:pt x="13813" y="21772"/>
                    </a:cubicBezTo>
                    <a:cubicBezTo>
                      <a:pt x="42286" y="-1091"/>
                      <a:pt x="38165" y="18149"/>
                      <a:pt x="55899" y="16650"/>
                    </a:cubicBezTo>
                    <a:cubicBezTo>
                      <a:pt x="60894" y="-16459"/>
                      <a:pt x="-11913" y="2157"/>
                      <a:pt x="1699" y="51758"/>
                    </a:cubicBezTo>
                    <a:cubicBezTo>
                      <a:pt x="8942" y="78369"/>
                      <a:pt x="56773" y="82367"/>
                      <a:pt x="73632" y="3651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ED473FD9-CB26-0112-555A-CC389D03F154}"/>
                  </a:ext>
                </a:extLst>
              </p:cNvPr>
              <p:cNvSpPr/>
              <p:nvPr/>
            </p:nvSpPr>
            <p:spPr>
              <a:xfrm>
                <a:off x="1919483" y="589502"/>
                <a:ext cx="79892" cy="97912"/>
              </a:xfrm>
              <a:custGeom>
                <a:avLst/>
                <a:gdLst>
                  <a:gd name="connsiteX0" fmla="*/ 79893 w 79892"/>
                  <a:gd name="connsiteY0" fmla="*/ 86748 h 97912"/>
                  <a:gd name="connsiteX1" fmla="*/ 20573 w 79892"/>
                  <a:gd name="connsiteY1" fmla="*/ 12785 h 97912"/>
                  <a:gd name="connsiteX2" fmla="*/ 32437 w 79892"/>
                  <a:gd name="connsiteY2" fmla="*/ 1665 h 97912"/>
                  <a:gd name="connsiteX3" fmla="*/ 37932 w 79892"/>
                  <a:gd name="connsiteY3" fmla="*/ 95244 h 97912"/>
                  <a:gd name="connsiteX4" fmla="*/ 79893 w 79892"/>
                  <a:gd name="connsiteY4" fmla="*/ 86748 h 9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92" h="97912">
                    <a:moveTo>
                      <a:pt x="79893" y="86748"/>
                    </a:moveTo>
                    <a:cubicBezTo>
                      <a:pt x="6960" y="96868"/>
                      <a:pt x="-3405" y="34649"/>
                      <a:pt x="20573" y="12785"/>
                    </a:cubicBezTo>
                    <a:cubicBezTo>
                      <a:pt x="32312" y="1915"/>
                      <a:pt x="26692" y="15658"/>
                      <a:pt x="32437" y="1665"/>
                    </a:cubicBezTo>
                    <a:cubicBezTo>
                      <a:pt x="8459" y="-12828"/>
                      <a:pt x="-29256" y="71381"/>
                      <a:pt x="37932" y="95244"/>
                    </a:cubicBezTo>
                    <a:cubicBezTo>
                      <a:pt x="51294" y="99992"/>
                      <a:pt x="72524" y="99117"/>
                      <a:pt x="79893" y="8674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D086A8DA-8249-BDC7-8ED9-4065B1D32D02}"/>
                  </a:ext>
                </a:extLst>
              </p:cNvPr>
              <p:cNvSpPr/>
              <p:nvPr/>
            </p:nvSpPr>
            <p:spPr>
              <a:xfrm>
                <a:off x="2199688" y="839445"/>
                <a:ext cx="66949" cy="88953"/>
              </a:xfrm>
              <a:custGeom>
                <a:avLst/>
                <a:gdLst>
                  <a:gd name="connsiteX0" fmla="*/ 4248 w 66949"/>
                  <a:gd name="connsiteY0" fmla="*/ 20465 h 88953"/>
                  <a:gd name="connsiteX1" fmla="*/ 14238 w 66949"/>
                  <a:gd name="connsiteY1" fmla="*/ 10220 h 88953"/>
                  <a:gd name="connsiteX2" fmla="*/ 54451 w 66949"/>
                  <a:gd name="connsiteY2" fmla="*/ 74063 h 88953"/>
                  <a:gd name="connsiteX3" fmla="*/ 26602 w 66949"/>
                  <a:gd name="connsiteY3" fmla="*/ 83934 h 88953"/>
                  <a:gd name="connsiteX4" fmla="*/ 65940 w 66949"/>
                  <a:gd name="connsiteY4" fmla="*/ 42204 h 88953"/>
                  <a:gd name="connsiteX5" fmla="*/ 8119 w 66949"/>
                  <a:gd name="connsiteY5" fmla="*/ 600 h 88953"/>
                  <a:gd name="connsiteX6" fmla="*/ 4248 w 66949"/>
                  <a:gd name="connsiteY6" fmla="*/ 20465 h 8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49" h="88953">
                    <a:moveTo>
                      <a:pt x="4248" y="20465"/>
                    </a:moveTo>
                    <a:cubicBezTo>
                      <a:pt x="18235" y="24838"/>
                      <a:pt x="7994" y="20215"/>
                      <a:pt x="14238" y="10220"/>
                    </a:cubicBezTo>
                    <a:cubicBezTo>
                      <a:pt x="50829" y="9470"/>
                      <a:pt x="61070" y="36582"/>
                      <a:pt x="54451" y="74063"/>
                    </a:cubicBezTo>
                    <a:cubicBezTo>
                      <a:pt x="43836" y="80810"/>
                      <a:pt x="42088" y="82684"/>
                      <a:pt x="26602" y="83934"/>
                    </a:cubicBezTo>
                    <a:cubicBezTo>
                      <a:pt x="53952" y="100800"/>
                      <a:pt x="71435" y="72189"/>
                      <a:pt x="65940" y="42204"/>
                    </a:cubicBezTo>
                    <a:cubicBezTo>
                      <a:pt x="60820" y="13968"/>
                      <a:pt x="42837" y="-3523"/>
                      <a:pt x="8119" y="600"/>
                    </a:cubicBezTo>
                    <a:cubicBezTo>
                      <a:pt x="-6742" y="23089"/>
                      <a:pt x="3124" y="18841"/>
                      <a:pt x="4248" y="2046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BE02B8BE-AA71-C8A8-D6F3-E9031DD20AD6}"/>
                  </a:ext>
                </a:extLst>
              </p:cNvPr>
              <p:cNvSpPr/>
              <p:nvPr/>
            </p:nvSpPr>
            <p:spPr>
              <a:xfrm>
                <a:off x="2154157" y="552023"/>
                <a:ext cx="56074" cy="88911"/>
              </a:xfrm>
              <a:custGeom>
                <a:avLst/>
                <a:gdLst>
                  <a:gd name="connsiteX0" fmla="*/ 8816 w 56074"/>
                  <a:gd name="connsiteY0" fmla="*/ 35896 h 88911"/>
                  <a:gd name="connsiteX1" fmla="*/ 9441 w 56074"/>
                  <a:gd name="connsiteY1" fmla="*/ 33522 h 88911"/>
                  <a:gd name="connsiteX2" fmla="*/ 11189 w 56074"/>
                  <a:gd name="connsiteY2" fmla="*/ 22152 h 88911"/>
                  <a:gd name="connsiteX3" fmla="*/ 44034 w 56074"/>
                  <a:gd name="connsiteY3" fmla="*/ 31523 h 88911"/>
                  <a:gd name="connsiteX4" fmla="*/ 18308 w 56074"/>
                  <a:gd name="connsiteY4" fmla="*/ 79999 h 88911"/>
                  <a:gd name="connsiteX5" fmla="*/ 54399 w 56074"/>
                  <a:gd name="connsiteY5" fmla="*/ 79874 h 88911"/>
                  <a:gd name="connsiteX6" fmla="*/ 40412 w 56074"/>
                  <a:gd name="connsiteY6" fmla="*/ 4286 h 88911"/>
                  <a:gd name="connsiteX7" fmla="*/ 8816 w 56074"/>
                  <a:gd name="connsiteY7" fmla="*/ 35896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74" h="88911">
                    <a:moveTo>
                      <a:pt x="8816" y="35896"/>
                    </a:moveTo>
                    <a:cubicBezTo>
                      <a:pt x="9191" y="35146"/>
                      <a:pt x="9441" y="33147"/>
                      <a:pt x="9441" y="33522"/>
                    </a:cubicBezTo>
                    <a:lnTo>
                      <a:pt x="11189" y="22152"/>
                    </a:lnTo>
                    <a:cubicBezTo>
                      <a:pt x="17933" y="1413"/>
                      <a:pt x="38913" y="11283"/>
                      <a:pt x="44034" y="31523"/>
                    </a:cubicBezTo>
                    <a:cubicBezTo>
                      <a:pt x="58520" y="88745"/>
                      <a:pt x="34917" y="80874"/>
                      <a:pt x="18308" y="79999"/>
                    </a:cubicBezTo>
                    <a:cubicBezTo>
                      <a:pt x="37540" y="99489"/>
                      <a:pt x="53650" y="81123"/>
                      <a:pt x="54399" y="79874"/>
                    </a:cubicBezTo>
                    <a:cubicBezTo>
                      <a:pt x="58270" y="55386"/>
                      <a:pt x="56147" y="15031"/>
                      <a:pt x="40412" y="4286"/>
                    </a:cubicBezTo>
                    <a:cubicBezTo>
                      <a:pt x="16060" y="-12081"/>
                      <a:pt x="-15661" y="22777"/>
                      <a:pt x="8816" y="358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0E590DAD-5863-D982-5BD0-47E5EE288425}"/>
                  </a:ext>
                </a:extLst>
              </p:cNvPr>
              <p:cNvSpPr/>
              <p:nvPr/>
            </p:nvSpPr>
            <p:spPr>
              <a:xfrm>
                <a:off x="2585040" y="733433"/>
                <a:ext cx="64616" cy="84709"/>
              </a:xfrm>
              <a:custGeom>
                <a:avLst/>
                <a:gdLst>
                  <a:gd name="connsiteX0" fmla="*/ 64605 w 64616"/>
                  <a:gd name="connsiteY0" fmla="*/ 70380 h 84709"/>
                  <a:gd name="connsiteX1" fmla="*/ 25891 w 64616"/>
                  <a:gd name="connsiteY1" fmla="*/ 10284 h 84709"/>
                  <a:gd name="connsiteX2" fmla="*/ 54115 w 64616"/>
                  <a:gd name="connsiteY2" fmla="*/ 6036 h 84709"/>
                  <a:gd name="connsiteX3" fmla="*/ 914 w 64616"/>
                  <a:gd name="connsiteY3" fmla="*/ 53013 h 84709"/>
                  <a:gd name="connsiteX4" fmla="*/ 27140 w 64616"/>
                  <a:gd name="connsiteY4" fmla="*/ 83623 h 84709"/>
                  <a:gd name="connsiteX5" fmla="*/ 64605 w 64616"/>
                  <a:gd name="connsiteY5" fmla="*/ 70380 h 8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16" h="84709">
                    <a:moveTo>
                      <a:pt x="64605" y="70380"/>
                    </a:moveTo>
                    <a:cubicBezTo>
                      <a:pt x="38504" y="95367"/>
                      <a:pt x="-10575" y="54138"/>
                      <a:pt x="25891" y="10284"/>
                    </a:cubicBezTo>
                    <a:cubicBezTo>
                      <a:pt x="44748" y="9410"/>
                      <a:pt x="49244" y="18155"/>
                      <a:pt x="54115" y="6036"/>
                    </a:cubicBezTo>
                    <a:cubicBezTo>
                      <a:pt x="27265" y="-15828"/>
                      <a:pt x="-5954" y="26776"/>
                      <a:pt x="914" y="53013"/>
                    </a:cubicBezTo>
                    <a:cubicBezTo>
                      <a:pt x="3537" y="63258"/>
                      <a:pt x="17149" y="81124"/>
                      <a:pt x="27140" y="83623"/>
                    </a:cubicBezTo>
                    <a:cubicBezTo>
                      <a:pt x="40378" y="86997"/>
                      <a:pt x="65229" y="82499"/>
                      <a:pt x="64605" y="7038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28EE2886-2AEF-B6B1-697B-0C02718E86BD}"/>
                  </a:ext>
                </a:extLst>
              </p:cNvPr>
              <p:cNvSpPr/>
              <p:nvPr/>
            </p:nvSpPr>
            <p:spPr>
              <a:xfrm>
                <a:off x="2845413" y="868133"/>
                <a:ext cx="68685" cy="69239"/>
              </a:xfrm>
              <a:custGeom>
                <a:avLst/>
                <a:gdLst>
                  <a:gd name="connsiteX0" fmla="*/ 4297 w 68685"/>
                  <a:gd name="connsiteY0" fmla="*/ 5146 h 69239"/>
                  <a:gd name="connsiteX1" fmla="*/ 3048 w 68685"/>
                  <a:gd name="connsiteY1" fmla="*/ 28884 h 69239"/>
                  <a:gd name="connsiteX2" fmla="*/ 15411 w 68685"/>
                  <a:gd name="connsiteY2" fmla="*/ 31508 h 69239"/>
                  <a:gd name="connsiteX3" fmla="*/ 23529 w 68685"/>
                  <a:gd name="connsiteY3" fmla="*/ 9893 h 69239"/>
                  <a:gd name="connsiteX4" fmla="*/ 54750 w 68685"/>
                  <a:gd name="connsiteY4" fmla="*/ 25136 h 69239"/>
                  <a:gd name="connsiteX5" fmla="*/ 30272 w 68685"/>
                  <a:gd name="connsiteY5" fmla="*/ 69239 h 69239"/>
                  <a:gd name="connsiteX6" fmla="*/ 66114 w 68685"/>
                  <a:gd name="connsiteY6" fmla="*/ 23012 h 69239"/>
                  <a:gd name="connsiteX7" fmla="*/ 4297 w 68685"/>
                  <a:gd name="connsiteY7" fmla="*/ 5146 h 6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685" h="69239">
                    <a:moveTo>
                      <a:pt x="4297" y="5146"/>
                    </a:moveTo>
                    <a:cubicBezTo>
                      <a:pt x="-449" y="18139"/>
                      <a:pt x="-1823" y="15766"/>
                      <a:pt x="3048" y="28884"/>
                    </a:cubicBezTo>
                    <a:lnTo>
                      <a:pt x="15411" y="31508"/>
                    </a:lnTo>
                    <a:cubicBezTo>
                      <a:pt x="8668" y="18014"/>
                      <a:pt x="3922" y="11268"/>
                      <a:pt x="23529" y="9893"/>
                    </a:cubicBezTo>
                    <a:cubicBezTo>
                      <a:pt x="35393" y="9144"/>
                      <a:pt x="51128" y="16890"/>
                      <a:pt x="54750" y="25136"/>
                    </a:cubicBezTo>
                    <a:cubicBezTo>
                      <a:pt x="59870" y="62368"/>
                      <a:pt x="41012" y="51748"/>
                      <a:pt x="30272" y="69239"/>
                    </a:cubicBezTo>
                    <a:cubicBezTo>
                      <a:pt x="56623" y="62992"/>
                      <a:pt x="75855" y="42627"/>
                      <a:pt x="66114" y="23012"/>
                    </a:cubicBezTo>
                    <a:cubicBezTo>
                      <a:pt x="56748" y="4271"/>
                      <a:pt x="27775" y="-7223"/>
                      <a:pt x="4297" y="514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8205959A-A927-EE7C-8A1C-48D62DF993A1}"/>
                  </a:ext>
                </a:extLst>
              </p:cNvPr>
              <p:cNvSpPr/>
              <p:nvPr/>
            </p:nvSpPr>
            <p:spPr>
              <a:xfrm>
                <a:off x="1974852" y="135278"/>
                <a:ext cx="58367" cy="93902"/>
              </a:xfrm>
              <a:custGeom>
                <a:avLst/>
                <a:gdLst>
                  <a:gd name="connsiteX0" fmla="*/ 34764 w 58367"/>
                  <a:gd name="connsiteY0" fmla="*/ 92567 h 93902"/>
                  <a:gd name="connsiteX1" fmla="*/ 31642 w 58367"/>
                  <a:gd name="connsiteY1" fmla="*/ 89444 h 93902"/>
                  <a:gd name="connsiteX2" fmla="*/ 54871 w 58367"/>
                  <a:gd name="connsiteY2" fmla="*/ 16480 h 93902"/>
                  <a:gd name="connsiteX3" fmla="*/ 58367 w 58367"/>
                  <a:gd name="connsiteY3" fmla="*/ 4986 h 93902"/>
                  <a:gd name="connsiteX4" fmla="*/ 1046 w 58367"/>
                  <a:gd name="connsiteY4" fmla="*/ 33846 h 93902"/>
                  <a:gd name="connsiteX5" fmla="*/ 34764 w 58367"/>
                  <a:gd name="connsiteY5" fmla="*/ 92567 h 9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67" h="93902">
                    <a:moveTo>
                      <a:pt x="34764" y="92567"/>
                    </a:moveTo>
                    <a:lnTo>
                      <a:pt x="31642" y="89444"/>
                    </a:lnTo>
                    <a:cubicBezTo>
                      <a:pt x="-2451" y="59209"/>
                      <a:pt x="2544" y="-11756"/>
                      <a:pt x="54871" y="16480"/>
                    </a:cubicBezTo>
                    <a:lnTo>
                      <a:pt x="58367" y="4986"/>
                    </a:lnTo>
                    <a:cubicBezTo>
                      <a:pt x="30518" y="-9382"/>
                      <a:pt x="6291" y="9483"/>
                      <a:pt x="1046" y="33846"/>
                    </a:cubicBezTo>
                    <a:cubicBezTo>
                      <a:pt x="-4699" y="60958"/>
                      <a:pt x="14159" y="101813"/>
                      <a:pt x="34764" y="9256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AF84859A-7056-0043-C446-2342733E73D4}"/>
                  </a:ext>
                </a:extLst>
              </p:cNvPr>
              <p:cNvSpPr/>
              <p:nvPr/>
            </p:nvSpPr>
            <p:spPr>
              <a:xfrm>
                <a:off x="2104202" y="888837"/>
                <a:ext cx="68887" cy="78454"/>
              </a:xfrm>
              <a:custGeom>
                <a:avLst/>
                <a:gdLst>
                  <a:gd name="connsiteX0" fmla="*/ 68887 w 68887"/>
                  <a:gd name="connsiteY0" fmla="*/ 68899 h 78454"/>
                  <a:gd name="connsiteX1" fmla="*/ 14813 w 68887"/>
                  <a:gd name="connsiteY1" fmla="*/ 22297 h 78454"/>
                  <a:gd name="connsiteX2" fmla="*/ 37042 w 68887"/>
                  <a:gd name="connsiteY2" fmla="*/ 7929 h 78454"/>
                  <a:gd name="connsiteX3" fmla="*/ 27800 w 68887"/>
                  <a:gd name="connsiteY3" fmla="*/ 75646 h 78454"/>
                  <a:gd name="connsiteX4" fmla="*/ 68887 w 68887"/>
                  <a:gd name="connsiteY4" fmla="*/ 68899 h 78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87" h="78454">
                    <a:moveTo>
                      <a:pt x="68887" y="68899"/>
                    </a:moveTo>
                    <a:cubicBezTo>
                      <a:pt x="29049" y="71273"/>
                      <a:pt x="-1422" y="56780"/>
                      <a:pt x="14813" y="22297"/>
                    </a:cubicBezTo>
                    <a:cubicBezTo>
                      <a:pt x="22181" y="6805"/>
                      <a:pt x="22805" y="14051"/>
                      <a:pt x="37042" y="7929"/>
                    </a:cubicBezTo>
                    <a:cubicBezTo>
                      <a:pt x="26052" y="-25179"/>
                      <a:pt x="-34641" y="54781"/>
                      <a:pt x="27800" y="75646"/>
                    </a:cubicBezTo>
                    <a:cubicBezTo>
                      <a:pt x="39914" y="79644"/>
                      <a:pt x="59271" y="80893"/>
                      <a:pt x="68887" y="6889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B61AF8B6-6321-62BC-6763-2B34FB225911}"/>
                  </a:ext>
                </a:extLst>
              </p:cNvPr>
              <p:cNvSpPr/>
              <p:nvPr/>
            </p:nvSpPr>
            <p:spPr>
              <a:xfrm>
                <a:off x="1862846" y="392265"/>
                <a:ext cx="78834" cy="91887"/>
              </a:xfrm>
              <a:custGeom>
                <a:avLst/>
                <a:gdLst>
                  <a:gd name="connsiteX0" fmla="*/ 78834 w 78834"/>
                  <a:gd name="connsiteY0" fmla="*/ 78087 h 91887"/>
                  <a:gd name="connsiteX1" fmla="*/ 13020 w 78834"/>
                  <a:gd name="connsiteY1" fmla="*/ 68341 h 91887"/>
                  <a:gd name="connsiteX2" fmla="*/ 30504 w 78834"/>
                  <a:gd name="connsiteY2" fmla="*/ 0 h 91887"/>
                  <a:gd name="connsiteX3" fmla="*/ 61350 w 78834"/>
                  <a:gd name="connsiteY3" fmla="*/ 88456 h 91887"/>
                  <a:gd name="connsiteX4" fmla="*/ 78834 w 78834"/>
                  <a:gd name="connsiteY4" fmla="*/ 78087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834" h="91887">
                    <a:moveTo>
                      <a:pt x="78834" y="78087"/>
                    </a:moveTo>
                    <a:cubicBezTo>
                      <a:pt x="56230" y="83709"/>
                      <a:pt x="23885" y="92330"/>
                      <a:pt x="13020" y="68341"/>
                    </a:cubicBezTo>
                    <a:cubicBezTo>
                      <a:pt x="-3839" y="31360"/>
                      <a:pt x="30379" y="13868"/>
                      <a:pt x="30504" y="0"/>
                    </a:cubicBezTo>
                    <a:cubicBezTo>
                      <a:pt x="-6087" y="1749"/>
                      <a:pt x="-24195" y="112570"/>
                      <a:pt x="61350" y="88456"/>
                    </a:cubicBezTo>
                    <a:cubicBezTo>
                      <a:pt x="69343" y="86208"/>
                      <a:pt x="75462" y="84833"/>
                      <a:pt x="78834" y="7808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7E180C2E-6192-9F3F-36F0-288422320118}"/>
                  </a:ext>
                </a:extLst>
              </p:cNvPr>
              <p:cNvSpPr/>
              <p:nvPr/>
            </p:nvSpPr>
            <p:spPr>
              <a:xfrm>
                <a:off x="2545768" y="887705"/>
                <a:ext cx="47554" cy="74654"/>
              </a:xfrm>
              <a:custGeom>
                <a:avLst/>
                <a:gdLst>
                  <a:gd name="connsiteX0" fmla="*/ 8216 w 47554"/>
                  <a:gd name="connsiteY0" fmla="*/ 12060 h 74654"/>
                  <a:gd name="connsiteX1" fmla="*/ 34816 w 47554"/>
                  <a:gd name="connsiteY1" fmla="*/ 22180 h 74654"/>
                  <a:gd name="connsiteX2" fmla="*/ 14335 w 47554"/>
                  <a:gd name="connsiteY2" fmla="*/ 64534 h 74654"/>
                  <a:gd name="connsiteX3" fmla="*/ 2097 w 47554"/>
                  <a:gd name="connsiteY3" fmla="*/ 54914 h 74654"/>
                  <a:gd name="connsiteX4" fmla="*/ 10839 w 47554"/>
                  <a:gd name="connsiteY4" fmla="*/ 74654 h 74654"/>
                  <a:gd name="connsiteX5" fmla="*/ 47554 w 47554"/>
                  <a:gd name="connsiteY5" fmla="*/ 29427 h 74654"/>
                  <a:gd name="connsiteX6" fmla="*/ 8216 w 47554"/>
                  <a:gd name="connsiteY6" fmla="*/ 12060 h 7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54" h="74654">
                    <a:moveTo>
                      <a:pt x="8216" y="12060"/>
                    </a:moveTo>
                    <a:cubicBezTo>
                      <a:pt x="21579" y="16808"/>
                      <a:pt x="21828" y="13934"/>
                      <a:pt x="34816" y="22180"/>
                    </a:cubicBezTo>
                    <a:cubicBezTo>
                      <a:pt x="38438" y="46793"/>
                      <a:pt x="26324" y="54289"/>
                      <a:pt x="14335" y="64534"/>
                    </a:cubicBezTo>
                    <a:cubicBezTo>
                      <a:pt x="848" y="59037"/>
                      <a:pt x="11588" y="66283"/>
                      <a:pt x="2097" y="54914"/>
                    </a:cubicBezTo>
                    <a:cubicBezTo>
                      <a:pt x="-3523" y="65534"/>
                      <a:pt x="3096" y="68033"/>
                      <a:pt x="10839" y="74654"/>
                    </a:cubicBezTo>
                    <a:cubicBezTo>
                      <a:pt x="34067" y="71406"/>
                      <a:pt x="47554" y="35549"/>
                      <a:pt x="47554" y="29427"/>
                    </a:cubicBezTo>
                    <a:cubicBezTo>
                      <a:pt x="47430" y="11685"/>
                      <a:pt x="11463" y="-16176"/>
                      <a:pt x="8216" y="1206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1D59B329-FBD4-908B-98C0-188841119364}"/>
                  </a:ext>
                </a:extLst>
              </p:cNvPr>
              <p:cNvSpPr/>
              <p:nvPr/>
            </p:nvSpPr>
            <p:spPr>
              <a:xfrm>
                <a:off x="2663778" y="998592"/>
                <a:ext cx="28328" cy="85457"/>
              </a:xfrm>
              <a:custGeom>
                <a:avLst/>
                <a:gdLst>
                  <a:gd name="connsiteX0" fmla="*/ 16464 w 28328"/>
                  <a:gd name="connsiteY0" fmla="*/ 85458 h 85457"/>
                  <a:gd name="connsiteX1" fmla="*/ 28328 w 28328"/>
                  <a:gd name="connsiteY1" fmla="*/ 0 h 85457"/>
                  <a:gd name="connsiteX2" fmla="*/ 4476 w 28328"/>
                  <a:gd name="connsiteY2" fmla="*/ 39481 h 85457"/>
                  <a:gd name="connsiteX3" fmla="*/ 16464 w 28328"/>
                  <a:gd name="connsiteY3" fmla="*/ 85458 h 8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28" h="85457">
                    <a:moveTo>
                      <a:pt x="16464" y="85458"/>
                    </a:moveTo>
                    <a:cubicBezTo>
                      <a:pt x="-1394" y="38606"/>
                      <a:pt x="21585" y="33359"/>
                      <a:pt x="28328" y="0"/>
                    </a:cubicBezTo>
                    <a:cubicBezTo>
                      <a:pt x="13093" y="2874"/>
                      <a:pt x="10970" y="14743"/>
                      <a:pt x="4476" y="39481"/>
                    </a:cubicBezTo>
                    <a:cubicBezTo>
                      <a:pt x="-3392" y="69716"/>
                      <a:pt x="-1769" y="82584"/>
                      <a:pt x="16464" y="8545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73D63B67-457B-582E-A0B2-9DBAFEEF13AB}"/>
                  </a:ext>
                </a:extLst>
              </p:cNvPr>
              <p:cNvSpPr/>
              <p:nvPr/>
            </p:nvSpPr>
            <p:spPr>
              <a:xfrm>
                <a:off x="2682311" y="1571060"/>
                <a:ext cx="10972" cy="98701"/>
              </a:xfrm>
              <a:custGeom>
                <a:avLst/>
                <a:gdLst>
                  <a:gd name="connsiteX0" fmla="*/ 3301 w 10972"/>
                  <a:gd name="connsiteY0" fmla="*/ 98701 h 98701"/>
                  <a:gd name="connsiteX1" fmla="*/ 8671 w 10972"/>
                  <a:gd name="connsiteY1" fmla="*/ 48851 h 98701"/>
                  <a:gd name="connsiteX2" fmla="*/ 10045 w 10972"/>
                  <a:gd name="connsiteY2" fmla="*/ 0 h 98701"/>
                  <a:gd name="connsiteX3" fmla="*/ 3301 w 10972"/>
                  <a:gd name="connsiteY3" fmla="*/ 98701 h 9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2" h="98701">
                    <a:moveTo>
                      <a:pt x="3301" y="98701"/>
                    </a:moveTo>
                    <a:cubicBezTo>
                      <a:pt x="14041" y="92330"/>
                      <a:pt x="8422" y="61845"/>
                      <a:pt x="8671" y="48851"/>
                    </a:cubicBezTo>
                    <a:cubicBezTo>
                      <a:pt x="8921" y="36982"/>
                      <a:pt x="12668" y="6372"/>
                      <a:pt x="10045" y="0"/>
                    </a:cubicBezTo>
                    <a:cubicBezTo>
                      <a:pt x="-570" y="10620"/>
                      <a:pt x="-2693" y="79711"/>
                      <a:pt x="3301" y="9870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6F21C2AE-78C4-7948-96FF-17AB7F37A70C}"/>
                  </a:ext>
                </a:extLst>
              </p:cNvPr>
              <p:cNvSpPr/>
              <p:nvPr/>
            </p:nvSpPr>
            <p:spPr>
              <a:xfrm>
                <a:off x="2157149" y="1224356"/>
                <a:ext cx="14316" cy="66741"/>
              </a:xfrm>
              <a:custGeom>
                <a:avLst/>
                <a:gdLst>
                  <a:gd name="connsiteX0" fmla="*/ 9071 w 14316"/>
                  <a:gd name="connsiteY0" fmla="*/ 66592 h 66741"/>
                  <a:gd name="connsiteX1" fmla="*/ 10445 w 14316"/>
                  <a:gd name="connsiteY1" fmla="*/ 64343 h 66741"/>
                  <a:gd name="connsiteX2" fmla="*/ 14317 w 14316"/>
                  <a:gd name="connsiteY2" fmla="*/ 0 h 66741"/>
                  <a:gd name="connsiteX3" fmla="*/ 9071 w 14316"/>
                  <a:gd name="connsiteY3" fmla="*/ 66592 h 6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16" h="66741">
                    <a:moveTo>
                      <a:pt x="9071" y="66592"/>
                    </a:moveTo>
                    <a:cubicBezTo>
                      <a:pt x="9571" y="65843"/>
                      <a:pt x="10320" y="63969"/>
                      <a:pt x="10445" y="64343"/>
                    </a:cubicBezTo>
                    <a:lnTo>
                      <a:pt x="14317" y="0"/>
                    </a:lnTo>
                    <a:cubicBezTo>
                      <a:pt x="954" y="6872"/>
                      <a:pt x="-7288" y="70215"/>
                      <a:pt x="9071" y="6659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4DE22A83-25CA-C1D8-184E-8FDB9278E145}"/>
                  </a:ext>
                </a:extLst>
              </p:cNvPr>
              <p:cNvSpPr/>
              <p:nvPr/>
            </p:nvSpPr>
            <p:spPr>
              <a:xfrm>
                <a:off x="2152664" y="1504640"/>
                <a:ext cx="12496" cy="51676"/>
              </a:xfrm>
              <a:custGeom>
                <a:avLst/>
                <a:gdLst>
                  <a:gd name="connsiteX0" fmla="*/ 3566 w 12496"/>
                  <a:gd name="connsiteY0" fmla="*/ 51677 h 51676"/>
                  <a:gd name="connsiteX1" fmla="*/ 11683 w 12496"/>
                  <a:gd name="connsiteY1" fmla="*/ 28938 h 51676"/>
                  <a:gd name="connsiteX2" fmla="*/ 10310 w 12496"/>
                  <a:gd name="connsiteY2" fmla="*/ 327 h 51676"/>
                  <a:gd name="connsiteX3" fmla="*/ 2567 w 12496"/>
                  <a:gd name="connsiteY3" fmla="*/ 5325 h 51676"/>
                  <a:gd name="connsiteX4" fmla="*/ 693 w 12496"/>
                  <a:gd name="connsiteY4" fmla="*/ 19942 h 51676"/>
                  <a:gd name="connsiteX5" fmla="*/ 3566 w 12496"/>
                  <a:gd name="connsiteY5" fmla="*/ 51677 h 5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96" h="51676">
                    <a:moveTo>
                      <a:pt x="3566" y="51677"/>
                    </a:moveTo>
                    <a:cubicBezTo>
                      <a:pt x="9685" y="48428"/>
                      <a:pt x="9685" y="56424"/>
                      <a:pt x="11683" y="28938"/>
                    </a:cubicBezTo>
                    <a:cubicBezTo>
                      <a:pt x="12433" y="19193"/>
                      <a:pt x="13556" y="8823"/>
                      <a:pt x="10310" y="327"/>
                    </a:cubicBezTo>
                    <a:cubicBezTo>
                      <a:pt x="2816" y="2826"/>
                      <a:pt x="7687" y="-4546"/>
                      <a:pt x="2567" y="5325"/>
                    </a:cubicBezTo>
                    <a:cubicBezTo>
                      <a:pt x="319" y="9697"/>
                      <a:pt x="943" y="15070"/>
                      <a:pt x="693" y="19942"/>
                    </a:cubicBezTo>
                    <a:cubicBezTo>
                      <a:pt x="194" y="32811"/>
                      <a:pt x="-1554" y="42681"/>
                      <a:pt x="3566" y="5167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E41B7DA9-5D5C-3BEF-D500-DBAEDBDE63D7}"/>
                  </a:ext>
                </a:extLst>
              </p:cNvPr>
              <p:cNvSpPr/>
              <p:nvPr/>
            </p:nvSpPr>
            <p:spPr>
              <a:xfrm>
                <a:off x="2135805" y="1535952"/>
                <a:ext cx="9467" cy="35857"/>
              </a:xfrm>
              <a:custGeom>
                <a:avLst/>
                <a:gdLst>
                  <a:gd name="connsiteX0" fmla="*/ 6813 w 9467"/>
                  <a:gd name="connsiteY0" fmla="*/ 35857 h 35857"/>
                  <a:gd name="connsiteX1" fmla="*/ 7437 w 9467"/>
                  <a:gd name="connsiteY1" fmla="*/ 18741 h 35857"/>
                  <a:gd name="connsiteX2" fmla="*/ 3441 w 9467"/>
                  <a:gd name="connsiteY2" fmla="*/ 0 h 35857"/>
                  <a:gd name="connsiteX3" fmla="*/ 6813 w 9467"/>
                  <a:gd name="connsiteY3" fmla="*/ 35857 h 35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7" h="35857">
                    <a:moveTo>
                      <a:pt x="6813" y="35857"/>
                    </a:moveTo>
                    <a:cubicBezTo>
                      <a:pt x="10684" y="29361"/>
                      <a:pt x="9810" y="32609"/>
                      <a:pt x="7437" y="18741"/>
                    </a:cubicBezTo>
                    <a:cubicBezTo>
                      <a:pt x="5938" y="10620"/>
                      <a:pt x="6313" y="6497"/>
                      <a:pt x="3441" y="0"/>
                    </a:cubicBezTo>
                    <a:cubicBezTo>
                      <a:pt x="-3428" y="10745"/>
                      <a:pt x="1193" y="26612"/>
                      <a:pt x="6813" y="3585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AE45237B-0112-8B46-04A8-4E2528B006C8}"/>
                  </a:ext>
                </a:extLst>
              </p:cNvPr>
              <p:cNvSpPr/>
              <p:nvPr/>
            </p:nvSpPr>
            <p:spPr>
              <a:xfrm>
                <a:off x="2174764" y="1272207"/>
                <a:ext cx="11188" cy="41979"/>
              </a:xfrm>
              <a:custGeom>
                <a:avLst/>
                <a:gdLst>
                  <a:gd name="connsiteX0" fmla="*/ 5819 w 11188"/>
                  <a:gd name="connsiteY0" fmla="*/ 41979 h 41979"/>
                  <a:gd name="connsiteX1" fmla="*/ 11189 w 11188"/>
                  <a:gd name="connsiteY1" fmla="*/ 0 h 41979"/>
                  <a:gd name="connsiteX2" fmla="*/ 4195 w 11188"/>
                  <a:gd name="connsiteY2" fmla="*/ 20240 h 41979"/>
                  <a:gd name="connsiteX3" fmla="*/ 5819 w 11188"/>
                  <a:gd name="connsiteY3" fmla="*/ 41979 h 4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88" h="41979">
                    <a:moveTo>
                      <a:pt x="5819" y="41979"/>
                    </a:moveTo>
                    <a:lnTo>
                      <a:pt x="11189" y="0"/>
                    </a:lnTo>
                    <a:cubicBezTo>
                      <a:pt x="9940" y="2374"/>
                      <a:pt x="5694" y="14493"/>
                      <a:pt x="4195" y="20240"/>
                    </a:cubicBezTo>
                    <a:cubicBezTo>
                      <a:pt x="449" y="34358"/>
                      <a:pt x="-3672" y="36107"/>
                      <a:pt x="5819" y="4197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A32818FA-10C4-34DC-B721-6A5C95DE3B7C}"/>
                  </a:ext>
                </a:extLst>
              </p:cNvPr>
              <p:cNvSpPr/>
              <p:nvPr/>
            </p:nvSpPr>
            <p:spPr>
              <a:xfrm>
                <a:off x="2685144" y="1251217"/>
                <a:ext cx="12644" cy="14492"/>
              </a:xfrm>
              <a:custGeom>
                <a:avLst/>
                <a:gdLst>
                  <a:gd name="connsiteX0" fmla="*/ 3840 w 12644"/>
                  <a:gd name="connsiteY0" fmla="*/ 14493 h 14492"/>
                  <a:gd name="connsiteX1" fmla="*/ 12332 w 12644"/>
                  <a:gd name="connsiteY1" fmla="*/ 7621 h 14492"/>
                  <a:gd name="connsiteX2" fmla="*/ 3840 w 12644"/>
                  <a:gd name="connsiteY2" fmla="*/ 0 h 14492"/>
                  <a:gd name="connsiteX3" fmla="*/ 3840 w 12644"/>
                  <a:gd name="connsiteY3" fmla="*/ 14493 h 1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4" h="14492">
                    <a:moveTo>
                      <a:pt x="3840" y="14493"/>
                    </a:moveTo>
                    <a:cubicBezTo>
                      <a:pt x="6962" y="13493"/>
                      <a:pt x="10584" y="17117"/>
                      <a:pt x="12332" y="7621"/>
                    </a:cubicBezTo>
                    <a:cubicBezTo>
                      <a:pt x="13956" y="-500"/>
                      <a:pt x="8960" y="875"/>
                      <a:pt x="3840" y="0"/>
                    </a:cubicBezTo>
                    <a:cubicBezTo>
                      <a:pt x="-1280" y="8496"/>
                      <a:pt x="-1280" y="6497"/>
                      <a:pt x="3840" y="144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17B2BACD-063A-B71F-0CC8-01735F0E272F}"/>
                  </a:ext>
                </a:extLst>
              </p:cNvPr>
              <p:cNvSpPr/>
              <p:nvPr/>
            </p:nvSpPr>
            <p:spPr>
              <a:xfrm>
                <a:off x="2683635" y="1297445"/>
                <a:ext cx="11778" cy="14017"/>
              </a:xfrm>
              <a:custGeom>
                <a:avLst/>
                <a:gdLst>
                  <a:gd name="connsiteX0" fmla="*/ 8721 w 11778"/>
                  <a:gd name="connsiteY0" fmla="*/ 13993 h 14017"/>
                  <a:gd name="connsiteX1" fmla="*/ 11718 w 11778"/>
                  <a:gd name="connsiteY1" fmla="*/ 6997 h 14017"/>
                  <a:gd name="connsiteX2" fmla="*/ 9470 w 11778"/>
                  <a:gd name="connsiteY2" fmla="*/ 0 h 14017"/>
                  <a:gd name="connsiteX3" fmla="*/ 8721 w 11778"/>
                  <a:gd name="connsiteY3" fmla="*/ 13993 h 1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8" h="14017">
                    <a:moveTo>
                      <a:pt x="8721" y="13993"/>
                    </a:moveTo>
                    <a:cubicBezTo>
                      <a:pt x="12093" y="8871"/>
                      <a:pt x="11843" y="15867"/>
                      <a:pt x="11718" y="6997"/>
                    </a:cubicBezTo>
                    <a:cubicBezTo>
                      <a:pt x="11593" y="500"/>
                      <a:pt x="11468" y="4373"/>
                      <a:pt x="9470" y="0"/>
                    </a:cubicBezTo>
                    <a:cubicBezTo>
                      <a:pt x="-6765" y="7246"/>
                      <a:pt x="1228" y="14493"/>
                      <a:pt x="8721" y="139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8" name="图形 218">
            <a:extLst>
              <a:ext uri="{FF2B5EF4-FFF2-40B4-BE49-F238E27FC236}">
                <a16:creationId xmlns:a16="http://schemas.microsoft.com/office/drawing/2014/main" id="{C02E3AD7-51B5-D9EB-D958-1EC422FF5F13}"/>
              </a:ext>
            </a:extLst>
          </p:cNvPr>
          <p:cNvGrpSpPr/>
          <p:nvPr/>
        </p:nvGrpSpPr>
        <p:grpSpPr>
          <a:xfrm>
            <a:off x="8944229" y="4328212"/>
            <a:ext cx="629540" cy="1246467"/>
            <a:chOff x="282369" y="48684"/>
            <a:chExt cx="804039" cy="15919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026CEBBF-CEA0-D120-626E-8B7D97C32C82}"/>
                </a:ext>
              </a:extLst>
            </p:cNvPr>
            <p:cNvSpPr/>
            <p:nvPr/>
          </p:nvSpPr>
          <p:spPr>
            <a:xfrm>
              <a:off x="282369" y="48684"/>
              <a:ext cx="804039" cy="1591970"/>
            </a:xfrm>
            <a:custGeom>
              <a:avLst/>
              <a:gdLst>
                <a:gd name="connsiteX0" fmla="*/ 278347 w 804039"/>
                <a:gd name="connsiteY0" fmla="*/ 1241139 h 1591970"/>
                <a:gd name="connsiteX1" fmla="*/ 303323 w 804039"/>
                <a:gd name="connsiteY1" fmla="*/ 1241389 h 1591970"/>
                <a:gd name="connsiteX2" fmla="*/ 306071 w 804039"/>
                <a:gd name="connsiteY2" fmla="*/ 1370451 h 1591970"/>
                <a:gd name="connsiteX3" fmla="*/ 315562 w 804039"/>
                <a:gd name="connsiteY3" fmla="*/ 1316602 h 1591970"/>
                <a:gd name="connsiteX4" fmla="*/ 316936 w 804039"/>
                <a:gd name="connsiteY4" fmla="*/ 1242514 h 1591970"/>
                <a:gd name="connsiteX5" fmla="*/ 546971 w 804039"/>
                <a:gd name="connsiteY5" fmla="*/ 1237766 h 1591970"/>
                <a:gd name="connsiteX6" fmla="*/ 543724 w 804039"/>
                <a:gd name="connsiteY6" fmla="*/ 1316477 h 1591970"/>
                <a:gd name="connsiteX7" fmla="*/ 547471 w 804039"/>
                <a:gd name="connsiteY7" fmla="*/ 1561981 h 1591970"/>
                <a:gd name="connsiteX8" fmla="*/ 405603 w 804039"/>
                <a:gd name="connsiteY8" fmla="*/ 1556234 h 1591970"/>
                <a:gd name="connsiteX9" fmla="*/ 340164 w 804039"/>
                <a:gd name="connsiteY9" fmla="*/ 1552236 h 1591970"/>
                <a:gd name="connsiteX10" fmla="*/ 265359 w 804039"/>
                <a:gd name="connsiteY10" fmla="*/ 1554110 h 1591970"/>
                <a:gd name="connsiteX11" fmla="*/ 268106 w 804039"/>
                <a:gd name="connsiteY11" fmla="*/ 1516754 h 1591970"/>
                <a:gd name="connsiteX12" fmla="*/ 274225 w 804039"/>
                <a:gd name="connsiteY12" fmla="*/ 1479147 h 1591970"/>
                <a:gd name="connsiteX13" fmla="*/ 276848 w 804039"/>
                <a:gd name="connsiteY13" fmla="*/ 1274123 h 1591970"/>
                <a:gd name="connsiteX14" fmla="*/ 278347 w 804039"/>
                <a:gd name="connsiteY14" fmla="*/ 1241139 h 1591970"/>
                <a:gd name="connsiteX15" fmla="*/ 565204 w 804039"/>
                <a:gd name="connsiteY15" fmla="*/ 403801 h 1591970"/>
                <a:gd name="connsiteX16" fmla="*/ 583812 w 804039"/>
                <a:gd name="connsiteY16" fmla="*/ 458399 h 1591970"/>
                <a:gd name="connsiteX17" fmla="*/ 601046 w 804039"/>
                <a:gd name="connsiteY17" fmla="*/ 515746 h 1591970"/>
                <a:gd name="connsiteX18" fmla="*/ 721309 w 804039"/>
                <a:gd name="connsiteY18" fmla="*/ 775618 h 1591970"/>
                <a:gd name="connsiteX19" fmla="*/ 747659 w 804039"/>
                <a:gd name="connsiteY19" fmla="*/ 827968 h 1591970"/>
                <a:gd name="connsiteX20" fmla="*/ 583188 w 804039"/>
                <a:gd name="connsiteY20" fmla="*/ 809851 h 1591970"/>
                <a:gd name="connsiteX21" fmla="*/ 563206 w 804039"/>
                <a:gd name="connsiteY21" fmla="*/ 820596 h 1591970"/>
                <a:gd name="connsiteX22" fmla="*/ 549094 w 804039"/>
                <a:gd name="connsiteY22" fmla="*/ 837838 h 1591970"/>
                <a:gd name="connsiteX23" fmla="*/ 581564 w 804039"/>
                <a:gd name="connsiteY23" fmla="*/ 878193 h 1591970"/>
                <a:gd name="connsiteX24" fmla="*/ 606541 w 804039"/>
                <a:gd name="connsiteY24" fmla="*/ 927793 h 1591970"/>
                <a:gd name="connsiteX25" fmla="*/ 633641 w 804039"/>
                <a:gd name="connsiteY25" fmla="*/ 975520 h 1591970"/>
                <a:gd name="connsiteX26" fmla="*/ 717563 w 804039"/>
                <a:gd name="connsiteY26" fmla="*/ 1115576 h 1591970"/>
                <a:gd name="connsiteX27" fmla="*/ 776258 w 804039"/>
                <a:gd name="connsiteY27" fmla="*/ 1212528 h 1591970"/>
                <a:gd name="connsiteX28" fmla="*/ 411223 w 804039"/>
                <a:gd name="connsiteY28" fmla="*/ 1212154 h 1591970"/>
                <a:gd name="connsiteX29" fmla="*/ 228018 w 804039"/>
                <a:gd name="connsiteY29" fmla="*/ 1205407 h 1591970"/>
                <a:gd name="connsiteX30" fmla="*/ 139726 w 804039"/>
                <a:gd name="connsiteY30" fmla="*/ 1212154 h 1591970"/>
                <a:gd name="connsiteX31" fmla="*/ 47312 w 804039"/>
                <a:gd name="connsiteY31" fmla="*/ 1215527 h 1591970"/>
                <a:gd name="connsiteX32" fmla="*/ 76784 w 804039"/>
                <a:gd name="connsiteY32" fmla="*/ 1178920 h 1591970"/>
                <a:gd name="connsiteX33" fmla="*/ 190553 w 804039"/>
                <a:gd name="connsiteY33" fmla="*/ 960527 h 1591970"/>
                <a:gd name="connsiteX34" fmla="*/ 208661 w 804039"/>
                <a:gd name="connsiteY34" fmla="*/ 914050 h 1591970"/>
                <a:gd name="connsiteX35" fmla="*/ 225396 w 804039"/>
                <a:gd name="connsiteY35" fmla="*/ 872945 h 1591970"/>
                <a:gd name="connsiteX36" fmla="*/ 230516 w 804039"/>
                <a:gd name="connsiteY36" fmla="*/ 868448 h 1591970"/>
                <a:gd name="connsiteX37" fmla="*/ 197672 w 804039"/>
                <a:gd name="connsiteY37" fmla="*/ 841086 h 1591970"/>
                <a:gd name="connsiteX38" fmla="*/ 108630 w 804039"/>
                <a:gd name="connsiteY38" fmla="*/ 814849 h 1591970"/>
                <a:gd name="connsiteX39" fmla="*/ 52307 w 804039"/>
                <a:gd name="connsiteY39" fmla="*/ 809602 h 1591970"/>
                <a:gd name="connsiteX40" fmla="*/ 171446 w 804039"/>
                <a:gd name="connsiteY40" fmla="*/ 628941 h 1591970"/>
                <a:gd name="connsiteX41" fmla="*/ 225396 w 804039"/>
                <a:gd name="connsiteY41" fmla="*/ 533238 h 1591970"/>
                <a:gd name="connsiteX42" fmla="*/ 250997 w 804039"/>
                <a:gd name="connsiteY42" fmla="*/ 454526 h 1591970"/>
                <a:gd name="connsiteX43" fmla="*/ 242255 w 804039"/>
                <a:gd name="connsiteY43" fmla="*/ 423667 h 1591970"/>
                <a:gd name="connsiteX44" fmla="*/ 256867 w 804039"/>
                <a:gd name="connsiteY44" fmla="*/ 404301 h 1591970"/>
                <a:gd name="connsiteX45" fmla="*/ 149716 w 804039"/>
                <a:gd name="connsiteY45" fmla="*/ 386560 h 1591970"/>
                <a:gd name="connsiteX46" fmla="*/ 189554 w 804039"/>
                <a:gd name="connsiteY46" fmla="*/ 347704 h 1591970"/>
                <a:gd name="connsiteX47" fmla="*/ 345159 w 804039"/>
                <a:gd name="connsiteY47" fmla="*/ 177788 h 1591970"/>
                <a:gd name="connsiteX48" fmla="*/ 383499 w 804039"/>
                <a:gd name="connsiteY48" fmla="*/ 134684 h 1591970"/>
                <a:gd name="connsiteX49" fmla="*/ 417592 w 804039"/>
                <a:gd name="connsiteY49" fmla="*/ 87332 h 1591970"/>
                <a:gd name="connsiteX50" fmla="*/ 434451 w 804039"/>
                <a:gd name="connsiteY50" fmla="*/ 63344 h 1591970"/>
                <a:gd name="connsiteX51" fmla="*/ 448313 w 804039"/>
                <a:gd name="connsiteY51" fmla="*/ 36732 h 1591970"/>
                <a:gd name="connsiteX52" fmla="*/ 473290 w 804039"/>
                <a:gd name="connsiteY52" fmla="*/ 83334 h 1591970"/>
                <a:gd name="connsiteX53" fmla="*/ 502138 w 804039"/>
                <a:gd name="connsiteY53" fmla="*/ 129186 h 1591970"/>
                <a:gd name="connsiteX54" fmla="*/ 621277 w 804039"/>
                <a:gd name="connsiteY54" fmla="*/ 301851 h 1591970"/>
                <a:gd name="connsiteX55" fmla="*/ 687091 w 804039"/>
                <a:gd name="connsiteY55" fmla="*/ 387309 h 1591970"/>
                <a:gd name="connsiteX56" fmla="*/ 616781 w 804039"/>
                <a:gd name="connsiteY56" fmla="*/ 384936 h 1591970"/>
                <a:gd name="connsiteX57" fmla="*/ 592054 w 804039"/>
                <a:gd name="connsiteY57" fmla="*/ 397804 h 1591970"/>
                <a:gd name="connsiteX58" fmla="*/ 565204 w 804039"/>
                <a:gd name="connsiteY58" fmla="*/ 403801 h 1591970"/>
                <a:gd name="connsiteX59" fmla="*/ 103384 w 804039"/>
                <a:gd name="connsiteY59" fmla="*/ 390683 h 1591970"/>
                <a:gd name="connsiteX60" fmla="*/ 105008 w 804039"/>
                <a:gd name="connsiteY60" fmla="*/ 404176 h 1591970"/>
                <a:gd name="connsiteX61" fmla="*/ 103260 w 804039"/>
                <a:gd name="connsiteY61" fmla="*/ 419544 h 1591970"/>
                <a:gd name="connsiteX62" fmla="*/ 227893 w 804039"/>
                <a:gd name="connsiteY62" fmla="*/ 427165 h 1591970"/>
                <a:gd name="connsiteX63" fmla="*/ 179439 w 804039"/>
                <a:gd name="connsiteY63" fmla="*/ 537985 h 1591970"/>
                <a:gd name="connsiteX64" fmla="*/ 123990 w 804039"/>
                <a:gd name="connsiteY64" fmla="*/ 642184 h 1591970"/>
                <a:gd name="connsiteX65" fmla="*/ 30452 w 804039"/>
                <a:gd name="connsiteY65" fmla="*/ 786238 h 1591970"/>
                <a:gd name="connsiteX66" fmla="*/ 13094 w 804039"/>
                <a:gd name="connsiteY66" fmla="*/ 809352 h 1591970"/>
                <a:gd name="connsiteX67" fmla="*/ 7848 w 804039"/>
                <a:gd name="connsiteY67" fmla="*/ 843460 h 1591970"/>
                <a:gd name="connsiteX68" fmla="*/ 208162 w 804039"/>
                <a:gd name="connsiteY68" fmla="*/ 871821 h 1591970"/>
                <a:gd name="connsiteX69" fmla="*/ 110753 w 804039"/>
                <a:gd name="connsiteY69" fmla="*/ 1066475 h 1591970"/>
                <a:gd name="connsiteX70" fmla="*/ 53806 w 804039"/>
                <a:gd name="connsiteY70" fmla="*/ 1155806 h 1591970"/>
                <a:gd name="connsiteX71" fmla="*/ 2728 w 804039"/>
                <a:gd name="connsiteY71" fmla="*/ 1249760 h 1591970"/>
                <a:gd name="connsiteX72" fmla="*/ 54930 w 804039"/>
                <a:gd name="connsiteY72" fmla="*/ 1245387 h 1591970"/>
                <a:gd name="connsiteX73" fmla="*/ 112501 w 804039"/>
                <a:gd name="connsiteY73" fmla="*/ 1245762 h 1591970"/>
                <a:gd name="connsiteX74" fmla="*/ 239133 w 804039"/>
                <a:gd name="connsiteY74" fmla="*/ 1240390 h 1591970"/>
                <a:gd name="connsiteX75" fmla="*/ 239258 w 804039"/>
                <a:gd name="connsiteY75" fmla="*/ 1418427 h 1591970"/>
                <a:gd name="connsiteX76" fmla="*/ 237510 w 804039"/>
                <a:gd name="connsiteY76" fmla="*/ 1554360 h 1591970"/>
                <a:gd name="connsiteX77" fmla="*/ 316186 w 804039"/>
                <a:gd name="connsiteY77" fmla="*/ 1587344 h 1591970"/>
                <a:gd name="connsiteX78" fmla="*/ 403355 w 804039"/>
                <a:gd name="connsiteY78" fmla="*/ 1589843 h 1591970"/>
                <a:gd name="connsiteX79" fmla="*/ 492772 w 804039"/>
                <a:gd name="connsiteY79" fmla="*/ 1586594 h 1591970"/>
                <a:gd name="connsiteX80" fmla="*/ 575820 w 804039"/>
                <a:gd name="connsiteY80" fmla="*/ 1583096 h 1591970"/>
                <a:gd name="connsiteX81" fmla="*/ 581564 w 804039"/>
                <a:gd name="connsiteY81" fmla="*/ 1541866 h 1591970"/>
                <a:gd name="connsiteX82" fmla="*/ 583562 w 804039"/>
                <a:gd name="connsiteY82" fmla="*/ 1496389 h 1591970"/>
                <a:gd name="connsiteX83" fmla="*/ 582938 w 804039"/>
                <a:gd name="connsiteY83" fmla="*/ 1404809 h 1591970"/>
                <a:gd name="connsiteX84" fmla="*/ 577318 w 804039"/>
                <a:gd name="connsiteY84" fmla="*/ 1316227 h 1591970"/>
                <a:gd name="connsiteX85" fmla="*/ 577193 w 804039"/>
                <a:gd name="connsiteY85" fmla="*/ 1275372 h 1591970"/>
                <a:gd name="connsiteX86" fmla="*/ 564080 w 804039"/>
                <a:gd name="connsiteY86" fmla="*/ 1238391 h 1591970"/>
                <a:gd name="connsiteX87" fmla="*/ 778506 w 804039"/>
                <a:gd name="connsiteY87" fmla="*/ 1225397 h 1591970"/>
                <a:gd name="connsiteX88" fmla="*/ 801359 w 804039"/>
                <a:gd name="connsiteY88" fmla="*/ 1221774 h 1591970"/>
                <a:gd name="connsiteX89" fmla="*/ 795365 w 804039"/>
                <a:gd name="connsiteY89" fmla="*/ 1196786 h 1591970"/>
                <a:gd name="connsiteX90" fmla="*/ 759024 w 804039"/>
                <a:gd name="connsiteY90" fmla="*/ 1127820 h 1591970"/>
                <a:gd name="connsiteX91" fmla="*/ 733173 w 804039"/>
                <a:gd name="connsiteY91" fmla="*/ 1082467 h 1591970"/>
                <a:gd name="connsiteX92" fmla="*/ 610537 w 804039"/>
                <a:gd name="connsiteY92" fmla="*/ 848083 h 1591970"/>
                <a:gd name="connsiteX93" fmla="*/ 618780 w 804039"/>
                <a:gd name="connsiteY93" fmla="*/ 845709 h 1591970"/>
                <a:gd name="connsiteX94" fmla="*/ 777007 w 804039"/>
                <a:gd name="connsiteY94" fmla="*/ 847333 h 1591970"/>
                <a:gd name="connsiteX95" fmla="*/ 773885 w 804039"/>
                <a:gd name="connsiteY95" fmla="*/ 835089 h 1591970"/>
                <a:gd name="connsiteX96" fmla="*/ 757276 w 804039"/>
                <a:gd name="connsiteY96" fmla="*/ 796858 h 1591970"/>
                <a:gd name="connsiteX97" fmla="*/ 739917 w 804039"/>
                <a:gd name="connsiteY97" fmla="*/ 746383 h 1591970"/>
                <a:gd name="connsiteX98" fmla="*/ 729676 w 804039"/>
                <a:gd name="connsiteY98" fmla="*/ 719146 h 1591970"/>
                <a:gd name="connsiteX99" fmla="*/ 716938 w 804039"/>
                <a:gd name="connsiteY99" fmla="*/ 694533 h 1591970"/>
                <a:gd name="connsiteX100" fmla="*/ 692836 w 804039"/>
                <a:gd name="connsiteY100" fmla="*/ 644183 h 1591970"/>
                <a:gd name="connsiteX101" fmla="*/ 618030 w 804039"/>
                <a:gd name="connsiteY101" fmla="*/ 420043 h 1591970"/>
                <a:gd name="connsiteX102" fmla="*/ 685592 w 804039"/>
                <a:gd name="connsiteY102" fmla="*/ 423791 h 1591970"/>
                <a:gd name="connsiteX103" fmla="*/ 725805 w 804039"/>
                <a:gd name="connsiteY103" fmla="*/ 399928 h 1591970"/>
                <a:gd name="connsiteX104" fmla="*/ 619903 w 804039"/>
                <a:gd name="connsiteY104" fmla="*/ 252001 h 1591970"/>
                <a:gd name="connsiteX105" fmla="*/ 602794 w 804039"/>
                <a:gd name="connsiteY105" fmla="*/ 225014 h 1591970"/>
                <a:gd name="connsiteX106" fmla="*/ 552841 w 804039"/>
                <a:gd name="connsiteY106" fmla="*/ 146053 h 1591970"/>
                <a:gd name="connsiteX107" fmla="*/ 537106 w 804039"/>
                <a:gd name="connsiteY107" fmla="*/ 117317 h 1591970"/>
                <a:gd name="connsiteX108" fmla="*/ 490024 w 804039"/>
                <a:gd name="connsiteY108" fmla="*/ 35732 h 1591970"/>
                <a:gd name="connsiteX109" fmla="*/ 464049 w 804039"/>
                <a:gd name="connsiteY109" fmla="*/ 17866 h 1591970"/>
                <a:gd name="connsiteX110" fmla="*/ 438447 w 804039"/>
                <a:gd name="connsiteY110" fmla="*/ 0 h 1591970"/>
                <a:gd name="connsiteX111" fmla="*/ 358272 w 804039"/>
                <a:gd name="connsiteY111" fmla="*/ 98951 h 1591970"/>
                <a:gd name="connsiteX112" fmla="*/ 338416 w 804039"/>
                <a:gd name="connsiteY112" fmla="*/ 123064 h 1591970"/>
                <a:gd name="connsiteX113" fmla="*/ 295955 w 804039"/>
                <a:gd name="connsiteY113" fmla="*/ 172540 h 1591970"/>
                <a:gd name="connsiteX114" fmla="*/ 255118 w 804039"/>
                <a:gd name="connsiteY114" fmla="*/ 223265 h 1591970"/>
                <a:gd name="connsiteX115" fmla="*/ 103384 w 804039"/>
                <a:gd name="connsiteY115" fmla="*/ 390683 h 159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804039" h="1591970">
                  <a:moveTo>
                    <a:pt x="278347" y="1241139"/>
                  </a:moveTo>
                  <a:lnTo>
                    <a:pt x="303323" y="1241389"/>
                  </a:lnTo>
                  <a:cubicBezTo>
                    <a:pt x="302824" y="1278621"/>
                    <a:pt x="298453" y="1338092"/>
                    <a:pt x="306071" y="1370451"/>
                  </a:cubicBezTo>
                  <a:cubicBezTo>
                    <a:pt x="325428" y="1366578"/>
                    <a:pt x="316311" y="1369951"/>
                    <a:pt x="315562" y="1316602"/>
                  </a:cubicBezTo>
                  <a:cubicBezTo>
                    <a:pt x="315187" y="1291864"/>
                    <a:pt x="317560" y="1267376"/>
                    <a:pt x="316936" y="1242514"/>
                  </a:cubicBezTo>
                  <a:lnTo>
                    <a:pt x="546971" y="1237766"/>
                  </a:lnTo>
                  <a:cubicBezTo>
                    <a:pt x="548970" y="1265627"/>
                    <a:pt x="544349" y="1289865"/>
                    <a:pt x="543724" y="1316477"/>
                  </a:cubicBezTo>
                  <a:cubicBezTo>
                    <a:pt x="541851" y="1391690"/>
                    <a:pt x="555214" y="1466029"/>
                    <a:pt x="547471" y="1561981"/>
                  </a:cubicBezTo>
                  <a:lnTo>
                    <a:pt x="405603" y="1556234"/>
                  </a:lnTo>
                  <a:cubicBezTo>
                    <a:pt x="383748" y="1556734"/>
                    <a:pt x="363267" y="1552486"/>
                    <a:pt x="340164" y="1552236"/>
                  </a:cubicBezTo>
                  <a:cubicBezTo>
                    <a:pt x="318060" y="1551986"/>
                    <a:pt x="282218" y="1555360"/>
                    <a:pt x="265359" y="1554110"/>
                  </a:cubicBezTo>
                  <a:cubicBezTo>
                    <a:pt x="267357" y="1541991"/>
                    <a:pt x="267357" y="1530872"/>
                    <a:pt x="268106" y="1516754"/>
                  </a:cubicBezTo>
                  <a:cubicBezTo>
                    <a:pt x="268980" y="1497513"/>
                    <a:pt x="272727" y="1493390"/>
                    <a:pt x="274225" y="1479147"/>
                  </a:cubicBezTo>
                  <a:cubicBezTo>
                    <a:pt x="275224" y="1470776"/>
                    <a:pt x="280220" y="1285243"/>
                    <a:pt x="276848" y="1274123"/>
                  </a:cubicBezTo>
                  <a:cubicBezTo>
                    <a:pt x="269605" y="1250135"/>
                    <a:pt x="272727" y="1263753"/>
                    <a:pt x="278347" y="1241139"/>
                  </a:cubicBezTo>
                  <a:close/>
                  <a:moveTo>
                    <a:pt x="565204" y="403801"/>
                  </a:moveTo>
                  <a:lnTo>
                    <a:pt x="583812" y="458399"/>
                  </a:lnTo>
                  <a:cubicBezTo>
                    <a:pt x="590431" y="478015"/>
                    <a:pt x="594302" y="496256"/>
                    <a:pt x="601046" y="515746"/>
                  </a:cubicBezTo>
                  <a:cubicBezTo>
                    <a:pt x="623150" y="579590"/>
                    <a:pt x="690338" y="721645"/>
                    <a:pt x="721309" y="775618"/>
                  </a:cubicBezTo>
                  <a:cubicBezTo>
                    <a:pt x="728303" y="787862"/>
                    <a:pt x="745287" y="816973"/>
                    <a:pt x="747659" y="827968"/>
                  </a:cubicBezTo>
                  <a:cubicBezTo>
                    <a:pt x="727928" y="822720"/>
                    <a:pt x="604543" y="803480"/>
                    <a:pt x="583188" y="809851"/>
                  </a:cubicBezTo>
                  <a:cubicBezTo>
                    <a:pt x="573946" y="812725"/>
                    <a:pt x="574945" y="815099"/>
                    <a:pt x="563206" y="820596"/>
                  </a:cubicBezTo>
                  <a:cubicBezTo>
                    <a:pt x="550843" y="826468"/>
                    <a:pt x="549594" y="822220"/>
                    <a:pt x="549094" y="837838"/>
                  </a:cubicBezTo>
                  <a:cubicBezTo>
                    <a:pt x="572697" y="851081"/>
                    <a:pt x="555463" y="833840"/>
                    <a:pt x="581564" y="878193"/>
                  </a:cubicBezTo>
                  <a:cubicBezTo>
                    <a:pt x="590930" y="893935"/>
                    <a:pt x="596925" y="909427"/>
                    <a:pt x="606541" y="927793"/>
                  </a:cubicBezTo>
                  <a:cubicBezTo>
                    <a:pt x="614284" y="942411"/>
                    <a:pt x="624774" y="958403"/>
                    <a:pt x="633641" y="975520"/>
                  </a:cubicBezTo>
                  <a:cubicBezTo>
                    <a:pt x="659616" y="1025245"/>
                    <a:pt x="685717" y="1069474"/>
                    <a:pt x="717563" y="1115576"/>
                  </a:cubicBezTo>
                  <a:cubicBezTo>
                    <a:pt x="729302" y="1132443"/>
                    <a:pt x="772137" y="1195662"/>
                    <a:pt x="776258" y="1212528"/>
                  </a:cubicBezTo>
                  <a:cubicBezTo>
                    <a:pt x="667984" y="1216152"/>
                    <a:pt x="525491" y="1209905"/>
                    <a:pt x="411223" y="1212154"/>
                  </a:cubicBezTo>
                  <a:cubicBezTo>
                    <a:pt x="346158" y="1213528"/>
                    <a:pt x="288462" y="1203158"/>
                    <a:pt x="228018" y="1205407"/>
                  </a:cubicBezTo>
                  <a:cubicBezTo>
                    <a:pt x="194550" y="1206656"/>
                    <a:pt x="173819" y="1211654"/>
                    <a:pt x="139726" y="1212154"/>
                  </a:cubicBezTo>
                  <a:cubicBezTo>
                    <a:pt x="106257" y="1212653"/>
                    <a:pt x="80156" y="1212029"/>
                    <a:pt x="47312" y="1215527"/>
                  </a:cubicBezTo>
                  <a:lnTo>
                    <a:pt x="76784" y="1178920"/>
                  </a:lnTo>
                  <a:cubicBezTo>
                    <a:pt x="126113" y="1115451"/>
                    <a:pt x="165951" y="1036615"/>
                    <a:pt x="190553" y="960527"/>
                  </a:cubicBezTo>
                  <a:cubicBezTo>
                    <a:pt x="196548" y="942286"/>
                    <a:pt x="202542" y="936664"/>
                    <a:pt x="208661" y="914050"/>
                  </a:cubicBezTo>
                  <a:cubicBezTo>
                    <a:pt x="212408" y="900307"/>
                    <a:pt x="215405" y="883190"/>
                    <a:pt x="225396" y="872945"/>
                  </a:cubicBezTo>
                  <a:cubicBezTo>
                    <a:pt x="229017" y="869197"/>
                    <a:pt x="225271" y="874445"/>
                    <a:pt x="230516" y="868448"/>
                  </a:cubicBezTo>
                  <a:cubicBezTo>
                    <a:pt x="217278" y="840087"/>
                    <a:pt x="223023" y="857828"/>
                    <a:pt x="197672" y="841086"/>
                  </a:cubicBezTo>
                  <a:cubicBezTo>
                    <a:pt x="167700" y="821221"/>
                    <a:pt x="146344" y="823845"/>
                    <a:pt x="108630" y="814849"/>
                  </a:cubicBezTo>
                  <a:cubicBezTo>
                    <a:pt x="92395" y="810976"/>
                    <a:pt x="71164" y="811476"/>
                    <a:pt x="52307" y="809602"/>
                  </a:cubicBezTo>
                  <a:cubicBezTo>
                    <a:pt x="80656" y="775993"/>
                    <a:pt x="154087" y="664173"/>
                    <a:pt x="171446" y="628941"/>
                  </a:cubicBezTo>
                  <a:cubicBezTo>
                    <a:pt x="187057" y="597081"/>
                    <a:pt x="213907" y="557726"/>
                    <a:pt x="225396" y="533238"/>
                  </a:cubicBezTo>
                  <a:cubicBezTo>
                    <a:pt x="237759" y="506501"/>
                    <a:pt x="257990" y="471643"/>
                    <a:pt x="250997" y="454526"/>
                  </a:cubicBezTo>
                  <a:cubicBezTo>
                    <a:pt x="244503" y="438659"/>
                    <a:pt x="246876" y="452277"/>
                    <a:pt x="242255" y="423667"/>
                  </a:cubicBezTo>
                  <a:cubicBezTo>
                    <a:pt x="250747" y="414046"/>
                    <a:pt x="254743" y="417794"/>
                    <a:pt x="256867" y="404301"/>
                  </a:cubicBezTo>
                  <a:cubicBezTo>
                    <a:pt x="234637" y="387809"/>
                    <a:pt x="179314" y="394431"/>
                    <a:pt x="149716" y="386560"/>
                  </a:cubicBezTo>
                  <a:cubicBezTo>
                    <a:pt x="153962" y="377189"/>
                    <a:pt x="177690" y="358449"/>
                    <a:pt x="189554" y="347704"/>
                  </a:cubicBezTo>
                  <a:lnTo>
                    <a:pt x="345159" y="177788"/>
                  </a:lnTo>
                  <a:cubicBezTo>
                    <a:pt x="358772" y="161296"/>
                    <a:pt x="369012" y="151925"/>
                    <a:pt x="383499" y="134684"/>
                  </a:cubicBezTo>
                  <a:cubicBezTo>
                    <a:pt x="393489" y="122815"/>
                    <a:pt x="407726" y="102200"/>
                    <a:pt x="417592" y="87332"/>
                  </a:cubicBezTo>
                  <a:cubicBezTo>
                    <a:pt x="423836" y="77712"/>
                    <a:pt x="427707" y="72090"/>
                    <a:pt x="434451" y="63344"/>
                  </a:cubicBezTo>
                  <a:cubicBezTo>
                    <a:pt x="443942" y="51100"/>
                    <a:pt x="441570" y="47727"/>
                    <a:pt x="448313" y="36732"/>
                  </a:cubicBezTo>
                  <a:lnTo>
                    <a:pt x="473290" y="83334"/>
                  </a:lnTo>
                  <a:cubicBezTo>
                    <a:pt x="483780" y="100950"/>
                    <a:pt x="492023" y="113819"/>
                    <a:pt x="502138" y="129186"/>
                  </a:cubicBezTo>
                  <a:cubicBezTo>
                    <a:pt x="539853" y="186283"/>
                    <a:pt x="582064" y="251376"/>
                    <a:pt x="621277" y="301851"/>
                  </a:cubicBezTo>
                  <a:cubicBezTo>
                    <a:pt x="634890" y="319343"/>
                    <a:pt x="681471" y="370193"/>
                    <a:pt x="687091" y="387309"/>
                  </a:cubicBezTo>
                  <a:cubicBezTo>
                    <a:pt x="660865" y="389059"/>
                    <a:pt x="639635" y="384436"/>
                    <a:pt x="616781" y="384936"/>
                  </a:cubicBezTo>
                  <a:cubicBezTo>
                    <a:pt x="598673" y="385185"/>
                    <a:pt x="604668" y="389683"/>
                    <a:pt x="592054" y="397804"/>
                  </a:cubicBezTo>
                  <a:cubicBezTo>
                    <a:pt x="576694" y="407549"/>
                    <a:pt x="581689" y="396555"/>
                    <a:pt x="565204" y="403801"/>
                  </a:cubicBezTo>
                  <a:close/>
                  <a:moveTo>
                    <a:pt x="103384" y="390683"/>
                  </a:moveTo>
                  <a:cubicBezTo>
                    <a:pt x="103884" y="399304"/>
                    <a:pt x="107755" y="395430"/>
                    <a:pt x="105008" y="404176"/>
                  </a:cubicBezTo>
                  <a:cubicBezTo>
                    <a:pt x="102136" y="413172"/>
                    <a:pt x="94143" y="406675"/>
                    <a:pt x="103260" y="419544"/>
                  </a:cubicBezTo>
                  <a:cubicBezTo>
                    <a:pt x="115623" y="426290"/>
                    <a:pt x="204540" y="425416"/>
                    <a:pt x="227893" y="427165"/>
                  </a:cubicBezTo>
                  <a:cubicBezTo>
                    <a:pt x="228393" y="452652"/>
                    <a:pt x="192177" y="517245"/>
                    <a:pt x="179439" y="537985"/>
                  </a:cubicBezTo>
                  <a:lnTo>
                    <a:pt x="123990" y="642184"/>
                  </a:lnTo>
                  <a:cubicBezTo>
                    <a:pt x="106507" y="671919"/>
                    <a:pt x="51932" y="759501"/>
                    <a:pt x="30452" y="786238"/>
                  </a:cubicBezTo>
                  <a:cubicBezTo>
                    <a:pt x="24583" y="793609"/>
                    <a:pt x="18089" y="801606"/>
                    <a:pt x="13094" y="809352"/>
                  </a:cubicBezTo>
                  <a:cubicBezTo>
                    <a:pt x="6475" y="819472"/>
                    <a:pt x="6600" y="827468"/>
                    <a:pt x="7848" y="843460"/>
                  </a:cubicBezTo>
                  <a:cubicBezTo>
                    <a:pt x="55804" y="848582"/>
                    <a:pt x="178564" y="849832"/>
                    <a:pt x="208162" y="871821"/>
                  </a:cubicBezTo>
                  <a:cubicBezTo>
                    <a:pt x="182686" y="944035"/>
                    <a:pt x="139226" y="1004506"/>
                    <a:pt x="110753" y="1066475"/>
                  </a:cubicBezTo>
                  <a:cubicBezTo>
                    <a:pt x="93019" y="1105081"/>
                    <a:pt x="75036" y="1124197"/>
                    <a:pt x="53806" y="1155806"/>
                  </a:cubicBezTo>
                  <a:cubicBezTo>
                    <a:pt x="26581" y="1196536"/>
                    <a:pt x="-10385" y="1216401"/>
                    <a:pt x="2728" y="1249760"/>
                  </a:cubicBezTo>
                  <a:cubicBezTo>
                    <a:pt x="11720" y="1250635"/>
                    <a:pt x="39069" y="1245762"/>
                    <a:pt x="54930" y="1245387"/>
                  </a:cubicBezTo>
                  <a:cubicBezTo>
                    <a:pt x="75785" y="1244887"/>
                    <a:pt x="91021" y="1245512"/>
                    <a:pt x="112501" y="1245762"/>
                  </a:cubicBezTo>
                  <a:cubicBezTo>
                    <a:pt x="156210" y="1246262"/>
                    <a:pt x="193550" y="1240140"/>
                    <a:pt x="239133" y="1240390"/>
                  </a:cubicBezTo>
                  <a:cubicBezTo>
                    <a:pt x="232764" y="1268001"/>
                    <a:pt x="239633" y="1378197"/>
                    <a:pt x="239258" y="1418427"/>
                  </a:cubicBezTo>
                  <a:lnTo>
                    <a:pt x="237510" y="1554360"/>
                  </a:lnTo>
                  <a:cubicBezTo>
                    <a:pt x="235511" y="1611957"/>
                    <a:pt x="209660" y="1585845"/>
                    <a:pt x="316186" y="1587344"/>
                  </a:cubicBezTo>
                  <a:cubicBezTo>
                    <a:pt x="344035" y="1587844"/>
                    <a:pt x="378628" y="1591467"/>
                    <a:pt x="403355" y="1589843"/>
                  </a:cubicBezTo>
                  <a:cubicBezTo>
                    <a:pt x="429206" y="1587969"/>
                    <a:pt x="463924" y="1586594"/>
                    <a:pt x="492772" y="1586594"/>
                  </a:cubicBezTo>
                  <a:cubicBezTo>
                    <a:pt x="522869" y="1586469"/>
                    <a:pt x="552591" y="1580347"/>
                    <a:pt x="575820" y="1583096"/>
                  </a:cubicBezTo>
                  <a:cubicBezTo>
                    <a:pt x="576943" y="1566229"/>
                    <a:pt x="579816" y="1559108"/>
                    <a:pt x="581564" y="1541866"/>
                  </a:cubicBezTo>
                  <a:cubicBezTo>
                    <a:pt x="583188" y="1526124"/>
                    <a:pt x="582313" y="1511881"/>
                    <a:pt x="583562" y="1496389"/>
                  </a:cubicBezTo>
                  <a:cubicBezTo>
                    <a:pt x="586060" y="1466528"/>
                    <a:pt x="584062" y="1437668"/>
                    <a:pt x="582938" y="1404809"/>
                  </a:cubicBezTo>
                  <a:cubicBezTo>
                    <a:pt x="581939" y="1372949"/>
                    <a:pt x="578192" y="1343839"/>
                    <a:pt x="577318" y="1316227"/>
                  </a:cubicBezTo>
                  <a:cubicBezTo>
                    <a:pt x="576819" y="1303733"/>
                    <a:pt x="582189" y="1287741"/>
                    <a:pt x="577193" y="1275372"/>
                  </a:cubicBezTo>
                  <a:cubicBezTo>
                    <a:pt x="573197" y="1265502"/>
                    <a:pt x="567452" y="1271374"/>
                    <a:pt x="564080" y="1238391"/>
                  </a:cubicBezTo>
                  <a:cubicBezTo>
                    <a:pt x="592054" y="1237141"/>
                    <a:pt x="756901" y="1232893"/>
                    <a:pt x="778506" y="1225397"/>
                  </a:cubicBezTo>
                  <a:cubicBezTo>
                    <a:pt x="805356" y="1216027"/>
                    <a:pt x="788621" y="1225272"/>
                    <a:pt x="801359" y="1221774"/>
                  </a:cubicBezTo>
                  <a:cubicBezTo>
                    <a:pt x="807479" y="1207406"/>
                    <a:pt x="802109" y="1207281"/>
                    <a:pt x="795365" y="1196786"/>
                  </a:cubicBezTo>
                  <a:lnTo>
                    <a:pt x="759024" y="1127820"/>
                  </a:lnTo>
                  <a:cubicBezTo>
                    <a:pt x="750407" y="1109204"/>
                    <a:pt x="742289" y="1098709"/>
                    <a:pt x="733173" y="1082467"/>
                  </a:cubicBezTo>
                  <a:lnTo>
                    <a:pt x="610537" y="848083"/>
                  </a:lnTo>
                  <a:lnTo>
                    <a:pt x="618780" y="845709"/>
                  </a:lnTo>
                  <a:cubicBezTo>
                    <a:pt x="634265" y="843335"/>
                    <a:pt x="712442" y="857453"/>
                    <a:pt x="777007" y="847333"/>
                  </a:cubicBezTo>
                  <a:cubicBezTo>
                    <a:pt x="776258" y="844085"/>
                    <a:pt x="775009" y="837588"/>
                    <a:pt x="773885" y="835089"/>
                  </a:cubicBezTo>
                  <a:lnTo>
                    <a:pt x="757276" y="796858"/>
                  </a:lnTo>
                  <a:cubicBezTo>
                    <a:pt x="748034" y="771745"/>
                    <a:pt x="759149" y="789861"/>
                    <a:pt x="739917" y="746383"/>
                  </a:cubicBezTo>
                  <a:cubicBezTo>
                    <a:pt x="735296" y="736013"/>
                    <a:pt x="733673" y="728392"/>
                    <a:pt x="729676" y="719146"/>
                  </a:cubicBezTo>
                  <a:cubicBezTo>
                    <a:pt x="725555" y="710026"/>
                    <a:pt x="721933" y="707277"/>
                    <a:pt x="716938" y="694533"/>
                  </a:cubicBezTo>
                  <a:cubicBezTo>
                    <a:pt x="708321" y="672419"/>
                    <a:pt x="701827" y="663548"/>
                    <a:pt x="692836" y="644183"/>
                  </a:cubicBezTo>
                  <a:cubicBezTo>
                    <a:pt x="674727" y="605202"/>
                    <a:pt x="618655" y="463397"/>
                    <a:pt x="618030" y="420043"/>
                  </a:cubicBezTo>
                  <a:cubicBezTo>
                    <a:pt x="643382" y="420668"/>
                    <a:pt x="660740" y="421792"/>
                    <a:pt x="685592" y="423791"/>
                  </a:cubicBezTo>
                  <a:cubicBezTo>
                    <a:pt x="703825" y="425291"/>
                    <a:pt x="718686" y="416420"/>
                    <a:pt x="725805" y="399928"/>
                  </a:cubicBezTo>
                  <a:lnTo>
                    <a:pt x="619903" y="252001"/>
                  </a:lnTo>
                  <a:cubicBezTo>
                    <a:pt x="613534" y="243130"/>
                    <a:pt x="609163" y="235259"/>
                    <a:pt x="602794" y="225014"/>
                  </a:cubicBezTo>
                  <a:lnTo>
                    <a:pt x="552841" y="146053"/>
                  </a:lnTo>
                  <a:cubicBezTo>
                    <a:pt x="546097" y="135308"/>
                    <a:pt x="543475" y="129186"/>
                    <a:pt x="537106" y="117317"/>
                  </a:cubicBezTo>
                  <a:cubicBezTo>
                    <a:pt x="526116" y="97077"/>
                    <a:pt x="521620" y="106947"/>
                    <a:pt x="490024" y="35732"/>
                  </a:cubicBezTo>
                  <a:cubicBezTo>
                    <a:pt x="482531" y="18741"/>
                    <a:pt x="481283" y="23114"/>
                    <a:pt x="464049" y="17866"/>
                  </a:cubicBezTo>
                  <a:cubicBezTo>
                    <a:pt x="441445" y="10745"/>
                    <a:pt x="453808" y="9495"/>
                    <a:pt x="438447" y="0"/>
                  </a:cubicBezTo>
                  <a:cubicBezTo>
                    <a:pt x="421213" y="12244"/>
                    <a:pt x="383748" y="72339"/>
                    <a:pt x="358272" y="98951"/>
                  </a:cubicBezTo>
                  <a:cubicBezTo>
                    <a:pt x="350155" y="107447"/>
                    <a:pt x="345159" y="113819"/>
                    <a:pt x="338416" y="123064"/>
                  </a:cubicBezTo>
                  <a:cubicBezTo>
                    <a:pt x="325802" y="139931"/>
                    <a:pt x="315062" y="146678"/>
                    <a:pt x="295955" y="172540"/>
                  </a:cubicBezTo>
                  <a:lnTo>
                    <a:pt x="255118" y="223265"/>
                  </a:lnTo>
                  <a:cubicBezTo>
                    <a:pt x="225770" y="257123"/>
                    <a:pt x="124240" y="379813"/>
                    <a:pt x="103384" y="39068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70D85222-7464-2913-2721-94ED4E484219}"/>
                </a:ext>
              </a:extLst>
            </p:cNvPr>
            <p:cNvSpPr/>
            <p:nvPr/>
          </p:nvSpPr>
          <p:spPr>
            <a:xfrm>
              <a:off x="497266" y="565305"/>
              <a:ext cx="81628" cy="153924"/>
            </a:xfrm>
            <a:custGeom>
              <a:avLst/>
              <a:gdLst>
                <a:gd name="connsiteX0" fmla="*/ 8 w 81628"/>
                <a:gd name="connsiteY0" fmla="*/ 153924 h 153924"/>
                <a:gd name="connsiteX1" fmla="*/ 15494 w 81628"/>
                <a:gd name="connsiteY1" fmla="*/ 140556 h 153924"/>
                <a:gd name="connsiteX2" fmla="*/ 48463 w 81628"/>
                <a:gd name="connsiteY2" fmla="*/ 81835 h 153924"/>
                <a:gd name="connsiteX3" fmla="*/ 68195 w 81628"/>
                <a:gd name="connsiteY3" fmla="*/ 40480 h 153924"/>
                <a:gd name="connsiteX4" fmla="*/ 77561 w 81628"/>
                <a:gd name="connsiteY4" fmla="*/ 0 h 153924"/>
                <a:gd name="connsiteX5" fmla="*/ 19241 w 81628"/>
                <a:gd name="connsiteY5" fmla="*/ 113194 h 153924"/>
                <a:gd name="connsiteX6" fmla="*/ 8 w 81628"/>
                <a:gd name="connsiteY6" fmla="*/ 153924 h 15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28" h="153924">
                  <a:moveTo>
                    <a:pt x="8" y="153924"/>
                  </a:moveTo>
                  <a:cubicBezTo>
                    <a:pt x="11123" y="151800"/>
                    <a:pt x="10124" y="150551"/>
                    <a:pt x="15494" y="140556"/>
                  </a:cubicBezTo>
                  <a:lnTo>
                    <a:pt x="48463" y="81835"/>
                  </a:lnTo>
                  <a:cubicBezTo>
                    <a:pt x="57580" y="66842"/>
                    <a:pt x="60952" y="57222"/>
                    <a:pt x="68195" y="40480"/>
                  </a:cubicBezTo>
                  <a:cubicBezTo>
                    <a:pt x="74814" y="25238"/>
                    <a:pt x="88426" y="12744"/>
                    <a:pt x="77561" y="0"/>
                  </a:cubicBezTo>
                  <a:lnTo>
                    <a:pt x="19241" y="113194"/>
                  </a:lnTo>
                  <a:cubicBezTo>
                    <a:pt x="11748" y="127187"/>
                    <a:pt x="-366" y="136808"/>
                    <a:pt x="8" y="15392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6F60AE2E-D295-4E14-901B-6FC02064FDB5}"/>
                </a:ext>
              </a:extLst>
            </p:cNvPr>
            <p:cNvSpPr/>
            <p:nvPr/>
          </p:nvSpPr>
          <p:spPr>
            <a:xfrm>
              <a:off x="841454" y="654386"/>
              <a:ext cx="43334" cy="106822"/>
            </a:xfrm>
            <a:custGeom>
              <a:avLst/>
              <a:gdLst>
                <a:gd name="connsiteX0" fmla="*/ 0 w 43334"/>
                <a:gd name="connsiteY0" fmla="*/ 6622 h 106822"/>
                <a:gd name="connsiteX1" fmla="*/ 31970 w 43334"/>
                <a:gd name="connsiteY1" fmla="*/ 106822 h 106822"/>
                <a:gd name="connsiteX2" fmla="*/ 43335 w 43334"/>
                <a:gd name="connsiteY2" fmla="*/ 100825 h 106822"/>
                <a:gd name="connsiteX3" fmla="*/ 27350 w 43334"/>
                <a:gd name="connsiteY3" fmla="*/ 53099 h 106822"/>
                <a:gd name="connsiteX4" fmla="*/ 10116 w 43334"/>
                <a:gd name="connsiteY4" fmla="*/ 0 h 106822"/>
                <a:gd name="connsiteX5" fmla="*/ 0 w 43334"/>
                <a:gd name="connsiteY5" fmla="*/ 6622 h 10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34" h="106822">
                  <a:moveTo>
                    <a:pt x="0" y="6622"/>
                  </a:moveTo>
                  <a:cubicBezTo>
                    <a:pt x="5370" y="29236"/>
                    <a:pt x="19482" y="91080"/>
                    <a:pt x="31970" y="106822"/>
                  </a:cubicBezTo>
                  <a:lnTo>
                    <a:pt x="43335" y="100825"/>
                  </a:lnTo>
                  <a:lnTo>
                    <a:pt x="27350" y="53099"/>
                  </a:lnTo>
                  <a:cubicBezTo>
                    <a:pt x="22979" y="37606"/>
                    <a:pt x="18108" y="10495"/>
                    <a:pt x="10116" y="0"/>
                  </a:cubicBezTo>
                  <a:cubicBezTo>
                    <a:pt x="5120" y="1249"/>
                    <a:pt x="2872" y="2624"/>
                    <a:pt x="0" y="662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95C3252E-0F48-872A-2D02-9334BC46A2FF}"/>
                </a:ext>
              </a:extLst>
            </p:cNvPr>
            <p:cNvSpPr/>
            <p:nvPr/>
          </p:nvSpPr>
          <p:spPr>
            <a:xfrm>
              <a:off x="552473" y="951990"/>
              <a:ext cx="33553" cy="107732"/>
            </a:xfrm>
            <a:custGeom>
              <a:avLst/>
              <a:gdLst>
                <a:gd name="connsiteX0" fmla="*/ 0 w 33553"/>
                <a:gd name="connsiteY0" fmla="*/ 106947 h 107732"/>
                <a:gd name="connsiteX1" fmla="*/ 12239 w 33553"/>
                <a:gd name="connsiteY1" fmla="*/ 104574 h 107732"/>
                <a:gd name="connsiteX2" fmla="*/ 17609 w 33553"/>
                <a:gd name="connsiteY2" fmla="*/ 90955 h 107732"/>
                <a:gd name="connsiteX3" fmla="*/ 22229 w 33553"/>
                <a:gd name="connsiteY3" fmla="*/ 60845 h 107732"/>
                <a:gd name="connsiteX4" fmla="*/ 32595 w 33553"/>
                <a:gd name="connsiteY4" fmla="*/ 0 h 107732"/>
                <a:gd name="connsiteX5" fmla="*/ 21105 w 33553"/>
                <a:gd name="connsiteY5" fmla="*/ 20865 h 107732"/>
                <a:gd name="connsiteX6" fmla="*/ 14611 w 33553"/>
                <a:gd name="connsiteY6" fmla="*/ 52349 h 107732"/>
                <a:gd name="connsiteX7" fmla="*/ 0 w 33553"/>
                <a:gd name="connsiteY7" fmla="*/ 106947 h 10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53" h="107732">
                  <a:moveTo>
                    <a:pt x="0" y="106947"/>
                  </a:moveTo>
                  <a:cubicBezTo>
                    <a:pt x="0" y="106947"/>
                    <a:pt x="6119" y="109821"/>
                    <a:pt x="12239" y="104574"/>
                  </a:cubicBezTo>
                  <a:cubicBezTo>
                    <a:pt x="14487" y="102575"/>
                    <a:pt x="17359" y="94079"/>
                    <a:pt x="17609" y="90955"/>
                  </a:cubicBezTo>
                  <a:cubicBezTo>
                    <a:pt x="18483" y="75838"/>
                    <a:pt x="15860" y="81335"/>
                    <a:pt x="22229" y="60845"/>
                  </a:cubicBezTo>
                  <a:cubicBezTo>
                    <a:pt x="26475" y="47477"/>
                    <a:pt x="36716" y="10495"/>
                    <a:pt x="32595" y="0"/>
                  </a:cubicBezTo>
                  <a:cubicBezTo>
                    <a:pt x="23103" y="3873"/>
                    <a:pt x="23603" y="9995"/>
                    <a:pt x="21105" y="20865"/>
                  </a:cubicBezTo>
                  <a:cubicBezTo>
                    <a:pt x="18608" y="32109"/>
                    <a:pt x="17234" y="41355"/>
                    <a:pt x="14611" y="52349"/>
                  </a:cubicBezTo>
                  <a:cubicBezTo>
                    <a:pt x="11739" y="64593"/>
                    <a:pt x="500" y="95203"/>
                    <a:pt x="0" y="10694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6296B99A-65A9-3F33-9F65-F8FB84BFD569}"/>
                </a:ext>
              </a:extLst>
            </p:cNvPr>
            <p:cNvSpPr/>
            <p:nvPr/>
          </p:nvSpPr>
          <p:spPr>
            <a:xfrm>
              <a:off x="673722" y="667754"/>
              <a:ext cx="21445" cy="110945"/>
            </a:xfrm>
            <a:custGeom>
              <a:avLst/>
              <a:gdLst>
                <a:gd name="connsiteX0" fmla="*/ 20745 w 21445"/>
                <a:gd name="connsiteY0" fmla="*/ 110945 h 110945"/>
                <a:gd name="connsiteX1" fmla="*/ 4385 w 21445"/>
                <a:gd name="connsiteY1" fmla="*/ 0 h 110945"/>
                <a:gd name="connsiteX2" fmla="*/ 7507 w 21445"/>
                <a:gd name="connsiteY2" fmla="*/ 58346 h 110945"/>
                <a:gd name="connsiteX3" fmla="*/ 20745 w 21445"/>
                <a:gd name="connsiteY3" fmla="*/ 110945 h 11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45" h="110945">
                  <a:moveTo>
                    <a:pt x="20745" y="110945"/>
                  </a:moveTo>
                  <a:cubicBezTo>
                    <a:pt x="24491" y="101575"/>
                    <a:pt x="12377" y="10245"/>
                    <a:pt x="4385" y="0"/>
                  </a:cubicBezTo>
                  <a:cubicBezTo>
                    <a:pt x="-5606" y="12869"/>
                    <a:pt x="4135" y="41605"/>
                    <a:pt x="7507" y="58346"/>
                  </a:cubicBezTo>
                  <a:cubicBezTo>
                    <a:pt x="10754" y="73714"/>
                    <a:pt x="7257" y="104823"/>
                    <a:pt x="20745" y="11094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F25F53D6-F5BB-A151-8B85-CB0E951BA3D4}"/>
                </a:ext>
              </a:extLst>
            </p:cNvPr>
            <p:cNvSpPr/>
            <p:nvPr/>
          </p:nvSpPr>
          <p:spPr>
            <a:xfrm>
              <a:off x="770727" y="301060"/>
              <a:ext cx="32388" cy="80834"/>
            </a:xfrm>
            <a:custGeom>
              <a:avLst/>
              <a:gdLst>
                <a:gd name="connsiteX0" fmla="*/ 32388 w 32388"/>
                <a:gd name="connsiteY0" fmla="*/ 80460 h 80834"/>
                <a:gd name="connsiteX1" fmla="*/ 16653 w 32388"/>
                <a:gd name="connsiteY1" fmla="*/ 42854 h 80834"/>
                <a:gd name="connsiteX2" fmla="*/ 918 w 32388"/>
                <a:gd name="connsiteY2" fmla="*/ 0 h 80834"/>
                <a:gd name="connsiteX3" fmla="*/ 32388 w 32388"/>
                <a:gd name="connsiteY3" fmla="*/ 80460 h 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8" h="80834">
                  <a:moveTo>
                    <a:pt x="32388" y="80460"/>
                  </a:moveTo>
                  <a:cubicBezTo>
                    <a:pt x="32388" y="76587"/>
                    <a:pt x="19400" y="53224"/>
                    <a:pt x="16653" y="42854"/>
                  </a:cubicBezTo>
                  <a:cubicBezTo>
                    <a:pt x="10783" y="20615"/>
                    <a:pt x="12906" y="2999"/>
                    <a:pt x="918" y="0"/>
                  </a:cubicBezTo>
                  <a:cubicBezTo>
                    <a:pt x="-3328" y="6872"/>
                    <a:pt x="7162" y="86957"/>
                    <a:pt x="32388" y="804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B4983DA5-5A30-ED67-6AC1-4F73E31007FD}"/>
                </a:ext>
              </a:extLst>
            </p:cNvPr>
            <p:cNvSpPr/>
            <p:nvPr/>
          </p:nvSpPr>
          <p:spPr>
            <a:xfrm>
              <a:off x="702339" y="1135774"/>
              <a:ext cx="15862" cy="80798"/>
            </a:xfrm>
            <a:custGeom>
              <a:avLst/>
              <a:gdLst>
                <a:gd name="connsiteX0" fmla="*/ 7238 w 15862"/>
                <a:gd name="connsiteY0" fmla="*/ 0 h 80798"/>
                <a:gd name="connsiteX1" fmla="*/ 3117 w 15862"/>
                <a:gd name="connsiteY1" fmla="*/ 34858 h 80798"/>
                <a:gd name="connsiteX2" fmla="*/ 9236 w 15862"/>
                <a:gd name="connsiteY2" fmla="*/ 80585 h 80798"/>
                <a:gd name="connsiteX3" fmla="*/ 7238 w 15862"/>
                <a:gd name="connsiteY3" fmla="*/ 0 h 8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62" h="80798">
                  <a:moveTo>
                    <a:pt x="7238" y="0"/>
                  </a:moveTo>
                  <a:cubicBezTo>
                    <a:pt x="-4751" y="5872"/>
                    <a:pt x="1369" y="17616"/>
                    <a:pt x="3117" y="34858"/>
                  </a:cubicBezTo>
                  <a:cubicBezTo>
                    <a:pt x="4116" y="44978"/>
                    <a:pt x="2493" y="78212"/>
                    <a:pt x="9236" y="80585"/>
                  </a:cubicBezTo>
                  <a:cubicBezTo>
                    <a:pt x="23223" y="85333"/>
                    <a:pt x="11359" y="9121"/>
                    <a:pt x="7238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F540E25C-9D99-A71B-A91B-7635168828D6}"/>
                </a:ext>
              </a:extLst>
            </p:cNvPr>
            <p:cNvSpPr/>
            <p:nvPr/>
          </p:nvSpPr>
          <p:spPr>
            <a:xfrm>
              <a:off x="461299" y="1120711"/>
              <a:ext cx="24393" cy="74034"/>
            </a:xfrm>
            <a:custGeom>
              <a:avLst/>
              <a:gdLst>
                <a:gd name="connsiteX0" fmla="*/ 1508 w 24393"/>
                <a:gd name="connsiteY0" fmla="*/ 74035 h 74034"/>
                <a:gd name="connsiteX1" fmla="*/ 21614 w 24393"/>
                <a:gd name="connsiteY1" fmla="*/ 20561 h 74034"/>
                <a:gd name="connsiteX2" fmla="*/ 21364 w 24393"/>
                <a:gd name="connsiteY2" fmla="*/ 196 h 74034"/>
                <a:gd name="connsiteX3" fmla="*/ 7877 w 24393"/>
                <a:gd name="connsiteY3" fmla="*/ 33305 h 74034"/>
                <a:gd name="connsiteX4" fmla="*/ 1508 w 24393"/>
                <a:gd name="connsiteY4" fmla="*/ 74035 h 7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93" h="74034">
                  <a:moveTo>
                    <a:pt x="1508" y="74035"/>
                  </a:moveTo>
                  <a:cubicBezTo>
                    <a:pt x="14496" y="69162"/>
                    <a:pt x="10250" y="57418"/>
                    <a:pt x="21614" y="20561"/>
                  </a:cubicBezTo>
                  <a:cubicBezTo>
                    <a:pt x="25111" y="9066"/>
                    <a:pt x="25610" y="8192"/>
                    <a:pt x="21364" y="196"/>
                  </a:cubicBezTo>
                  <a:cubicBezTo>
                    <a:pt x="11124" y="-2303"/>
                    <a:pt x="12747" y="19686"/>
                    <a:pt x="7877" y="33305"/>
                  </a:cubicBezTo>
                  <a:cubicBezTo>
                    <a:pt x="4005" y="44424"/>
                    <a:pt x="-3113" y="64039"/>
                    <a:pt x="1508" y="7403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118E9923-CEAC-58A8-D3B7-5D574060D6B0}"/>
                </a:ext>
              </a:extLst>
            </p:cNvPr>
            <p:cNvSpPr/>
            <p:nvPr/>
          </p:nvSpPr>
          <p:spPr>
            <a:xfrm>
              <a:off x="621628" y="1317310"/>
              <a:ext cx="14188" cy="60009"/>
            </a:xfrm>
            <a:custGeom>
              <a:avLst/>
              <a:gdLst>
                <a:gd name="connsiteX0" fmla="*/ 2029 w 14188"/>
                <a:gd name="connsiteY0" fmla="*/ 59970 h 60009"/>
                <a:gd name="connsiteX1" fmla="*/ 12894 w 14188"/>
                <a:gd name="connsiteY1" fmla="*/ 34358 h 60009"/>
                <a:gd name="connsiteX2" fmla="*/ 11770 w 14188"/>
                <a:gd name="connsiteY2" fmla="*/ 0 h 60009"/>
                <a:gd name="connsiteX3" fmla="*/ 1030 w 14188"/>
                <a:gd name="connsiteY3" fmla="*/ 27486 h 60009"/>
                <a:gd name="connsiteX4" fmla="*/ 2029 w 14188"/>
                <a:gd name="connsiteY4" fmla="*/ 59970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8" h="60009">
                  <a:moveTo>
                    <a:pt x="2029" y="59970"/>
                  </a:moveTo>
                  <a:cubicBezTo>
                    <a:pt x="19388" y="60720"/>
                    <a:pt x="13143" y="50600"/>
                    <a:pt x="12894" y="34358"/>
                  </a:cubicBezTo>
                  <a:cubicBezTo>
                    <a:pt x="12644" y="21115"/>
                    <a:pt x="14892" y="10120"/>
                    <a:pt x="11770" y="0"/>
                  </a:cubicBezTo>
                  <a:cubicBezTo>
                    <a:pt x="-5090" y="3498"/>
                    <a:pt x="1155" y="4873"/>
                    <a:pt x="1030" y="27486"/>
                  </a:cubicBezTo>
                  <a:cubicBezTo>
                    <a:pt x="1030" y="39730"/>
                    <a:pt x="-94" y="47727"/>
                    <a:pt x="2029" y="5997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4479DD8C-6698-F39F-FF04-F6C738559142}"/>
                </a:ext>
              </a:extLst>
            </p:cNvPr>
            <p:cNvSpPr/>
            <p:nvPr/>
          </p:nvSpPr>
          <p:spPr>
            <a:xfrm>
              <a:off x="715932" y="523950"/>
              <a:ext cx="19912" cy="66592"/>
            </a:xfrm>
            <a:custGeom>
              <a:avLst/>
              <a:gdLst>
                <a:gd name="connsiteX0" fmla="*/ 18122 w 19912"/>
                <a:gd name="connsiteY0" fmla="*/ 66592 h 66592"/>
                <a:gd name="connsiteX1" fmla="*/ 16249 w 19912"/>
                <a:gd name="connsiteY1" fmla="*/ 31485 h 66592"/>
                <a:gd name="connsiteX2" fmla="*/ 1388 w 19912"/>
                <a:gd name="connsiteY2" fmla="*/ 0 h 66592"/>
                <a:gd name="connsiteX3" fmla="*/ 6258 w 19912"/>
                <a:gd name="connsiteY3" fmla="*/ 33234 h 66592"/>
                <a:gd name="connsiteX4" fmla="*/ 18122 w 19912"/>
                <a:gd name="connsiteY4" fmla="*/ 66592 h 6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2" h="66592">
                  <a:moveTo>
                    <a:pt x="18122" y="66592"/>
                  </a:moveTo>
                  <a:cubicBezTo>
                    <a:pt x="21994" y="56972"/>
                    <a:pt x="18747" y="45727"/>
                    <a:pt x="16249" y="31485"/>
                  </a:cubicBezTo>
                  <a:cubicBezTo>
                    <a:pt x="11379" y="3998"/>
                    <a:pt x="13002" y="3498"/>
                    <a:pt x="1388" y="0"/>
                  </a:cubicBezTo>
                  <a:cubicBezTo>
                    <a:pt x="-2858" y="12369"/>
                    <a:pt x="3761" y="17616"/>
                    <a:pt x="6258" y="33234"/>
                  </a:cubicBezTo>
                  <a:cubicBezTo>
                    <a:pt x="8506" y="46727"/>
                    <a:pt x="7507" y="60595"/>
                    <a:pt x="18122" y="6659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5FB3A29F-71BC-12E0-2DF1-3A92A020DA2E}"/>
                </a:ext>
              </a:extLst>
            </p:cNvPr>
            <p:cNvSpPr/>
            <p:nvPr/>
          </p:nvSpPr>
          <p:spPr>
            <a:xfrm>
              <a:off x="642632" y="395763"/>
              <a:ext cx="20186" cy="66717"/>
            </a:xfrm>
            <a:custGeom>
              <a:avLst/>
              <a:gdLst>
                <a:gd name="connsiteX0" fmla="*/ 8 w 20186"/>
                <a:gd name="connsiteY0" fmla="*/ 66717 h 66717"/>
                <a:gd name="connsiteX1" fmla="*/ 15493 w 20186"/>
                <a:gd name="connsiteY1" fmla="*/ 38106 h 66717"/>
                <a:gd name="connsiteX2" fmla="*/ 19365 w 20186"/>
                <a:gd name="connsiteY2" fmla="*/ 0 h 66717"/>
                <a:gd name="connsiteX3" fmla="*/ 7501 w 20186"/>
                <a:gd name="connsiteY3" fmla="*/ 28861 h 66717"/>
                <a:gd name="connsiteX4" fmla="*/ 8 w 20186"/>
                <a:gd name="connsiteY4" fmla="*/ 66717 h 6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86" h="66717">
                  <a:moveTo>
                    <a:pt x="8" y="66717"/>
                  </a:moveTo>
                  <a:cubicBezTo>
                    <a:pt x="18865" y="57097"/>
                    <a:pt x="9874" y="64093"/>
                    <a:pt x="15493" y="38106"/>
                  </a:cubicBezTo>
                  <a:cubicBezTo>
                    <a:pt x="18116" y="25737"/>
                    <a:pt x="21863" y="13993"/>
                    <a:pt x="19365" y="0"/>
                  </a:cubicBezTo>
                  <a:cubicBezTo>
                    <a:pt x="4878" y="8871"/>
                    <a:pt x="9999" y="10870"/>
                    <a:pt x="7501" y="28861"/>
                  </a:cubicBezTo>
                  <a:cubicBezTo>
                    <a:pt x="5503" y="42604"/>
                    <a:pt x="-242" y="50975"/>
                    <a:pt x="8" y="6671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35AF20A9-8162-4930-E09F-043EAB8C0292}"/>
                </a:ext>
              </a:extLst>
            </p:cNvPr>
            <p:cNvSpPr/>
            <p:nvPr/>
          </p:nvSpPr>
          <p:spPr>
            <a:xfrm>
              <a:off x="547971" y="647639"/>
              <a:ext cx="24752" cy="64343"/>
            </a:xfrm>
            <a:custGeom>
              <a:avLst/>
              <a:gdLst>
                <a:gd name="connsiteX0" fmla="*/ 1005 w 24752"/>
                <a:gd name="connsiteY0" fmla="*/ 64343 h 64343"/>
                <a:gd name="connsiteX1" fmla="*/ 20112 w 24752"/>
                <a:gd name="connsiteY1" fmla="*/ 0 h 64343"/>
                <a:gd name="connsiteX2" fmla="*/ 7874 w 24752"/>
                <a:gd name="connsiteY2" fmla="*/ 29485 h 64343"/>
                <a:gd name="connsiteX3" fmla="*/ 1005 w 24752"/>
                <a:gd name="connsiteY3" fmla="*/ 64343 h 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52" h="64343">
                  <a:moveTo>
                    <a:pt x="1005" y="64343"/>
                  </a:moveTo>
                  <a:cubicBezTo>
                    <a:pt x="9747" y="55848"/>
                    <a:pt x="35099" y="11369"/>
                    <a:pt x="20112" y="0"/>
                  </a:cubicBezTo>
                  <a:cubicBezTo>
                    <a:pt x="15617" y="7746"/>
                    <a:pt x="11745" y="21364"/>
                    <a:pt x="7874" y="29485"/>
                  </a:cubicBezTo>
                  <a:cubicBezTo>
                    <a:pt x="2129" y="41605"/>
                    <a:pt x="-1992" y="49850"/>
                    <a:pt x="1005" y="6434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962730EB-AE50-14CC-1078-A62382831F61}"/>
                </a:ext>
              </a:extLst>
            </p:cNvPr>
            <p:cNvSpPr/>
            <p:nvPr/>
          </p:nvSpPr>
          <p:spPr>
            <a:xfrm>
              <a:off x="752994" y="942119"/>
              <a:ext cx="18400" cy="69840"/>
            </a:xfrm>
            <a:custGeom>
              <a:avLst/>
              <a:gdLst>
                <a:gd name="connsiteX0" fmla="*/ 15278 w 18400"/>
                <a:gd name="connsiteY0" fmla="*/ 69841 h 69840"/>
                <a:gd name="connsiteX1" fmla="*/ 18400 w 18400"/>
                <a:gd name="connsiteY1" fmla="*/ 62844 h 69840"/>
                <a:gd name="connsiteX2" fmla="*/ 7910 w 18400"/>
                <a:gd name="connsiteY2" fmla="*/ 0 h 69840"/>
                <a:gd name="connsiteX3" fmla="*/ 3664 w 18400"/>
                <a:gd name="connsiteY3" fmla="*/ 32859 h 69840"/>
                <a:gd name="connsiteX4" fmla="*/ 15278 w 18400"/>
                <a:gd name="connsiteY4" fmla="*/ 69841 h 6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0" h="69840">
                  <a:moveTo>
                    <a:pt x="15278" y="69841"/>
                  </a:moveTo>
                  <a:cubicBezTo>
                    <a:pt x="18150" y="65468"/>
                    <a:pt x="17776" y="71340"/>
                    <a:pt x="18400" y="62844"/>
                  </a:cubicBezTo>
                  <a:lnTo>
                    <a:pt x="7910" y="0"/>
                  </a:lnTo>
                  <a:cubicBezTo>
                    <a:pt x="-5078" y="2999"/>
                    <a:pt x="1291" y="-6497"/>
                    <a:pt x="3664" y="32859"/>
                  </a:cubicBezTo>
                  <a:cubicBezTo>
                    <a:pt x="4538" y="48851"/>
                    <a:pt x="5287" y="63219"/>
                    <a:pt x="15278" y="6984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A83BB6C7-FE38-4E0B-CED3-A4B71A03D041}"/>
                </a:ext>
              </a:extLst>
            </p:cNvPr>
            <p:cNvSpPr/>
            <p:nvPr/>
          </p:nvSpPr>
          <p:spPr>
            <a:xfrm>
              <a:off x="719818" y="699739"/>
              <a:ext cx="15081" cy="80335"/>
            </a:xfrm>
            <a:custGeom>
              <a:avLst/>
              <a:gdLst>
                <a:gd name="connsiteX0" fmla="*/ 10490 w 15081"/>
                <a:gd name="connsiteY0" fmla="*/ 80335 h 80335"/>
                <a:gd name="connsiteX1" fmla="*/ 0 w 15081"/>
                <a:gd name="connsiteY1" fmla="*/ 0 h 80335"/>
                <a:gd name="connsiteX2" fmla="*/ 10490 w 15081"/>
                <a:gd name="connsiteY2" fmla="*/ 80335 h 8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1" h="80335">
                  <a:moveTo>
                    <a:pt x="10490" y="80335"/>
                  </a:moveTo>
                  <a:cubicBezTo>
                    <a:pt x="13487" y="74338"/>
                    <a:pt x="23228" y="9620"/>
                    <a:pt x="0" y="0"/>
                  </a:cubicBezTo>
                  <a:lnTo>
                    <a:pt x="10490" y="80335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F4401F75-7182-5E08-B5C4-759F9020F2D3}"/>
                </a:ext>
              </a:extLst>
            </p:cNvPr>
            <p:cNvSpPr/>
            <p:nvPr/>
          </p:nvSpPr>
          <p:spPr>
            <a:xfrm>
              <a:off x="759655" y="530697"/>
              <a:ext cx="29421" cy="62258"/>
            </a:xfrm>
            <a:custGeom>
              <a:avLst/>
              <a:gdLst>
                <a:gd name="connsiteX0" fmla="*/ 25977 w 29421"/>
                <a:gd name="connsiteY0" fmla="*/ 61095 h 62258"/>
                <a:gd name="connsiteX1" fmla="*/ 22730 w 29421"/>
                <a:gd name="connsiteY1" fmla="*/ 49975 h 62258"/>
                <a:gd name="connsiteX2" fmla="*/ 14487 w 29421"/>
                <a:gd name="connsiteY2" fmla="*/ 33858 h 62258"/>
                <a:gd name="connsiteX3" fmla="*/ 1874 w 29421"/>
                <a:gd name="connsiteY3" fmla="*/ 0 h 62258"/>
                <a:gd name="connsiteX4" fmla="*/ 5371 w 29421"/>
                <a:gd name="connsiteY4" fmla="*/ 37107 h 62258"/>
                <a:gd name="connsiteX5" fmla="*/ 25977 w 29421"/>
                <a:gd name="connsiteY5" fmla="*/ 61095 h 6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21" h="62258">
                  <a:moveTo>
                    <a:pt x="25977" y="61095"/>
                  </a:moveTo>
                  <a:cubicBezTo>
                    <a:pt x="27350" y="57847"/>
                    <a:pt x="34594" y="66717"/>
                    <a:pt x="22730" y="49975"/>
                  </a:cubicBezTo>
                  <a:cubicBezTo>
                    <a:pt x="17984" y="43229"/>
                    <a:pt x="17360" y="41355"/>
                    <a:pt x="14487" y="33858"/>
                  </a:cubicBezTo>
                  <a:cubicBezTo>
                    <a:pt x="10616" y="23738"/>
                    <a:pt x="7369" y="7996"/>
                    <a:pt x="1874" y="0"/>
                  </a:cubicBezTo>
                  <a:cubicBezTo>
                    <a:pt x="-2747" y="9495"/>
                    <a:pt x="2249" y="26362"/>
                    <a:pt x="5371" y="37107"/>
                  </a:cubicBezTo>
                  <a:cubicBezTo>
                    <a:pt x="12115" y="60220"/>
                    <a:pt x="16735" y="64843"/>
                    <a:pt x="25977" y="6109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B14773A0-F5F8-6264-AC14-36D3F3AB4332}"/>
                </a:ext>
              </a:extLst>
            </p:cNvPr>
            <p:cNvSpPr/>
            <p:nvPr/>
          </p:nvSpPr>
          <p:spPr>
            <a:xfrm>
              <a:off x="582060" y="313554"/>
              <a:ext cx="21887" cy="59845"/>
            </a:xfrm>
            <a:custGeom>
              <a:avLst/>
              <a:gdLst>
                <a:gd name="connsiteX0" fmla="*/ 136 w 21887"/>
                <a:gd name="connsiteY0" fmla="*/ 59846 h 59845"/>
                <a:gd name="connsiteX1" fmla="*/ 14248 w 21887"/>
                <a:gd name="connsiteY1" fmla="*/ 31235 h 59845"/>
                <a:gd name="connsiteX2" fmla="*/ 19992 w 21887"/>
                <a:gd name="connsiteY2" fmla="*/ 0 h 59845"/>
                <a:gd name="connsiteX3" fmla="*/ 6255 w 21887"/>
                <a:gd name="connsiteY3" fmla="*/ 25487 h 59845"/>
                <a:gd name="connsiteX4" fmla="*/ 136 w 21887"/>
                <a:gd name="connsiteY4" fmla="*/ 59846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87" h="59845">
                  <a:moveTo>
                    <a:pt x="136" y="59846"/>
                  </a:moveTo>
                  <a:cubicBezTo>
                    <a:pt x="18119" y="54848"/>
                    <a:pt x="9003" y="51475"/>
                    <a:pt x="14248" y="31235"/>
                  </a:cubicBezTo>
                  <a:cubicBezTo>
                    <a:pt x="17620" y="18241"/>
                    <a:pt x="25487" y="11369"/>
                    <a:pt x="19992" y="0"/>
                  </a:cubicBezTo>
                  <a:cubicBezTo>
                    <a:pt x="14123" y="2499"/>
                    <a:pt x="14872" y="-4623"/>
                    <a:pt x="6255" y="25487"/>
                  </a:cubicBezTo>
                  <a:cubicBezTo>
                    <a:pt x="2758" y="37232"/>
                    <a:pt x="-738" y="45852"/>
                    <a:pt x="136" y="5984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3239484F-18B8-AF14-0C9C-7C443B8233A6}"/>
                </a:ext>
              </a:extLst>
            </p:cNvPr>
            <p:cNvSpPr/>
            <p:nvPr/>
          </p:nvSpPr>
          <p:spPr>
            <a:xfrm>
              <a:off x="593785" y="1020331"/>
              <a:ext cx="17499" cy="57717"/>
            </a:xfrm>
            <a:custGeom>
              <a:avLst/>
              <a:gdLst>
                <a:gd name="connsiteX0" fmla="*/ 9766 w 17499"/>
                <a:gd name="connsiteY0" fmla="*/ 0 h 57717"/>
                <a:gd name="connsiteX1" fmla="*/ 3397 w 17499"/>
                <a:gd name="connsiteY1" fmla="*/ 33359 h 57717"/>
                <a:gd name="connsiteX2" fmla="*/ 7518 w 17499"/>
                <a:gd name="connsiteY2" fmla="*/ 57597 h 57717"/>
                <a:gd name="connsiteX3" fmla="*/ 15386 w 17499"/>
                <a:gd name="connsiteY3" fmla="*/ 26362 h 57717"/>
                <a:gd name="connsiteX4" fmla="*/ 9766 w 17499"/>
                <a:gd name="connsiteY4" fmla="*/ 0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99" h="57717">
                  <a:moveTo>
                    <a:pt x="9766" y="0"/>
                  </a:moveTo>
                  <a:cubicBezTo>
                    <a:pt x="7393" y="15867"/>
                    <a:pt x="6644" y="20490"/>
                    <a:pt x="3397" y="33359"/>
                  </a:cubicBezTo>
                  <a:cubicBezTo>
                    <a:pt x="1274" y="41729"/>
                    <a:pt x="-4845" y="59346"/>
                    <a:pt x="7518" y="57597"/>
                  </a:cubicBezTo>
                  <a:cubicBezTo>
                    <a:pt x="17259" y="56222"/>
                    <a:pt x="13263" y="39356"/>
                    <a:pt x="15386" y="26362"/>
                  </a:cubicBezTo>
                  <a:cubicBezTo>
                    <a:pt x="18008" y="9620"/>
                    <a:pt x="20006" y="10870"/>
                    <a:pt x="9766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52FFB583-8CBA-FA5A-8E1C-C503D02FA193}"/>
                </a:ext>
              </a:extLst>
            </p:cNvPr>
            <p:cNvSpPr/>
            <p:nvPr/>
          </p:nvSpPr>
          <p:spPr>
            <a:xfrm>
              <a:off x="687722" y="203858"/>
              <a:ext cx="16359" cy="84083"/>
            </a:xfrm>
            <a:custGeom>
              <a:avLst/>
              <a:gdLst>
                <a:gd name="connsiteX0" fmla="*/ 0 w 16359"/>
                <a:gd name="connsiteY0" fmla="*/ 84084 h 84083"/>
                <a:gd name="connsiteX1" fmla="*/ 16360 w 16359"/>
                <a:gd name="connsiteY1" fmla="*/ 0 h 84083"/>
                <a:gd name="connsiteX2" fmla="*/ 7993 w 16359"/>
                <a:gd name="connsiteY2" fmla="*/ 15242 h 84083"/>
                <a:gd name="connsiteX3" fmla="*/ 0 w 16359"/>
                <a:gd name="connsiteY3" fmla="*/ 84084 h 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59" h="84083">
                  <a:moveTo>
                    <a:pt x="0" y="84084"/>
                  </a:moveTo>
                  <a:cubicBezTo>
                    <a:pt x="12114" y="78461"/>
                    <a:pt x="16360" y="14118"/>
                    <a:pt x="16360" y="0"/>
                  </a:cubicBezTo>
                  <a:cubicBezTo>
                    <a:pt x="12114" y="3748"/>
                    <a:pt x="10615" y="3998"/>
                    <a:pt x="7993" y="15242"/>
                  </a:cubicBezTo>
                  <a:lnTo>
                    <a:pt x="0" y="84084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AD5F2F6-4145-E600-5C89-8CAB624C6269}"/>
                </a:ext>
              </a:extLst>
            </p:cNvPr>
            <p:cNvSpPr/>
            <p:nvPr/>
          </p:nvSpPr>
          <p:spPr>
            <a:xfrm>
              <a:off x="821154" y="318301"/>
              <a:ext cx="16178" cy="73213"/>
            </a:xfrm>
            <a:custGeom>
              <a:avLst/>
              <a:gdLst>
                <a:gd name="connsiteX0" fmla="*/ 16179 w 16178"/>
                <a:gd name="connsiteY0" fmla="*/ 73214 h 73213"/>
                <a:gd name="connsiteX1" fmla="*/ 319 w 16178"/>
                <a:gd name="connsiteY1" fmla="*/ 0 h 73213"/>
                <a:gd name="connsiteX2" fmla="*/ 8311 w 16178"/>
                <a:gd name="connsiteY2" fmla="*/ 55848 h 73213"/>
                <a:gd name="connsiteX3" fmla="*/ 16179 w 16178"/>
                <a:gd name="connsiteY3" fmla="*/ 73214 h 7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8" h="73213">
                  <a:moveTo>
                    <a:pt x="16179" y="73214"/>
                  </a:moveTo>
                  <a:cubicBezTo>
                    <a:pt x="14056" y="51225"/>
                    <a:pt x="15804" y="7121"/>
                    <a:pt x="319" y="0"/>
                  </a:cubicBezTo>
                  <a:cubicBezTo>
                    <a:pt x="-1555" y="12869"/>
                    <a:pt x="5314" y="41230"/>
                    <a:pt x="8311" y="55848"/>
                  </a:cubicBezTo>
                  <a:cubicBezTo>
                    <a:pt x="11184" y="70215"/>
                    <a:pt x="9185" y="66217"/>
                    <a:pt x="16179" y="7321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BFD0A90-3A86-CB82-12A2-8D6EE617AB69}"/>
                </a:ext>
              </a:extLst>
            </p:cNvPr>
            <p:cNvSpPr/>
            <p:nvPr/>
          </p:nvSpPr>
          <p:spPr>
            <a:xfrm>
              <a:off x="651131" y="1328679"/>
              <a:ext cx="11334" cy="55972"/>
            </a:xfrm>
            <a:custGeom>
              <a:avLst/>
              <a:gdLst>
                <a:gd name="connsiteX0" fmla="*/ 1873 w 11334"/>
                <a:gd name="connsiteY0" fmla="*/ 55972 h 55972"/>
                <a:gd name="connsiteX1" fmla="*/ 10865 w 11334"/>
                <a:gd name="connsiteY1" fmla="*/ 26362 h 55972"/>
                <a:gd name="connsiteX2" fmla="*/ 0 w 11334"/>
                <a:gd name="connsiteY2" fmla="*/ 0 h 55972"/>
                <a:gd name="connsiteX3" fmla="*/ 1873 w 11334"/>
                <a:gd name="connsiteY3" fmla="*/ 55972 h 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" h="55972">
                  <a:moveTo>
                    <a:pt x="1873" y="55972"/>
                  </a:moveTo>
                  <a:cubicBezTo>
                    <a:pt x="11989" y="51350"/>
                    <a:pt x="10490" y="38856"/>
                    <a:pt x="10865" y="26362"/>
                  </a:cubicBezTo>
                  <a:cubicBezTo>
                    <a:pt x="11364" y="9870"/>
                    <a:pt x="13737" y="1374"/>
                    <a:pt x="0" y="0"/>
                  </a:cubicBezTo>
                  <a:lnTo>
                    <a:pt x="1873" y="55972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D91323A5-BE84-9A28-80BD-AE8A7A9DD47D}"/>
                </a:ext>
              </a:extLst>
            </p:cNvPr>
            <p:cNvSpPr/>
            <p:nvPr/>
          </p:nvSpPr>
          <p:spPr>
            <a:xfrm>
              <a:off x="814844" y="736373"/>
              <a:ext cx="23107" cy="36080"/>
            </a:xfrm>
            <a:custGeom>
              <a:avLst/>
              <a:gdLst>
                <a:gd name="connsiteX0" fmla="*/ 4381 w 23107"/>
                <a:gd name="connsiteY0" fmla="*/ 223 h 36080"/>
                <a:gd name="connsiteX1" fmla="*/ 6254 w 23107"/>
                <a:gd name="connsiteY1" fmla="*/ 19463 h 36080"/>
                <a:gd name="connsiteX2" fmla="*/ 14496 w 23107"/>
                <a:gd name="connsiteY2" fmla="*/ 36080 h 36080"/>
                <a:gd name="connsiteX3" fmla="*/ 4381 w 23107"/>
                <a:gd name="connsiteY3" fmla="*/ 223 h 36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07" h="36080">
                  <a:moveTo>
                    <a:pt x="4381" y="223"/>
                  </a:moveTo>
                  <a:cubicBezTo>
                    <a:pt x="3132" y="2472"/>
                    <a:pt x="-5860" y="-4025"/>
                    <a:pt x="6254" y="19463"/>
                  </a:cubicBezTo>
                  <a:cubicBezTo>
                    <a:pt x="9376" y="25710"/>
                    <a:pt x="11249" y="30458"/>
                    <a:pt x="14496" y="36080"/>
                  </a:cubicBezTo>
                  <a:cubicBezTo>
                    <a:pt x="34228" y="30208"/>
                    <a:pt x="15371" y="-3025"/>
                    <a:pt x="4381" y="22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C60A9588-0D6B-D6F6-39BE-F7B2C23471FA}"/>
                </a:ext>
              </a:extLst>
            </p:cNvPr>
            <p:cNvSpPr/>
            <p:nvPr/>
          </p:nvSpPr>
          <p:spPr>
            <a:xfrm>
              <a:off x="535989" y="1179253"/>
              <a:ext cx="12599" cy="44228"/>
            </a:xfrm>
            <a:custGeom>
              <a:avLst/>
              <a:gdLst>
                <a:gd name="connsiteX0" fmla="*/ 0 w 12599"/>
                <a:gd name="connsiteY0" fmla="*/ 44228 h 44228"/>
                <a:gd name="connsiteX1" fmla="*/ 11364 w 12599"/>
                <a:gd name="connsiteY1" fmla="*/ 19615 h 44228"/>
                <a:gd name="connsiteX2" fmla="*/ 1499 w 12599"/>
                <a:gd name="connsiteY2" fmla="*/ 0 h 44228"/>
                <a:gd name="connsiteX3" fmla="*/ 0 w 12599"/>
                <a:gd name="connsiteY3" fmla="*/ 44228 h 4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9" h="44228">
                  <a:moveTo>
                    <a:pt x="0" y="44228"/>
                  </a:moveTo>
                  <a:cubicBezTo>
                    <a:pt x="16235" y="43104"/>
                    <a:pt x="12613" y="42604"/>
                    <a:pt x="11364" y="19615"/>
                  </a:cubicBezTo>
                  <a:cubicBezTo>
                    <a:pt x="10490" y="5122"/>
                    <a:pt x="12239" y="4623"/>
                    <a:pt x="1499" y="0"/>
                  </a:cubicBezTo>
                  <a:lnTo>
                    <a:pt x="0" y="44228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7FEA3FE8-636E-4387-7DD2-C5D1211C95F0}"/>
                </a:ext>
              </a:extLst>
            </p:cNvPr>
            <p:cNvSpPr/>
            <p:nvPr/>
          </p:nvSpPr>
          <p:spPr>
            <a:xfrm>
              <a:off x="827800" y="1076428"/>
              <a:ext cx="27641" cy="36357"/>
            </a:xfrm>
            <a:custGeom>
              <a:avLst/>
              <a:gdLst>
                <a:gd name="connsiteX0" fmla="*/ 27641 w 27641"/>
                <a:gd name="connsiteY0" fmla="*/ 36357 h 36357"/>
                <a:gd name="connsiteX1" fmla="*/ 791 w 27641"/>
                <a:gd name="connsiteY1" fmla="*/ 0 h 36357"/>
                <a:gd name="connsiteX2" fmla="*/ 27641 w 27641"/>
                <a:gd name="connsiteY2" fmla="*/ 36357 h 3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41" h="36357">
                  <a:moveTo>
                    <a:pt x="27641" y="36357"/>
                  </a:moveTo>
                  <a:cubicBezTo>
                    <a:pt x="27392" y="22739"/>
                    <a:pt x="12281" y="3873"/>
                    <a:pt x="791" y="0"/>
                  </a:cubicBezTo>
                  <a:cubicBezTo>
                    <a:pt x="-3829" y="16492"/>
                    <a:pt x="12655" y="30110"/>
                    <a:pt x="27641" y="36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05DBDBE1-A107-768F-4AD0-D1D100D274F7}"/>
                </a:ext>
              </a:extLst>
            </p:cNvPr>
            <p:cNvSpPr/>
            <p:nvPr/>
          </p:nvSpPr>
          <p:spPr>
            <a:xfrm>
              <a:off x="449215" y="782903"/>
              <a:ext cx="21833" cy="44723"/>
            </a:xfrm>
            <a:custGeom>
              <a:avLst/>
              <a:gdLst>
                <a:gd name="connsiteX0" fmla="*/ 104 w 21833"/>
                <a:gd name="connsiteY0" fmla="*/ 44398 h 44723"/>
                <a:gd name="connsiteX1" fmla="*/ 13591 w 21833"/>
                <a:gd name="connsiteY1" fmla="*/ 25532 h 44723"/>
                <a:gd name="connsiteX2" fmla="*/ 21834 w 21833"/>
                <a:gd name="connsiteY2" fmla="*/ 45 h 44723"/>
                <a:gd name="connsiteX3" fmla="*/ 104 w 21833"/>
                <a:gd name="connsiteY3" fmla="*/ 44398 h 4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33" h="44723">
                  <a:moveTo>
                    <a:pt x="104" y="44398"/>
                  </a:moveTo>
                  <a:cubicBezTo>
                    <a:pt x="8846" y="42524"/>
                    <a:pt x="3226" y="52519"/>
                    <a:pt x="13591" y="25532"/>
                  </a:cubicBezTo>
                  <a:cubicBezTo>
                    <a:pt x="16589" y="17536"/>
                    <a:pt x="21209" y="10040"/>
                    <a:pt x="21834" y="45"/>
                  </a:cubicBezTo>
                  <a:cubicBezTo>
                    <a:pt x="5224" y="-1580"/>
                    <a:pt x="-895" y="41649"/>
                    <a:pt x="104" y="4439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F2B0C9D3-88B6-D500-6312-2F56DE0F04A8}"/>
                </a:ext>
              </a:extLst>
            </p:cNvPr>
            <p:cNvSpPr/>
            <p:nvPr/>
          </p:nvSpPr>
          <p:spPr>
            <a:xfrm>
              <a:off x="755943" y="1172256"/>
              <a:ext cx="11142" cy="57096"/>
            </a:xfrm>
            <a:custGeom>
              <a:avLst/>
              <a:gdLst>
                <a:gd name="connsiteX0" fmla="*/ 5586 w 11142"/>
                <a:gd name="connsiteY0" fmla="*/ 57097 h 57096"/>
                <a:gd name="connsiteX1" fmla="*/ 8459 w 11142"/>
                <a:gd name="connsiteY1" fmla="*/ 53349 h 57096"/>
                <a:gd name="connsiteX2" fmla="*/ 2089 w 11142"/>
                <a:gd name="connsiteY2" fmla="*/ 0 h 57096"/>
                <a:gd name="connsiteX3" fmla="*/ 5586 w 11142"/>
                <a:gd name="connsiteY3" fmla="*/ 57097 h 5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2" h="57096">
                  <a:moveTo>
                    <a:pt x="5586" y="57097"/>
                  </a:moveTo>
                  <a:lnTo>
                    <a:pt x="8459" y="53349"/>
                  </a:lnTo>
                  <a:cubicBezTo>
                    <a:pt x="14328" y="39231"/>
                    <a:pt x="9832" y="12119"/>
                    <a:pt x="2089" y="0"/>
                  </a:cubicBezTo>
                  <a:cubicBezTo>
                    <a:pt x="-4155" y="8871"/>
                    <a:pt x="5586" y="57097"/>
                    <a:pt x="5586" y="5709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8E75D2B6-0DBA-9E91-3CD4-35A83C930752}"/>
                </a:ext>
              </a:extLst>
            </p:cNvPr>
            <p:cNvSpPr/>
            <p:nvPr/>
          </p:nvSpPr>
          <p:spPr>
            <a:xfrm>
              <a:off x="627818" y="806811"/>
              <a:ext cx="12188" cy="49225"/>
            </a:xfrm>
            <a:custGeom>
              <a:avLst/>
              <a:gdLst>
                <a:gd name="connsiteX0" fmla="*/ 4706 w 12188"/>
                <a:gd name="connsiteY0" fmla="*/ 49226 h 49225"/>
                <a:gd name="connsiteX1" fmla="*/ 8452 w 12188"/>
                <a:gd name="connsiteY1" fmla="*/ 28611 h 49225"/>
                <a:gd name="connsiteX2" fmla="*/ 4706 w 12188"/>
                <a:gd name="connsiteY2" fmla="*/ 0 h 49225"/>
                <a:gd name="connsiteX3" fmla="*/ 4706 w 12188"/>
                <a:gd name="connsiteY3" fmla="*/ 49226 h 4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8" h="49225">
                  <a:moveTo>
                    <a:pt x="4706" y="49226"/>
                  </a:moveTo>
                  <a:cubicBezTo>
                    <a:pt x="17694" y="42979"/>
                    <a:pt x="10201" y="43229"/>
                    <a:pt x="8452" y="28611"/>
                  </a:cubicBezTo>
                  <a:cubicBezTo>
                    <a:pt x="6829" y="15242"/>
                    <a:pt x="11574" y="8246"/>
                    <a:pt x="4706" y="0"/>
                  </a:cubicBezTo>
                  <a:cubicBezTo>
                    <a:pt x="-2413" y="12369"/>
                    <a:pt x="-664" y="39231"/>
                    <a:pt x="4706" y="4922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1816BEDF-0BE2-C740-2AF5-58FED634A6DC}"/>
                </a:ext>
              </a:extLst>
            </p:cNvPr>
            <p:cNvSpPr/>
            <p:nvPr/>
          </p:nvSpPr>
          <p:spPr>
            <a:xfrm>
              <a:off x="609713" y="434619"/>
              <a:ext cx="12638" cy="39605"/>
            </a:xfrm>
            <a:custGeom>
              <a:avLst/>
              <a:gdLst>
                <a:gd name="connsiteX0" fmla="*/ 832 w 12638"/>
                <a:gd name="connsiteY0" fmla="*/ 39606 h 39605"/>
                <a:gd name="connsiteX1" fmla="*/ 11821 w 12638"/>
                <a:gd name="connsiteY1" fmla="*/ 7371 h 39605"/>
                <a:gd name="connsiteX2" fmla="*/ 9199 w 12638"/>
                <a:gd name="connsiteY2" fmla="*/ 0 h 39605"/>
                <a:gd name="connsiteX3" fmla="*/ 832 w 12638"/>
                <a:gd name="connsiteY3" fmla="*/ 39606 h 3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38" h="39605">
                  <a:moveTo>
                    <a:pt x="832" y="39606"/>
                  </a:moveTo>
                  <a:cubicBezTo>
                    <a:pt x="13570" y="36982"/>
                    <a:pt x="13570" y="20615"/>
                    <a:pt x="11821" y="7371"/>
                  </a:cubicBezTo>
                  <a:cubicBezTo>
                    <a:pt x="11072" y="1249"/>
                    <a:pt x="10947" y="3248"/>
                    <a:pt x="9199" y="0"/>
                  </a:cubicBezTo>
                  <a:cubicBezTo>
                    <a:pt x="-667" y="10870"/>
                    <a:pt x="-917" y="25363"/>
                    <a:pt x="832" y="39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88886518-8233-49BB-8801-0E2953240719}"/>
                </a:ext>
              </a:extLst>
            </p:cNvPr>
            <p:cNvSpPr/>
            <p:nvPr/>
          </p:nvSpPr>
          <p:spPr>
            <a:xfrm>
              <a:off x="907407" y="1153016"/>
              <a:ext cx="19403" cy="37356"/>
            </a:xfrm>
            <a:custGeom>
              <a:avLst/>
              <a:gdLst>
                <a:gd name="connsiteX0" fmla="*/ 14348 w 19403"/>
                <a:gd name="connsiteY0" fmla="*/ 37357 h 37356"/>
                <a:gd name="connsiteX1" fmla="*/ 6730 w 19403"/>
                <a:gd name="connsiteY1" fmla="*/ 0 h 37356"/>
                <a:gd name="connsiteX2" fmla="*/ 5481 w 19403"/>
                <a:gd name="connsiteY2" fmla="*/ 16742 h 37356"/>
                <a:gd name="connsiteX3" fmla="*/ 14348 w 19403"/>
                <a:gd name="connsiteY3" fmla="*/ 37357 h 3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03" h="37356">
                  <a:moveTo>
                    <a:pt x="14348" y="37357"/>
                  </a:moveTo>
                  <a:cubicBezTo>
                    <a:pt x="25712" y="26237"/>
                    <a:pt x="15597" y="7871"/>
                    <a:pt x="6730" y="0"/>
                  </a:cubicBezTo>
                  <a:cubicBezTo>
                    <a:pt x="-3511" y="9620"/>
                    <a:pt x="-513" y="5497"/>
                    <a:pt x="5481" y="16742"/>
                  </a:cubicBezTo>
                  <a:cubicBezTo>
                    <a:pt x="10476" y="26237"/>
                    <a:pt x="10601" y="30610"/>
                    <a:pt x="14348" y="37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61913DDD-8542-4682-7879-69F59003AEC2}"/>
                </a:ext>
              </a:extLst>
            </p:cNvPr>
            <p:cNvSpPr/>
            <p:nvPr/>
          </p:nvSpPr>
          <p:spPr>
            <a:xfrm>
              <a:off x="724753" y="998592"/>
              <a:ext cx="20291" cy="37981"/>
            </a:xfrm>
            <a:custGeom>
              <a:avLst/>
              <a:gdLst>
                <a:gd name="connsiteX0" fmla="*/ 20291 w 20291"/>
                <a:gd name="connsiteY0" fmla="*/ 37981 h 37981"/>
                <a:gd name="connsiteX1" fmla="*/ 14172 w 20291"/>
                <a:gd name="connsiteY1" fmla="*/ 18741 h 37981"/>
                <a:gd name="connsiteX2" fmla="*/ 6179 w 20291"/>
                <a:gd name="connsiteY2" fmla="*/ 0 h 37981"/>
                <a:gd name="connsiteX3" fmla="*/ 3182 w 20291"/>
                <a:gd name="connsiteY3" fmla="*/ 19865 h 37981"/>
                <a:gd name="connsiteX4" fmla="*/ 20291 w 20291"/>
                <a:gd name="connsiteY4" fmla="*/ 37981 h 3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1" h="37981">
                  <a:moveTo>
                    <a:pt x="20291" y="37981"/>
                  </a:moveTo>
                  <a:cubicBezTo>
                    <a:pt x="18792" y="28986"/>
                    <a:pt x="17044" y="25737"/>
                    <a:pt x="14172" y="18741"/>
                  </a:cubicBezTo>
                  <a:lnTo>
                    <a:pt x="6179" y="0"/>
                  </a:lnTo>
                  <a:cubicBezTo>
                    <a:pt x="6179" y="0"/>
                    <a:pt x="-5435" y="1249"/>
                    <a:pt x="3182" y="19865"/>
                  </a:cubicBezTo>
                  <a:cubicBezTo>
                    <a:pt x="7678" y="29610"/>
                    <a:pt x="12299" y="33983"/>
                    <a:pt x="20291" y="3798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3077C45E-CB39-BA9E-1708-9866C6A11366}"/>
                </a:ext>
              </a:extLst>
            </p:cNvPr>
            <p:cNvSpPr/>
            <p:nvPr/>
          </p:nvSpPr>
          <p:spPr>
            <a:xfrm>
              <a:off x="495527" y="802813"/>
              <a:ext cx="13861" cy="37871"/>
            </a:xfrm>
            <a:custGeom>
              <a:avLst/>
              <a:gdLst>
                <a:gd name="connsiteX0" fmla="*/ 12862 w 13861"/>
                <a:gd name="connsiteY0" fmla="*/ 37731 h 37871"/>
                <a:gd name="connsiteX1" fmla="*/ 13861 w 13861"/>
                <a:gd name="connsiteY1" fmla="*/ 0 h 37871"/>
                <a:gd name="connsiteX2" fmla="*/ 12862 w 13861"/>
                <a:gd name="connsiteY2" fmla="*/ 37731 h 3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1" h="37871">
                  <a:moveTo>
                    <a:pt x="12862" y="37731"/>
                  </a:moveTo>
                  <a:cubicBezTo>
                    <a:pt x="10489" y="15617"/>
                    <a:pt x="13861" y="17117"/>
                    <a:pt x="13861" y="0"/>
                  </a:cubicBezTo>
                  <a:cubicBezTo>
                    <a:pt x="7617" y="8621"/>
                    <a:pt x="-13364" y="40230"/>
                    <a:pt x="12862" y="3773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C8AB1ED2-2C39-70F7-E5A2-9D2818CC276C}"/>
                </a:ext>
              </a:extLst>
            </p:cNvPr>
            <p:cNvSpPr/>
            <p:nvPr/>
          </p:nvSpPr>
          <p:spPr>
            <a:xfrm>
              <a:off x="804483" y="1130402"/>
              <a:ext cx="14991" cy="32097"/>
            </a:xfrm>
            <a:custGeom>
              <a:avLst/>
              <a:gdLst>
                <a:gd name="connsiteX0" fmla="*/ 14991 w 14991"/>
                <a:gd name="connsiteY0" fmla="*/ 31859 h 32097"/>
                <a:gd name="connsiteX1" fmla="*/ 13368 w 14991"/>
                <a:gd name="connsiteY1" fmla="*/ 14868 h 32097"/>
                <a:gd name="connsiteX2" fmla="*/ 630 w 14991"/>
                <a:gd name="connsiteY2" fmla="*/ 0 h 32097"/>
                <a:gd name="connsiteX3" fmla="*/ 3252 w 14991"/>
                <a:gd name="connsiteY3" fmla="*/ 19490 h 32097"/>
                <a:gd name="connsiteX4" fmla="*/ 14991 w 14991"/>
                <a:gd name="connsiteY4" fmla="*/ 31859 h 3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1" h="32097">
                  <a:moveTo>
                    <a:pt x="14991" y="31859"/>
                  </a:moveTo>
                  <a:lnTo>
                    <a:pt x="13368" y="14868"/>
                  </a:lnTo>
                  <a:cubicBezTo>
                    <a:pt x="8497" y="-875"/>
                    <a:pt x="6374" y="1874"/>
                    <a:pt x="630" y="0"/>
                  </a:cubicBezTo>
                  <a:cubicBezTo>
                    <a:pt x="-744" y="7621"/>
                    <a:pt x="130" y="10370"/>
                    <a:pt x="3252" y="19490"/>
                  </a:cubicBezTo>
                  <a:cubicBezTo>
                    <a:pt x="6499" y="28611"/>
                    <a:pt x="7124" y="33234"/>
                    <a:pt x="14991" y="31859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063ADA18-0E48-DAE0-F77F-0F7DBAAA5927}"/>
                </a:ext>
              </a:extLst>
            </p:cNvPr>
            <p:cNvSpPr/>
            <p:nvPr/>
          </p:nvSpPr>
          <p:spPr>
            <a:xfrm>
              <a:off x="587940" y="1478480"/>
              <a:ext cx="13987" cy="29860"/>
            </a:xfrm>
            <a:custGeom>
              <a:avLst/>
              <a:gdLst>
                <a:gd name="connsiteX0" fmla="*/ 10615 w 13987"/>
                <a:gd name="connsiteY0" fmla="*/ 29860 h 29860"/>
                <a:gd name="connsiteX1" fmla="*/ 13737 w 13987"/>
                <a:gd name="connsiteY1" fmla="*/ 19365 h 29860"/>
                <a:gd name="connsiteX2" fmla="*/ 4121 w 13987"/>
                <a:gd name="connsiteY2" fmla="*/ 0 h 29860"/>
                <a:gd name="connsiteX3" fmla="*/ 10615 w 13987"/>
                <a:gd name="connsiteY3" fmla="*/ 29860 h 2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7" h="29860">
                  <a:moveTo>
                    <a:pt x="10615" y="29860"/>
                  </a:moveTo>
                  <a:cubicBezTo>
                    <a:pt x="13987" y="24363"/>
                    <a:pt x="14362" y="37731"/>
                    <a:pt x="13737" y="19365"/>
                  </a:cubicBezTo>
                  <a:cubicBezTo>
                    <a:pt x="13363" y="10745"/>
                    <a:pt x="8492" y="4748"/>
                    <a:pt x="4121" y="0"/>
                  </a:cubicBezTo>
                  <a:cubicBezTo>
                    <a:pt x="-2123" y="12119"/>
                    <a:pt x="-2248" y="23488"/>
                    <a:pt x="10615" y="29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5BB67B3C-B9B8-758D-0C84-6A1DC076A86C}"/>
                </a:ext>
              </a:extLst>
            </p:cNvPr>
            <p:cNvSpPr/>
            <p:nvPr/>
          </p:nvSpPr>
          <p:spPr>
            <a:xfrm>
              <a:off x="794442" y="748964"/>
              <a:ext cx="13255" cy="34358"/>
            </a:xfrm>
            <a:custGeom>
              <a:avLst/>
              <a:gdLst>
                <a:gd name="connsiteX0" fmla="*/ 8049 w 13255"/>
                <a:gd name="connsiteY0" fmla="*/ 34358 h 34358"/>
                <a:gd name="connsiteX1" fmla="*/ 931 w 13255"/>
                <a:gd name="connsiteY1" fmla="*/ 0 h 34358"/>
                <a:gd name="connsiteX2" fmla="*/ 8049 w 13255"/>
                <a:gd name="connsiteY2" fmla="*/ 34358 h 3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5" h="34358">
                  <a:moveTo>
                    <a:pt x="8049" y="34358"/>
                  </a:moveTo>
                  <a:cubicBezTo>
                    <a:pt x="19538" y="24863"/>
                    <a:pt x="9672" y="7246"/>
                    <a:pt x="931" y="0"/>
                  </a:cubicBezTo>
                  <a:cubicBezTo>
                    <a:pt x="-2566" y="7371"/>
                    <a:pt x="4677" y="27362"/>
                    <a:pt x="8049" y="3435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80B2C1F8-7D6A-BF0D-43D2-342FB648DE25}"/>
                </a:ext>
              </a:extLst>
            </p:cNvPr>
            <p:cNvSpPr/>
            <p:nvPr/>
          </p:nvSpPr>
          <p:spPr>
            <a:xfrm>
              <a:off x="623499" y="1070056"/>
              <a:ext cx="10523" cy="38735"/>
            </a:xfrm>
            <a:custGeom>
              <a:avLst/>
              <a:gdLst>
                <a:gd name="connsiteX0" fmla="*/ 10523 w 10523"/>
                <a:gd name="connsiteY0" fmla="*/ 38606 h 38735"/>
                <a:gd name="connsiteX1" fmla="*/ 8775 w 10523"/>
                <a:gd name="connsiteY1" fmla="*/ 0 h 38735"/>
                <a:gd name="connsiteX2" fmla="*/ 1906 w 10523"/>
                <a:gd name="connsiteY2" fmla="*/ 22614 h 38735"/>
                <a:gd name="connsiteX3" fmla="*/ 10523 w 10523"/>
                <a:gd name="connsiteY3" fmla="*/ 38606 h 3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3" h="38735">
                  <a:moveTo>
                    <a:pt x="10523" y="38606"/>
                  </a:moveTo>
                  <a:lnTo>
                    <a:pt x="8775" y="0"/>
                  </a:lnTo>
                  <a:cubicBezTo>
                    <a:pt x="6402" y="5122"/>
                    <a:pt x="3405" y="16617"/>
                    <a:pt x="1906" y="22614"/>
                  </a:cubicBezTo>
                  <a:cubicBezTo>
                    <a:pt x="-1341" y="36107"/>
                    <a:pt x="-1590" y="39481"/>
                    <a:pt x="10523" y="38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AAD41F36-EE1D-D099-92A2-7E23B130A7FC}"/>
                </a:ext>
              </a:extLst>
            </p:cNvPr>
            <p:cNvSpPr/>
            <p:nvPr/>
          </p:nvSpPr>
          <p:spPr>
            <a:xfrm>
              <a:off x="689994" y="834672"/>
              <a:ext cx="11269" cy="30859"/>
            </a:xfrm>
            <a:custGeom>
              <a:avLst/>
              <a:gdLst>
                <a:gd name="connsiteX0" fmla="*/ 10716 w 11269"/>
                <a:gd name="connsiteY0" fmla="*/ 30860 h 30859"/>
                <a:gd name="connsiteX1" fmla="*/ 351 w 11269"/>
                <a:gd name="connsiteY1" fmla="*/ 0 h 30859"/>
                <a:gd name="connsiteX2" fmla="*/ 10716 w 11269"/>
                <a:gd name="connsiteY2" fmla="*/ 30860 h 3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69" h="30859">
                  <a:moveTo>
                    <a:pt x="10716" y="30860"/>
                  </a:moveTo>
                  <a:cubicBezTo>
                    <a:pt x="13338" y="21489"/>
                    <a:pt x="6095" y="9121"/>
                    <a:pt x="351" y="0"/>
                  </a:cubicBezTo>
                  <a:cubicBezTo>
                    <a:pt x="-149" y="17366"/>
                    <a:pt x="-1772" y="24238"/>
                    <a:pt x="10716" y="30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0AD39FC1-0DB6-99A2-3549-1763C95345BB}"/>
                </a:ext>
              </a:extLst>
            </p:cNvPr>
            <p:cNvSpPr/>
            <p:nvPr/>
          </p:nvSpPr>
          <p:spPr>
            <a:xfrm>
              <a:off x="894105" y="1180377"/>
              <a:ext cx="11165" cy="20739"/>
            </a:xfrm>
            <a:custGeom>
              <a:avLst/>
              <a:gdLst>
                <a:gd name="connsiteX0" fmla="*/ 6544 w 11165"/>
                <a:gd name="connsiteY0" fmla="*/ 20740 h 20739"/>
                <a:gd name="connsiteX1" fmla="*/ 3172 w 11165"/>
                <a:gd name="connsiteY1" fmla="*/ 0 h 20739"/>
                <a:gd name="connsiteX2" fmla="*/ 6544 w 11165"/>
                <a:gd name="connsiteY2" fmla="*/ 20740 h 2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65" h="20739">
                  <a:moveTo>
                    <a:pt x="6544" y="20740"/>
                  </a:moveTo>
                  <a:cubicBezTo>
                    <a:pt x="15660" y="12994"/>
                    <a:pt x="9541" y="9370"/>
                    <a:pt x="3172" y="0"/>
                  </a:cubicBezTo>
                  <a:cubicBezTo>
                    <a:pt x="-2948" y="9620"/>
                    <a:pt x="674" y="15118"/>
                    <a:pt x="6544" y="2074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46BDC0AC-32FF-FC73-AB5C-D246E779B93A}"/>
                </a:ext>
              </a:extLst>
            </p:cNvPr>
            <p:cNvSpPr/>
            <p:nvPr/>
          </p:nvSpPr>
          <p:spPr>
            <a:xfrm>
              <a:off x="591227" y="1441925"/>
              <a:ext cx="12671" cy="13867"/>
            </a:xfrm>
            <a:custGeom>
              <a:avLst/>
              <a:gdLst>
                <a:gd name="connsiteX0" fmla="*/ 3831 w 12671"/>
                <a:gd name="connsiteY0" fmla="*/ 948 h 13867"/>
                <a:gd name="connsiteX1" fmla="*/ 1209 w 12671"/>
                <a:gd name="connsiteY1" fmla="*/ 8319 h 13867"/>
                <a:gd name="connsiteX2" fmla="*/ 3831 w 12671"/>
                <a:gd name="connsiteY2" fmla="*/ 948 h 1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71" h="13867">
                  <a:moveTo>
                    <a:pt x="3831" y="948"/>
                  </a:moveTo>
                  <a:cubicBezTo>
                    <a:pt x="85" y="6695"/>
                    <a:pt x="-1164" y="-6549"/>
                    <a:pt x="1209" y="8319"/>
                  </a:cubicBezTo>
                  <a:cubicBezTo>
                    <a:pt x="4081" y="26310"/>
                    <a:pt x="23813" y="-5799"/>
                    <a:pt x="3831" y="94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32023929-E2C8-E21D-5738-C748881073BB}"/>
                </a:ext>
              </a:extLst>
            </p:cNvPr>
            <p:cNvSpPr/>
            <p:nvPr/>
          </p:nvSpPr>
          <p:spPr>
            <a:xfrm>
              <a:off x="549189" y="727350"/>
              <a:ext cx="12900" cy="25362"/>
            </a:xfrm>
            <a:custGeom>
              <a:avLst/>
              <a:gdLst>
                <a:gd name="connsiteX0" fmla="*/ 1661 w 12900"/>
                <a:gd name="connsiteY0" fmla="*/ 25363 h 25362"/>
                <a:gd name="connsiteX1" fmla="*/ 12900 w 12900"/>
                <a:gd name="connsiteY1" fmla="*/ 0 h 25362"/>
                <a:gd name="connsiteX2" fmla="*/ 1661 w 12900"/>
                <a:gd name="connsiteY2" fmla="*/ 25363 h 2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0" h="25362">
                  <a:moveTo>
                    <a:pt x="1661" y="25363"/>
                  </a:moveTo>
                  <a:lnTo>
                    <a:pt x="12900" y="0"/>
                  </a:lnTo>
                  <a:cubicBezTo>
                    <a:pt x="6406" y="5872"/>
                    <a:pt x="-4084" y="16492"/>
                    <a:pt x="1661" y="2536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64EF05DC-7B58-E0D9-04FF-3390E93EBD2A}"/>
                </a:ext>
              </a:extLst>
            </p:cNvPr>
            <p:cNvSpPr/>
            <p:nvPr/>
          </p:nvSpPr>
          <p:spPr>
            <a:xfrm>
              <a:off x="590429" y="1228104"/>
              <a:ext cx="6003" cy="13993"/>
            </a:xfrm>
            <a:custGeom>
              <a:avLst/>
              <a:gdLst>
                <a:gd name="connsiteX0" fmla="*/ 1383 w 6003"/>
                <a:gd name="connsiteY0" fmla="*/ 13993 h 13993"/>
                <a:gd name="connsiteX1" fmla="*/ 5005 w 6003"/>
                <a:gd name="connsiteY1" fmla="*/ 8246 h 13993"/>
                <a:gd name="connsiteX2" fmla="*/ 6004 w 6003"/>
                <a:gd name="connsiteY2" fmla="*/ 0 h 13993"/>
                <a:gd name="connsiteX3" fmla="*/ 1383 w 6003"/>
                <a:gd name="connsiteY3" fmla="*/ 13993 h 1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3" h="13993">
                  <a:moveTo>
                    <a:pt x="1383" y="13993"/>
                  </a:moveTo>
                  <a:cubicBezTo>
                    <a:pt x="3631" y="11244"/>
                    <a:pt x="3131" y="13993"/>
                    <a:pt x="5005" y="8246"/>
                  </a:cubicBezTo>
                  <a:cubicBezTo>
                    <a:pt x="6378" y="4123"/>
                    <a:pt x="5879" y="3873"/>
                    <a:pt x="6004" y="0"/>
                  </a:cubicBezTo>
                  <a:cubicBezTo>
                    <a:pt x="-116" y="3873"/>
                    <a:pt x="-1364" y="8371"/>
                    <a:pt x="1383" y="1399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94CEC3D0-703B-8E02-E200-164005E733E4}"/>
              </a:ext>
            </a:extLst>
          </p:cNvPr>
          <p:cNvGrpSpPr/>
          <p:nvPr/>
        </p:nvGrpSpPr>
        <p:grpSpPr>
          <a:xfrm>
            <a:off x="4909457" y="408347"/>
            <a:ext cx="2347686" cy="1123584"/>
            <a:chOff x="2508008" y="1713698"/>
            <a:chExt cx="3477744" cy="1664421"/>
          </a:xfrm>
        </p:grpSpPr>
        <p:grpSp>
          <p:nvGrpSpPr>
            <p:cNvPr id="79" name="组合 78">
              <a:extLst>
                <a:ext uri="{FF2B5EF4-FFF2-40B4-BE49-F238E27FC236}">
                  <a16:creationId xmlns:a16="http://schemas.microsoft.com/office/drawing/2014/main" id="{4E490FDC-5331-BF3A-3898-900141B120CD}"/>
                </a:ext>
              </a:extLst>
            </p:cNvPr>
            <p:cNvGrpSpPr/>
            <p:nvPr/>
          </p:nvGrpSpPr>
          <p:grpSpPr>
            <a:xfrm>
              <a:off x="2508008" y="1749495"/>
              <a:ext cx="1628624" cy="1628624"/>
              <a:chOff x="2879946" y="1749495"/>
              <a:chExt cx="1628624" cy="1628624"/>
            </a:xfrm>
          </p:grpSpPr>
          <p:sp>
            <p:nvSpPr>
              <p:cNvPr id="87" name="矩形 86">
                <a:extLst>
                  <a:ext uri="{FF2B5EF4-FFF2-40B4-BE49-F238E27FC236}">
                    <a16:creationId xmlns:a16="http://schemas.microsoft.com/office/drawing/2014/main" id="{4FD9CAB5-A7EE-90C5-3BC5-AFBA63F9DE9C}"/>
                  </a:ext>
                </a:extLst>
              </p:cNvPr>
              <p:cNvSpPr/>
              <p:nvPr/>
            </p:nvSpPr>
            <p:spPr>
              <a:xfrm>
                <a:off x="2879946" y="1749495"/>
                <a:ext cx="1628624" cy="1628624"/>
              </a:xfrm>
              <a:custGeom>
                <a:avLst/>
                <a:gdLst>
                  <a:gd name="connsiteX0" fmla="*/ 0 w 1628624"/>
                  <a:gd name="connsiteY0" fmla="*/ 0 h 1628624"/>
                  <a:gd name="connsiteX1" fmla="*/ 526588 w 1628624"/>
                  <a:gd name="connsiteY1" fmla="*/ 0 h 1628624"/>
                  <a:gd name="connsiteX2" fmla="*/ 1020604 w 1628624"/>
                  <a:gd name="connsiteY2" fmla="*/ 0 h 1628624"/>
                  <a:gd name="connsiteX3" fmla="*/ 1628624 w 1628624"/>
                  <a:gd name="connsiteY3" fmla="*/ 0 h 1628624"/>
                  <a:gd name="connsiteX4" fmla="*/ 1628624 w 1628624"/>
                  <a:gd name="connsiteY4" fmla="*/ 526588 h 1628624"/>
                  <a:gd name="connsiteX5" fmla="*/ 1628624 w 1628624"/>
                  <a:gd name="connsiteY5" fmla="*/ 1036891 h 1628624"/>
                  <a:gd name="connsiteX6" fmla="*/ 1628624 w 1628624"/>
                  <a:gd name="connsiteY6" fmla="*/ 1628624 h 1628624"/>
                  <a:gd name="connsiteX7" fmla="*/ 1085749 w 1628624"/>
                  <a:gd name="connsiteY7" fmla="*/ 1628624 h 1628624"/>
                  <a:gd name="connsiteX8" fmla="*/ 510302 w 1628624"/>
                  <a:gd name="connsiteY8" fmla="*/ 1628624 h 1628624"/>
                  <a:gd name="connsiteX9" fmla="*/ 0 w 1628624"/>
                  <a:gd name="connsiteY9" fmla="*/ 1628624 h 1628624"/>
                  <a:gd name="connsiteX10" fmla="*/ 0 w 1628624"/>
                  <a:gd name="connsiteY10" fmla="*/ 1085749 h 1628624"/>
                  <a:gd name="connsiteX11" fmla="*/ 0 w 1628624"/>
                  <a:gd name="connsiteY11" fmla="*/ 559161 h 1628624"/>
                  <a:gd name="connsiteX12" fmla="*/ 0 w 1628624"/>
                  <a:gd name="connsiteY12" fmla="*/ 0 h 162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8624" h="1628624" extrusionOk="0">
                    <a:moveTo>
                      <a:pt x="0" y="0"/>
                    </a:moveTo>
                    <a:cubicBezTo>
                      <a:pt x="148457" y="25777"/>
                      <a:pt x="288820" y="-5090"/>
                      <a:pt x="526588" y="0"/>
                    </a:cubicBezTo>
                    <a:cubicBezTo>
                      <a:pt x="764356" y="5090"/>
                      <a:pt x="836476" y="-8772"/>
                      <a:pt x="1020604" y="0"/>
                    </a:cubicBezTo>
                    <a:cubicBezTo>
                      <a:pt x="1204732" y="8772"/>
                      <a:pt x="1462877" y="-10452"/>
                      <a:pt x="1628624" y="0"/>
                    </a:cubicBezTo>
                    <a:cubicBezTo>
                      <a:pt x="1654877" y="247685"/>
                      <a:pt x="1647518" y="356873"/>
                      <a:pt x="1628624" y="526588"/>
                    </a:cubicBezTo>
                    <a:cubicBezTo>
                      <a:pt x="1609730" y="696303"/>
                      <a:pt x="1608885" y="804927"/>
                      <a:pt x="1628624" y="1036891"/>
                    </a:cubicBezTo>
                    <a:cubicBezTo>
                      <a:pt x="1648363" y="1268855"/>
                      <a:pt x="1633168" y="1377549"/>
                      <a:pt x="1628624" y="1628624"/>
                    </a:cubicBezTo>
                    <a:cubicBezTo>
                      <a:pt x="1389806" y="1630574"/>
                      <a:pt x="1211834" y="1654685"/>
                      <a:pt x="1085749" y="1628624"/>
                    </a:cubicBezTo>
                    <a:cubicBezTo>
                      <a:pt x="959665" y="1602563"/>
                      <a:pt x="776604" y="1649249"/>
                      <a:pt x="510302" y="1628624"/>
                    </a:cubicBezTo>
                    <a:cubicBezTo>
                      <a:pt x="244000" y="1607999"/>
                      <a:pt x="166590" y="1607420"/>
                      <a:pt x="0" y="1628624"/>
                    </a:cubicBezTo>
                    <a:cubicBezTo>
                      <a:pt x="-12356" y="1436984"/>
                      <a:pt x="-13302" y="1215884"/>
                      <a:pt x="0" y="1085749"/>
                    </a:cubicBezTo>
                    <a:cubicBezTo>
                      <a:pt x="13302" y="955614"/>
                      <a:pt x="-13586" y="773016"/>
                      <a:pt x="0" y="559161"/>
                    </a:cubicBezTo>
                    <a:cubicBezTo>
                      <a:pt x="13586" y="345306"/>
                      <a:pt x="-7478" y="150660"/>
                      <a:pt x="0" y="0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219033472">
                      <a:prstGeom prst="rect">
                        <a:avLst/>
                      </a:prstGeom>
                      <ask:type>
                        <ask:lineSketchFreehan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100"/>
              </a:p>
            </p:txBody>
          </p:sp>
          <p:grpSp>
            <p:nvGrpSpPr>
              <p:cNvPr id="88" name="组合 87">
                <a:extLst>
                  <a:ext uri="{FF2B5EF4-FFF2-40B4-BE49-F238E27FC236}">
                    <a16:creationId xmlns:a16="http://schemas.microsoft.com/office/drawing/2014/main" id="{EEAE9E92-C502-7A88-F4DE-775C332B3A2F}"/>
                  </a:ext>
                </a:extLst>
              </p:cNvPr>
              <p:cNvGrpSpPr/>
              <p:nvPr/>
            </p:nvGrpSpPr>
            <p:grpSpPr>
              <a:xfrm>
                <a:off x="2879946" y="1749495"/>
                <a:ext cx="1628624" cy="1628624"/>
                <a:chOff x="2879946" y="1749495"/>
                <a:chExt cx="1628624" cy="1628624"/>
              </a:xfrm>
            </p:grpSpPr>
            <p:cxnSp>
              <p:nvCxnSpPr>
                <p:cNvPr id="89" name="直接连接符 88">
                  <a:extLst>
                    <a:ext uri="{FF2B5EF4-FFF2-40B4-BE49-F238E27FC236}">
                      <a16:creationId xmlns:a16="http://schemas.microsoft.com/office/drawing/2014/main" id="{7DCB0725-B54B-A0C4-E225-976D1EEFEB8D}"/>
                    </a:ext>
                  </a:extLst>
                </p:cNvPr>
                <p:cNvCxnSpPr>
                  <a:stCxn id="87" idx="1"/>
                  <a:endCxn id="87" idx="3"/>
                </p:cNvCxnSpPr>
                <p:nvPr/>
              </p:nvCxnSpPr>
              <p:spPr>
                <a:xfrm>
                  <a:off x="2879946" y="2563807"/>
                  <a:ext cx="1628624" cy="0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直接连接符 89">
                  <a:extLst>
                    <a:ext uri="{FF2B5EF4-FFF2-40B4-BE49-F238E27FC236}">
                      <a16:creationId xmlns:a16="http://schemas.microsoft.com/office/drawing/2014/main" id="{66932E0A-848D-7795-43FD-F963B3658F62}"/>
                    </a:ext>
                  </a:extLst>
                </p:cNvPr>
                <p:cNvCxnSpPr>
                  <a:stCxn id="87" idx="0"/>
                  <a:endCxn id="87" idx="2"/>
                </p:cNvCxnSpPr>
                <p:nvPr/>
              </p:nvCxnSpPr>
              <p:spPr>
                <a:xfrm>
                  <a:off x="3694258" y="1749495"/>
                  <a:ext cx="0" cy="1628624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0" name="文本框 79">
              <a:extLst>
                <a:ext uri="{FF2B5EF4-FFF2-40B4-BE49-F238E27FC236}">
                  <a16:creationId xmlns:a16="http://schemas.microsoft.com/office/drawing/2014/main" id="{DAEC2579-09BE-F7CC-56E5-EF70DC79DB91}"/>
                </a:ext>
              </a:extLst>
            </p:cNvPr>
            <p:cNvSpPr txBox="1"/>
            <p:nvPr/>
          </p:nvSpPr>
          <p:spPr>
            <a:xfrm>
              <a:off x="2638436" y="1713698"/>
              <a:ext cx="1046972" cy="1493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6000" b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目</a:t>
              </a:r>
              <a:endParaRPr lang="en-US" altLang="zh-CN" sz="60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endParaRPr>
            </a:p>
          </p:txBody>
        </p:sp>
        <p:grpSp>
          <p:nvGrpSpPr>
            <p:cNvPr id="81" name="组合 80">
              <a:extLst>
                <a:ext uri="{FF2B5EF4-FFF2-40B4-BE49-F238E27FC236}">
                  <a16:creationId xmlns:a16="http://schemas.microsoft.com/office/drawing/2014/main" id="{104C0237-CCAD-0525-D5FD-716095F4FFF6}"/>
                </a:ext>
              </a:extLst>
            </p:cNvPr>
            <p:cNvGrpSpPr/>
            <p:nvPr/>
          </p:nvGrpSpPr>
          <p:grpSpPr>
            <a:xfrm>
              <a:off x="4357128" y="1749495"/>
              <a:ext cx="1628624" cy="1628624"/>
              <a:chOff x="2879946" y="1749495"/>
              <a:chExt cx="1628624" cy="1628624"/>
            </a:xfrm>
          </p:grpSpPr>
          <p:sp>
            <p:nvSpPr>
              <p:cNvPr id="83" name="矩形 82">
                <a:extLst>
                  <a:ext uri="{FF2B5EF4-FFF2-40B4-BE49-F238E27FC236}">
                    <a16:creationId xmlns:a16="http://schemas.microsoft.com/office/drawing/2014/main" id="{A66CE8FB-79EF-0BAE-4D01-54A9744D35BA}"/>
                  </a:ext>
                </a:extLst>
              </p:cNvPr>
              <p:cNvSpPr/>
              <p:nvPr/>
            </p:nvSpPr>
            <p:spPr>
              <a:xfrm>
                <a:off x="2879946" y="1749495"/>
                <a:ext cx="1628624" cy="1628624"/>
              </a:xfrm>
              <a:custGeom>
                <a:avLst/>
                <a:gdLst>
                  <a:gd name="connsiteX0" fmla="*/ 0 w 1628624"/>
                  <a:gd name="connsiteY0" fmla="*/ 0 h 1628624"/>
                  <a:gd name="connsiteX1" fmla="*/ 526588 w 1628624"/>
                  <a:gd name="connsiteY1" fmla="*/ 0 h 1628624"/>
                  <a:gd name="connsiteX2" fmla="*/ 1020604 w 1628624"/>
                  <a:gd name="connsiteY2" fmla="*/ 0 h 1628624"/>
                  <a:gd name="connsiteX3" fmla="*/ 1628624 w 1628624"/>
                  <a:gd name="connsiteY3" fmla="*/ 0 h 1628624"/>
                  <a:gd name="connsiteX4" fmla="*/ 1628624 w 1628624"/>
                  <a:gd name="connsiteY4" fmla="*/ 526588 h 1628624"/>
                  <a:gd name="connsiteX5" fmla="*/ 1628624 w 1628624"/>
                  <a:gd name="connsiteY5" fmla="*/ 1036891 h 1628624"/>
                  <a:gd name="connsiteX6" fmla="*/ 1628624 w 1628624"/>
                  <a:gd name="connsiteY6" fmla="*/ 1628624 h 1628624"/>
                  <a:gd name="connsiteX7" fmla="*/ 1085749 w 1628624"/>
                  <a:gd name="connsiteY7" fmla="*/ 1628624 h 1628624"/>
                  <a:gd name="connsiteX8" fmla="*/ 510302 w 1628624"/>
                  <a:gd name="connsiteY8" fmla="*/ 1628624 h 1628624"/>
                  <a:gd name="connsiteX9" fmla="*/ 0 w 1628624"/>
                  <a:gd name="connsiteY9" fmla="*/ 1628624 h 1628624"/>
                  <a:gd name="connsiteX10" fmla="*/ 0 w 1628624"/>
                  <a:gd name="connsiteY10" fmla="*/ 1085749 h 1628624"/>
                  <a:gd name="connsiteX11" fmla="*/ 0 w 1628624"/>
                  <a:gd name="connsiteY11" fmla="*/ 559161 h 1628624"/>
                  <a:gd name="connsiteX12" fmla="*/ 0 w 1628624"/>
                  <a:gd name="connsiteY12" fmla="*/ 0 h 162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8624" h="1628624" extrusionOk="0">
                    <a:moveTo>
                      <a:pt x="0" y="0"/>
                    </a:moveTo>
                    <a:cubicBezTo>
                      <a:pt x="148457" y="25777"/>
                      <a:pt x="288820" y="-5090"/>
                      <a:pt x="526588" y="0"/>
                    </a:cubicBezTo>
                    <a:cubicBezTo>
                      <a:pt x="764356" y="5090"/>
                      <a:pt x="836476" y="-8772"/>
                      <a:pt x="1020604" y="0"/>
                    </a:cubicBezTo>
                    <a:cubicBezTo>
                      <a:pt x="1204732" y="8772"/>
                      <a:pt x="1462877" y="-10452"/>
                      <a:pt x="1628624" y="0"/>
                    </a:cubicBezTo>
                    <a:cubicBezTo>
                      <a:pt x="1654877" y="247685"/>
                      <a:pt x="1647518" y="356873"/>
                      <a:pt x="1628624" y="526588"/>
                    </a:cubicBezTo>
                    <a:cubicBezTo>
                      <a:pt x="1609730" y="696303"/>
                      <a:pt x="1608885" y="804927"/>
                      <a:pt x="1628624" y="1036891"/>
                    </a:cubicBezTo>
                    <a:cubicBezTo>
                      <a:pt x="1648363" y="1268855"/>
                      <a:pt x="1633168" y="1377549"/>
                      <a:pt x="1628624" y="1628624"/>
                    </a:cubicBezTo>
                    <a:cubicBezTo>
                      <a:pt x="1389806" y="1630574"/>
                      <a:pt x="1211834" y="1654685"/>
                      <a:pt x="1085749" y="1628624"/>
                    </a:cubicBezTo>
                    <a:cubicBezTo>
                      <a:pt x="959665" y="1602563"/>
                      <a:pt x="776604" y="1649249"/>
                      <a:pt x="510302" y="1628624"/>
                    </a:cubicBezTo>
                    <a:cubicBezTo>
                      <a:pt x="244000" y="1607999"/>
                      <a:pt x="166590" y="1607420"/>
                      <a:pt x="0" y="1628624"/>
                    </a:cubicBezTo>
                    <a:cubicBezTo>
                      <a:pt x="-12356" y="1436984"/>
                      <a:pt x="-13302" y="1215884"/>
                      <a:pt x="0" y="1085749"/>
                    </a:cubicBezTo>
                    <a:cubicBezTo>
                      <a:pt x="13302" y="955614"/>
                      <a:pt x="-13586" y="773016"/>
                      <a:pt x="0" y="559161"/>
                    </a:cubicBezTo>
                    <a:cubicBezTo>
                      <a:pt x="13586" y="345306"/>
                      <a:pt x="-7478" y="150660"/>
                      <a:pt x="0" y="0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219033472">
                      <a:prstGeom prst="rect">
                        <a:avLst/>
                      </a:prstGeom>
                      <ask:type>
                        <ask:lineSketchFreehan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100"/>
              </a:p>
            </p:txBody>
          </p:sp>
          <p:grpSp>
            <p:nvGrpSpPr>
              <p:cNvPr id="84" name="组合 83">
                <a:extLst>
                  <a:ext uri="{FF2B5EF4-FFF2-40B4-BE49-F238E27FC236}">
                    <a16:creationId xmlns:a16="http://schemas.microsoft.com/office/drawing/2014/main" id="{5068F586-B688-D6CA-20F5-89530B51E4C1}"/>
                  </a:ext>
                </a:extLst>
              </p:cNvPr>
              <p:cNvGrpSpPr/>
              <p:nvPr/>
            </p:nvGrpSpPr>
            <p:grpSpPr>
              <a:xfrm>
                <a:off x="2879946" y="1749495"/>
                <a:ext cx="1628624" cy="1628624"/>
                <a:chOff x="2879946" y="1749495"/>
                <a:chExt cx="1628624" cy="1628624"/>
              </a:xfrm>
            </p:grpSpPr>
            <p:cxnSp>
              <p:nvCxnSpPr>
                <p:cNvPr id="85" name="直接连接符 84">
                  <a:extLst>
                    <a:ext uri="{FF2B5EF4-FFF2-40B4-BE49-F238E27FC236}">
                      <a16:creationId xmlns:a16="http://schemas.microsoft.com/office/drawing/2014/main" id="{7CDA4F3E-BFBE-650B-3B2E-98009D8BEA60}"/>
                    </a:ext>
                  </a:extLst>
                </p:cNvPr>
                <p:cNvCxnSpPr>
                  <a:stCxn id="83" idx="1"/>
                  <a:endCxn id="83" idx="3"/>
                </p:cNvCxnSpPr>
                <p:nvPr/>
              </p:nvCxnSpPr>
              <p:spPr>
                <a:xfrm>
                  <a:off x="2879946" y="2563807"/>
                  <a:ext cx="1628624" cy="0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" name="直接连接符 85">
                  <a:extLst>
                    <a:ext uri="{FF2B5EF4-FFF2-40B4-BE49-F238E27FC236}">
                      <a16:creationId xmlns:a16="http://schemas.microsoft.com/office/drawing/2014/main" id="{20043EEC-3C0C-30CA-4C4E-704894A0C490}"/>
                    </a:ext>
                  </a:extLst>
                </p:cNvPr>
                <p:cNvCxnSpPr>
                  <a:stCxn id="83" idx="0"/>
                  <a:endCxn id="83" idx="2"/>
                </p:cNvCxnSpPr>
                <p:nvPr/>
              </p:nvCxnSpPr>
              <p:spPr>
                <a:xfrm>
                  <a:off x="3694258" y="1749495"/>
                  <a:ext cx="0" cy="1628624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4B5325AF-4BCF-B5AC-DCD5-F466714E16AA}"/>
                </a:ext>
              </a:extLst>
            </p:cNvPr>
            <p:cNvSpPr txBox="1"/>
            <p:nvPr/>
          </p:nvSpPr>
          <p:spPr>
            <a:xfrm>
              <a:off x="4479976" y="1713698"/>
              <a:ext cx="1046972" cy="1493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6000" b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录</a:t>
              </a:r>
              <a:endParaRPr lang="en-US" altLang="zh-CN" sz="60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endParaRPr>
            </a:p>
          </p:txBody>
        </p:sp>
      </p:grp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854C6927-67DD-90E4-4496-A58B007D8E1F}"/>
              </a:ext>
            </a:extLst>
          </p:cNvPr>
          <p:cNvSpPr/>
          <p:nvPr/>
        </p:nvSpPr>
        <p:spPr>
          <a:xfrm>
            <a:off x="0" y="4923848"/>
            <a:ext cx="12192000" cy="19341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34152">
                <a:moveTo>
                  <a:pt x="12192000" y="0"/>
                </a:moveTo>
                <a:lnTo>
                  <a:pt x="12192000" y="1934152"/>
                </a:lnTo>
                <a:lnTo>
                  <a:pt x="0" y="1934152"/>
                </a:lnTo>
                <a:lnTo>
                  <a:pt x="0" y="1528552"/>
                </a:lnTo>
                <a:lnTo>
                  <a:pt x="22318" y="1541097"/>
                </a:lnTo>
                <a:cubicBezTo>
                  <a:pt x="193130" y="1626839"/>
                  <a:pt x="407194" y="1679094"/>
                  <a:pt x="736600" y="1642052"/>
                </a:cubicBezTo>
                <a:cubicBezTo>
                  <a:pt x="1263650" y="1582785"/>
                  <a:pt x="2127250" y="1009169"/>
                  <a:pt x="2908300" y="1007052"/>
                </a:cubicBezTo>
                <a:cubicBezTo>
                  <a:pt x="3689350" y="1004935"/>
                  <a:pt x="3824817" y="1811385"/>
                  <a:pt x="5422901" y="1629352"/>
                </a:cubicBezTo>
                <a:cubicBezTo>
                  <a:pt x="6821223" y="1470073"/>
                  <a:pt x="9092224" y="863516"/>
                  <a:pt x="11472310" y="201049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295EFB49-DBEE-64BA-061E-9B767795B6AB}"/>
              </a:ext>
            </a:extLst>
          </p:cNvPr>
          <p:cNvSpPr/>
          <p:nvPr/>
        </p:nvSpPr>
        <p:spPr>
          <a:xfrm>
            <a:off x="-228600" y="4726754"/>
            <a:ext cx="12623800" cy="24500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  <a:gd name="connsiteX0" fmla="*/ 2272668 w 12395200"/>
              <a:gd name="connsiteY0" fmla="*/ 1238 h 2450048"/>
              <a:gd name="connsiteX1" fmla="*/ 2463800 w 12395200"/>
              <a:gd name="connsiteY1" fmla="*/ 11648 h 2450048"/>
              <a:gd name="connsiteX2" fmla="*/ 5854700 w 12395200"/>
              <a:gd name="connsiteY2" fmla="*/ 1218148 h 2450048"/>
              <a:gd name="connsiteX3" fmla="*/ 8483600 w 12395200"/>
              <a:gd name="connsiteY3" fmla="*/ 786348 h 2450048"/>
              <a:gd name="connsiteX4" fmla="*/ 11447512 w 12395200"/>
              <a:gd name="connsiteY4" fmla="*/ 1033254 h 2450048"/>
              <a:gd name="connsiteX5" fmla="*/ 12192000 w 12395200"/>
              <a:gd name="connsiteY5" fmla="*/ 1132598 h 2450048"/>
              <a:gd name="connsiteX6" fmla="*/ 12395200 w 12395200"/>
              <a:gd name="connsiteY6" fmla="*/ 2450048 h 2450048"/>
              <a:gd name="connsiteX7" fmla="*/ 0 w 12395200"/>
              <a:gd name="connsiteY7" fmla="*/ 2030948 h 2450048"/>
              <a:gd name="connsiteX8" fmla="*/ 0 w 12395200"/>
              <a:gd name="connsiteY8" fmla="*/ 569296 h 2450048"/>
              <a:gd name="connsiteX9" fmla="*/ 11410 w 12395200"/>
              <a:gd name="connsiteY9" fmla="*/ 564234 h 2450048"/>
              <a:gd name="connsiteX10" fmla="*/ 2272668 w 12395200"/>
              <a:gd name="connsiteY10" fmla="*/ 1238 h 2450048"/>
              <a:gd name="connsiteX0" fmla="*/ 2501268 w 12623800"/>
              <a:gd name="connsiteY0" fmla="*/ 1238 h 2450048"/>
              <a:gd name="connsiteX1" fmla="*/ 2692400 w 12623800"/>
              <a:gd name="connsiteY1" fmla="*/ 11648 h 2450048"/>
              <a:gd name="connsiteX2" fmla="*/ 6083300 w 12623800"/>
              <a:gd name="connsiteY2" fmla="*/ 1218148 h 2450048"/>
              <a:gd name="connsiteX3" fmla="*/ 8712200 w 12623800"/>
              <a:gd name="connsiteY3" fmla="*/ 786348 h 2450048"/>
              <a:gd name="connsiteX4" fmla="*/ 11676112 w 12623800"/>
              <a:gd name="connsiteY4" fmla="*/ 1033254 h 2450048"/>
              <a:gd name="connsiteX5" fmla="*/ 12420600 w 12623800"/>
              <a:gd name="connsiteY5" fmla="*/ 1132598 h 2450048"/>
              <a:gd name="connsiteX6" fmla="*/ 12623800 w 12623800"/>
              <a:gd name="connsiteY6" fmla="*/ 2450048 h 2450048"/>
              <a:gd name="connsiteX7" fmla="*/ 0 w 12623800"/>
              <a:gd name="connsiteY7" fmla="*/ 2450048 h 2450048"/>
              <a:gd name="connsiteX8" fmla="*/ 228600 w 12623800"/>
              <a:gd name="connsiteY8" fmla="*/ 569296 h 2450048"/>
              <a:gd name="connsiteX9" fmla="*/ 240010 w 12623800"/>
              <a:gd name="connsiteY9" fmla="*/ 564234 h 2450048"/>
              <a:gd name="connsiteX10" fmla="*/ 2501268 w 12623800"/>
              <a:gd name="connsiteY10" fmla="*/ 1238 h 245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23800" h="2450048">
                <a:moveTo>
                  <a:pt x="2501268" y="1238"/>
                </a:moveTo>
                <a:cubicBezTo>
                  <a:pt x="2564408" y="2925"/>
                  <a:pt x="2628107" y="6357"/>
                  <a:pt x="2692400" y="11648"/>
                </a:cubicBezTo>
                <a:cubicBezTo>
                  <a:pt x="3721100" y="96315"/>
                  <a:pt x="5080000" y="1089031"/>
                  <a:pt x="6083300" y="1218148"/>
                </a:cubicBezTo>
                <a:cubicBezTo>
                  <a:pt x="7086600" y="1347265"/>
                  <a:pt x="7596717" y="792698"/>
                  <a:pt x="8712200" y="786348"/>
                </a:cubicBezTo>
                <a:cubicBezTo>
                  <a:pt x="9548812" y="781586"/>
                  <a:pt x="10587235" y="892909"/>
                  <a:pt x="11676112" y="1033254"/>
                </a:cubicBezTo>
                <a:lnTo>
                  <a:pt x="12420600" y="1132598"/>
                </a:lnTo>
                <a:lnTo>
                  <a:pt x="12623800" y="2450048"/>
                </a:lnTo>
                <a:lnTo>
                  <a:pt x="0" y="2450048"/>
                </a:lnTo>
                <a:lnTo>
                  <a:pt x="228600" y="569296"/>
                </a:lnTo>
                <a:lnTo>
                  <a:pt x="240010" y="564234"/>
                </a:lnTo>
                <a:cubicBezTo>
                  <a:pt x="953939" y="252119"/>
                  <a:pt x="1680443" y="-20696"/>
                  <a:pt x="2501268" y="1238"/>
                </a:cubicBezTo>
                <a:close/>
              </a:path>
            </a:pathLst>
          </a:custGeom>
          <a:noFill/>
          <a:ln w="12700" cap="flat" cmpd="sng" algn="ctr">
            <a:gradFill flip="none" rotWithShape="1">
              <a:gsLst>
                <a:gs pos="56000">
                  <a:srgbClr val="E6EFF8"/>
                </a:gs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72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7BD690D5-BA62-83F3-A186-67D8542F4179}"/>
              </a:ext>
            </a:extLst>
          </p:cNvPr>
          <p:cNvSpPr/>
          <p:nvPr/>
        </p:nvSpPr>
        <p:spPr>
          <a:xfrm>
            <a:off x="-457200" y="4734001"/>
            <a:ext cx="12852400" cy="22389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  <a:gd name="connsiteX0" fmla="*/ 12192000 w 12395200"/>
              <a:gd name="connsiteY0" fmla="*/ 0 h 2238952"/>
              <a:gd name="connsiteX1" fmla="*/ 12395200 w 12395200"/>
              <a:gd name="connsiteY1" fmla="*/ 2238952 h 2238952"/>
              <a:gd name="connsiteX2" fmla="*/ 0 w 12395200"/>
              <a:gd name="connsiteY2" fmla="*/ 1934152 h 2238952"/>
              <a:gd name="connsiteX3" fmla="*/ 0 w 12395200"/>
              <a:gd name="connsiteY3" fmla="*/ 1528552 h 2238952"/>
              <a:gd name="connsiteX4" fmla="*/ 22318 w 12395200"/>
              <a:gd name="connsiteY4" fmla="*/ 1541097 h 2238952"/>
              <a:gd name="connsiteX5" fmla="*/ 736600 w 12395200"/>
              <a:gd name="connsiteY5" fmla="*/ 1642052 h 2238952"/>
              <a:gd name="connsiteX6" fmla="*/ 2908300 w 12395200"/>
              <a:gd name="connsiteY6" fmla="*/ 1007052 h 2238952"/>
              <a:gd name="connsiteX7" fmla="*/ 5422901 w 12395200"/>
              <a:gd name="connsiteY7" fmla="*/ 1629352 h 2238952"/>
              <a:gd name="connsiteX8" fmla="*/ 11472310 w 12395200"/>
              <a:gd name="connsiteY8" fmla="*/ 201049 h 2238952"/>
              <a:gd name="connsiteX9" fmla="*/ 12192000 w 12395200"/>
              <a:gd name="connsiteY9" fmla="*/ 0 h 2238952"/>
              <a:gd name="connsiteX0" fmla="*/ 12649200 w 12852400"/>
              <a:gd name="connsiteY0" fmla="*/ 0 h 2238952"/>
              <a:gd name="connsiteX1" fmla="*/ 12852400 w 12852400"/>
              <a:gd name="connsiteY1" fmla="*/ 2238952 h 2238952"/>
              <a:gd name="connsiteX2" fmla="*/ 0 w 12852400"/>
              <a:gd name="connsiteY2" fmla="*/ 2150052 h 2238952"/>
              <a:gd name="connsiteX3" fmla="*/ 457200 w 12852400"/>
              <a:gd name="connsiteY3" fmla="*/ 1528552 h 2238952"/>
              <a:gd name="connsiteX4" fmla="*/ 479518 w 12852400"/>
              <a:gd name="connsiteY4" fmla="*/ 1541097 h 2238952"/>
              <a:gd name="connsiteX5" fmla="*/ 1193800 w 12852400"/>
              <a:gd name="connsiteY5" fmla="*/ 1642052 h 2238952"/>
              <a:gd name="connsiteX6" fmla="*/ 3365500 w 12852400"/>
              <a:gd name="connsiteY6" fmla="*/ 1007052 h 2238952"/>
              <a:gd name="connsiteX7" fmla="*/ 5880101 w 12852400"/>
              <a:gd name="connsiteY7" fmla="*/ 1629352 h 2238952"/>
              <a:gd name="connsiteX8" fmla="*/ 11929510 w 12852400"/>
              <a:gd name="connsiteY8" fmla="*/ 201049 h 2238952"/>
              <a:gd name="connsiteX9" fmla="*/ 12649200 w 12852400"/>
              <a:gd name="connsiteY9" fmla="*/ 0 h 223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52400" h="2238952">
                <a:moveTo>
                  <a:pt x="12649200" y="0"/>
                </a:moveTo>
                <a:lnTo>
                  <a:pt x="12852400" y="2238952"/>
                </a:lnTo>
                <a:lnTo>
                  <a:pt x="0" y="2150052"/>
                </a:lnTo>
                <a:lnTo>
                  <a:pt x="457200" y="1528552"/>
                </a:lnTo>
                <a:lnTo>
                  <a:pt x="479518" y="1541097"/>
                </a:lnTo>
                <a:cubicBezTo>
                  <a:pt x="650330" y="1626839"/>
                  <a:pt x="864394" y="1679094"/>
                  <a:pt x="1193800" y="1642052"/>
                </a:cubicBezTo>
                <a:cubicBezTo>
                  <a:pt x="1720850" y="1582785"/>
                  <a:pt x="2584450" y="1009169"/>
                  <a:pt x="3365500" y="1007052"/>
                </a:cubicBezTo>
                <a:cubicBezTo>
                  <a:pt x="4146550" y="1004935"/>
                  <a:pt x="4282017" y="1811385"/>
                  <a:pt x="5880101" y="1629352"/>
                </a:cubicBezTo>
                <a:cubicBezTo>
                  <a:pt x="7278423" y="1470073"/>
                  <a:pt x="9549424" y="863516"/>
                  <a:pt x="11929510" y="201049"/>
                </a:cubicBezTo>
                <a:lnTo>
                  <a:pt x="12649200" y="0"/>
                </a:lnTo>
                <a:close/>
              </a:path>
            </a:pathLst>
          </a:custGeom>
          <a:noFill/>
          <a:ln w="25400" cap="flat" cmpd="sng" algn="ctr">
            <a:gradFill flip="none" rotWithShape="1">
              <a:gsLst>
                <a:gs pos="4000">
                  <a:schemeClr val="accent1">
                    <a:lumMod val="5000"/>
                    <a:lumOff val="95000"/>
                    <a:alpha val="0"/>
                  </a:schemeClr>
                </a:gs>
                <a:gs pos="54000">
                  <a:schemeClr val="bg1"/>
                </a:gs>
                <a:gs pos="75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Freeform 44">
            <a:extLst>
              <a:ext uri="{FF2B5EF4-FFF2-40B4-BE49-F238E27FC236}">
                <a16:creationId xmlns:a16="http://schemas.microsoft.com/office/drawing/2014/main" id="{C1CE0D33-07A3-2209-D2A4-B5423752605C}"/>
              </a:ext>
            </a:extLst>
          </p:cNvPr>
          <p:cNvSpPr>
            <a:spLocks noEditPoints="1"/>
          </p:cNvSpPr>
          <p:nvPr/>
        </p:nvSpPr>
        <p:spPr bwMode="auto">
          <a:xfrm rot="1250835">
            <a:off x="4115397" y="5709099"/>
            <a:ext cx="924812" cy="647490"/>
          </a:xfrm>
          <a:custGeom>
            <a:avLst/>
            <a:gdLst>
              <a:gd name="T0" fmla="*/ 478 w 516"/>
              <a:gd name="T1" fmla="*/ 125 h 361"/>
              <a:gd name="T2" fmla="*/ 414 w 516"/>
              <a:gd name="T3" fmla="*/ 126 h 361"/>
              <a:gd name="T4" fmla="*/ 372 w 516"/>
              <a:gd name="T5" fmla="*/ 113 h 361"/>
              <a:gd name="T6" fmla="*/ 374 w 516"/>
              <a:gd name="T7" fmla="*/ 102 h 361"/>
              <a:gd name="T8" fmla="*/ 313 w 516"/>
              <a:gd name="T9" fmla="*/ 46 h 361"/>
              <a:gd name="T10" fmla="*/ 363 w 516"/>
              <a:gd name="T11" fmla="*/ 112 h 361"/>
              <a:gd name="T12" fmla="*/ 329 w 516"/>
              <a:gd name="T13" fmla="*/ 120 h 361"/>
              <a:gd name="T14" fmla="*/ 404 w 516"/>
              <a:gd name="T15" fmla="*/ 179 h 361"/>
              <a:gd name="T16" fmla="*/ 385 w 516"/>
              <a:gd name="T17" fmla="*/ 267 h 361"/>
              <a:gd name="T18" fmla="*/ 396 w 516"/>
              <a:gd name="T19" fmla="*/ 239 h 361"/>
              <a:gd name="T20" fmla="*/ 333 w 516"/>
              <a:gd name="T21" fmla="*/ 136 h 361"/>
              <a:gd name="T22" fmla="*/ 321 w 516"/>
              <a:gd name="T23" fmla="*/ 127 h 361"/>
              <a:gd name="T24" fmla="*/ 265 w 516"/>
              <a:gd name="T25" fmla="*/ 153 h 361"/>
              <a:gd name="T26" fmla="*/ 256 w 516"/>
              <a:gd name="T27" fmla="*/ 140 h 361"/>
              <a:gd name="T28" fmla="*/ 239 w 516"/>
              <a:gd name="T29" fmla="*/ 147 h 361"/>
              <a:gd name="T30" fmla="*/ 232 w 516"/>
              <a:gd name="T31" fmla="*/ 162 h 361"/>
              <a:gd name="T32" fmla="*/ 165 w 516"/>
              <a:gd name="T33" fmla="*/ 157 h 361"/>
              <a:gd name="T34" fmla="*/ 176 w 516"/>
              <a:gd name="T35" fmla="*/ 78 h 361"/>
              <a:gd name="T36" fmla="*/ 217 w 516"/>
              <a:gd name="T37" fmla="*/ 91 h 361"/>
              <a:gd name="T38" fmla="*/ 216 w 516"/>
              <a:gd name="T39" fmla="*/ 69 h 361"/>
              <a:gd name="T40" fmla="*/ 214 w 516"/>
              <a:gd name="T41" fmla="*/ 48 h 361"/>
              <a:gd name="T42" fmla="*/ 164 w 516"/>
              <a:gd name="T43" fmla="*/ 65 h 361"/>
              <a:gd name="T44" fmla="*/ 73 w 516"/>
              <a:gd name="T45" fmla="*/ 105 h 361"/>
              <a:gd name="T46" fmla="*/ 14 w 516"/>
              <a:gd name="T47" fmla="*/ 109 h 361"/>
              <a:gd name="T48" fmla="*/ 23 w 516"/>
              <a:gd name="T49" fmla="*/ 132 h 361"/>
              <a:gd name="T50" fmla="*/ 58 w 516"/>
              <a:gd name="T51" fmla="*/ 117 h 361"/>
              <a:gd name="T52" fmla="*/ 71 w 516"/>
              <a:gd name="T53" fmla="*/ 117 h 361"/>
              <a:gd name="T54" fmla="*/ 111 w 516"/>
              <a:gd name="T55" fmla="*/ 185 h 361"/>
              <a:gd name="T56" fmla="*/ 48 w 516"/>
              <a:gd name="T57" fmla="*/ 157 h 361"/>
              <a:gd name="T58" fmla="*/ 31 w 516"/>
              <a:gd name="T59" fmla="*/ 179 h 361"/>
              <a:gd name="T60" fmla="*/ 29 w 516"/>
              <a:gd name="T61" fmla="*/ 197 h 361"/>
              <a:gd name="T62" fmla="*/ 109 w 516"/>
              <a:gd name="T63" fmla="*/ 193 h 361"/>
              <a:gd name="T64" fmla="*/ 146 w 516"/>
              <a:gd name="T65" fmla="*/ 287 h 361"/>
              <a:gd name="T66" fmla="*/ 123 w 516"/>
              <a:gd name="T67" fmla="*/ 351 h 361"/>
              <a:gd name="T68" fmla="*/ 154 w 516"/>
              <a:gd name="T69" fmla="*/ 285 h 361"/>
              <a:gd name="T70" fmla="*/ 204 w 516"/>
              <a:gd name="T71" fmla="*/ 356 h 361"/>
              <a:gd name="T72" fmla="*/ 227 w 516"/>
              <a:gd name="T73" fmla="*/ 329 h 361"/>
              <a:gd name="T74" fmla="*/ 227 w 516"/>
              <a:gd name="T75" fmla="*/ 256 h 361"/>
              <a:gd name="T76" fmla="*/ 243 w 516"/>
              <a:gd name="T77" fmla="*/ 171 h 361"/>
              <a:gd name="T78" fmla="*/ 270 w 516"/>
              <a:gd name="T79" fmla="*/ 164 h 361"/>
              <a:gd name="T80" fmla="*/ 324 w 516"/>
              <a:gd name="T81" fmla="*/ 142 h 361"/>
              <a:gd name="T82" fmla="*/ 354 w 516"/>
              <a:gd name="T83" fmla="*/ 299 h 361"/>
              <a:gd name="T84" fmla="*/ 349 w 516"/>
              <a:gd name="T85" fmla="*/ 317 h 361"/>
              <a:gd name="T86" fmla="*/ 349 w 516"/>
              <a:gd name="T87" fmla="*/ 334 h 361"/>
              <a:gd name="T88" fmla="*/ 361 w 516"/>
              <a:gd name="T89" fmla="*/ 300 h 361"/>
              <a:gd name="T90" fmla="*/ 393 w 516"/>
              <a:gd name="T91" fmla="*/ 293 h 361"/>
              <a:gd name="T92" fmla="*/ 398 w 516"/>
              <a:gd name="T93" fmla="*/ 332 h 361"/>
              <a:gd name="T94" fmla="*/ 400 w 516"/>
              <a:gd name="T95" fmla="*/ 316 h 361"/>
              <a:gd name="T96" fmla="*/ 399 w 516"/>
              <a:gd name="T97" fmla="*/ 292 h 361"/>
              <a:gd name="T98" fmla="*/ 415 w 516"/>
              <a:gd name="T99" fmla="*/ 131 h 361"/>
              <a:gd name="T100" fmla="*/ 492 w 516"/>
              <a:gd name="T101" fmla="*/ 150 h 361"/>
              <a:gd name="T102" fmla="*/ 500 w 516"/>
              <a:gd name="T103" fmla="*/ 126 h 361"/>
              <a:gd name="T104" fmla="*/ 499 w 516"/>
              <a:gd name="T105" fmla="*/ 125 h 361"/>
              <a:gd name="T106" fmla="*/ 503 w 516"/>
              <a:gd name="T107" fmla="*/ 108 h 361"/>
              <a:gd name="T108" fmla="*/ 356 w 516"/>
              <a:gd name="T109" fmla="*/ 24 h 361"/>
              <a:gd name="T110" fmla="*/ 354 w 516"/>
              <a:gd name="T111" fmla="*/ 89 h 361"/>
              <a:gd name="T112" fmla="*/ 137 w 516"/>
              <a:gd name="T113" fmla="*/ 71 h 361"/>
              <a:gd name="T114" fmla="*/ 85 w 516"/>
              <a:gd name="T115" fmla="*/ 120 h 361"/>
              <a:gd name="T116" fmla="*/ 120 w 516"/>
              <a:gd name="T117" fmla="*/ 179 h 361"/>
              <a:gd name="T118" fmla="*/ 156 w 516"/>
              <a:gd name="T119" fmla="*/ 166 h 361"/>
              <a:gd name="T120" fmla="*/ 373 w 516"/>
              <a:gd name="T121" fmla="*/ 263 h 361"/>
              <a:gd name="T122" fmla="*/ 339 w 516"/>
              <a:gd name="T123" fmla="*/ 238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6" h="361">
                <a:moveTo>
                  <a:pt x="503" y="108"/>
                </a:moveTo>
                <a:cubicBezTo>
                  <a:pt x="495" y="112"/>
                  <a:pt x="488" y="116"/>
                  <a:pt x="481" y="121"/>
                </a:cubicBezTo>
                <a:cubicBezTo>
                  <a:pt x="479" y="122"/>
                  <a:pt x="478" y="123"/>
                  <a:pt x="478" y="125"/>
                </a:cubicBezTo>
                <a:cubicBezTo>
                  <a:pt x="477" y="125"/>
                  <a:pt x="477" y="125"/>
                  <a:pt x="476" y="125"/>
                </a:cubicBezTo>
                <a:cubicBezTo>
                  <a:pt x="456" y="127"/>
                  <a:pt x="437" y="128"/>
                  <a:pt x="416" y="125"/>
                </a:cubicBezTo>
                <a:cubicBezTo>
                  <a:pt x="416" y="125"/>
                  <a:pt x="415" y="125"/>
                  <a:pt x="414" y="126"/>
                </a:cubicBezTo>
                <a:cubicBezTo>
                  <a:pt x="414" y="124"/>
                  <a:pt x="414" y="122"/>
                  <a:pt x="414" y="121"/>
                </a:cubicBezTo>
                <a:cubicBezTo>
                  <a:pt x="414" y="118"/>
                  <a:pt x="413" y="116"/>
                  <a:pt x="410" y="115"/>
                </a:cubicBezTo>
                <a:cubicBezTo>
                  <a:pt x="397" y="113"/>
                  <a:pt x="385" y="113"/>
                  <a:pt x="372" y="113"/>
                </a:cubicBezTo>
                <a:cubicBezTo>
                  <a:pt x="372" y="111"/>
                  <a:pt x="372" y="110"/>
                  <a:pt x="373" y="109"/>
                </a:cubicBezTo>
                <a:cubicBezTo>
                  <a:pt x="373" y="108"/>
                  <a:pt x="373" y="108"/>
                  <a:pt x="373" y="108"/>
                </a:cubicBezTo>
                <a:cubicBezTo>
                  <a:pt x="374" y="106"/>
                  <a:pt x="374" y="104"/>
                  <a:pt x="374" y="102"/>
                </a:cubicBezTo>
                <a:cubicBezTo>
                  <a:pt x="396" y="96"/>
                  <a:pt x="413" y="77"/>
                  <a:pt x="409" y="51"/>
                </a:cubicBezTo>
                <a:cubicBezTo>
                  <a:pt x="406" y="28"/>
                  <a:pt x="378" y="0"/>
                  <a:pt x="354" y="11"/>
                </a:cubicBezTo>
                <a:cubicBezTo>
                  <a:pt x="336" y="12"/>
                  <a:pt x="319" y="28"/>
                  <a:pt x="313" y="46"/>
                </a:cubicBezTo>
                <a:cubicBezTo>
                  <a:pt x="304" y="75"/>
                  <a:pt x="323" y="101"/>
                  <a:pt x="351" y="104"/>
                </a:cubicBezTo>
                <a:cubicBezTo>
                  <a:pt x="356" y="104"/>
                  <a:pt x="360" y="104"/>
                  <a:pt x="364" y="104"/>
                </a:cubicBezTo>
                <a:cubicBezTo>
                  <a:pt x="364" y="107"/>
                  <a:pt x="363" y="109"/>
                  <a:pt x="363" y="112"/>
                </a:cubicBezTo>
                <a:cubicBezTo>
                  <a:pt x="363" y="112"/>
                  <a:pt x="363" y="113"/>
                  <a:pt x="364" y="113"/>
                </a:cubicBezTo>
                <a:cubicBezTo>
                  <a:pt x="353" y="113"/>
                  <a:pt x="341" y="113"/>
                  <a:pt x="330" y="112"/>
                </a:cubicBezTo>
                <a:cubicBezTo>
                  <a:pt x="326" y="112"/>
                  <a:pt x="325" y="119"/>
                  <a:pt x="329" y="120"/>
                </a:cubicBezTo>
                <a:cubicBezTo>
                  <a:pt x="344" y="123"/>
                  <a:pt x="359" y="124"/>
                  <a:pt x="374" y="124"/>
                </a:cubicBezTo>
                <a:cubicBezTo>
                  <a:pt x="391" y="124"/>
                  <a:pt x="403" y="125"/>
                  <a:pt x="404" y="144"/>
                </a:cubicBezTo>
                <a:cubicBezTo>
                  <a:pt x="405" y="156"/>
                  <a:pt x="404" y="167"/>
                  <a:pt x="404" y="179"/>
                </a:cubicBezTo>
                <a:cubicBezTo>
                  <a:pt x="404" y="202"/>
                  <a:pt x="404" y="226"/>
                  <a:pt x="404" y="249"/>
                </a:cubicBezTo>
                <a:cubicBezTo>
                  <a:pt x="405" y="275"/>
                  <a:pt x="410" y="279"/>
                  <a:pt x="385" y="282"/>
                </a:cubicBezTo>
                <a:cubicBezTo>
                  <a:pt x="385" y="277"/>
                  <a:pt x="385" y="272"/>
                  <a:pt x="385" y="267"/>
                </a:cubicBezTo>
                <a:cubicBezTo>
                  <a:pt x="385" y="258"/>
                  <a:pt x="386" y="247"/>
                  <a:pt x="383" y="239"/>
                </a:cubicBezTo>
                <a:cubicBezTo>
                  <a:pt x="383" y="239"/>
                  <a:pt x="383" y="239"/>
                  <a:pt x="383" y="239"/>
                </a:cubicBezTo>
                <a:cubicBezTo>
                  <a:pt x="388" y="239"/>
                  <a:pt x="392" y="239"/>
                  <a:pt x="396" y="239"/>
                </a:cubicBezTo>
                <a:cubicBezTo>
                  <a:pt x="404" y="239"/>
                  <a:pt x="404" y="227"/>
                  <a:pt x="396" y="227"/>
                </a:cubicBezTo>
                <a:cubicBezTo>
                  <a:pt x="377" y="226"/>
                  <a:pt x="358" y="228"/>
                  <a:pt x="339" y="232"/>
                </a:cubicBezTo>
                <a:cubicBezTo>
                  <a:pt x="339" y="199"/>
                  <a:pt x="341" y="167"/>
                  <a:pt x="333" y="136"/>
                </a:cubicBezTo>
                <a:cubicBezTo>
                  <a:pt x="335" y="133"/>
                  <a:pt x="334" y="128"/>
                  <a:pt x="331" y="127"/>
                </a:cubicBezTo>
                <a:cubicBezTo>
                  <a:pt x="330" y="126"/>
                  <a:pt x="330" y="125"/>
                  <a:pt x="330" y="125"/>
                </a:cubicBezTo>
                <a:cubicBezTo>
                  <a:pt x="328" y="119"/>
                  <a:pt x="320" y="121"/>
                  <a:pt x="321" y="127"/>
                </a:cubicBezTo>
                <a:cubicBezTo>
                  <a:pt x="321" y="127"/>
                  <a:pt x="321" y="128"/>
                  <a:pt x="321" y="128"/>
                </a:cubicBezTo>
                <a:cubicBezTo>
                  <a:pt x="313" y="130"/>
                  <a:pt x="304" y="135"/>
                  <a:pt x="296" y="139"/>
                </a:cubicBezTo>
                <a:cubicBezTo>
                  <a:pt x="285" y="144"/>
                  <a:pt x="275" y="148"/>
                  <a:pt x="265" y="153"/>
                </a:cubicBezTo>
                <a:cubicBezTo>
                  <a:pt x="264" y="152"/>
                  <a:pt x="262" y="151"/>
                  <a:pt x="260" y="151"/>
                </a:cubicBezTo>
                <a:cubicBezTo>
                  <a:pt x="259" y="151"/>
                  <a:pt x="258" y="151"/>
                  <a:pt x="257" y="151"/>
                </a:cubicBezTo>
                <a:cubicBezTo>
                  <a:pt x="257" y="147"/>
                  <a:pt x="256" y="144"/>
                  <a:pt x="256" y="140"/>
                </a:cubicBezTo>
                <a:cubicBezTo>
                  <a:pt x="256" y="132"/>
                  <a:pt x="244" y="132"/>
                  <a:pt x="244" y="140"/>
                </a:cubicBezTo>
                <a:cubicBezTo>
                  <a:pt x="244" y="143"/>
                  <a:pt x="242" y="146"/>
                  <a:pt x="241" y="148"/>
                </a:cubicBezTo>
                <a:cubicBezTo>
                  <a:pt x="240" y="148"/>
                  <a:pt x="239" y="147"/>
                  <a:pt x="239" y="147"/>
                </a:cubicBezTo>
                <a:cubicBezTo>
                  <a:pt x="235" y="147"/>
                  <a:pt x="234" y="152"/>
                  <a:pt x="237" y="153"/>
                </a:cubicBezTo>
                <a:cubicBezTo>
                  <a:pt x="237" y="154"/>
                  <a:pt x="237" y="155"/>
                  <a:pt x="237" y="156"/>
                </a:cubicBezTo>
                <a:cubicBezTo>
                  <a:pt x="234" y="157"/>
                  <a:pt x="232" y="160"/>
                  <a:pt x="232" y="162"/>
                </a:cubicBezTo>
                <a:cubicBezTo>
                  <a:pt x="223" y="163"/>
                  <a:pt x="215" y="164"/>
                  <a:pt x="206" y="165"/>
                </a:cubicBezTo>
                <a:cubicBezTo>
                  <a:pt x="195" y="166"/>
                  <a:pt x="183" y="167"/>
                  <a:pt x="172" y="167"/>
                </a:cubicBezTo>
                <a:cubicBezTo>
                  <a:pt x="170" y="164"/>
                  <a:pt x="167" y="160"/>
                  <a:pt x="165" y="157"/>
                </a:cubicBezTo>
                <a:cubicBezTo>
                  <a:pt x="165" y="157"/>
                  <a:pt x="165" y="157"/>
                  <a:pt x="165" y="156"/>
                </a:cubicBezTo>
                <a:cubicBezTo>
                  <a:pt x="181" y="134"/>
                  <a:pt x="186" y="100"/>
                  <a:pt x="175" y="78"/>
                </a:cubicBezTo>
                <a:cubicBezTo>
                  <a:pt x="175" y="78"/>
                  <a:pt x="175" y="78"/>
                  <a:pt x="176" y="78"/>
                </a:cubicBezTo>
                <a:cubicBezTo>
                  <a:pt x="176" y="79"/>
                  <a:pt x="177" y="79"/>
                  <a:pt x="178" y="79"/>
                </a:cubicBezTo>
                <a:cubicBezTo>
                  <a:pt x="185" y="80"/>
                  <a:pt x="192" y="81"/>
                  <a:pt x="199" y="83"/>
                </a:cubicBezTo>
                <a:cubicBezTo>
                  <a:pt x="205" y="85"/>
                  <a:pt x="211" y="88"/>
                  <a:pt x="217" y="91"/>
                </a:cubicBezTo>
                <a:cubicBezTo>
                  <a:pt x="223" y="93"/>
                  <a:pt x="227" y="84"/>
                  <a:pt x="223" y="80"/>
                </a:cubicBezTo>
                <a:cubicBezTo>
                  <a:pt x="219" y="76"/>
                  <a:pt x="214" y="73"/>
                  <a:pt x="209" y="71"/>
                </a:cubicBezTo>
                <a:cubicBezTo>
                  <a:pt x="211" y="70"/>
                  <a:pt x="213" y="70"/>
                  <a:pt x="216" y="69"/>
                </a:cubicBezTo>
                <a:cubicBezTo>
                  <a:pt x="223" y="67"/>
                  <a:pt x="221" y="55"/>
                  <a:pt x="214" y="56"/>
                </a:cubicBezTo>
                <a:cubicBezTo>
                  <a:pt x="210" y="56"/>
                  <a:pt x="206" y="56"/>
                  <a:pt x="202" y="57"/>
                </a:cubicBezTo>
                <a:cubicBezTo>
                  <a:pt x="206" y="54"/>
                  <a:pt x="210" y="51"/>
                  <a:pt x="214" y="48"/>
                </a:cubicBezTo>
                <a:cubicBezTo>
                  <a:pt x="220" y="44"/>
                  <a:pt x="217" y="35"/>
                  <a:pt x="210" y="37"/>
                </a:cubicBezTo>
                <a:cubicBezTo>
                  <a:pt x="192" y="40"/>
                  <a:pt x="173" y="48"/>
                  <a:pt x="164" y="65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57" y="61"/>
                  <a:pt x="149" y="58"/>
                  <a:pt x="138" y="59"/>
                </a:cubicBezTo>
                <a:cubicBezTo>
                  <a:pt x="136" y="59"/>
                  <a:pt x="135" y="60"/>
                  <a:pt x="134" y="61"/>
                </a:cubicBezTo>
                <a:cubicBezTo>
                  <a:pt x="105" y="51"/>
                  <a:pt x="79" y="77"/>
                  <a:pt x="73" y="105"/>
                </a:cubicBezTo>
                <a:cubicBezTo>
                  <a:pt x="56" y="86"/>
                  <a:pt x="27" y="80"/>
                  <a:pt x="6" y="95"/>
                </a:cubicBezTo>
                <a:cubicBezTo>
                  <a:pt x="0" y="99"/>
                  <a:pt x="2" y="109"/>
                  <a:pt x="9" y="109"/>
                </a:cubicBezTo>
                <a:cubicBezTo>
                  <a:pt x="11" y="109"/>
                  <a:pt x="12" y="109"/>
                  <a:pt x="14" y="109"/>
                </a:cubicBezTo>
                <a:cubicBezTo>
                  <a:pt x="9" y="111"/>
                  <a:pt x="11" y="119"/>
                  <a:pt x="17" y="119"/>
                </a:cubicBezTo>
                <a:cubicBezTo>
                  <a:pt x="23" y="119"/>
                  <a:pt x="29" y="119"/>
                  <a:pt x="35" y="118"/>
                </a:cubicBezTo>
                <a:cubicBezTo>
                  <a:pt x="31" y="122"/>
                  <a:pt x="27" y="127"/>
                  <a:pt x="23" y="132"/>
                </a:cubicBezTo>
                <a:cubicBezTo>
                  <a:pt x="19" y="139"/>
                  <a:pt x="28" y="145"/>
                  <a:pt x="33" y="140"/>
                </a:cubicBezTo>
                <a:cubicBezTo>
                  <a:pt x="41" y="133"/>
                  <a:pt x="51" y="128"/>
                  <a:pt x="57" y="118"/>
                </a:cubicBezTo>
                <a:cubicBezTo>
                  <a:pt x="57" y="118"/>
                  <a:pt x="58" y="118"/>
                  <a:pt x="58" y="117"/>
                </a:cubicBezTo>
                <a:cubicBezTo>
                  <a:pt x="60" y="116"/>
                  <a:pt x="62" y="115"/>
                  <a:pt x="64" y="114"/>
                </a:cubicBezTo>
                <a:cubicBezTo>
                  <a:pt x="65" y="115"/>
                  <a:pt x="65" y="115"/>
                  <a:pt x="66" y="116"/>
                </a:cubicBezTo>
                <a:cubicBezTo>
                  <a:pt x="67" y="117"/>
                  <a:pt x="69" y="118"/>
                  <a:pt x="71" y="117"/>
                </a:cubicBezTo>
                <a:cubicBezTo>
                  <a:pt x="71" y="144"/>
                  <a:pt x="89" y="170"/>
                  <a:pt x="115" y="176"/>
                </a:cubicBezTo>
                <a:cubicBezTo>
                  <a:pt x="114" y="177"/>
                  <a:pt x="113" y="177"/>
                  <a:pt x="113" y="178"/>
                </a:cubicBezTo>
                <a:cubicBezTo>
                  <a:pt x="112" y="181"/>
                  <a:pt x="112" y="183"/>
                  <a:pt x="111" y="185"/>
                </a:cubicBezTo>
                <a:cubicBezTo>
                  <a:pt x="111" y="185"/>
                  <a:pt x="111" y="185"/>
                  <a:pt x="110" y="185"/>
                </a:cubicBezTo>
                <a:cubicBezTo>
                  <a:pt x="92" y="181"/>
                  <a:pt x="73" y="176"/>
                  <a:pt x="56" y="180"/>
                </a:cubicBezTo>
                <a:cubicBezTo>
                  <a:pt x="55" y="172"/>
                  <a:pt x="53" y="164"/>
                  <a:pt x="48" y="157"/>
                </a:cubicBezTo>
                <a:cubicBezTo>
                  <a:pt x="44" y="152"/>
                  <a:pt x="36" y="157"/>
                  <a:pt x="39" y="162"/>
                </a:cubicBezTo>
                <a:cubicBezTo>
                  <a:pt x="42" y="167"/>
                  <a:pt x="44" y="172"/>
                  <a:pt x="45" y="177"/>
                </a:cubicBezTo>
                <a:cubicBezTo>
                  <a:pt x="40" y="178"/>
                  <a:pt x="36" y="179"/>
                  <a:pt x="31" y="179"/>
                </a:cubicBezTo>
                <a:cubicBezTo>
                  <a:pt x="25" y="179"/>
                  <a:pt x="24" y="190"/>
                  <a:pt x="31" y="189"/>
                </a:cubicBezTo>
                <a:cubicBezTo>
                  <a:pt x="33" y="189"/>
                  <a:pt x="35" y="189"/>
                  <a:pt x="37" y="189"/>
                </a:cubicBezTo>
                <a:cubicBezTo>
                  <a:pt x="34" y="191"/>
                  <a:pt x="32" y="194"/>
                  <a:pt x="29" y="197"/>
                </a:cubicBezTo>
                <a:cubicBezTo>
                  <a:pt x="24" y="203"/>
                  <a:pt x="32" y="211"/>
                  <a:pt x="38" y="206"/>
                </a:cubicBezTo>
                <a:cubicBezTo>
                  <a:pt x="60" y="187"/>
                  <a:pt x="83" y="193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3" y="223"/>
                  <a:pt x="102" y="254"/>
                  <a:pt x="98" y="284"/>
                </a:cubicBezTo>
                <a:cubicBezTo>
                  <a:pt x="97" y="289"/>
                  <a:pt x="99" y="293"/>
                  <a:pt x="104" y="293"/>
                </a:cubicBezTo>
                <a:cubicBezTo>
                  <a:pt x="118" y="293"/>
                  <a:pt x="132" y="290"/>
                  <a:pt x="146" y="287"/>
                </a:cubicBezTo>
                <a:cubicBezTo>
                  <a:pt x="143" y="304"/>
                  <a:pt x="140" y="319"/>
                  <a:pt x="135" y="335"/>
                </a:cubicBezTo>
                <a:cubicBezTo>
                  <a:pt x="126" y="334"/>
                  <a:pt x="114" y="333"/>
                  <a:pt x="117" y="345"/>
                </a:cubicBezTo>
                <a:cubicBezTo>
                  <a:pt x="118" y="348"/>
                  <a:pt x="120" y="350"/>
                  <a:pt x="123" y="351"/>
                </a:cubicBezTo>
                <a:cubicBezTo>
                  <a:pt x="129" y="353"/>
                  <a:pt x="135" y="353"/>
                  <a:pt x="141" y="353"/>
                </a:cubicBezTo>
                <a:cubicBezTo>
                  <a:pt x="146" y="353"/>
                  <a:pt x="149" y="349"/>
                  <a:pt x="149" y="345"/>
                </a:cubicBezTo>
                <a:cubicBezTo>
                  <a:pt x="151" y="325"/>
                  <a:pt x="153" y="305"/>
                  <a:pt x="154" y="285"/>
                </a:cubicBezTo>
                <a:cubicBezTo>
                  <a:pt x="159" y="283"/>
                  <a:pt x="164" y="282"/>
                  <a:pt x="170" y="280"/>
                </a:cubicBezTo>
                <a:cubicBezTo>
                  <a:pt x="170" y="280"/>
                  <a:pt x="170" y="280"/>
                  <a:pt x="170" y="280"/>
                </a:cubicBezTo>
                <a:cubicBezTo>
                  <a:pt x="180" y="306"/>
                  <a:pt x="193" y="331"/>
                  <a:pt x="204" y="356"/>
                </a:cubicBezTo>
                <a:cubicBezTo>
                  <a:pt x="207" y="361"/>
                  <a:pt x="213" y="361"/>
                  <a:pt x="217" y="358"/>
                </a:cubicBezTo>
                <a:cubicBezTo>
                  <a:pt x="224" y="352"/>
                  <a:pt x="232" y="347"/>
                  <a:pt x="239" y="341"/>
                </a:cubicBezTo>
                <a:cubicBezTo>
                  <a:pt x="248" y="334"/>
                  <a:pt x="235" y="320"/>
                  <a:pt x="227" y="329"/>
                </a:cubicBezTo>
                <a:cubicBezTo>
                  <a:pt x="223" y="333"/>
                  <a:pt x="218" y="336"/>
                  <a:pt x="214" y="339"/>
                </a:cubicBezTo>
                <a:cubicBezTo>
                  <a:pt x="204" y="318"/>
                  <a:pt x="195" y="294"/>
                  <a:pt x="180" y="277"/>
                </a:cubicBezTo>
                <a:cubicBezTo>
                  <a:pt x="196" y="270"/>
                  <a:pt x="212" y="263"/>
                  <a:pt x="227" y="256"/>
                </a:cubicBezTo>
                <a:cubicBezTo>
                  <a:pt x="230" y="254"/>
                  <a:pt x="232" y="249"/>
                  <a:pt x="230" y="246"/>
                </a:cubicBezTo>
                <a:cubicBezTo>
                  <a:pt x="214" y="222"/>
                  <a:pt x="195" y="201"/>
                  <a:pt x="179" y="177"/>
                </a:cubicBezTo>
                <a:cubicBezTo>
                  <a:pt x="200" y="179"/>
                  <a:pt x="225" y="181"/>
                  <a:pt x="243" y="171"/>
                </a:cubicBezTo>
                <a:cubicBezTo>
                  <a:pt x="244" y="170"/>
                  <a:pt x="244" y="169"/>
                  <a:pt x="244" y="168"/>
                </a:cubicBezTo>
                <a:cubicBezTo>
                  <a:pt x="249" y="168"/>
                  <a:pt x="253" y="168"/>
                  <a:pt x="256" y="168"/>
                </a:cubicBezTo>
                <a:cubicBezTo>
                  <a:pt x="261" y="168"/>
                  <a:pt x="267" y="167"/>
                  <a:pt x="270" y="164"/>
                </a:cubicBezTo>
                <a:cubicBezTo>
                  <a:pt x="272" y="163"/>
                  <a:pt x="273" y="161"/>
                  <a:pt x="273" y="160"/>
                </a:cubicBezTo>
                <a:cubicBezTo>
                  <a:pt x="281" y="158"/>
                  <a:pt x="288" y="155"/>
                  <a:pt x="296" y="153"/>
                </a:cubicBezTo>
                <a:cubicBezTo>
                  <a:pt x="305" y="150"/>
                  <a:pt x="315" y="147"/>
                  <a:pt x="324" y="142"/>
                </a:cubicBezTo>
                <a:cubicBezTo>
                  <a:pt x="332" y="192"/>
                  <a:pt x="323" y="243"/>
                  <a:pt x="332" y="293"/>
                </a:cubicBezTo>
                <a:cubicBezTo>
                  <a:pt x="333" y="297"/>
                  <a:pt x="338" y="298"/>
                  <a:pt x="341" y="296"/>
                </a:cubicBezTo>
                <a:cubicBezTo>
                  <a:pt x="345" y="297"/>
                  <a:pt x="350" y="298"/>
                  <a:pt x="354" y="299"/>
                </a:cubicBezTo>
                <a:cubicBezTo>
                  <a:pt x="354" y="299"/>
                  <a:pt x="354" y="300"/>
                  <a:pt x="355" y="300"/>
                </a:cubicBezTo>
                <a:cubicBezTo>
                  <a:pt x="358" y="305"/>
                  <a:pt x="358" y="311"/>
                  <a:pt x="358" y="317"/>
                </a:cubicBezTo>
                <a:cubicBezTo>
                  <a:pt x="355" y="317"/>
                  <a:pt x="352" y="317"/>
                  <a:pt x="349" y="317"/>
                </a:cubicBezTo>
                <a:cubicBezTo>
                  <a:pt x="344" y="316"/>
                  <a:pt x="340" y="316"/>
                  <a:pt x="335" y="319"/>
                </a:cubicBezTo>
                <a:cubicBezTo>
                  <a:pt x="332" y="322"/>
                  <a:pt x="332" y="328"/>
                  <a:pt x="335" y="331"/>
                </a:cubicBezTo>
                <a:cubicBezTo>
                  <a:pt x="340" y="334"/>
                  <a:pt x="344" y="334"/>
                  <a:pt x="349" y="334"/>
                </a:cubicBezTo>
                <a:cubicBezTo>
                  <a:pt x="354" y="333"/>
                  <a:pt x="359" y="333"/>
                  <a:pt x="364" y="333"/>
                </a:cubicBezTo>
                <a:cubicBezTo>
                  <a:pt x="371" y="331"/>
                  <a:pt x="371" y="322"/>
                  <a:pt x="366" y="319"/>
                </a:cubicBezTo>
                <a:cubicBezTo>
                  <a:pt x="365" y="312"/>
                  <a:pt x="364" y="306"/>
                  <a:pt x="361" y="300"/>
                </a:cubicBezTo>
                <a:cubicBezTo>
                  <a:pt x="367" y="300"/>
                  <a:pt x="373" y="300"/>
                  <a:pt x="379" y="299"/>
                </a:cubicBezTo>
                <a:cubicBezTo>
                  <a:pt x="382" y="299"/>
                  <a:pt x="384" y="297"/>
                  <a:pt x="384" y="294"/>
                </a:cubicBezTo>
                <a:cubicBezTo>
                  <a:pt x="387" y="294"/>
                  <a:pt x="390" y="294"/>
                  <a:pt x="393" y="293"/>
                </a:cubicBezTo>
                <a:cubicBezTo>
                  <a:pt x="390" y="302"/>
                  <a:pt x="392" y="312"/>
                  <a:pt x="391" y="321"/>
                </a:cubicBezTo>
                <a:cubicBezTo>
                  <a:pt x="390" y="321"/>
                  <a:pt x="390" y="322"/>
                  <a:pt x="390" y="323"/>
                </a:cubicBezTo>
                <a:cubicBezTo>
                  <a:pt x="388" y="328"/>
                  <a:pt x="393" y="333"/>
                  <a:pt x="398" y="332"/>
                </a:cubicBezTo>
                <a:cubicBezTo>
                  <a:pt x="404" y="330"/>
                  <a:pt x="413" y="330"/>
                  <a:pt x="418" y="325"/>
                </a:cubicBezTo>
                <a:cubicBezTo>
                  <a:pt x="421" y="320"/>
                  <a:pt x="419" y="314"/>
                  <a:pt x="413" y="314"/>
                </a:cubicBezTo>
                <a:cubicBezTo>
                  <a:pt x="409" y="313"/>
                  <a:pt x="405" y="315"/>
                  <a:pt x="400" y="316"/>
                </a:cubicBezTo>
                <a:cubicBezTo>
                  <a:pt x="400" y="314"/>
                  <a:pt x="400" y="312"/>
                  <a:pt x="400" y="310"/>
                </a:cubicBezTo>
                <a:cubicBezTo>
                  <a:pt x="399" y="305"/>
                  <a:pt x="398" y="300"/>
                  <a:pt x="399" y="294"/>
                </a:cubicBezTo>
                <a:cubicBezTo>
                  <a:pt x="400" y="293"/>
                  <a:pt x="400" y="293"/>
                  <a:pt x="399" y="292"/>
                </a:cubicBezTo>
                <a:cubicBezTo>
                  <a:pt x="404" y="291"/>
                  <a:pt x="408" y="290"/>
                  <a:pt x="413" y="290"/>
                </a:cubicBezTo>
                <a:cubicBezTo>
                  <a:pt x="416" y="289"/>
                  <a:pt x="419" y="287"/>
                  <a:pt x="419" y="284"/>
                </a:cubicBezTo>
                <a:cubicBezTo>
                  <a:pt x="413" y="233"/>
                  <a:pt x="417" y="182"/>
                  <a:pt x="415" y="131"/>
                </a:cubicBezTo>
                <a:cubicBezTo>
                  <a:pt x="415" y="131"/>
                  <a:pt x="415" y="131"/>
                  <a:pt x="415" y="131"/>
                </a:cubicBezTo>
                <a:cubicBezTo>
                  <a:pt x="427" y="135"/>
                  <a:pt x="439" y="135"/>
                  <a:pt x="452" y="136"/>
                </a:cubicBezTo>
                <a:cubicBezTo>
                  <a:pt x="470" y="136"/>
                  <a:pt x="478" y="137"/>
                  <a:pt x="492" y="150"/>
                </a:cubicBezTo>
                <a:cubicBezTo>
                  <a:pt x="497" y="154"/>
                  <a:pt x="505" y="148"/>
                  <a:pt x="501" y="142"/>
                </a:cubicBezTo>
                <a:cubicBezTo>
                  <a:pt x="500" y="140"/>
                  <a:pt x="498" y="138"/>
                  <a:pt x="497" y="136"/>
                </a:cubicBezTo>
                <a:cubicBezTo>
                  <a:pt x="501" y="136"/>
                  <a:pt x="504" y="130"/>
                  <a:pt x="500" y="126"/>
                </a:cubicBezTo>
                <a:cubicBezTo>
                  <a:pt x="500" y="126"/>
                  <a:pt x="499" y="126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8" y="125"/>
                  <a:pt x="498" y="125"/>
                  <a:pt x="498" y="125"/>
                </a:cubicBezTo>
                <a:cubicBezTo>
                  <a:pt x="501" y="123"/>
                  <a:pt x="505" y="121"/>
                  <a:pt x="509" y="119"/>
                </a:cubicBezTo>
                <a:cubicBezTo>
                  <a:pt x="516" y="115"/>
                  <a:pt x="509" y="105"/>
                  <a:pt x="503" y="108"/>
                </a:cubicBezTo>
                <a:close/>
                <a:moveTo>
                  <a:pt x="354" y="89"/>
                </a:moveTo>
                <a:cubicBezTo>
                  <a:pt x="332" y="89"/>
                  <a:pt x="323" y="70"/>
                  <a:pt x="329" y="51"/>
                </a:cubicBezTo>
                <a:cubicBezTo>
                  <a:pt x="333" y="36"/>
                  <a:pt x="343" y="28"/>
                  <a:pt x="356" y="24"/>
                </a:cubicBezTo>
                <a:cubicBezTo>
                  <a:pt x="364" y="24"/>
                  <a:pt x="371" y="23"/>
                  <a:pt x="379" y="27"/>
                </a:cubicBezTo>
                <a:cubicBezTo>
                  <a:pt x="388" y="32"/>
                  <a:pt x="393" y="41"/>
                  <a:pt x="395" y="50"/>
                </a:cubicBezTo>
                <a:cubicBezTo>
                  <a:pt x="401" y="77"/>
                  <a:pt x="377" y="90"/>
                  <a:pt x="354" y="89"/>
                </a:cubicBezTo>
                <a:close/>
                <a:moveTo>
                  <a:pt x="85" y="120"/>
                </a:moveTo>
                <a:cubicBezTo>
                  <a:pt x="85" y="91"/>
                  <a:pt x="106" y="72"/>
                  <a:pt x="133" y="68"/>
                </a:cubicBezTo>
                <a:cubicBezTo>
                  <a:pt x="133" y="69"/>
                  <a:pt x="134" y="70"/>
                  <a:pt x="137" y="71"/>
                </a:cubicBezTo>
                <a:cubicBezTo>
                  <a:pt x="160" y="75"/>
                  <a:pt x="169" y="89"/>
                  <a:pt x="168" y="112"/>
                </a:cubicBezTo>
                <a:cubicBezTo>
                  <a:pt x="167" y="132"/>
                  <a:pt x="156" y="156"/>
                  <a:pt x="137" y="164"/>
                </a:cubicBezTo>
                <a:cubicBezTo>
                  <a:pt x="109" y="175"/>
                  <a:pt x="85" y="145"/>
                  <a:pt x="85" y="120"/>
                </a:cubicBezTo>
                <a:close/>
                <a:moveTo>
                  <a:pt x="213" y="247"/>
                </a:moveTo>
                <a:cubicBezTo>
                  <a:pt x="182" y="262"/>
                  <a:pt x="146" y="276"/>
                  <a:pt x="112" y="279"/>
                </a:cubicBezTo>
                <a:cubicBezTo>
                  <a:pt x="115" y="246"/>
                  <a:pt x="116" y="212"/>
                  <a:pt x="120" y="179"/>
                </a:cubicBezTo>
                <a:cubicBezTo>
                  <a:pt x="120" y="178"/>
                  <a:pt x="120" y="178"/>
                  <a:pt x="119" y="177"/>
                </a:cubicBezTo>
                <a:cubicBezTo>
                  <a:pt x="123" y="177"/>
                  <a:pt x="126" y="178"/>
                  <a:pt x="130" y="177"/>
                </a:cubicBezTo>
                <a:cubicBezTo>
                  <a:pt x="140" y="177"/>
                  <a:pt x="149" y="172"/>
                  <a:pt x="156" y="166"/>
                </a:cubicBezTo>
                <a:cubicBezTo>
                  <a:pt x="165" y="197"/>
                  <a:pt x="194" y="221"/>
                  <a:pt x="213" y="247"/>
                </a:cubicBezTo>
                <a:close/>
                <a:moveTo>
                  <a:pt x="375" y="239"/>
                </a:moveTo>
                <a:cubicBezTo>
                  <a:pt x="372" y="246"/>
                  <a:pt x="373" y="255"/>
                  <a:pt x="373" y="263"/>
                </a:cubicBezTo>
                <a:cubicBezTo>
                  <a:pt x="373" y="272"/>
                  <a:pt x="373" y="280"/>
                  <a:pt x="373" y="289"/>
                </a:cubicBezTo>
                <a:cubicBezTo>
                  <a:pt x="363" y="290"/>
                  <a:pt x="353" y="291"/>
                  <a:pt x="343" y="288"/>
                </a:cubicBezTo>
                <a:cubicBezTo>
                  <a:pt x="340" y="271"/>
                  <a:pt x="339" y="255"/>
                  <a:pt x="339" y="238"/>
                </a:cubicBezTo>
                <a:cubicBezTo>
                  <a:pt x="351" y="238"/>
                  <a:pt x="363" y="238"/>
                  <a:pt x="375" y="238"/>
                </a:cubicBezTo>
                <a:cubicBezTo>
                  <a:pt x="375" y="239"/>
                  <a:pt x="375" y="239"/>
                  <a:pt x="375" y="239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45A86F1C-EF1D-ACE9-170F-55769E4485AE}"/>
              </a:ext>
            </a:extLst>
          </p:cNvPr>
          <p:cNvGrpSpPr/>
          <p:nvPr/>
        </p:nvGrpSpPr>
        <p:grpSpPr>
          <a:xfrm>
            <a:off x="1804091" y="5412356"/>
            <a:ext cx="1322388" cy="736601"/>
            <a:chOff x="2446338" y="266700"/>
            <a:chExt cx="1322388" cy="736601"/>
          </a:xfrm>
          <a:blipFill>
            <a:blip r:embed="rId4"/>
            <a:stretch>
              <a:fillRect/>
            </a:stretch>
          </a:blipFill>
        </p:grpSpPr>
        <p:sp>
          <p:nvSpPr>
            <p:cNvPr id="96" name="Freeform 99">
              <a:extLst>
                <a:ext uri="{FF2B5EF4-FFF2-40B4-BE49-F238E27FC236}">
                  <a16:creationId xmlns:a16="http://schemas.microsoft.com/office/drawing/2014/main" id="{8DBCD246-E2B0-9366-9F4D-4CC4398458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876" y="474663"/>
              <a:ext cx="606425" cy="528638"/>
            </a:xfrm>
            <a:custGeom>
              <a:avLst/>
              <a:gdLst>
                <a:gd name="T0" fmla="*/ 0 w 382"/>
                <a:gd name="T1" fmla="*/ 0 h 333"/>
                <a:gd name="T2" fmla="*/ 0 w 382"/>
                <a:gd name="T3" fmla="*/ 333 h 333"/>
                <a:gd name="T4" fmla="*/ 382 w 382"/>
                <a:gd name="T5" fmla="*/ 333 h 333"/>
                <a:gd name="T6" fmla="*/ 382 w 382"/>
                <a:gd name="T7" fmla="*/ 0 h 333"/>
                <a:gd name="T8" fmla="*/ 0 w 382"/>
                <a:gd name="T9" fmla="*/ 0 h 333"/>
                <a:gd name="T10" fmla="*/ 110 w 382"/>
                <a:gd name="T11" fmla="*/ 254 h 333"/>
                <a:gd name="T12" fmla="*/ 74 w 382"/>
                <a:gd name="T13" fmla="*/ 254 h 333"/>
                <a:gd name="T14" fmla="*/ 74 w 382"/>
                <a:gd name="T15" fmla="*/ 220 h 333"/>
                <a:gd name="T16" fmla="*/ 110 w 382"/>
                <a:gd name="T17" fmla="*/ 220 h 333"/>
                <a:gd name="T18" fmla="*/ 110 w 382"/>
                <a:gd name="T19" fmla="*/ 254 h 333"/>
                <a:gd name="T20" fmla="*/ 110 w 382"/>
                <a:gd name="T21" fmla="*/ 183 h 333"/>
                <a:gd name="T22" fmla="*/ 74 w 382"/>
                <a:gd name="T23" fmla="*/ 183 h 333"/>
                <a:gd name="T24" fmla="*/ 74 w 382"/>
                <a:gd name="T25" fmla="*/ 150 h 333"/>
                <a:gd name="T26" fmla="*/ 110 w 382"/>
                <a:gd name="T27" fmla="*/ 150 h 333"/>
                <a:gd name="T28" fmla="*/ 110 w 382"/>
                <a:gd name="T29" fmla="*/ 183 h 333"/>
                <a:gd name="T30" fmla="*/ 110 w 382"/>
                <a:gd name="T31" fmla="*/ 112 h 333"/>
                <a:gd name="T32" fmla="*/ 74 w 382"/>
                <a:gd name="T33" fmla="*/ 112 h 333"/>
                <a:gd name="T34" fmla="*/ 74 w 382"/>
                <a:gd name="T35" fmla="*/ 79 h 333"/>
                <a:gd name="T36" fmla="*/ 110 w 382"/>
                <a:gd name="T37" fmla="*/ 79 h 333"/>
                <a:gd name="T38" fmla="*/ 110 w 382"/>
                <a:gd name="T39" fmla="*/ 112 h 333"/>
                <a:gd name="T40" fmla="*/ 203 w 382"/>
                <a:gd name="T41" fmla="*/ 254 h 333"/>
                <a:gd name="T42" fmla="*/ 170 w 382"/>
                <a:gd name="T43" fmla="*/ 254 h 333"/>
                <a:gd name="T44" fmla="*/ 170 w 382"/>
                <a:gd name="T45" fmla="*/ 220 h 333"/>
                <a:gd name="T46" fmla="*/ 203 w 382"/>
                <a:gd name="T47" fmla="*/ 220 h 333"/>
                <a:gd name="T48" fmla="*/ 203 w 382"/>
                <a:gd name="T49" fmla="*/ 254 h 333"/>
                <a:gd name="T50" fmla="*/ 203 w 382"/>
                <a:gd name="T51" fmla="*/ 183 h 333"/>
                <a:gd name="T52" fmla="*/ 170 w 382"/>
                <a:gd name="T53" fmla="*/ 183 h 333"/>
                <a:gd name="T54" fmla="*/ 170 w 382"/>
                <a:gd name="T55" fmla="*/ 150 h 333"/>
                <a:gd name="T56" fmla="*/ 203 w 382"/>
                <a:gd name="T57" fmla="*/ 150 h 333"/>
                <a:gd name="T58" fmla="*/ 203 w 382"/>
                <a:gd name="T59" fmla="*/ 183 h 333"/>
                <a:gd name="T60" fmla="*/ 203 w 382"/>
                <a:gd name="T61" fmla="*/ 112 h 333"/>
                <a:gd name="T62" fmla="*/ 170 w 382"/>
                <a:gd name="T63" fmla="*/ 112 h 333"/>
                <a:gd name="T64" fmla="*/ 170 w 382"/>
                <a:gd name="T65" fmla="*/ 79 h 333"/>
                <a:gd name="T66" fmla="*/ 203 w 382"/>
                <a:gd name="T67" fmla="*/ 79 h 333"/>
                <a:gd name="T68" fmla="*/ 203 w 382"/>
                <a:gd name="T69" fmla="*/ 112 h 333"/>
                <a:gd name="T70" fmla="*/ 297 w 382"/>
                <a:gd name="T71" fmla="*/ 254 h 333"/>
                <a:gd name="T72" fmla="*/ 263 w 382"/>
                <a:gd name="T73" fmla="*/ 254 h 333"/>
                <a:gd name="T74" fmla="*/ 263 w 382"/>
                <a:gd name="T75" fmla="*/ 220 h 333"/>
                <a:gd name="T76" fmla="*/ 297 w 382"/>
                <a:gd name="T77" fmla="*/ 220 h 333"/>
                <a:gd name="T78" fmla="*/ 297 w 382"/>
                <a:gd name="T79" fmla="*/ 254 h 333"/>
                <a:gd name="T80" fmla="*/ 297 w 382"/>
                <a:gd name="T81" fmla="*/ 183 h 333"/>
                <a:gd name="T82" fmla="*/ 263 w 382"/>
                <a:gd name="T83" fmla="*/ 183 h 333"/>
                <a:gd name="T84" fmla="*/ 263 w 382"/>
                <a:gd name="T85" fmla="*/ 150 h 333"/>
                <a:gd name="T86" fmla="*/ 297 w 382"/>
                <a:gd name="T87" fmla="*/ 150 h 333"/>
                <a:gd name="T88" fmla="*/ 297 w 382"/>
                <a:gd name="T89" fmla="*/ 183 h 333"/>
                <a:gd name="T90" fmla="*/ 297 w 382"/>
                <a:gd name="T91" fmla="*/ 112 h 333"/>
                <a:gd name="T92" fmla="*/ 263 w 382"/>
                <a:gd name="T93" fmla="*/ 112 h 333"/>
                <a:gd name="T94" fmla="*/ 263 w 382"/>
                <a:gd name="T95" fmla="*/ 79 h 333"/>
                <a:gd name="T96" fmla="*/ 297 w 382"/>
                <a:gd name="T97" fmla="*/ 79 h 333"/>
                <a:gd name="T98" fmla="*/ 297 w 382"/>
                <a:gd name="T99" fmla="*/ 11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2" h="333">
                  <a:moveTo>
                    <a:pt x="0" y="0"/>
                  </a:moveTo>
                  <a:lnTo>
                    <a:pt x="0" y="333"/>
                  </a:lnTo>
                  <a:lnTo>
                    <a:pt x="382" y="333"/>
                  </a:lnTo>
                  <a:lnTo>
                    <a:pt x="382" y="0"/>
                  </a:lnTo>
                  <a:lnTo>
                    <a:pt x="0" y="0"/>
                  </a:lnTo>
                  <a:close/>
                  <a:moveTo>
                    <a:pt x="110" y="254"/>
                  </a:moveTo>
                  <a:lnTo>
                    <a:pt x="74" y="254"/>
                  </a:lnTo>
                  <a:lnTo>
                    <a:pt x="74" y="220"/>
                  </a:lnTo>
                  <a:lnTo>
                    <a:pt x="110" y="220"/>
                  </a:lnTo>
                  <a:lnTo>
                    <a:pt x="110" y="254"/>
                  </a:lnTo>
                  <a:close/>
                  <a:moveTo>
                    <a:pt x="110" y="183"/>
                  </a:moveTo>
                  <a:lnTo>
                    <a:pt x="74" y="183"/>
                  </a:lnTo>
                  <a:lnTo>
                    <a:pt x="74" y="150"/>
                  </a:lnTo>
                  <a:lnTo>
                    <a:pt x="110" y="150"/>
                  </a:lnTo>
                  <a:lnTo>
                    <a:pt x="110" y="183"/>
                  </a:lnTo>
                  <a:close/>
                  <a:moveTo>
                    <a:pt x="110" y="112"/>
                  </a:moveTo>
                  <a:lnTo>
                    <a:pt x="74" y="112"/>
                  </a:lnTo>
                  <a:lnTo>
                    <a:pt x="74" y="79"/>
                  </a:lnTo>
                  <a:lnTo>
                    <a:pt x="110" y="79"/>
                  </a:lnTo>
                  <a:lnTo>
                    <a:pt x="110" y="112"/>
                  </a:lnTo>
                  <a:close/>
                  <a:moveTo>
                    <a:pt x="203" y="254"/>
                  </a:moveTo>
                  <a:lnTo>
                    <a:pt x="170" y="254"/>
                  </a:lnTo>
                  <a:lnTo>
                    <a:pt x="170" y="220"/>
                  </a:lnTo>
                  <a:lnTo>
                    <a:pt x="203" y="220"/>
                  </a:lnTo>
                  <a:lnTo>
                    <a:pt x="203" y="254"/>
                  </a:lnTo>
                  <a:close/>
                  <a:moveTo>
                    <a:pt x="203" y="183"/>
                  </a:moveTo>
                  <a:lnTo>
                    <a:pt x="170" y="183"/>
                  </a:lnTo>
                  <a:lnTo>
                    <a:pt x="170" y="150"/>
                  </a:lnTo>
                  <a:lnTo>
                    <a:pt x="203" y="150"/>
                  </a:lnTo>
                  <a:lnTo>
                    <a:pt x="203" y="183"/>
                  </a:lnTo>
                  <a:close/>
                  <a:moveTo>
                    <a:pt x="203" y="112"/>
                  </a:moveTo>
                  <a:lnTo>
                    <a:pt x="170" y="112"/>
                  </a:lnTo>
                  <a:lnTo>
                    <a:pt x="170" y="79"/>
                  </a:lnTo>
                  <a:lnTo>
                    <a:pt x="203" y="79"/>
                  </a:lnTo>
                  <a:lnTo>
                    <a:pt x="203" y="112"/>
                  </a:lnTo>
                  <a:close/>
                  <a:moveTo>
                    <a:pt x="297" y="254"/>
                  </a:moveTo>
                  <a:lnTo>
                    <a:pt x="263" y="254"/>
                  </a:lnTo>
                  <a:lnTo>
                    <a:pt x="263" y="220"/>
                  </a:lnTo>
                  <a:lnTo>
                    <a:pt x="297" y="220"/>
                  </a:lnTo>
                  <a:lnTo>
                    <a:pt x="297" y="254"/>
                  </a:lnTo>
                  <a:close/>
                  <a:moveTo>
                    <a:pt x="297" y="183"/>
                  </a:moveTo>
                  <a:lnTo>
                    <a:pt x="263" y="183"/>
                  </a:lnTo>
                  <a:lnTo>
                    <a:pt x="263" y="150"/>
                  </a:lnTo>
                  <a:lnTo>
                    <a:pt x="297" y="150"/>
                  </a:lnTo>
                  <a:lnTo>
                    <a:pt x="297" y="183"/>
                  </a:lnTo>
                  <a:close/>
                  <a:moveTo>
                    <a:pt x="297" y="112"/>
                  </a:moveTo>
                  <a:lnTo>
                    <a:pt x="263" y="112"/>
                  </a:lnTo>
                  <a:lnTo>
                    <a:pt x="263" y="79"/>
                  </a:lnTo>
                  <a:lnTo>
                    <a:pt x="297" y="79"/>
                  </a:lnTo>
                  <a:lnTo>
                    <a:pt x="297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7" name="Rectangle 100">
              <a:extLst>
                <a:ext uri="{FF2B5EF4-FFF2-40B4-BE49-F238E27FC236}">
                  <a16:creationId xmlns:a16="http://schemas.microsoft.com/office/drawing/2014/main" id="{591A641B-2A9B-6ED5-60BE-9B4F21DE5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301" y="319088"/>
              <a:ext cx="912813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8" name="Freeform 101">
              <a:extLst>
                <a:ext uri="{FF2B5EF4-FFF2-40B4-BE49-F238E27FC236}">
                  <a16:creationId xmlns:a16="http://schemas.microsoft.com/office/drawing/2014/main" id="{B4234645-269E-FD40-4F61-20A917B26F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951" y="309563"/>
              <a:ext cx="927100" cy="204788"/>
            </a:xfrm>
            <a:custGeom>
              <a:avLst/>
              <a:gdLst>
                <a:gd name="T0" fmla="*/ 573 w 584"/>
                <a:gd name="T1" fmla="*/ 13 h 129"/>
                <a:gd name="T2" fmla="*/ 573 w 584"/>
                <a:gd name="T3" fmla="*/ 117 h 129"/>
                <a:gd name="T4" fmla="*/ 10 w 584"/>
                <a:gd name="T5" fmla="*/ 117 h 129"/>
                <a:gd name="T6" fmla="*/ 10 w 584"/>
                <a:gd name="T7" fmla="*/ 13 h 129"/>
                <a:gd name="T8" fmla="*/ 573 w 584"/>
                <a:gd name="T9" fmla="*/ 13 h 129"/>
                <a:gd name="T10" fmla="*/ 573 w 584"/>
                <a:gd name="T11" fmla="*/ 13 h 129"/>
                <a:gd name="T12" fmla="*/ 584 w 584"/>
                <a:gd name="T13" fmla="*/ 0 h 129"/>
                <a:gd name="T14" fmla="*/ 573 w 584"/>
                <a:gd name="T15" fmla="*/ 0 h 129"/>
                <a:gd name="T16" fmla="*/ 10 w 584"/>
                <a:gd name="T17" fmla="*/ 0 h 129"/>
                <a:gd name="T18" fmla="*/ 0 w 584"/>
                <a:gd name="T19" fmla="*/ 0 h 129"/>
                <a:gd name="T20" fmla="*/ 0 w 584"/>
                <a:gd name="T21" fmla="*/ 13 h 129"/>
                <a:gd name="T22" fmla="*/ 0 w 584"/>
                <a:gd name="T23" fmla="*/ 117 h 129"/>
                <a:gd name="T24" fmla="*/ 0 w 584"/>
                <a:gd name="T25" fmla="*/ 129 h 129"/>
                <a:gd name="T26" fmla="*/ 10 w 584"/>
                <a:gd name="T27" fmla="*/ 129 h 129"/>
                <a:gd name="T28" fmla="*/ 573 w 584"/>
                <a:gd name="T29" fmla="*/ 129 h 129"/>
                <a:gd name="T30" fmla="*/ 584 w 584"/>
                <a:gd name="T31" fmla="*/ 129 h 129"/>
                <a:gd name="T32" fmla="*/ 584 w 584"/>
                <a:gd name="T33" fmla="*/ 117 h 129"/>
                <a:gd name="T34" fmla="*/ 584 w 584"/>
                <a:gd name="T35" fmla="*/ 13 h 129"/>
                <a:gd name="T36" fmla="*/ 584 w 584"/>
                <a:gd name="T37" fmla="*/ 0 h 129"/>
                <a:gd name="T38" fmla="*/ 584 w 584"/>
                <a:gd name="T3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4" h="129">
                  <a:moveTo>
                    <a:pt x="573" y="13"/>
                  </a:moveTo>
                  <a:lnTo>
                    <a:pt x="573" y="117"/>
                  </a:lnTo>
                  <a:lnTo>
                    <a:pt x="10" y="117"/>
                  </a:lnTo>
                  <a:lnTo>
                    <a:pt x="10" y="13"/>
                  </a:lnTo>
                  <a:lnTo>
                    <a:pt x="573" y="13"/>
                  </a:lnTo>
                  <a:lnTo>
                    <a:pt x="573" y="13"/>
                  </a:lnTo>
                  <a:close/>
                  <a:moveTo>
                    <a:pt x="584" y="0"/>
                  </a:moveTo>
                  <a:lnTo>
                    <a:pt x="573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17"/>
                  </a:lnTo>
                  <a:lnTo>
                    <a:pt x="0" y="129"/>
                  </a:lnTo>
                  <a:lnTo>
                    <a:pt x="10" y="129"/>
                  </a:lnTo>
                  <a:lnTo>
                    <a:pt x="573" y="129"/>
                  </a:lnTo>
                  <a:lnTo>
                    <a:pt x="584" y="129"/>
                  </a:lnTo>
                  <a:lnTo>
                    <a:pt x="584" y="117"/>
                  </a:lnTo>
                  <a:lnTo>
                    <a:pt x="584" y="13"/>
                  </a:lnTo>
                  <a:lnTo>
                    <a:pt x="584" y="0"/>
                  </a:lnTo>
                  <a:lnTo>
                    <a:pt x="5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9" name="Freeform 102">
              <a:extLst>
                <a:ext uri="{FF2B5EF4-FFF2-40B4-BE49-F238E27FC236}">
                  <a16:creationId xmlns:a16="http://schemas.microsoft.com/office/drawing/2014/main" id="{B796F012-4207-233B-EB40-83A7C4098B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5351" y="449263"/>
              <a:ext cx="247650" cy="554038"/>
            </a:xfrm>
            <a:custGeom>
              <a:avLst/>
              <a:gdLst>
                <a:gd name="T0" fmla="*/ 0 w 156"/>
                <a:gd name="T1" fmla="*/ 0 h 349"/>
                <a:gd name="T2" fmla="*/ 0 w 156"/>
                <a:gd name="T3" fmla="*/ 349 h 349"/>
                <a:gd name="T4" fmla="*/ 156 w 156"/>
                <a:gd name="T5" fmla="*/ 349 h 349"/>
                <a:gd name="T6" fmla="*/ 156 w 156"/>
                <a:gd name="T7" fmla="*/ 0 h 349"/>
                <a:gd name="T8" fmla="*/ 0 w 156"/>
                <a:gd name="T9" fmla="*/ 0 h 349"/>
                <a:gd name="T10" fmla="*/ 98 w 156"/>
                <a:gd name="T11" fmla="*/ 284 h 349"/>
                <a:gd name="T12" fmla="*/ 59 w 156"/>
                <a:gd name="T13" fmla="*/ 284 h 349"/>
                <a:gd name="T14" fmla="*/ 59 w 156"/>
                <a:gd name="T15" fmla="*/ 245 h 349"/>
                <a:gd name="T16" fmla="*/ 98 w 156"/>
                <a:gd name="T17" fmla="*/ 245 h 349"/>
                <a:gd name="T18" fmla="*/ 98 w 156"/>
                <a:gd name="T19" fmla="*/ 284 h 349"/>
                <a:gd name="T20" fmla="*/ 98 w 156"/>
                <a:gd name="T21" fmla="*/ 203 h 349"/>
                <a:gd name="T22" fmla="*/ 59 w 156"/>
                <a:gd name="T23" fmla="*/ 203 h 349"/>
                <a:gd name="T24" fmla="*/ 59 w 156"/>
                <a:gd name="T25" fmla="*/ 164 h 349"/>
                <a:gd name="T26" fmla="*/ 98 w 156"/>
                <a:gd name="T27" fmla="*/ 164 h 349"/>
                <a:gd name="T28" fmla="*/ 98 w 156"/>
                <a:gd name="T29" fmla="*/ 203 h 349"/>
                <a:gd name="T30" fmla="*/ 98 w 156"/>
                <a:gd name="T31" fmla="*/ 120 h 349"/>
                <a:gd name="T32" fmla="*/ 59 w 156"/>
                <a:gd name="T33" fmla="*/ 120 h 349"/>
                <a:gd name="T34" fmla="*/ 59 w 156"/>
                <a:gd name="T35" fmla="*/ 81 h 349"/>
                <a:gd name="T36" fmla="*/ 98 w 156"/>
                <a:gd name="T37" fmla="*/ 81 h 349"/>
                <a:gd name="T38" fmla="*/ 98 w 156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349">
                  <a:moveTo>
                    <a:pt x="0" y="0"/>
                  </a:moveTo>
                  <a:lnTo>
                    <a:pt x="0" y="349"/>
                  </a:lnTo>
                  <a:lnTo>
                    <a:pt x="156" y="349"/>
                  </a:lnTo>
                  <a:lnTo>
                    <a:pt x="156" y="0"/>
                  </a:lnTo>
                  <a:lnTo>
                    <a:pt x="0" y="0"/>
                  </a:lnTo>
                  <a:close/>
                  <a:moveTo>
                    <a:pt x="98" y="284"/>
                  </a:moveTo>
                  <a:lnTo>
                    <a:pt x="59" y="284"/>
                  </a:lnTo>
                  <a:lnTo>
                    <a:pt x="59" y="245"/>
                  </a:lnTo>
                  <a:lnTo>
                    <a:pt x="98" y="245"/>
                  </a:lnTo>
                  <a:lnTo>
                    <a:pt x="98" y="284"/>
                  </a:lnTo>
                  <a:close/>
                  <a:moveTo>
                    <a:pt x="98" y="203"/>
                  </a:moveTo>
                  <a:lnTo>
                    <a:pt x="59" y="203"/>
                  </a:lnTo>
                  <a:lnTo>
                    <a:pt x="59" y="164"/>
                  </a:lnTo>
                  <a:lnTo>
                    <a:pt x="98" y="164"/>
                  </a:lnTo>
                  <a:lnTo>
                    <a:pt x="98" y="203"/>
                  </a:lnTo>
                  <a:close/>
                  <a:moveTo>
                    <a:pt x="98" y="120"/>
                  </a:moveTo>
                  <a:lnTo>
                    <a:pt x="59" y="120"/>
                  </a:lnTo>
                  <a:lnTo>
                    <a:pt x="59" y="81"/>
                  </a:lnTo>
                  <a:lnTo>
                    <a:pt x="98" y="81"/>
                  </a:lnTo>
                  <a:lnTo>
                    <a:pt x="98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0" name="Freeform 103">
              <a:extLst>
                <a:ext uri="{FF2B5EF4-FFF2-40B4-BE49-F238E27FC236}">
                  <a16:creationId xmlns:a16="http://schemas.microsoft.com/office/drawing/2014/main" id="{4466936D-1C97-19B4-1C1D-4272909C9E4F}"/>
                </a:ext>
              </a:extLst>
            </p:cNvPr>
            <p:cNvSpPr/>
            <p:nvPr/>
          </p:nvSpPr>
          <p:spPr bwMode="auto">
            <a:xfrm>
              <a:off x="3370263" y="280988"/>
              <a:ext cx="376238" cy="187325"/>
            </a:xfrm>
            <a:custGeom>
              <a:avLst/>
              <a:gdLst>
                <a:gd name="T0" fmla="*/ 0 w 237"/>
                <a:gd name="T1" fmla="*/ 118 h 118"/>
                <a:gd name="T2" fmla="*/ 118 w 237"/>
                <a:gd name="T3" fmla="*/ 0 h 118"/>
                <a:gd name="T4" fmla="*/ 237 w 237"/>
                <a:gd name="T5" fmla="*/ 118 h 118"/>
                <a:gd name="T6" fmla="*/ 0 w 237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7" h="118">
                  <a:moveTo>
                    <a:pt x="0" y="118"/>
                  </a:moveTo>
                  <a:lnTo>
                    <a:pt x="118" y="0"/>
                  </a:lnTo>
                  <a:lnTo>
                    <a:pt x="237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1" name="Freeform 104">
              <a:extLst>
                <a:ext uri="{FF2B5EF4-FFF2-40B4-BE49-F238E27FC236}">
                  <a16:creationId xmlns:a16="http://schemas.microsoft.com/office/drawing/2014/main" id="{7D106671-AFFE-59F0-8696-A04EB49224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6451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2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2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2" name="Freeform 105">
              <a:extLst>
                <a:ext uri="{FF2B5EF4-FFF2-40B4-BE49-F238E27FC236}">
                  <a16:creationId xmlns:a16="http://schemas.microsoft.com/office/drawing/2014/main" id="{A2A3F430-522A-6D92-A65D-F601D43B82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8413" y="449263"/>
              <a:ext cx="250825" cy="554038"/>
            </a:xfrm>
            <a:custGeom>
              <a:avLst/>
              <a:gdLst>
                <a:gd name="T0" fmla="*/ 0 w 158"/>
                <a:gd name="T1" fmla="*/ 0 h 349"/>
                <a:gd name="T2" fmla="*/ 0 w 158"/>
                <a:gd name="T3" fmla="*/ 349 h 349"/>
                <a:gd name="T4" fmla="*/ 158 w 158"/>
                <a:gd name="T5" fmla="*/ 349 h 349"/>
                <a:gd name="T6" fmla="*/ 158 w 158"/>
                <a:gd name="T7" fmla="*/ 0 h 349"/>
                <a:gd name="T8" fmla="*/ 0 w 158"/>
                <a:gd name="T9" fmla="*/ 0 h 349"/>
                <a:gd name="T10" fmla="*/ 100 w 158"/>
                <a:gd name="T11" fmla="*/ 284 h 349"/>
                <a:gd name="T12" fmla="*/ 60 w 158"/>
                <a:gd name="T13" fmla="*/ 284 h 349"/>
                <a:gd name="T14" fmla="*/ 60 w 158"/>
                <a:gd name="T15" fmla="*/ 245 h 349"/>
                <a:gd name="T16" fmla="*/ 100 w 158"/>
                <a:gd name="T17" fmla="*/ 245 h 349"/>
                <a:gd name="T18" fmla="*/ 100 w 158"/>
                <a:gd name="T19" fmla="*/ 284 h 349"/>
                <a:gd name="T20" fmla="*/ 100 w 158"/>
                <a:gd name="T21" fmla="*/ 203 h 349"/>
                <a:gd name="T22" fmla="*/ 60 w 158"/>
                <a:gd name="T23" fmla="*/ 203 h 349"/>
                <a:gd name="T24" fmla="*/ 60 w 158"/>
                <a:gd name="T25" fmla="*/ 164 h 349"/>
                <a:gd name="T26" fmla="*/ 100 w 158"/>
                <a:gd name="T27" fmla="*/ 164 h 349"/>
                <a:gd name="T28" fmla="*/ 100 w 158"/>
                <a:gd name="T29" fmla="*/ 203 h 349"/>
                <a:gd name="T30" fmla="*/ 100 w 158"/>
                <a:gd name="T31" fmla="*/ 120 h 349"/>
                <a:gd name="T32" fmla="*/ 60 w 158"/>
                <a:gd name="T33" fmla="*/ 120 h 349"/>
                <a:gd name="T34" fmla="*/ 60 w 158"/>
                <a:gd name="T35" fmla="*/ 81 h 349"/>
                <a:gd name="T36" fmla="*/ 100 w 158"/>
                <a:gd name="T37" fmla="*/ 81 h 349"/>
                <a:gd name="T38" fmla="*/ 100 w 158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349">
                  <a:moveTo>
                    <a:pt x="0" y="0"/>
                  </a:moveTo>
                  <a:lnTo>
                    <a:pt x="0" y="349"/>
                  </a:lnTo>
                  <a:lnTo>
                    <a:pt x="158" y="349"/>
                  </a:lnTo>
                  <a:lnTo>
                    <a:pt x="158" y="0"/>
                  </a:lnTo>
                  <a:lnTo>
                    <a:pt x="0" y="0"/>
                  </a:lnTo>
                  <a:close/>
                  <a:moveTo>
                    <a:pt x="100" y="284"/>
                  </a:moveTo>
                  <a:lnTo>
                    <a:pt x="60" y="284"/>
                  </a:lnTo>
                  <a:lnTo>
                    <a:pt x="60" y="245"/>
                  </a:lnTo>
                  <a:lnTo>
                    <a:pt x="100" y="245"/>
                  </a:lnTo>
                  <a:lnTo>
                    <a:pt x="100" y="284"/>
                  </a:lnTo>
                  <a:close/>
                  <a:moveTo>
                    <a:pt x="100" y="203"/>
                  </a:moveTo>
                  <a:lnTo>
                    <a:pt x="60" y="203"/>
                  </a:lnTo>
                  <a:lnTo>
                    <a:pt x="60" y="164"/>
                  </a:lnTo>
                  <a:lnTo>
                    <a:pt x="100" y="164"/>
                  </a:lnTo>
                  <a:lnTo>
                    <a:pt x="100" y="203"/>
                  </a:lnTo>
                  <a:close/>
                  <a:moveTo>
                    <a:pt x="100" y="120"/>
                  </a:moveTo>
                  <a:lnTo>
                    <a:pt x="60" y="120"/>
                  </a:lnTo>
                  <a:lnTo>
                    <a:pt x="60" y="81"/>
                  </a:lnTo>
                  <a:lnTo>
                    <a:pt x="100" y="81"/>
                  </a:lnTo>
                  <a:lnTo>
                    <a:pt x="10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3" name="Freeform 106">
              <a:extLst>
                <a:ext uri="{FF2B5EF4-FFF2-40B4-BE49-F238E27FC236}">
                  <a16:creationId xmlns:a16="http://schemas.microsoft.com/office/drawing/2014/main" id="{9F46A274-410E-E517-F5B5-FFF3AEC94EC0}"/>
                </a:ext>
              </a:extLst>
            </p:cNvPr>
            <p:cNvSpPr/>
            <p:nvPr/>
          </p:nvSpPr>
          <p:spPr bwMode="auto">
            <a:xfrm>
              <a:off x="2470151" y="280988"/>
              <a:ext cx="374650" cy="187325"/>
            </a:xfrm>
            <a:custGeom>
              <a:avLst/>
              <a:gdLst>
                <a:gd name="T0" fmla="*/ 0 w 236"/>
                <a:gd name="T1" fmla="*/ 118 h 118"/>
                <a:gd name="T2" fmla="*/ 118 w 236"/>
                <a:gd name="T3" fmla="*/ 0 h 118"/>
                <a:gd name="T4" fmla="*/ 236 w 236"/>
                <a:gd name="T5" fmla="*/ 118 h 118"/>
                <a:gd name="T6" fmla="*/ 0 w 236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6" h="118">
                  <a:moveTo>
                    <a:pt x="0" y="118"/>
                  </a:moveTo>
                  <a:lnTo>
                    <a:pt x="118" y="0"/>
                  </a:lnTo>
                  <a:lnTo>
                    <a:pt x="236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4" name="Freeform 107">
              <a:extLst>
                <a:ext uri="{FF2B5EF4-FFF2-40B4-BE49-F238E27FC236}">
                  <a16:creationId xmlns:a16="http://schemas.microsoft.com/office/drawing/2014/main" id="{17DBC520-B716-1D0C-E46B-EB019C5AA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6338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1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1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105" name="组合 104">
            <a:extLst>
              <a:ext uri="{FF2B5EF4-FFF2-40B4-BE49-F238E27FC236}">
                <a16:creationId xmlns:a16="http://schemas.microsoft.com/office/drawing/2014/main" id="{FE9B17B2-17D0-E524-343B-D74ACC4AFAD4}"/>
              </a:ext>
            </a:extLst>
          </p:cNvPr>
          <p:cNvGrpSpPr/>
          <p:nvPr/>
        </p:nvGrpSpPr>
        <p:grpSpPr>
          <a:xfrm>
            <a:off x="1860226" y="2101682"/>
            <a:ext cx="3936320" cy="828412"/>
            <a:chOff x="1783802" y="1838758"/>
            <a:chExt cx="3936320" cy="828412"/>
          </a:xfrm>
        </p:grpSpPr>
        <p:sp>
          <p:nvSpPr>
            <p:cNvPr id="106" name="文本框 105">
              <a:extLst>
                <a:ext uri="{FF2B5EF4-FFF2-40B4-BE49-F238E27FC236}">
                  <a16:creationId xmlns:a16="http://schemas.microsoft.com/office/drawing/2014/main" id="{3B4FF522-0CC7-FE3D-E08F-F40A9829B0A6}"/>
                </a:ext>
              </a:extLst>
            </p:cNvPr>
            <p:cNvSpPr txBox="1"/>
            <p:nvPr/>
          </p:nvSpPr>
          <p:spPr>
            <a:xfrm>
              <a:off x="2879285" y="2094201"/>
              <a:ext cx="284083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107" name="Freeform 334">
              <a:extLst>
                <a:ext uri="{FF2B5EF4-FFF2-40B4-BE49-F238E27FC236}">
                  <a16:creationId xmlns:a16="http://schemas.microsoft.com/office/drawing/2014/main" id="{9B3FD8AF-F816-4E0B-A117-F26F34910664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1783802" y="2621451"/>
              <a:ext cx="3892778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108" name="文本框 107">
              <a:extLst>
                <a:ext uri="{FF2B5EF4-FFF2-40B4-BE49-F238E27FC236}">
                  <a16:creationId xmlns:a16="http://schemas.microsoft.com/office/drawing/2014/main" id="{64F01868-4269-282C-E473-B38007D77A03}"/>
                </a:ext>
              </a:extLst>
            </p:cNvPr>
            <p:cNvSpPr txBox="1"/>
            <p:nvPr/>
          </p:nvSpPr>
          <p:spPr>
            <a:xfrm>
              <a:off x="1924340" y="1838758"/>
              <a:ext cx="929042" cy="7637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4400" b="1" i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01</a:t>
              </a:r>
            </a:p>
          </p:txBody>
        </p:sp>
      </p:grpSp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1E779052-C30E-F1ED-5E1D-2C962C52FFF3}"/>
              </a:ext>
            </a:extLst>
          </p:cNvPr>
          <p:cNvGrpSpPr/>
          <p:nvPr/>
        </p:nvGrpSpPr>
        <p:grpSpPr>
          <a:xfrm>
            <a:off x="6461529" y="2101682"/>
            <a:ext cx="3936320" cy="828412"/>
            <a:chOff x="1783802" y="1838758"/>
            <a:chExt cx="3936320" cy="828412"/>
          </a:xfrm>
        </p:grpSpPr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id="{CDB33AFA-D279-3BDE-829A-B3EE9D900E38}"/>
                </a:ext>
              </a:extLst>
            </p:cNvPr>
            <p:cNvSpPr txBox="1"/>
            <p:nvPr/>
          </p:nvSpPr>
          <p:spPr>
            <a:xfrm>
              <a:off x="2879285" y="2094201"/>
              <a:ext cx="284083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111" name="Freeform 334">
              <a:extLst>
                <a:ext uri="{FF2B5EF4-FFF2-40B4-BE49-F238E27FC236}">
                  <a16:creationId xmlns:a16="http://schemas.microsoft.com/office/drawing/2014/main" id="{2B66CDDB-843D-6639-4A5B-40FF7CF73422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1783802" y="2621451"/>
              <a:ext cx="3892778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112" name="文本框 111">
              <a:extLst>
                <a:ext uri="{FF2B5EF4-FFF2-40B4-BE49-F238E27FC236}">
                  <a16:creationId xmlns:a16="http://schemas.microsoft.com/office/drawing/2014/main" id="{B0428DAF-24CE-74F1-636C-7B6BD070CAE1}"/>
                </a:ext>
              </a:extLst>
            </p:cNvPr>
            <p:cNvSpPr txBox="1"/>
            <p:nvPr/>
          </p:nvSpPr>
          <p:spPr>
            <a:xfrm>
              <a:off x="1924339" y="1838758"/>
              <a:ext cx="1099401" cy="7637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4400" b="1" i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02</a:t>
              </a:r>
            </a:p>
          </p:txBody>
        </p:sp>
      </p:grpSp>
      <p:grpSp>
        <p:nvGrpSpPr>
          <p:cNvPr id="113" name="组合 112">
            <a:extLst>
              <a:ext uri="{FF2B5EF4-FFF2-40B4-BE49-F238E27FC236}">
                <a16:creationId xmlns:a16="http://schemas.microsoft.com/office/drawing/2014/main" id="{4F1E6C99-FDD5-285F-F4DC-276795DA3E9E}"/>
              </a:ext>
            </a:extLst>
          </p:cNvPr>
          <p:cNvGrpSpPr/>
          <p:nvPr/>
        </p:nvGrpSpPr>
        <p:grpSpPr>
          <a:xfrm>
            <a:off x="1860226" y="3016468"/>
            <a:ext cx="3936320" cy="828412"/>
            <a:chOff x="1783802" y="1838758"/>
            <a:chExt cx="3936320" cy="828412"/>
          </a:xfrm>
        </p:grpSpPr>
        <p:sp>
          <p:nvSpPr>
            <p:cNvPr id="114" name="文本框 113">
              <a:extLst>
                <a:ext uri="{FF2B5EF4-FFF2-40B4-BE49-F238E27FC236}">
                  <a16:creationId xmlns:a16="http://schemas.microsoft.com/office/drawing/2014/main" id="{9BAF6B49-E8AC-07C3-8F5F-A349EF7AEA65}"/>
                </a:ext>
              </a:extLst>
            </p:cNvPr>
            <p:cNvSpPr txBox="1"/>
            <p:nvPr/>
          </p:nvSpPr>
          <p:spPr>
            <a:xfrm>
              <a:off x="2879285" y="2094201"/>
              <a:ext cx="284083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115" name="Freeform 334">
              <a:extLst>
                <a:ext uri="{FF2B5EF4-FFF2-40B4-BE49-F238E27FC236}">
                  <a16:creationId xmlns:a16="http://schemas.microsoft.com/office/drawing/2014/main" id="{F0065A75-5CD5-89ED-7074-B9FEAE719FD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1783802" y="2621451"/>
              <a:ext cx="3892778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116" name="文本框 115">
              <a:extLst>
                <a:ext uri="{FF2B5EF4-FFF2-40B4-BE49-F238E27FC236}">
                  <a16:creationId xmlns:a16="http://schemas.microsoft.com/office/drawing/2014/main" id="{54E5BEBC-C635-B1AA-9604-1E428850B701}"/>
                </a:ext>
              </a:extLst>
            </p:cNvPr>
            <p:cNvSpPr txBox="1"/>
            <p:nvPr/>
          </p:nvSpPr>
          <p:spPr>
            <a:xfrm>
              <a:off x="1924340" y="1838758"/>
              <a:ext cx="929042" cy="7637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4400" b="1" i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03</a:t>
              </a:r>
            </a:p>
          </p:txBody>
        </p:sp>
      </p:grpSp>
      <p:grpSp>
        <p:nvGrpSpPr>
          <p:cNvPr id="117" name="组合 116">
            <a:extLst>
              <a:ext uri="{FF2B5EF4-FFF2-40B4-BE49-F238E27FC236}">
                <a16:creationId xmlns:a16="http://schemas.microsoft.com/office/drawing/2014/main" id="{D1C7AFA1-9942-53D4-F1C0-E8E30AF4FBDB}"/>
              </a:ext>
            </a:extLst>
          </p:cNvPr>
          <p:cNvGrpSpPr/>
          <p:nvPr/>
        </p:nvGrpSpPr>
        <p:grpSpPr>
          <a:xfrm>
            <a:off x="6461529" y="3016468"/>
            <a:ext cx="3936320" cy="828412"/>
            <a:chOff x="1783802" y="1838758"/>
            <a:chExt cx="3936320" cy="828412"/>
          </a:xfrm>
        </p:grpSpPr>
        <p:sp>
          <p:nvSpPr>
            <p:cNvPr id="118" name="文本框 117">
              <a:extLst>
                <a:ext uri="{FF2B5EF4-FFF2-40B4-BE49-F238E27FC236}">
                  <a16:creationId xmlns:a16="http://schemas.microsoft.com/office/drawing/2014/main" id="{C299219A-1208-C68E-545E-30B9E32808DD}"/>
                </a:ext>
              </a:extLst>
            </p:cNvPr>
            <p:cNvSpPr txBox="1"/>
            <p:nvPr/>
          </p:nvSpPr>
          <p:spPr>
            <a:xfrm>
              <a:off x="2879285" y="2094201"/>
              <a:ext cx="284083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119" name="Freeform 334">
              <a:extLst>
                <a:ext uri="{FF2B5EF4-FFF2-40B4-BE49-F238E27FC236}">
                  <a16:creationId xmlns:a16="http://schemas.microsoft.com/office/drawing/2014/main" id="{39AA78A3-F3F0-DCD5-072B-36E4FD4805BC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1783802" y="2621451"/>
              <a:ext cx="3892778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120" name="文本框 119">
              <a:extLst>
                <a:ext uri="{FF2B5EF4-FFF2-40B4-BE49-F238E27FC236}">
                  <a16:creationId xmlns:a16="http://schemas.microsoft.com/office/drawing/2014/main" id="{C7288C23-DE87-FBB8-2CAA-C353303260A0}"/>
                </a:ext>
              </a:extLst>
            </p:cNvPr>
            <p:cNvSpPr txBox="1"/>
            <p:nvPr/>
          </p:nvSpPr>
          <p:spPr>
            <a:xfrm>
              <a:off x="1924340" y="1838758"/>
              <a:ext cx="1009046" cy="7637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4400" b="1" i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04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98140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0E0E8ECA-0B2C-CA0B-845D-F855F295BC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6548" y="3984051"/>
            <a:ext cx="2022217" cy="978492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3C52605B-7A44-A75B-5CF0-DF0B6EE7EC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7833" y="4037148"/>
            <a:ext cx="2022217" cy="978492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462CCF33-C0BB-8386-1BA2-7D7CD74A8A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63374" y="3984051"/>
            <a:ext cx="2022217" cy="978492"/>
          </a:xfrm>
          <a:prstGeom prst="rect">
            <a:avLst/>
          </a:prstGeom>
        </p:spPr>
      </p:pic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肆</a:t>
            </a:r>
            <a:endParaRPr lang="en-US" altLang="zh-CN" sz="6000" b="1" dirty="0">
              <a:blipFill dpi="0" rotWithShape="1">
                <a:blip r:embed="rId4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BC8E12BF-8108-75B7-59B1-58060F341D41}"/>
              </a:ext>
            </a:extLst>
          </p:cNvPr>
          <p:cNvGrpSpPr/>
          <p:nvPr/>
        </p:nvGrpSpPr>
        <p:grpSpPr>
          <a:xfrm>
            <a:off x="4724744" y="1659173"/>
            <a:ext cx="2643522" cy="1527907"/>
            <a:chOff x="3427078" y="2027473"/>
            <a:chExt cx="2643522" cy="1527907"/>
          </a:xfrm>
        </p:grpSpPr>
        <p:sp>
          <p:nvSpPr>
            <p:cNvPr id="4" name="TextBox 60">
              <a:extLst>
                <a:ext uri="{FF2B5EF4-FFF2-40B4-BE49-F238E27FC236}">
                  <a16:creationId xmlns:a16="http://schemas.microsoft.com/office/drawing/2014/main" id="{513FF612-CC25-7EA5-D2BD-67912F1A3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0735" y="244858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cs typeface="+mn-ea"/>
                  <a:sym typeface="+mn-lt"/>
                </a:rPr>
                <a:t>点击输入</a:t>
              </a: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D175207F-E496-4B40-AC5D-8EE0C5748F7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427078" y="2027473"/>
              <a:ext cx="2643522" cy="1527907"/>
            </a:xfrm>
            <a:prstGeom prst="rect">
              <a:avLst/>
            </a:prstGeom>
          </p:spPr>
        </p:pic>
      </p:grpSp>
      <p:sp>
        <p:nvSpPr>
          <p:cNvPr id="8" name="矩形 7">
            <a:extLst>
              <a:ext uri="{FF2B5EF4-FFF2-40B4-BE49-F238E27FC236}">
                <a16:creationId xmlns:a16="http://schemas.microsoft.com/office/drawing/2014/main" id="{B0EED40B-16AA-6028-4F24-EA5167D8DD20}"/>
              </a:ext>
            </a:extLst>
          </p:cNvPr>
          <p:cNvSpPr/>
          <p:nvPr/>
        </p:nvSpPr>
        <p:spPr>
          <a:xfrm>
            <a:off x="2766014" y="4202248"/>
            <a:ext cx="1503284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cs typeface="+mn-ea"/>
                <a:sym typeface="+mn-lt"/>
              </a:rPr>
              <a:t>单击此处添加描述文本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063988BE-5BDA-91B9-685C-F0B3737A5E5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7265649">
            <a:off x="3604859" y="3148980"/>
            <a:ext cx="746590" cy="483088"/>
          </a:xfrm>
          <a:prstGeom prst="rect">
            <a:avLst/>
          </a:prstGeom>
        </p:spPr>
      </p:pic>
      <p:sp>
        <p:nvSpPr>
          <p:cNvPr id="12" name="矩形 11">
            <a:extLst>
              <a:ext uri="{FF2B5EF4-FFF2-40B4-BE49-F238E27FC236}">
                <a16:creationId xmlns:a16="http://schemas.microsoft.com/office/drawing/2014/main" id="{681C4B88-7CEB-9C37-A963-2C558B964617}"/>
              </a:ext>
            </a:extLst>
          </p:cNvPr>
          <p:cNvSpPr/>
          <p:nvPr/>
        </p:nvSpPr>
        <p:spPr>
          <a:xfrm>
            <a:off x="7657299" y="4255345"/>
            <a:ext cx="1503284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cs typeface="+mn-ea"/>
                <a:sym typeface="+mn-lt"/>
              </a:rPr>
              <a:t>单击此处添加描述文本</a:t>
            </a: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E76DA51E-730C-4CEB-B762-BAA189E4D6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4334351" flipH="1">
            <a:off x="7741560" y="3151862"/>
            <a:ext cx="746590" cy="483088"/>
          </a:xfrm>
          <a:prstGeom prst="rect">
            <a:avLst/>
          </a:prstGeom>
        </p:spPr>
      </p:pic>
      <p:sp>
        <p:nvSpPr>
          <p:cNvPr id="16" name="矩形 15">
            <a:extLst>
              <a:ext uri="{FF2B5EF4-FFF2-40B4-BE49-F238E27FC236}">
                <a16:creationId xmlns:a16="http://schemas.microsoft.com/office/drawing/2014/main" id="{5C4EB8BC-A654-133A-D155-8445BA551783}"/>
              </a:ext>
            </a:extLst>
          </p:cNvPr>
          <p:cNvSpPr/>
          <p:nvPr/>
        </p:nvSpPr>
        <p:spPr>
          <a:xfrm>
            <a:off x="5222840" y="4202248"/>
            <a:ext cx="1503284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cs typeface="+mn-ea"/>
                <a:sym typeface="+mn-lt"/>
              </a:rPr>
              <a:t>单击此处添加描述文本</a:t>
            </a:r>
          </a:p>
        </p:txBody>
      </p:sp>
      <p:pic>
        <p:nvPicPr>
          <p:cNvPr id="18" name="图片 17">
            <a:extLst>
              <a:ext uri="{FF2B5EF4-FFF2-40B4-BE49-F238E27FC236}">
                <a16:creationId xmlns:a16="http://schemas.microsoft.com/office/drawing/2014/main" id="{4ABF5DA8-EACB-16E4-EA3E-ADCEE35B6B0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543508">
            <a:off x="5978186" y="3245313"/>
            <a:ext cx="334351" cy="6687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33558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肆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356555EF-0CF3-5D32-6182-B19F9FA5051F}"/>
              </a:ext>
            </a:extLst>
          </p:cNvPr>
          <p:cNvGrpSpPr/>
          <p:nvPr/>
        </p:nvGrpSpPr>
        <p:grpSpPr>
          <a:xfrm>
            <a:off x="3796127" y="1676261"/>
            <a:ext cx="3791280" cy="3822570"/>
            <a:chOff x="1244246" y="1924137"/>
            <a:chExt cx="3791280" cy="3822570"/>
          </a:xfrm>
        </p:grpSpPr>
        <p:sp>
          <p:nvSpPr>
            <p:cNvPr id="4" name="TextBox 60">
              <a:extLst>
                <a:ext uri="{FF2B5EF4-FFF2-40B4-BE49-F238E27FC236}">
                  <a16:creationId xmlns:a16="http://schemas.microsoft.com/office/drawing/2014/main" id="{42AB315F-3061-BA27-60D0-2ADE64198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957" y="2139023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>
                  <a:solidFill>
                    <a:schemeClr val="bg1"/>
                  </a:solidFill>
                  <a:cs typeface="+mn-ea"/>
                  <a:sym typeface="+mn-lt"/>
                </a:rPr>
                <a:t>75%</a:t>
              </a:r>
              <a:endParaRPr lang="zh-CN" altLang="en-US" sz="4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EFF8A011-B149-B57F-0F53-D0326A885E3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4246" y="1924137"/>
              <a:ext cx="3791280" cy="3822570"/>
            </a:xfrm>
            <a:prstGeom prst="rect">
              <a:avLst/>
            </a:prstGeom>
          </p:spPr>
        </p:pic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2ED99C32-E88D-1768-0603-359F1B2445BA}"/>
                </a:ext>
              </a:extLst>
            </p:cNvPr>
            <p:cNvSpPr/>
            <p:nvPr/>
          </p:nvSpPr>
          <p:spPr>
            <a:xfrm>
              <a:off x="1461882" y="2807006"/>
              <a:ext cx="1443251" cy="5576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1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单击此处添加描述文本</a:t>
              </a:r>
              <a:endParaRPr lang="en-US" altLang="zh-CN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" name="TextBox 60">
              <a:extLst>
                <a:ext uri="{FF2B5EF4-FFF2-40B4-BE49-F238E27FC236}">
                  <a16:creationId xmlns:a16="http://schemas.microsoft.com/office/drawing/2014/main" id="{2F469783-FEC7-4C50-3F92-CD4810555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972" y="279808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>
                  <a:solidFill>
                    <a:schemeClr val="bg1"/>
                  </a:solidFill>
                  <a:cs typeface="+mn-ea"/>
                  <a:sym typeface="+mn-lt"/>
                </a:rPr>
                <a:t>95%</a:t>
              </a:r>
              <a:endParaRPr lang="zh-CN" altLang="en-US" sz="4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2D23CF38-6D37-FCBC-B37E-FC7919D24750}"/>
                </a:ext>
              </a:extLst>
            </p:cNvPr>
            <p:cNvSpPr/>
            <p:nvPr/>
          </p:nvSpPr>
          <p:spPr>
            <a:xfrm>
              <a:off x="3236897" y="3466070"/>
              <a:ext cx="1443251" cy="5576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1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单击此处添加描述文本</a:t>
              </a:r>
              <a:endParaRPr lang="en-US" altLang="zh-CN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TextBox 60">
              <a:extLst>
                <a:ext uri="{FF2B5EF4-FFF2-40B4-BE49-F238E27FC236}">
                  <a16:creationId xmlns:a16="http://schemas.microsoft.com/office/drawing/2014/main" id="{D6EB95BC-03DA-CC94-22A4-570E88C64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591" y="412341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>
                  <a:solidFill>
                    <a:schemeClr val="bg1"/>
                  </a:solidFill>
                  <a:cs typeface="+mn-ea"/>
                  <a:sym typeface="+mn-lt"/>
                </a:rPr>
                <a:t>55%</a:t>
              </a:r>
              <a:endParaRPr lang="zh-CN" altLang="en-US" sz="4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A6642FA3-2ECA-82DB-AC86-16565FBE473A}"/>
                </a:ext>
              </a:extLst>
            </p:cNvPr>
            <p:cNvSpPr/>
            <p:nvPr/>
          </p:nvSpPr>
          <p:spPr>
            <a:xfrm>
              <a:off x="1992516" y="4791400"/>
              <a:ext cx="1443251" cy="5576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10000"/>
                </a:lnSpc>
              </a:pPr>
              <a:r>
                <a:rPr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单击此处添加描述文本</a:t>
              </a:r>
              <a:endParaRPr lang="en-US" altLang="zh-CN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12" name="图片 11">
            <a:extLst>
              <a:ext uri="{FF2B5EF4-FFF2-40B4-BE49-F238E27FC236}">
                <a16:creationId xmlns:a16="http://schemas.microsoft.com/office/drawing/2014/main" id="{285F070F-683A-339C-3EBA-9E9CA69F22A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915456">
            <a:off x="6038671" y="1317595"/>
            <a:ext cx="1293750" cy="1473750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FE385A40-EEEF-FFF2-15C4-627C2D2B5E8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8684544" flipV="1">
            <a:off x="6252321" y="4567226"/>
            <a:ext cx="1293750" cy="1473750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35A97D33-A2E3-FB4D-46A9-CC655FF38BF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 flipV="1">
            <a:off x="7297759" y="3900973"/>
            <a:ext cx="889445" cy="332575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0FBB93AC-D942-3254-37E5-14C54FF651BE}"/>
              </a:ext>
            </a:extLst>
          </p:cNvPr>
          <p:cNvGrpSpPr/>
          <p:nvPr/>
        </p:nvGrpSpPr>
        <p:grpSpPr>
          <a:xfrm>
            <a:off x="7734399" y="1572038"/>
            <a:ext cx="3257450" cy="780197"/>
            <a:chOff x="2172555" y="3424980"/>
            <a:chExt cx="3257450" cy="780197"/>
          </a:xfrm>
        </p:grpSpPr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16F16C3C-4ABE-1C19-F831-2E34EAC7F67F}"/>
                </a:ext>
              </a:extLst>
            </p:cNvPr>
            <p:cNvSpPr txBox="1"/>
            <p:nvPr/>
          </p:nvSpPr>
          <p:spPr>
            <a:xfrm>
              <a:off x="2172555" y="3743512"/>
              <a:ext cx="325745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138CD45F-BA84-735C-82A8-557E1EEC643C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6F74FA71-379E-483D-0CF3-3DFAF9E8DEB1}"/>
              </a:ext>
            </a:extLst>
          </p:cNvPr>
          <p:cNvGrpSpPr/>
          <p:nvPr/>
        </p:nvGrpSpPr>
        <p:grpSpPr>
          <a:xfrm>
            <a:off x="7734399" y="2961510"/>
            <a:ext cx="3257450" cy="780197"/>
            <a:chOff x="2172555" y="3424980"/>
            <a:chExt cx="3257450" cy="780197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08211762-A9D5-47BF-9B7A-051CAA378978}"/>
                </a:ext>
              </a:extLst>
            </p:cNvPr>
            <p:cNvSpPr txBox="1"/>
            <p:nvPr/>
          </p:nvSpPr>
          <p:spPr>
            <a:xfrm>
              <a:off x="2172555" y="3743512"/>
              <a:ext cx="325745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32F81EB6-4A81-FE7D-1464-492E95F49D8B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FC3A6AAB-F99B-5009-C8B9-DA5F3CAB0239}"/>
              </a:ext>
            </a:extLst>
          </p:cNvPr>
          <p:cNvGrpSpPr/>
          <p:nvPr/>
        </p:nvGrpSpPr>
        <p:grpSpPr>
          <a:xfrm>
            <a:off x="7734399" y="4505659"/>
            <a:ext cx="3257450" cy="780197"/>
            <a:chOff x="2172555" y="3424980"/>
            <a:chExt cx="3257450" cy="780197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348ED7B7-8E55-621F-6318-455B8509752E}"/>
                </a:ext>
              </a:extLst>
            </p:cNvPr>
            <p:cNvSpPr txBox="1"/>
            <p:nvPr/>
          </p:nvSpPr>
          <p:spPr>
            <a:xfrm>
              <a:off x="2172555" y="3743512"/>
              <a:ext cx="325745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218D78AD-6A6A-0D86-0DB8-5E295D05AC97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A2403332-02BD-04A7-5573-59CDB830D524}"/>
              </a:ext>
            </a:extLst>
          </p:cNvPr>
          <p:cNvGrpSpPr/>
          <p:nvPr/>
        </p:nvGrpSpPr>
        <p:grpSpPr>
          <a:xfrm>
            <a:off x="1117409" y="2054469"/>
            <a:ext cx="2396934" cy="2877951"/>
            <a:chOff x="2172555" y="3424980"/>
            <a:chExt cx="2396934" cy="2877951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7DE2614A-BF5A-1F8D-19CD-8CCA6EDA20AB}"/>
                </a:ext>
              </a:extLst>
            </p:cNvPr>
            <p:cNvSpPr txBox="1"/>
            <p:nvPr/>
          </p:nvSpPr>
          <p:spPr>
            <a:xfrm>
              <a:off x="2172555" y="3743512"/>
              <a:ext cx="2396934" cy="255941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dirty="0">
                  <a:solidFill>
                    <a:schemeClr val="bg1"/>
                  </a:solidFill>
                </a:rPr>
                <a:t>200</a:t>
              </a:r>
              <a:r>
                <a:rPr lang="zh-CN" altLang="en-US" sz="1200" dirty="0">
                  <a:solidFill>
                    <a:schemeClr val="bg1"/>
                  </a:solidFill>
                </a:rPr>
                <a:t>字以内，据统计每页幻灯片的最好控制在</a:t>
              </a:r>
              <a:r>
                <a:rPr lang="en-US" altLang="zh-CN" sz="1200" dirty="0">
                  <a:solidFill>
                    <a:schemeClr val="bg1"/>
                  </a:solidFill>
                </a:rPr>
                <a:t>5</a:t>
              </a:r>
              <a:r>
                <a:rPr lang="zh-CN" altLang="en-US" sz="1200" dirty="0">
                  <a:solidFill>
                    <a:schemeClr val="bg1"/>
                  </a:solidFill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26AB3DAF-7634-B9A7-98BB-3F0559F02CC2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275447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肆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pic>
        <p:nvPicPr>
          <p:cNvPr id="4" name="图片 3">
            <a:extLst>
              <a:ext uri="{FF2B5EF4-FFF2-40B4-BE49-F238E27FC236}">
                <a16:creationId xmlns:a16="http://schemas.microsoft.com/office/drawing/2014/main" id="{62AEB38F-B7AC-67E9-E7EB-81EF3A71184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3161" y="2215880"/>
            <a:ext cx="1676250" cy="1698750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2BCAD95-22FA-054D-5CE4-CCB683009820}"/>
              </a:ext>
            </a:extLst>
          </p:cNvPr>
          <p:cNvSpPr txBox="1"/>
          <p:nvPr/>
        </p:nvSpPr>
        <p:spPr>
          <a:xfrm>
            <a:off x="1909060" y="2897369"/>
            <a:ext cx="388508" cy="996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zh-CN" sz="5500" b="1" dirty="0">
                <a:ln>
                  <a:solidFill>
                    <a:schemeClr val="bg1">
                      <a:lumMod val="95000"/>
                    </a:schemeClr>
                  </a:solidFill>
                </a:ln>
                <a:solidFill>
                  <a:srgbClr val="245B3E"/>
                </a:solidFill>
                <a:cs typeface="+mn-ea"/>
                <a:sym typeface="+mn-lt"/>
              </a:rPr>
              <a:t>1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07CDF86C-ECA5-2898-F584-D0668EEE5DEB}"/>
              </a:ext>
            </a:extLst>
          </p:cNvPr>
          <p:cNvSpPr/>
          <p:nvPr/>
        </p:nvSpPr>
        <p:spPr>
          <a:xfrm>
            <a:off x="1446074" y="1682198"/>
            <a:ext cx="1550424" cy="385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添加标题文本</a:t>
            </a:r>
            <a:endParaRPr lang="en-US" altLang="zh-CN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F7BD603F-FDB1-8CFC-7811-F767DC41AA95}"/>
              </a:ext>
            </a:extLst>
          </p:cNvPr>
          <p:cNvSpPr/>
          <p:nvPr/>
        </p:nvSpPr>
        <p:spPr>
          <a:xfrm>
            <a:off x="1383161" y="4062437"/>
            <a:ext cx="1699166" cy="8974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... ...</a:t>
            </a: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EEFEEAE9-8145-54DE-6883-0498BDEF81A2}"/>
              </a:ext>
            </a:extLst>
          </p:cNvPr>
          <p:cNvGrpSpPr/>
          <p:nvPr/>
        </p:nvGrpSpPr>
        <p:grpSpPr>
          <a:xfrm>
            <a:off x="3338811" y="3157918"/>
            <a:ext cx="1676250" cy="1715157"/>
            <a:chOff x="3538987" y="2945540"/>
            <a:chExt cx="1676250" cy="1715157"/>
          </a:xfrm>
        </p:grpSpPr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5108E699-7EAD-CBDB-58C4-6F36EE32177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flipV="1">
              <a:off x="3538987" y="2961947"/>
              <a:ext cx="1676250" cy="1698750"/>
            </a:xfrm>
            <a:prstGeom prst="rect">
              <a:avLst/>
            </a:prstGeom>
          </p:spPr>
        </p:pic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35FEA8BE-7BCF-F00E-C83B-6944241B4693}"/>
                </a:ext>
              </a:extLst>
            </p:cNvPr>
            <p:cNvSpPr txBox="1"/>
            <p:nvPr/>
          </p:nvSpPr>
          <p:spPr>
            <a:xfrm>
              <a:off x="4085310" y="2945540"/>
              <a:ext cx="388508" cy="996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b="1" dirty="0">
                  <a:ln>
                    <a:solidFill>
                      <a:schemeClr val="bg1">
                        <a:lumMod val="95000"/>
                      </a:schemeClr>
                    </a:solidFill>
                  </a:ln>
                  <a:solidFill>
                    <a:srgbClr val="245B3E"/>
                  </a:solidFill>
                  <a:cs typeface="+mn-ea"/>
                  <a:sym typeface="+mn-lt"/>
                </a:rPr>
                <a:t>2</a:t>
              </a:r>
            </a:p>
          </p:txBody>
        </p:sp>
      </p:grpSp>
      <p:sp>
        <p:nvSpPr>
          <p:cNvPr id="14" name="矩形 13">
            <a:extLst>
              <a:ext uri="{FF2B5EF4-FFF2-40B4-BE49-F238E27FC236}">
                <a16:creationId xmlns:a16="http://schemas.microsoft.com/office/drawing/2014/main" id="{4A62CABC-ADD9-A3F9-8FA6-A47DA7F55BD6}"/>
              </a:ext>
            </a:extLst>
          </p:cNvPr>
          <p:cNvSpPr/>
          <p:nvPr/>
        </p:nvSpPr>
        <p:spPr>
          <a:xfrm>
            <a:off x="3401724" y="5005095"/>
            <a:ext cx="1550424" cy="385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添加标题文本</a:t>
            </a:r>
            <a:endParaRPr lang="en-US" altLang="zh-CN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B942433C-E56B-6D6C-4C89-7C51933843F2}"/>
              </a:ext>
            </a:extLst>
          </p:cNvPr>
          <p:cNvSpPr/>
          <p:nvPr/>
        </p:nvSpPr>
        <p:spPr>
          <a:xfrm>
            <a:off x="3327353" y="2138092"/>
            <a:ext cx="1699166" cy="8974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... ...</a:t>
            </a: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id="{AEF34F7B-95CD-816A-7DDF-74A953ADABF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05919" y="2215880"/>
            <a:ext cx="1676250" cy="1698750"/>
          </a:xfrm>
          <a:prstGeom prst="rect">
            <a:avLst/>
          </a:prstGeom>
        </p:spPr>
      </p:pic>
      <p:sp>
        <p:nvSpPr>
          <p:cNvPr id="17" name="文本框 16">
            <a:extLst>
              <a:ext uri="{FF2B5EF4-FFF2-40B4-BE49-F238E27FC236}">
                <a16:creationId xmlns:a16="http://schemas.microsoft.com/office/drawing/2014/main" id="{4080EAB0-C653-DA0D-C2BC-25C61F2F27B8}"/>
              </a:ext>
            </a:extLst>
          </p:cNvPr>
          <p:cNvSpPr txBox="1"/>
          <p:nvPr/>
        </p:nvSpPr>
        <p:spPr>
          <a:xfrm>
            <a:off x="5831818" y="2897369"/>
            <a:ext cx="388508" cy="996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zh-CN" sz="5500" b="1" dirty="0">
                <a:ln>
                  <a:solidFill>
                    <a:schemeClr val="bg1">
                      <a:lumMod val="95000"/>
                    </a:schemeClr>
                  </a:solidFill>
                </a:ln>
                <a:solidFill>
                  <a:srgbClr val="245B3E"/>
                </a:solidFill>
                <a:cs typeface="+mn-ea"/>
                <a:sym typeface="+mn-lt"/>
              </a:rPr>
              <a:t>1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47A3C878-9C40-38D2-5430-E871269D6B2C}"/>
              </a:ext>
            </a:extLst>
          </p:cNvPr>
          <p:cNvSpPr/>
          <p:nvPr/>
        </p:nvSpPr>
        <p:spPr>
          <a:xfrm>
            <a:off x="5368832" y="1682198"/>
            <a:ext cx="1550424" cy="385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添加标题文本</a:t>
            </a:r>
            <a:endParaRPr lang="en-US" altLang="zh-CN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F785FA13-F459-DE73-B7A0-56C4796AE5AA}"/>
              </a:ext>
            </a:extLst>
          </p:cNvPr>
          <p:cNvSpPr/>
          <p:nvPr/>
        </p:nvSpPr>
        <p:spPr>
          <a:xfrm>
            <a:off x="5305919" y="4062437"/>
            <a:ext cx="1699166" cy="8974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... ...</a:t>
            </a: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6EF29006-7A6C-64F2-2754-3AC0470619EE}"/>
              </a:ext>
            </a:extLst>
          </p:cNvPr>
          <p:cNvGrpSpPr/>
          <p:nvPr/>
        </p:nvGrpSpPr>
        <p:grpSpPr>
          <a:xfrm>
            <a:off x="7274172" y="3157918"/>
            <a:ext cx="1676250" cy="1715157"/>
            <a:chOff x="3538987" y="2945540"/>
            <a:chExt cx="1676250" cy="1715157"/>
          </a:xfrm>
        </p:grpSpPr>
        <p:pic>
          <p:nvPicPr>
            <p:cNvPr id="21" name="图片 20">
              <a:extLst>
                <a:ext uri="{FF2B5EF4-FFF2-40B4-BE49-F238E27FC236}">
                  <a16:creationId xmlns:a16="http://schemas.microsoft.com/office/drawing/2014/main" id="{EC1E3B6F-BD3C-8368-D339-5B9BB65B10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flipV="1">
              <a:off x="3538987" y="2961947"/>
              <a:ext cx="1676250" cy="1698750"/>
            </a:xfrm>
            <a:prstGeom prst="rect">
              <a:avLst/>
            </a:prstGeom>
          </p:spPr>
        </p:pic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C200A97C-6F5D-8589-87BD-04E8BEAEF1B8}"/>
                </a:ext>
              </a:extLst>
            </p:cNvPr>
            <p:cNvSpPr txBox="1"/>
            <p:nvPr/>
          </p:nvSpPr>
          <p:spPr>
            <a:xfrm>
              <a:off x="4085310" y="2945540"/>
              <a:ext cx="388508" cy="996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b="1" dirty="0">
                  <a:ln>
                    <a:solidFill>
                      <a:schemeClr val="bg1">
                        <a:lumMod val="95000"/>
                      </a:schemeClr>
                    </a:solidFill>
                  </a:ln>
                  <a:solidFill>
                    <a:srgbClr val="245B3E"/>
                  </a:solidFill>
                  <a:cs typeface="+mn-ea"/>
                  <a:sym typeface="+mn-lt"/>
                </a:rPr>
                <a:t>2</a:t>
              </a:r>
            </a:p>
          </p:txBody>
        </p:sp>
      </p:grpSp>
      <p:sp>
        <p:nvSpPr>
          <p:cNvPr id="23" name="矩形 22">
            <a:extLst>
              <a:ext uri="{FF2B5EF4-FFF2-40B4-BE49-F238E27FC236}">
                <a16:creationId xmlns:a16="http://schemas.microsoft.com/office/drawing/2014/main" id="{0F216F37-92FA-2EEB-798D-FC832746C9DF}"/>
              </a:ext>
            </a:extLst>
          </p:cNvPr>
          <p:cNvSpPr/>
          <p:nvPr/>
        </p:nvSpPr>
        <p:spPr>
          <a:xfrm>
            <a:off x="7337085" y="5005095"/>
            <a:ext cx="1550424" cy="385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添加标题文本</a:t>
            </a:r>
            <a:endParaRPr lang="en-US" altLang="zh-CN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FF1BC2E8-40DE-87C7-5CA3-90AC967356BD}"/>
              </a:ext>
            </a:extLst>
          </p:cNvPr>
          <p:cNvSpPr/>
          <p:nvPr/>
        </p:nvSpPr>
        <p:spPr>
          <a:xfrm>
            <a:off x="7262714" y="2138092"/>
            <a:ext cx="1699166" cy="8974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... ...</a:t>
            </a:r>
          </a:p>
        </p:txBody>
      </p:sp>
      <p:pic>
        <p:nvPicPr>
          <p:cNvPr id="25" name="图片 24">
            <a:extLst>
              <a:ext uri="{FF2B5EF4-FFF2-40B4-BE49-F238E27FC236}">
                <a16:creationId xmlns:a16="http://schemas.microsoft.com/office/drawing/2014/main" id="{5D5EF7E9-AFA5-4102-4603-3FC6A44C9E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41280" y="2215880"/>
            <a:ext cx="1676250" cy="1698750"/>
          </a:xfrm>
          <a:prstGeom prst="rect">
            <a:avLst/>
          </a:prstGeom>
        </p:spPr>
      </p:pic>
      <p:sp>
        <p:nvSpPr>
          <p:cNvPr id="26" name="文本框 25">
            <a:extLst>
              <a:ext uri="{FF2B5EF4-FFF2-40B4-BE49-F238E27FC236}">
                <a16:creationId xmlns:a16="http://schemas.microsoft.com/office/drawing/2014/main" id="{0826278C-7F6D-1AA4-40B3-D0745B4AE9D2}"/>
              </a:ext>
            </a:extLst>
          </p:cNvPr>
          <p:cNvSpPr txBox="1"/>
          <p:nvPr/>
        </p:nvSpPr>
        <p:spPr>
          <a:xfrm>
            <a:off x="9767179" y="2897369"/>
            <a:ext cx="388508" cy="996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zh-CN" sz="5500" b="1" dirty="0">
                <a:ln>
                  <a:solidFill>
                    <a:schemeClr val="bg1">
                      <a:lumMod val="95000"/>
                    </a:schemeClr>
                  </a:solidFill>
                </a:ln>
                <a:solidFill>
                  <a:srgbClr val="245B3E"/>
                </a:solidFill>
                <a:cs typeface="+mn-ea"/>
                <a:sym typeface="+mn-lt"/>
              </a:rPr>
              <a:t>1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FC339138-CA42-5028-86FC-A591A38776DC}"/>
              </a:ext>
            </a:extLst>
          </p:cNvPr>
          <p:cNvSpPr/>
          <p:nvPr/>
        </p:nvSpPr>
        <p:spPr>
          <a:xfrm>
            <a:off x="9304193" y="1682198"/>
            <a:ext cx="1550424" cy="385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添加标题文本</a:t>
            </a:r>
            <a:endParaRPr lang="en-US" altLang="zh-CN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DE3B0576-BC90-668F-74ED-86BA4E059CEE}"/>
              </a:ext>
            </a:extLst>
          </p:cNvPr>
          <p:cNvSpPr/>
          <p:nvPr/>
        </p:nvSpPr>
        <p:spPr>
          <a:xfrm>
            <a:off x="9241280" y="4062437"/>
            <a:ext cx="1699166" cy="8974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bg1"/>
                </a:solidFill>
                <a:cs typeface="+mn-ea"/>
                <a:sym typeface="+mn-lt"/>
              </a:rPr>
              <a:t>... ...</a:t>
            </a:r>
          </a:p>
        </p:txBody>
      </p:sp>
    </p:spTree>
    <p:extLst>
      <p:ext uri="{BB962C8B-B14F-4D97-AF65-F5344CB8AC3E}">
        <p14:creationId xmlns:p14="http://schemas.microsoft.com/office/powerpoint/2010/main" val="40559772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00C30481-8C98-80B1-74D8-A6D92EB01753}"/>
              </a:ext>
            </a:extLst>
          </p:cNvPr>
          <p:cNvSpPr/>
          <p:nvPr/>
        </p:nvSpPr>
        <p:spPr>
          <a:xfrm>
            <a:off x="0" y="4827052"/>
            <a:ext cx="12192000" cy="20309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2030948">
                <a:moveTo>
                  <a:pt x="2272668" y="1238"/>
                </a:moveTo>
                <a:cubicBezTo>
                  <a:pt x="2335808" y="2925"/>
                  <a:pt x="2399507" y="6357"/>
                  <a:pt x="2463800" y="11648"/>
                </a:cubicBezTo>
                <a:cubicBezTo>
                  <a:pt x="3492500" y="96315"/>
                  <a:pt x="4851400" y="1089031"/>
                  <a:pt x="5854700" y="1218148"/>
                </a:cubicBezTo>
                <a:cubicBezTo>
                  <a:pt x="6858000" y="1347265"/>
                  <a:pt x="7368117" y="792698"/>
                  <a:pt x="8483600" y="786348"/>
                </a:cubicBezTo>
                <a:cubicBezTo>
                  <a:pt x="9320212" y="781586"/>
                  <a:pt x="10358635" y="892909"/>
                  <a:pt x="11447512" y="1033254"/>
                </a:cubicBezTo>
                <a:lnTo>
                  <a:pt x="12192000" y="1132598"/>
                </a:lnTo>
                <a:lnTo>
                  <a:pt x="12192000" y="2030948"/>
                </a:lnTo>
                <a:lnTo>
                  <a:pt x="0" y="2030948"/>
                </a:lnTo>
                <a:lnTo>
                  <a:pt x="0" y="569296"/>
                </a:lnTo>
                <a:lnTo>
                  <a:pt x="11410" y="564234"/>
                </a:lnTo>
                <a:cubicBezTo>
                  <a:pt x="725339" y="252119"/>
                  <a:pt x="1451843" y="-20696"/>
                  <a:pt x="2272668" y="1238"/>
                </a:cubicBezTo>
                <a:close/>
              </a:path>
            </a:pathLst>
          </a:custGeom>
          <a:blipFill dpi="0" rotWithShape="0">
            <a:blip r:embed="rId3">
              <a:alphaModFix amt="15000"/>
            </a:blip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FD444EFD-23E8-FFCA-A4C1-7EEF4E08E797}"/>
              </a:ext>
            </a:extLst>
          </p:cNvPr>
          <p:cNvGrpSpPr/>
          <p:nvPr/>
        </p:nvGrpSpPr>
        <p:grpSpPr>
          <a:xfrm>
            <a:off x="9441585" y="4246410"/>
            <a:ext cx="1009046" cy="1416036"/>
            <a:chOff x="2207796" y="917627"/>
            <a:chExt cx="1009046" cy="14160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CBE5192D-31CD-8A4C-5071-C3CCF690F816}"/>
                </a:ext>
              </a:extLst>
            </p:cNvPr>
            <p:cNvSpPr/>
            <p:nvPr/>
          </p:nvSpPr>
          <p:spPr>
            <a:xfrm>
              <a:off x="2207796" y="917627"/>
              <a:ext cx="1009046" cy="1416036"/>
            </a:xfrm>
            <a:custGeom>
              <a:avLst/>
              <a:gdLst>
                <a:gd name="connsiteX0" fmla="*/ 930111 w 1288739"/>
                <a:gd name="connsiteY0" fmla="*/ 1774368 h 1808541"/>
                <a:gd name="connsiteX1" fmla="*/ 920870 w 1288739"/>
                <a:gd name="connsiteY1" fmla="*/ 1628065 h 1808541"/>
                <a:gd name="connsiteX2" fmla="*/ 914751 w 1288739"/>
                <a:gd name="connsiteY2" fmla="*/ 1692409 h 1808541"/>
                <a:gd name="connsiteX3" fmla="*/ 917998 w 1288739"/>
                <a:gd name="connsiteY3" fmla="*/ 1772619 h 1808541"/>
                <a:gd name="connsiteX4" fmla="*/ 875662 w 1288739"/>
                <a:gd name="connsiteY4" fmla="*/ 1771120 h 1808541"/>
                <a:gd name="connsiteX5" fmla="*/ 896892 w 1288739"/>
                <a:gd name="connsiteY5" fmla="*/ 1512372 h 1808541"/>
                <a:gd name="connsiteX6" fmla="*/ 905384 w 1288739"/>
                <a:gd name="connsiteY6" fmla="*/ 1383561 h 1808541"/>
                <a:gd name="connsiteX7" fmla="*/ 915250 w 1288739"/>
                <a:gd name="connsiteY7" fmla="*/ 1249127 h 1808541"/>
                <a:gd name="connsiteX8" fmla="*/ 933858 w 1288739"/>
                <a:gd name="connsiteY8" fmla="*/ 1250251 h 1808541"/>
                <a:gd name="connsiteX9" fmla="*/ 943974 w 1288739"/>
                <a:gd name="connsiteY9" fmla="*/ 1318718 h 1808541"/>
                <a:gd name="connsiteX10" fmla="*/ 951342 w 1288739"/>
                <a:gd name="connsiteY10" fmla="*/ 1288607 h 1808541"/>
                <a:gd name="connsiteX11" fmla="*/ 951217 w 1288739"/>
                <a:gd name="connsiteY11" fmla="*/ 1251376 h 1808541"/>
                <a:gd name="connsiteX12" fmla="*/ 973696 w 1288739"/>
                <a:gd name="connsiteY12" fmla="*/ 1248127 h 1808541"/>
                <a:gd name="connsiteX13" fmla="*/ 966328 w 1288739"/>
                <a:gd name="connsiteY13" fmla="*/ 1655052 h 1808541"/>
                <a:gd name="connsiteX14" fmla="*/ 965454 w 1288739"/>
                <a:gd name="connsiteY14" fmla="*/ 1723144 h 1808541"/>
                <a:gd name="connsiteX15" fmla="*/ 967077 w 1288739"/>
                <a:gd name="connsiteY15" fmla="*/ 1754003 h 1808541"/>
                <a:gd name="connsiteX16" fmla="*/ 966203 w 1288739"/>
                <a:gd name="connsiteY16" fmla="*/ 1777742 h 1808541"/>
                <a:gd name="connsiteX17" fmla="*/ 930111 w 1288739"/>
                <a:gd name="connsiteY17" fmla="*/ 1774368 h 1808541"/>
                <a:gd name="connsiteX18" fmla="*/ 105879 w 1288739"/>
                <a:gd name="connsiteY18" fmla="*/ 1254749 h 1808541"/>
                <a:gd name="connsiteX19" fmla="*/ 227016 w 1288739"/>
                <a:gd name="connsiteY19" fmla="*/ 1323215 h 1808541"/>
                <a:gd name="connsiteX20" fmla="*/ 294828 w 1288739"/>
                <a:gd name="connsiteY20" fmla="*/ 1398054 h 1808541"/>
                <a:gd name="connsiteX21" fmla="*/ 309814 w 1288739"/>
                <a:gd name="connsiteY21" fmla="*/ 1431787 h 1808541"/>
                <a:gd name="connsiteX22" fmla="*/ 307691 w 1288739"/>
                <a:gd name="connsiteY22" fmla="*/ 1429788 h 1808541"/>
                <a:gd name="connsiteX23" fmla="*/ 303570 w 1288739"/>
                <a:gd name="connsiteY23" fmla="*/ 1426290 h 1808541"/>
                <a:gd name="connsiteX24" fmla="*/ 294578 w 1288739"/>
                <a:gd name="connsiteY24" fmla="*/ 1435160 h 1808541"/>
                <a:gd name="connsiteX25" fmla="*/ 304069 w 1288739"/>
                <a:gd name="connsiteY25" fmla="*/ 1470393 h 1808541"/>
                <a:gd name="connsiteX26" fmla="*/ 272099 w 1288739"/>
                <a:gd name="connsiteY26" fmla="*/ 1421417 h 1808541"/>
                <a:gd name="connsiteX27" fmla="*/ 263607 w 1288739"/>
                <a:gd name="connsiteY27" fmla="*/ 1431037 h 1808541"/>
                <a:gd name="connsiteX28" fmla="*/ 293829 w 1288739"/>
                <a:gd name="connsiteY28" fmla="*/ 1473891 h 1808541"/>
                <a:gd name="connsiteX29" fmla="*/ 307566 w 1288739"/>
                <a:gd name="connsiteY29" fmla="*/ 1541608 h 1808541"/>
                <a:gd name="connsiteX30" fmla="*/ 266230 w 1288739"/>
                <a:gd name="connsiteY30" fmla="*/ 1470643 h 1808541"/>
                <a:gd name="connsiteX31" fmla="*/ 243626 w 1288739"/>
                <a:gd name="connsiteY31" fmla="*/ 1439033 h 1808541"/>
                <a:gd name="connsiteX32" fmla="*/ 157831 w 1288739"/>
                <a:gd name="connsiteY32" fmla="*/ 1355450 h 1808541"/>
                <a:gd name="connsiteX33" fmla="*/ 78529 w 1288739"/>
                <a:gd name="connsiteY33" fmla="*/ 1321966 h 1808541"/>
                <a:gd name="connsiteX34" fmla="*/ 105879 w 1288739"/>
                <a:gd name="connsiteY34" fmla="*/ 1254749 h 1808541"/>
                <a:gd name="connsiteX35" fmla="*/ 329795 w 1288739"/>
                <a:gd name="connsiteY35" fmla="*/ 1189906 h 1808541"/>
                <a:gd name="connsiteX36" fmla="*/ 377626 w 1288739"/>
                <a:gd name="connsiteY36" fmla="*/ 1195653 h 1808541"/>
                <a:gd name="connsiteX37" fmla="*/ 379999 w 1288739"/>
                <a:gd name="connsiteY37" fmla="*/ 1400178 h 1808541"/>
                <a:gd name="connsiteX38" fmla="*/ 392112 w 1288739"/>
                <a:gd name="connsiteY38" fmla="*/ 1305474 h 1808541"/>
                <a:gd name="connsiteX39" fmla="*/ 390988 w 1288739"/>
                <a:gd name="connsiteY39" fmla="*/ 1200651 h 1808541"/>
                <a:gd name="connsiteX40" fmla="*/ 479281 w 1288739"/>
                <a:gd name="connsiteY40" fmla="*/ 1202900 h 1808541"/>
                <a:gd name="connsiteX41" fmla="*/ 487773 w 1288739"/>
                <a:gd name="connsiteY41" fmla="*/ 1634687 h 1808541"/>
                <a:gd name="connsiteX42" fmla="*/ 480530 w 1288739"/>
                <a:gd name="connsiteY42" fmla="*/ 1778241 h 1808541"/>
                <a:gd name="connsiteX43" fmla="*/ 341784 w 1288739"/>
                <a:gd name="connsiteY43" fmla="*/ 1763249 h 1808541"/>
                <a:gd name="connsiteX44" fmla="*/ 339786 w 1288739"/>
                <a:gd name="connsiteY44" fmla="*/ 1692534 h 1808541"/>
                <a:gd name="connsiteX45" fmla="*/ 347154 w 1288739"/>
                <a:gd name="connsiteY45" fmla="*/ 1465021 h 1808541"/>
                <a:gd name="connsiteX46" fmla="*/ 347404 w 1288739"/>
                <a:gd name="connsiteY46" fmla="*/ 1311096 h 1808541"/>
                <a:gd name="connsiteX47" fmla="*/ 347404 w 1288739"/>
                <a:gd name="connsiteY47" fmla="*/ 1212895 h 1808541"/>
                <a:gd name="connsiteX48" fmla="*/ 329795 w 1288739"/>
                <a:gd name="connsiteY48" fmla="*/ 1189906 h 1808541"/>
                <a:gd name="connsiteX49" fmla="*/ 729548 w 1288739"/>
                <a:gd name="connsiteY49" fmla="*/ 609442 h 1808541"/>
                <a:gd name="connsiteX50" fmla="*/ 766014 w 1288739"/>
                <a:gd name="connsiteY50" fmla="*/ 557467 h 1808541"/>
                <a:gd name="connsiteX51" fmla="*/ 795112 w 1288739"/>
                <a:gd name="connsiteY51" fmla="*/ 521610 h 1808541"/>
                <a:gd name="connsiteX52" fmla="*/ 814094 w 1288739"/>
                <a:gd name="connsiteY52" fmla="*/ 476632 h 1808541"/>
                <a:gd name="connsiteX53" fmla="*/ 806851 w 1288739"/>
                <a:gd name="connsiteY53" fmla="*/ 376306 h 1808541"/>
                <a:gd name="connsiteX54" fmla="*/ 783873 w 1288739"/>
                <a:gd name="connsiteY54" fmla="*/ 317960 h 1808541"/>
                <a:gd name="connsiteX55" fmla="*/ 825084 w 1288739"/>
                <a:gd name="connsiteY55" fmla="*/ 271733 h 1808541"/>
                <a:gd name="connsiteX56" fmla="*/ 900389 w 1288739"/>
                <a:gd name="connsiteY56" fmla="*/ 327705 h 1808541"/>
                <a:gd name="connsiteX57" fmla="*/ 911878 w 1288739"/>
                <a:gd name="connsiteY57" fmla="*/ 305966 h 1808541"/>
                <a:gd name="connsiteX58" fmla="*/ 1001545 w 1288739"/>
                <a:gd name="connsiteY58" fmla="*/ 362063 h 1808541"/>
                <a:gd name="connsiteX59" fmla="*/ 1010537 w 1288739"/>
                <a:gd name="connsiteY59" fmla="*/ 389550 h 1808541"/>
                <a:gd name="connsiteX60" fmla="*/ 1012285 w 1288739"/>
                <a:gd name="connsiteY60" fmla="*/ 416037 h 1808541"/>
                <a:gd name="connsiteX61" fmla="*/ 1015282 w 1288739"/>
                <a:gd name="connsiteY61" fmla="*/ 480130 h 1808541"/>
                <a:gd name="connsiteX62" fmla="*/ 1045879 w 1288739"/>
                <a:gd name="connsiteY62" fmla="*/ 424408 h 1808541"/>
                <a:gd name="connsiteX63" fmla="*/ 1177256 w 1288739"/>
                <a:gd name="connsiteY63" fmla="*/ 565713 h 1808541"/>
                <a:gd name="connsiteX64" fmla="*/ 1171512 w 1288739"/>
                <a:gd name="connsiteY64" fmla="*/ 599197 h 1808541"/>
                <a:gd name="connsiteX65" fmla="*/ 1166017 w 1288739"/>
                <a:gd name="connsiteY65" fmla="*/ 635554 h 1808541"/>
                <a:gd name="connsiteX66" fmla="*/ 1182876 w 1288739"/>
                <a:gd name="connsiteY66" fmla="*/ 620936 h 1808541"/>
                <a:gd name="connsiteX67" fmla="*/ 1188371 w 1288739"/>
                <a:gd name="connsiteY67" fmla="*/ 614939 h 1808541"/>
                <a:gd name="connsiteX68" fmla="*/ 1238075 w 1288739"/>
                <a:gd name="connsiteY68" fmla="*/ 678533 h 1808541"/>
                <a:gd name="connsiteX69" fmla="*/ 1235577 w 1288739"/>
                <a:gd name="connsiteY69" fmla="*/ 775110 h 1808541"/>
                <a:gd name="connsiteX70" fmla="*/ 1218093 w 1288739"/>
                <a:gd name="connsiteY70" fmla="*/ 815465 h 1808541"/>
                <a:gd name="connsiteX71" fmla="*/ 1207728 w 1288739"/>
                <a:gd name="connsiteY71" fmla="*/ 832457 h 1808541"/>
                <a:gd name="connsiteX72" fmla="*/ 1195989 w 1288739"/>
                <a:gd name="connsiteY72" fmla="*/ 848199 h 1808541"/>
                <a:gd name="connsiteX73" fmla="*/ 1188870 w 1288739"/>
                <a:gd name="connsiteY73" fmla="*/ 868064 h 1808541"/>
                <a:gd name="connsiteX74" fmla="*/ 1164893 w 1288739"/>
                <a:gd name="connsiteY74" fmla="*/ 915291 h 1808541"/>
                <a:gd name="connsiteX75" fmla="*/ 1201983 w 1288739"/>
                <a:gd name="connsiteY75" fmla="*/ 887680 h 1808541"/>
                <a:gd name="connsiteX76" fmla="*/ 1208727 w 1288739"/>
                <a:gd name="connsiteY76" fmla="*/ 883307 h 1808541"/>
                <a:gd name="connsiteX77" fmla="*/ 1213473 w 1288739"/>
                <a:gd name="connsiteY77" fmla="*/ 1004497 h 1808541"/>
                <a:gd name="connsiteX78" fmla="*/ 1155651 w 1288739"/>
                <a:gd name="connsiteY78" fmla="*/ 1090580 h 1808541"/>
                <a:gd name="connsiteX79" fmla="*/ 1180129 w 1288739"/>
                <a:gd name="connsiteY79" fmla="*/ 1079460 h 1808541"/>
                <a:gd name="connsiteX80" fmla="*/ 1205980 w 1288739"/>
                <a:gd name="connsiteY80" fmla="*/ 1069340 h 1808541"/>
                <a:gd name="connsiteX81" fmla="*/ 1170887 w 1288739"/>
                <a:gd name="connsiteY81" fmla="*/ 1189281 h 1808541"/>
                <a:gd name="connsiteX82" fmla="*/ 1046503 w 1288739"/>
                <a:gd name="connsiteY82" fmla="*/ 1203274 h 1808541"/>
                <a:gd name="connsiteX83" fmla="*/ 1047377 w 1288739"/>
                <a:gd name="connsiteY83" fmla="*/ 1198152 h 1808541"/>
                <a:gd name="connsiteX84" fmla="*/ 1045879 w 1288739"/>
                <a:gd name="connsiteY84" fmla="*/ 1151925 h 1808541"/>
                <a:gd name="connsiteX85" fmla="*/ 987433 w 1288739"/>
                <a:gd name="connsiteY85" fmla="*/ 1196153 h 1808541"/>
                <a:gd name="connsiteX86" fmla="*/ 909256 w 1288739"/>
                <a:gd name="connsiteY86" fmla="*/ 1217018 h 1808541"/>
                <a:gd name="connsiteX87" fmla="*/ 886527 w 1288739"/>
                <a:gd name="connsiteY87" fmla="*/ 1204149 h 1808541"/>
                <a:gd name="connsiteX88" fmla="*/ 827457 w 1288739"/>
                <a:gd name="connsiteY88" fmla="*/ 1157797 h 1808541"/>
                <a:gd name="connsiteX89" fmla="*/ 842318 w 1288739"/>
                <a:gd name="connsiteY89" fmla="*/ 1123064 h 1808541"/>
                <a:gd name="connsiteX90" fmla="*/ 793114 w 1288739"/>
                <a:gd name="connsiteY90" fmla="*/ 1144303 h 1808541"/>
                <a:gd name="connsiteX91" fmla="*/ 787369 w 1288739"/>
                <a:gd name="connsiteY91" fmla="*/ 1154548 h 1808541"/>
                <a:gd name="connsiteX92" fmla="*/ 698577 w 1288739"/>
                <a:gd name="connsiteY92" fmla="*/ 1160670 h 1808541"/>
                <a:gd name="connsiteX93" fmla="*/ 635261 w 1288739"/>
                <a:gd name="connsiteY93" fmla="*/ 1098701 h 1808541"/>
                <a:gd name="connsiteX94" fmla="*/ 635261 w 1288739"/>
                <a:gd name="connsiteY94" fmla="*/ 1044353 h 1808541"/>
                <a:gd name="connsiteX95" fmla="*/ 765515 w 1288739"/>
                <a:gd name="connsiteY95" fmla="*/ 998375 h 1808541"/>
                <a:gd name="connsiteX96" fmla="*/ 769136 w 1288739"/>
                <a:gd name="connsiteY96" fmla="*/ 915291 h 1808541"/>
                <a:gd name="connsiteX97" fmla="*/ 781250 w 1288739"/>
                <a:gd name="connsiteY97" fmla="*/ 850573 h 1808541"/>
                <a:gd name="connsiteX98" fmla="*/ 803854 w 1288739"/>
                <a:gd name="connsiteY98" fmla="*/ 805970 h 1808541"/>
                <a:gd name="connsiteX99" fmla="*/ 808724 w 1288739"/>
                <a:gd name="connsiteY99" fmla="*/ 790602 h 1808541"/>
                <a:gd name="connsiteX100" fmla="*/ 755899 w 1288739"/>
                <a:gd name="connsiteY100" fmla="*/ 627808 h 1808541"/>
                <a:gd name="connsiteX101" fmla="*/ 736542 w 1288739"/>
                <a:gd name="connsiteY101" fmla="*/ 613565 h 1808541"/>
                <a:gd name="connsiteX102" fmla="*/ 729548 w 1288739"/>
                <a:gd name="connsiteY102" fmla="*/ 609442 h 1808541"/>
                <a:gd name="connsiteX103" fmla="*/ 285462 w 1288739"/>
                <a:gd name="connsiteY103" fmla="*/ 124430 h 1808541"/>
                <a:gd name="connsiteX104" fmla="*/ 314060 w 1288739"/>
                <a:gd name="connsiteY104" fmla="*/ 87823 h 1808541"/>
                <a:gd name="connsiteX105" fmla="*/ 437945 w 1288739"/>
                <a:gd name="connsiteY105" fmla="*/ 28852 h 1808541"/>
                <a:gd name="connsiteX106" fmla="*/ 505257 w 1288739"/>
                <a:gd name="connsiteY106" fmla="*/ 114810 h 1808541"/>
                <a:gd name="connsiteX107" fmla="*/ 517496 w 1288739"/>
                <a:gd name="connsiteY107" fmla="*/ 133426 h 1808541"/>
                <a:gd name="connsiteX108" fmla="*/ 537852 w 1288739"/>
                <a:gd name="connsiteY108" fmla="*/ 173281 h 1808541"/>
                <a:gd name="connsiteX109" fmla="*/ 541848 w 1288739"/>
                <a:gd name="connsiteY109" fmla="*/ 115685 h 1808541"/>
                <a:gd name="connsiteX110" fmla="*/ 637134 w 1288739"/>
                <a:gd name="connsiteY110" fmla="*/ 101192 h 1808541"/>
                <a:gd name="connsiteX111" fmla="*/ 680094 w 1288739"/>
                <a:gd name="connsiteY111" fmla="*/ 171407 h 1808541"/>
                <a:gd name="connsiteX112" fmla="*/ 648748 w 1288739"/>
                <a:gd name="connsiteY112" fmla="*/ 346571 h 1808541"/>
                <a:gd name="connsiteX113" fmla="*/ 663360 w 1288739"/>
                <a:gd name="connsiteY113" fmla="*/ 318585 h 1808541"/>
                <a:gd name="connsiteX114" fmla="*/ 681468 w 1288739"/>
                <a:gd name="connsiteY114" fmla="*/ 292972 h 1808541"/>
                <a:gd name="connsiteX115" fmla="*/ 728174 w 1288739"/>
                <a:gd name="connsiteY115" fmla="*/ 326956 h 1808541"/>
                <a:gd name="connsiteX116" fmla="*/ 725802 w 1288739"/>
                <a:gd name="connsiteY116" fmla="*/ 349070 h 1808541"/>
                <a:gd name="connsiteX117" fmla="*/ 782249 w 1288739"/>
                <a:gd name="connsiteY117" fmla="*/ 415787 h 1808541"/>
                <a:gd name="connsiteX118" fmla="*/ 760769 w 1288739"/>
                <a:gd name="connsiteY118" fmla="*/ 514363 h 1808541"/>
                <a:gd name="connsiteX119" fmla="*/ 715062 w 1288739"/>
                <a:gd name="connsiteY119" fmla="*/ 590701 h 1808541"/>
                <a:gd name="connsiteX120" fmla="*/ 698827 w 1288739"/>
                <a:gd name="connsiteY120" fmla="*/ 605069 h 1808541"/>
                <a:gd name="connsiteX121" fmla="*/ 657241 w 1288739"/>
                <a:gd name="connsiteY121" fmla="*/ 648298 h 1808541"/>
                <a:gd name="connsiteX122" fmla="*/ 709067 w 1288739"/>
                <a:gd name="connsiteY122" fmla="*/ 626558 h 1808541"/>
                <a:gd name="connsiteX123" fmla="*/ 711940 w 1288739"/>
                <a:gd name="connsiteY123" fmla="*/ 624934 h 1808541"/>
                <a:gd name="connsiteX124" fmla="*/ 729049 w 1288739"/>
                <a:gd name="connsiteY124" fmla="*/ 852697 h 1808541"/>
                <a:gd name="connsiteX125" fmla="*/ 665608 w 1288739"/>
                <a:gd name="connsiteY125" fmla="*/ 894301 h 1808541"/>
                <a:gd name="connsiteX126" fmla="*/ 693207 w 1288739"/>
                <a:gd name="connsiteY126" fmla="*/ 897675 h 1808541"/>
                <a:gd name="connsiteX127" fmla="*/ 754775 w 1288739"/>
                <a:gd name="connsiteY127" fmla="*/ 890553 h 1808541"/>
                <a:gd name="connsiteX128" fmla="*/ 635136 w 1288739"/>
                <a:gd name="connsiteY128" fmla="*/ 1016491 h 1808541"/>
                <a:gd name="connsiteX129" fmla="*/ 621649 w 1288739"/>
                <a:gd name="connsiteY129" fmla="*/ 969390 h 1808541"/>
                <a:gd name="connsiteX130" fmla="*/ 620025 w 1288739"/>
                <a:gd name="connsiteY130" fmla="*/ 984132 h 1808541"/>
                <a:gd name="connsiteX131" fmla="*/ 611908 w 1288739"/>
                <a:gd name="connsiteY131" fmla="*/ 1026986 h 1808541"/>
                <a:gd name="connsiteX132" fmla="*/ 619526 w 1288739"/>
                <a:gd name="connsiteY132" fmla="*/ 1043853 h 1808541"/>
                <a:gd name="connsiteX133" fmla="*/ 607037 w 1288739"/>
                <a:gd name="connsiteY133" fmla="*/ 1091579 h 1808541"/>
                <a:gd name="connsiteX134" fmla="*/ 582560 w 1288739"/>
                <a:gd name="connsiteY134" fmla="*/ 1120565 h 1808541"/>
                <a:gd name="connsiteX135" fmla="*/ 394985 w 1288739"/>
                <a:gd name="connsiteY135" fmla="*/ 1165418 h 1808541"/>
                <a:gd name="connsiteX136" fmla="*/ 416839 w 1288739"/>
                <a:gd name="connsiteY136" fmla="*/ 1145678 h 1808541"/>
                <a:gd name="connsiteX137" fmla="*/ 407848 w 1288739"/>
                <a:gd name="connsiteY137" fmla="*/ 1113444 h 1808541"/>
                <a:gd name="connsiteX138" fmla="*/ 343907 w 1288739"/>
                <a:gd name="connsiteY138" fmla="*/ 1143554 h 1808541"/>
                <a:gd name="connsiteX139" fmla="*/ 309689 w 1288739"/>
                <a:gd name="connsiteY139" fmla="*/ 1149676 h 1808541"/>
                <a:gd name="connsiteX140" fmla="*/ 269976 w 1288739"/>
                <a:gd name="connsiteY140" fmla="*/ 1148177 h 1808541"/>
                <a:gd name="connsiteX141" fmla="*/ 220522 w 1288739"/>
                <a:gd name="connsiteY141" fmla="*/ 1102074 h 1808541"/>
                <a:gd name="connsiteX142" fmla="*/ 176688 w 1288739"/>
                <a:gd name="connsiteY142" fmla="*/ 1054723 h 1808541"/>
                <a:gd name="connsiteX143" fmla="*/ 192673 w 1288739"/>
                <a:gd name="connsiteY143" fmla="*/ 1045727 h 1808541"/>
                <a:gd name="connsiteX144" fmla="*/ 239879 w 1288739"/>
                <a:gd name="connsiteY144" fmla="*/ 1030484 h 1808541"/>
                <a:gd name="connsiteX145" fmla="*/ 161577 w 1288739"/>
                <a:gd name="connsiteY145" fmla="*/ 1025737 h 1808541"/>
                <a:gd name="connsiteX146" fmla="*/ 92516 w 1288739"/>
                <a:gd name="connsiteY146" fmla="*/ 901423 h 1808541"/>
                <a:gd name="connsiteX147" fmla="*/ 93515 w 1288739"/>
                <a:gd name="connsiteY147" fmla="*/ 854821 h 1808541"/>
                <a:gd name="connsiteX148" fmla="*/ 129732 w 1288739"/>
                <a:gd name="connsiteY148" fmla="*/ 829333 h 1808541"/>
                <a:gd name="connsiteX149" fmla="*/ 176188 w 1288739"/>
                <a:gd name="connsiteY149" fmla="*/ 833082 h 1808541"/>
                <a:gd name="connsiteX150" fmla="*/ 128608 w 1288739"/>
                <a:gd name="connsiteY150" fmla="*/ 804471 h 1808541"/>
                <a:gd name="connsiteX151" fmla="*/ 81527 w 1288739"/>
                <a:gd name="connsiteY151" fmla="*/ 772736 h 1808541"/>
                <a:gd name="connsiteX152" fmla="*/ 76906 w 1288739"/>
                <a:gd name="connsiteY152" fmla="*/ 652421 h 1808541"/>
                <a:gd name="connsiteX153" fmla="*/ 102008 w 1288739"/>
                <a:gd name="connsiteY153" fmla="*/ 657043 h 1808541"/>
                <a:gd name="connsiteX154" fmla="*/ 79154 w 1288739"/>
                <a:gd name="connsiteY154" fmla="*/ 625809 h 1808541"/>
                <a:gd name="connsiteX155" fmla="*/ 62045 w 1288739"/>
                <a:gd name="connsiteY155" fmla="*/ 615814 h 1808541"/>
                <a:gd name="connsiteX156" fmla="*/ 89644 w 1288739"/>
                <a:gd name="connsiteY156" fmla="*/ 413163 h 1808541"/>
                <a:gd name="connsiteX157" fmla="*/ 121864 w 1288739"/>
                <a:gd name="connsiteY157" fmla="*/ 372933 h 1808541"/>
                <a:gd name="connsiteX158" fmla="*/ 99885 w 1288739"/>
                <a:gd name="connsiteY158" fmla="*/ 306091 h 1808541"/>
                <a:gd name="connsiteX159" fmla="*/ 73909 w 1288739"/>
                <a:gd name="connsiteY159" fmla="*/ 198769 h 1808541"/>
                <a:gd name="connsiteX160" fmla="*/ 142220 w 1288739"/>
                <a:gd name="connsiteY160" fmla="*/ 88698 h 1808541"/>
                <a:gd name="connsiteX161" fmla="*/ 212405 w 1288739"/>
                <a:gd name="connsiteY161" fmla="*/ 88573 h 1808541"/>
                <a:gd name="connsiteX162" fmla="*/ 292205 w 1288739"/>
                <a:gd name="connsiteY162" fmla="*/ 180528 h 1808541"/>
                <a:gd name="connsiteX163" fmla="*/ 322427 w 1288739"/>
                <a:gd name="connsiteY163" fmla="*/ 183901 h 1808541"/>
                <a:gd name="connsiteX164" fmla="*/ 285462 w 1288739"/>
                <a:gd name="connsiteY164" fmla="*/ 124430 h 1808541"/>
                <a:gd name="connsiteX165" fmla="*/ 262983 w 1288739"/>
                <a:gd name="connsiteY165" fmla="*/ 91821 h 1808541"/>
                <a:gd name="connsiteX166" fmla="*/ 212405 w 1288739"/>
                <a:gd name="connsiteY166" fmla="*/ 66084 h 1808541"/>
                <a:gd name="connsiteX167" fmla="*/ 146341 w 1288739"/>
                <a:gd name="connsiteY167" fmla="*/ 66459 h 1808541"/>
                <a:gd name="connsiteX168" fmla="*/ 57799 w 1288739"/>
                <a:gd name="connsiteY168" fmla="*/ 130177 h 1808541"/>
                <a:gd name="connsiteX169" fmla="*/ 71911 w 1288739"/>
                <a:gd name="connsiteY169" fmla="*/ 341573 h 1808541"/>
                <a:gd name="connsiteX170" fmla="*/ 85773 w 1288739"/>
                <a:gd name="connsiteY170" fmla="*/ 368435 h 1808541"/>
                <a:gd name="connsiteX171" fmla="*/ 33197 w 1288739"/>
                <a:gd name="connsiteY171" fmla="*/ 411164 h 1808541"/>
                <a:gd name="connsiteX172" fmla="*/ 20084 w 1288739"/>
                <a:gd name="connsiteY172" fmla="*/ 590201 h 1808541"/>
                <a:gd name="connsiteX173" fmla="*/ 38067 w 1288739"/>
                <a:gd name="connsiteY173" fmla="*/ 619687 h 1808541"/>
                <a:gd name="connsiteX174" fmla="*/ 27827 w 1288739"/>
                <a:gd name="connsiteY174" fmla="*/ 722011 h 1808541"/>
                <a:gd name="connsiteX175" fmla="*/ 75532 w 1288739"/>
                <a:gd name="connsiteY175" fmla="*/ 798973 h 1808541"/>
                <a:gd name="connsiteX176" fmla="*/ 100509 w 1288739"/>
                <a:gd name="connsiteY176" fmla="*/ 1005247 h 1808541"/>
                <a:gd name="connsiteX177" fmla="*/ 151087 w 1288739"/>
                <a:gd name="connsiteY177" fmla="*/ 1045727 h 1808541"/>
                <a:gd name="connsiteX178" fmla="*/ 159204 w 1288739"/>
                <a:gd name="connsiteY178" fmla="*/ 1068591 h 1808541"/>
                <a:gd name="connsiteX179" fmla="*/ 252742 w 1288739"/>
                <a:gd name="connsiteY179" fmla="*/ 1171915 h 1808541"/>
                <a:gd name="connsiteX180" fmla="*/ 310563 w 1288739"/>
                <a:gd name="connsiteY180" fmla="*/ 1193404 h 1808541"/>
                <a:gd name="connsiteX181" fmla="*/ 309439 w 1288739"/>
                <a:gd name="connsiteY181" fmla="*/ 1329212 h 1808541"/>
                <a:gd name="connsiteX182" fmla="*/ 303570 w 1288739"/>
                <a:gd name="connsiteY182" fmla="*/ 1368693 h 1808541"/>
                <a:gd name="connsiteX183" fmla="*/ 302071 w 1288739"/>
                <a:gd name="connsiteY183" fmla="*/ 1371317 h 1808541"/>
                <a:gd name="connsiteX184" fmla="*/ 264481 w 1288739"/>
                <a:gd name="connsiteY184" fmla="*/ 1319717 h 1808541"/>
                <a:gd name="connsiteX185" fmla="*/ 90518 w 1288739"/>
                <a:gd name="connsiteY185" fmla="*/ 1239257 h 1808541"/>
                <a:gd name="connsiteX186" fmla="*/ 53053 w 1288739"/>
                <a:gd name="connsiteY186" fmla="*/ 1310222 h 1808541"/>
                <a:gd name="connsiteX187" fmla="*/ 74283 w 1288739"/>
                <a:gd name="connsiteY187" fmla="*/ 1350577 h 1808541"/>
                <a:gd name="connsiteX188" fmla="*/ 105629 w 1288739"/>
                <a:gd name="connsiteY188" fmla="*/ 1363321 h 1808541"/>
                <a:gd name="connsiteX189" fmla="*/ 253242 w 1288739"/>
                <a:gd name="connsiteY189" fmla="*/ 1487510 h 1808541"/>
                <a:gd name="connsiteX190" fmla="*/ 303820 w 1288739"/>
                <a:gd name="connsiteY190" fmla="*/ 1572468 h 1808541"/>
                <a:gd name="connsiteX191" fmla="*/ 306692 w 1288739"/>
                <a:gd name="connsiteY191" fmla="*/ 1743384 h 1808541"/>
                <a:gd name="connsiteX192" fmla="*/ 330670 w 1288739"/>
                <a:gd name="connsiteY192" fmla="*/ 1796607 h 1808541"/>
                <a:gd name="connsiteX193" fmla="*/ 374004 w 1288739"/>
                <a:gd name="connsiteY193" fmla="*/ 1797232 h 1808541"/>
                <a:gd name="connsiteX194" fmla="*/ 501885 w 1288739"/>
                <a:gd name="connsiteY194" fmla="*/ 1806977 h 1808541"/>
                <a:gd name="connsiteX195" fmla="*/ 517121 w 1288739"/>
                <a:gd name="connsiteY195" fmla="*/ 1666921 h 1808541"/>
                <a:gd name="connsiteX196" fmla="*/ 518744 w 1288739"/>
                <a:gd name="connsiteY196" fmla="*/ 1349577 h 1808541"/>
                <a:gd name="connsiteX197" fmla="*/ 518495 w 1288739"/>
                <a:gd name="connsiteY197" fmla="*/ 1227138 h 1808541"/>
                <a:gd name="connsiteX198" fmla="*/ 513250 w 1288739"/>
                <a:gd name="connsiteY198" fmla="*/ 1193904 h 1808541"/>
                <a:gd name="connsiteX199" fmla="*/ 591177 w 1288739"/>
                <a:gd name="connsiteY199" fmla="*/ 1162794 h 1808541"/>
                <a:gd name="connsiteX200" fmla="*/ 624396 w 1288739"/>
                <a:gd name="connsiteY200" fmla="*/ 1126812 h 1808541"/>
                <a:gd name="connsiteX201" fmla="*/ 699077 w 1288739"/>
                <a:gd name="connsiteY201" fmla="*/ 1193779 h 1808541"/>
                <a:gd name="connsiteX202" fmla="*/ 815094 w 1288739"/>
                <a:gd name="connsiteY202" fmla="*/ 1185783 h 1808541"/>
                <a:gd name="connsiteX203" fmla="*/ 845940 w 1288739"/>
                <a:gd name="connsiteY203" fmla="*/ 1213394 h 1808541"/>
                <a:gd name="connsiteX204" fmla="*/ 882406 w 1288739"/>
                <a:gd name="connsiteY204" fmla="*/ 1237383 h 1808541"/>
                <a:gd name="connsiteX205" fmla="*/ 875038 w 1288739"/>
                <a:gd name="connsiteY205" fmla="*/ 1327213 h 1808541"/>
                <a:gd name="connsiteX206" fmla="*/ 860801 w 1288739"/>
                <a:gd name="connsiteY206" fmla="*/ 1615322 h 1808541"/>
                <a:gd name="connsiteX207" fmla="*/ 852933 w 1288739"/>
                <a:gd name="connsiteY207" fmla="*/ 1705777 h 1808541"/>
                <a:gd name="connsiteX208" fmla="*/ 848812 w 1288739"/>
                <a:gd name="connsiteY208" fmla="*/ 1753004 h 1808541"/>
                <a:gd name="connsiteX209" fmla="*/ 845191 w 1288739"/>
                <a:gd name="connsiteY209" fmla="*/ 1787612 h 1808541"/>
                <a:gd name="connsiteX210" fmla="*/ 919496 w 1288739"/>
                <a:gd name="connsiteY210" fmla="*/ 1804728 h 1808541"/>
                <a:gd name="connsiteX211" fmla="*/ 1007040 w 1288739"/>
                <a:gd name="connsiteY211" fmla="*/ 1796982 h 1808541"/>
                <a:gd name="connsiteX212" fmla="*/ 1001545 w 1288739"/>
                <a:gd name="connsiteY212" fmla="*/ 1658550 h 1808541"/>
                <a:gd name="connsiteX213" fmla="*/ 1007165 w 1288739"/>
                <a:gd name="connsiteY213" fmla="*/ 1297853 h 1808541"/>
                <a:gd name="connsiteX214" fmla="*/ 1008039 w 1288739"/>
                <a:gd name="connsiteY214" fmla="*/ 1230511 h 1808541"/>
                <a:gd name="connsiteX215" fmla="*/ 1161646 w 1288739"/>
                <a:gd name="connsiteY215" fmla="*/ 1234259 h 1808541"/>
                <a:gd name="connsiteX216" fmla="*/ 1199361 w 1288739"/>
                <a:gd name="connsiteY216" fmla="*/ 1183909 h 1808541"/>
                <a:gd name="connsiteX217" fmla="*/ 1215720 w 1288739"/>
                <a:gd name="connsiteY217" fmla="*/ 1156547 h 1808541"/>
                <a:gd name="connsiteX218" fmla="*/ 1223089 w 1288739"/>
                <a:gd name="connsiteY218" fmla="*/ 1117317 h 1808541"/>
                <a:gd name="connsiteX219" fmla="*/ 1233329 w 1288739"/>
                <a:gd name="connsiteY219" fmla="*/ 1044852 h 1808541"/>
                <a:gd name="connsiteX220" fmla="*/ 1268796 w 1288739"/>
                <a:gd name="connsiteY220" fmla="*/ 992378 h 1808541"/>
                <a:gd name="connsiteX221" fmla="*/ 1264675 w 1288739"/>
                <a:gd name="connsiteY221" fmla="*/ 916291 h 1808541"/>
                <a:gd name="connsiteX222" fmla="*/ 1227085 w 1288739"/>
                <a:gd name="connsiteY222" fmla="*/ 863317 h 1808541"/>
                <a:gd name="connsiteX223" fmla="*/ 1231706 w 1288739"/>
                <a:gd name="connsiteY223" fmla="*/ 854071 h 1808541"/>
                <a:gd name="connsiteX224" fmla="*/ 1249564 w 1288739"/>
                <a:gd name="connsiteY224" fmla="*/ 830583 h 1808541"/>
                <a:gd name="connsiteX225" fmla="*/ 1260179 w 1288739"/>
                <a:gd name="connsiteY225" fmla="*/ 813841 h 1808541"/>
                <a:gd name="connsiteX226" fmla="*/ 1271544 w 1288739"/>
                <a:gd name="connsiteY226" fmla="*/ 798224 h 1808541"/>
                <a:gd name="connsiteX227" fmla="*/ 1235077 w 1288739"/>
                <a:gd name="connsiteY227" fmla="*/ 610316 h 1808541"/>
                <a:gd name="connsiteX228" fmla="*/ 1220341 w 1288739"/>
                <a:gd name="connsiteY228" fmla="*/ 598072 h 1808541"/>
                <a:gd name="connsiteX229" fmla="*/ 1202358 w 1288739"/>
                <a:gd name="connsiteY229" fmla="*/ 588952 h 1808541"/>
                <a:gd name="connsiteX230" fmla="*/ 1216470 w 1288739"/>
                <a:gd name="connsiteY230" fmla="*/ 516113 h 1808541"/>
                <a:gd name="connsiteX231" fmla="*/ 1049750 w 1288739"/>
                <a:gd name="connsiteY231" fmla="*/ 398545 h 1808541"/>
                <a:gd name="connsiteX232" fmla="*/ 968825 w 1288739"/>
                <a:gd name="connsiteY232" fmla="*/ 289349 h 1808541"/>
                <a:gd name="connsiteX233" fmla="*/ 881157 w 1288739"/>
                <a:gd name="connsiteY233" fmla="*/ 271858 h 1808541"/>
                <a:gd name="connsiteX234" fmla="*/ 821088 w 1288739"/>
                <a:gd name="connsiteY234" fmla="*/ 251493 h 1808541"/>
                <a:gd name="connsiteX235" fmla="*/ 771509 w 1288739"/>
                <a:gd name="connsiteY235" fmla="*/ 263737 h 1808541"/>
                <a:gd name="connsiteX236" fmla="*/ 740413 w 1288739"/>
                <a:gd name="connsiteY236" fmla="*/ 297095 h 1808541"/>
                <a:gd name="connsiteX237" fmla="*/ 699451 w 1288739"/>
                <a:gd name="connsiteY237" fmla="*/ 277355 h 1808541"/>
                <a:gd name="connsiteX238" fmla="*/ 715436 w 1288739"/>
                <a:gd name="connsiteY238" fmla="*/ 242247 h 1808541"/>
                <a:gd name="connsiteX239" fmla="*/ 698577 w 1288739"/>
                <a:gd name="connsiteY239" fmla="*/ 111562 h 1808541"/>
                <a:gd name="connsiteX240" fmla="*/ 532731 w 1288739"/>
                <a:gd name="connsiteY240" fmla="*/ 80077 h 1808541"/>
                <a:gd name="connsiteX241" fmla="*/ 443564 w 1288739"/>
                <a:gd name="connsiteY241" fmla="*/ 7488 h 1808541"/>
                <a:gd name="connsiteX242" fmla="*/ 310189 w 1288739"/>
                <a:gd name="connsiteY242" fmla="*/ 26479 h 1808541"/>
                <a:gd name="connsiteX243" fmla="*/ 262983 w 1288739"/>
                <a:gd name="connsiteY243" fmla="*/ 91821 h 18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1288739" h="1808541">
                  <a:moveTo>
                    <a:pt x="930111" y="1774368"/>
                  </a:moveTo>
                  <a:cubicBezTo>
                    <a:pt x="925616" y="1739885"/>
                    <a:pt x="928113" y="1650804"/>
                    <a:pt x="920870" y="1628065"/>
                  </a:cubicBezTo>
                  <a:cubicBezTo>
                    <a:pt x="902013" y="1633813"/>
                    <a:pt x="912503" y="1643058"/>
                    <a:pt x="914751" y="1692409"/>
                  </a:cubicBezTo>
                  <a:cubicBezTo>
                    <a:pt x="916000" y="1719395"/>
                    <a:pt x="916874" y="1747507"/>
                    <a:pt x="917998" y="1772619"/>
                  </a:cubicBezTo>
                  <a:lnTo>
                    <a:pt x="875662" y="1771120"/>
                  </a:lnTo>
                  <a:cubicBezTo>
                    <a:pt x="875412" y="1731514"/>
                    <a:pt x="895394" y="1591583"/>
                    <a:pt x="896892" y="1512372"/>
                  </a:cubicBezTo>
                  <a:lnTo>
                    <a:pt x="905384" y="1383561"/>
                  </a:lnTo>
                  <a:cubicBezTo>
                    <a:pt x="906259" y="1334210"/>
                    <a:pt x="915750" y="1293480"/>
                    <a:pt x="915250" y="1249127"/>
                  </a:cubicBezTo>
                  <a:lnTo>
                    <a:pt x="933858" y="1250251"/>
                  </a:lnTo>
                  <a:cubicBezTo>
                    <a:pt x="949718" y="1268992"/>
                    <a:pt x="932734" y="1301101"/>
                    <a:pt x="943974" y="1318718"/>
                  </a:cubicBezTo>
                  <a:cubicBezTo>
                    <a:pt x="950343" y="1311471"/>
                    <a:pt x="950842" y="1309097"/>
                    <a:pt x="951342" y="1288607"/>
                  </a:cubicBezTo>
                  <a:cubicBezTo>
                    <a:pt x="951591" y="1276363"/>
                    <a:pt x="951217" y="1263620"/>
                    <a:pt x="951217" y="1251376"/>
                  </a:cubicBezTo>
                  <a:lnTo>
                    <a:pt x="973696" y="1248127"/>
                  </a:lnTo>
                  <a:lnTo>
                    <a:pt x="966328" y="1655052"/>
                  </a:lnTo>
                  <a:cubicBezTo>
                    <a:pt x="966453" y="1677791"/>
                    <a:pt x="965204" y="1700530"/>
                    <a:pt x="965454" y="1723144"/>
                  </a:cubicBezTo>
                  <a:cubicBezTo>
                    <a:pt x="965578" y="1733763"/>
                    <a:pt x="966952" y="1745383"/>
                    <a:pt x="967077" y="1754003"/>
                  </a:cubicBezTo>
                  <a:cubicBezTo>
                    <a:pt x="967452" y="1782864"/>
                    <a:pt x="973821" y="1769621"/>
                    <a:pt x="966203" y="1777742"/>
                  </a:cubicBezTo>
                  <a:cubicBezTo>
                    <a:pt x="959334" y="1773869"/>
                    <a:pt x="939228" y="1774618"/>
                    <a:pt x="930111" y="1774368"/>
                  </a:cubicBezTo>
                  <a:close/>
                  <a:moveTo>
                    <a:pt x="105879" y="1254749"/>
                  </a:moveTo>
                  <a:cubicBezTo>
                    <a:pt x="127734" y="1260496"/>
                    <a:pt x="206785" y="1305349"/>
                    <a:pt x="227016" y="1323215"/>
                  </a:cubicBezTo>
                  <a:cubicBezTo>
                    <a:pt x="263857" y="1355824"/>
                    <a:pt x="272724" y="1374065"/>
                    <a:pt x="294828" y="1398054"/>
                  </a:cubicBezTo>
                  <a:cubicBezTo>
                    <a:pt x="306317" y="1410422"/>
                    <a:pt x="310314" y="1408049"/>
                    <a:pt x="309814" y="1431787"/>
                  </a:cubicBezTo>
                  <a:cubicBezTo>
                    <a:pt x="309065" y="1431162"/>
                    <a:pt x="308066" y="1429163"/>
                    <a:pt x="307691" y="1429788"/>
                  </a:cubicBezTo>
                  <a:cubicBezTo>
                    <a:pt x="307441" y="1430163"/>
                    <a:pt x="304944" y="1427164"/>
                    <a:pt x="303570" y="1426290"/>
                  </a:cubicBezTo>
                  <a:cubicBezTo>
                    <a:pt x="291956" y="1418294"/>
                    <a:pt x="288084" y="1424416"/>
                    <a:pt x="294578" y="1435160"/>
                  </a:cubicBezTo>
                  <a:cubicBezTo>
                    <a:pt x="302945" y="1448779"/>
                    <a:pt x="317557" y="1453526"/>
                    <a:pt x="304069" y="1470393"/>
                  </a:cubicBezTo>
                  <a:cubicBezTo>
                    <a:pt x="298075" y="1456150"/>
                    <a:pt x="283089" y="1428788"/>
                    <a:pt x="272099" y="1421417"/>
                  </a:cubicBezTo>
                  <a:cubicBezTo>
                    <a:pt x="263357" y="1427414"/>
                    <a:pt x="268977" y="1421042"/>
                    <a:pt x="263607" y="1431037"/>
                  </a:cubicBezTo>
                  <a:cubicBezTo>
                    <a:pt x="267354" y="1441282"/>
                    <a:pt x="275721" y="1441907"/>
                    <a:pt x="293829" y="1473891"/>
                  </a:cubicBezTo>
                  <a:cubicBezTo>
                    <a:pt x="311937" y="1506125"/>
                    <a:pt x="308690" y="1499004"/>
                    <a:pt x="307566" y="1541608"/>
                  </a:cubicBezTo>
                  <a:cubicBezTo>
                    <a:pt x="289833" y="1528614"/>
                    <a:pt x="272349" y="1481762"/>
                    <a:pt x="266230" y="1470643"/>
                  </a:cubicBezTo>
                  <a:cubicBezTo>
                    <a:pt x="259736" y="1458524"/>
                    <a:pt x="248621" y="1449653"/>
                    <a:pt x="243626" y="1439033"/>
                  </a:cubicBezTo>
                  <a:cubicBezTo>
                    <a:pt x="222770" y="1395430"/>
                    <a:pt x="218649" y="1393681"/>
                    <a:pt x="157831" y="1355450"/>
                  </a:cubicBezTo>
                  <a:cubicBezTo>
                    <a:pt x="134977" y="1341207"/>
                    <a:pt x="108501" y="1327713"/>
                    <a:pt x="78529" y="1321966"/>
                  </a:cubicBezTo>
                  <a:cubicBezTo>
                    <a:pt x="86147" y="1291106"/>
                    <a:pt x="84024" y="1277238"/>
                    <a:pt x="105879" y="1254749"/>
                  </a:cubicBezTo>
                  <a:close/>
                  <a:moveTo>
                    <a:pt x="329795" y="1189906"/>
                  </a:moveTo>
                  <a:cubicBezTo>
                    <a:pt x="360642" y="1182660"/>
                    <a:pt x="352899" y="1184908"/>
                    <a:pt x="377626" y="1195653"/>
                  </a:cubicBezTo>
                  <a:cubicBezTo>
                    <a:pt x="375503" y="1263995"/>
                    <a:pt x="384869" y="1330837"/>
                    <a:pt x="379999" y="1400178"/>
                  </a:cubicBezTo>
                  <a:cubicBezTo>
                    <a:pt x="401978" y="1393931"/>
                    <a:pt x="392112" y="1352201"/>
                    <a:pt x="392112" y="1305474"/>
                  </a:cubicBezTo>
                  <a:cubicBezTo>
                    <a:pt x="392112" y="1271741"/>
                    <a:pt x="387117" y="1233010"/>
                    <a:pt x="390988" y="1200651"/>
                  </a:cubicBezTo>
                  <a:cubicBezTo>
                    <a:pt x="458426" y="1208272"/>
                    <a:pt x="426081" y="1202400"/>
                    <a:pt x="479281" y="1202900"/>
                  </a:cubicBezTo>
                  <a:cubicBezTo>
                    <a:pt x="477283" y="1332211"/>
                    <a:pt x="490271" y="1491258"/>
                    <a:pt x="487773" y="1634687"/>
                  </a:cubicBezTo>
                  <a:cubicBezTo>
                    <a:pt x="486899" y="1681414"/>
                    <a:pt x="481404" y="1732389"/>
                    <a:pt x="480530" y="1778241"/>
                  </a:cubicBezTo>
                  <a:lnTo>
                    <a:pt x="341784" y="1763249"/>
                  </a:lnTo>
                  <a:cubicBezTo>
                    <a:pt x="342409" y="1737886"/>
                    <a:pt x="339287" y="1716397"/>
                    <a:pt x="339786" y="1692534"/>
                  </a:cubicBezTo>
                  <a:cubicBezTo>
                    <a:pt x="341285" y="1617571"/>
                    <a:pt x="347404" y="1540234"/>
                    <a:pt x="347154" y="1465021"/>
                  </a:cubicBezTo>
                  <a:cubicBezTo>
                    <a:pt x="347029" y="1413046"/>
                    <a:pt x="343782" y="1362446"/>
                    <a:pt x="347404" y="1311096"/>
                  </a:cubicBezTo>
                  <a:cubicBezTo>
                    <a:pt x="349152" y="1285609"/>
                    <a:pt x="358644" y="1228762"/>
                    <a:pt x="347404" y="1212895"/>
                  </a:cubicBezTo>
                  <a:cubicBezTo>
                    <a:pt x="338288" y="1199901"/>
                    <a:pt x="343158" y="1216143"/>
                    <a:pt x="329795" y="1189906"/>
                  </a:cubicBezTo>
                  <a:close/>
                  <a:moveTo>
                    <a:pt x="729548" y="609442"/>
                  </a:moveTo>
                  <a:cubicBezTo>
                    <a:pt x="742911" y="575084"/>
                    <a:pt x="746283" y="597572"/>
                    <a:pt x="766014" y="557467"/>
                  </a:cubicBezTo>
                  <a:cubicBezTo>
                    <a:pt x="774881" y="539601"/>
                    <a:pt x="790491" y="527357"/>
                    <a:pt x="795112" y="521610"/>
                  </a:cubicBezTo>
                  <a:lnTo>
                    <a:pt x="814094" y="476632"/>
                  </a:lnTo>
                  <a:cubicBezTo>
                    <a:pt x="821962" y="435402"/>
                    <a:pt x="834201" y="425657"/>
                    <a:pt x="806851" y="376306"/>
                  </a:cubicBezTo>
                  <a:cubicBezTo>
                    <a:pt x="794862" y="354942"/>
                    <a:pt x="776005" y="350444"/>
                    <a:pt x="783873" y="317960"/>
                  </a:cubicBezTo>
                  <a:cubicBezTo>
                    <a:pt x="788493" y="298969"/>
                    <a:pt x="806102" y="273732"/>
                    <a:pt x="825084" y="271733"/>
                  </a:cubicBezTo>
                  <a:cubicBezTo>
                    <a:pt x="870792" y="267110"/>
                    <a:pt x="870292" y="325207"/>
                    <a:pt x="900389" y="327705"/>
                  </a:cubicBezTo>
                  <a:cubicBezTo>
                    <a:pt x="921120" y="329454"/>
                    <a:pt x="913752" y="319834"/>
                    <a:pt x="911878" y="305966"/>
                  </a:cubicBezTo>
                  <a:cubicBezTo>
                    <a:pt x="967826" y="307840"/>
                    <a:pt x="982313" y="321958"/>
                    <a:pt x="1001545" y="362063"/>
                  </a:cubicBezTo>
                  <a:cubicBezTo>
                    <a:pt x="1005791" y="370934"/>
                    <a:pt x="1010162" y="380304"/>
                    <a:pt x="1010537" y="389550"/>
                  </a:cubicBezTo>
                  <a:cubicBezTo>
                    <a:pt x="1011411" y="408915"/>
                    <a:pt x="1006290" y="385052"/>
                    <a:pt x="1012285" y="416037"/>
                  </a:cubicBezTo>
                  <a:cubicBezTo>
                    <a:pt x="1016531" y="437901"/>
                    <a:pt x="1010162" y="458141"/>
                    <a:pt x="1015282" y="480130"/>
                  </a:cubicBezTo>
                  <a:cubicBezTo>
                    <a:pt x="1037137" y="474883"/>
                    <a:pt x="1025772" y="452019"/>
                    <a:pt x="1045879" y="424408"/>
                  </a:cubicBezTo>
                  <a:cubicBezTo>
                    <a:pt x="1127802" y="433153"/>
                    <a:pt x="1182377" y="476507"/>
                    <a:pt x="1177256" y="565713"/>
                  </a:cubicBezTo>
                  <a:cubicBezTo>
                    <a:pt x="1175383" y="597947"/>
                    <a:pt x="1170388" y="564714"/>
                    <a:pt x="1171512" y="599197"/>
                  </a:cubicBezTo>
                  <a:cubicBezTo>
                    <a:pt x="1171761" y="610691"/>
                    <a:pt x="1167391" y="623685"/>
                    <a:pt x="1166017" y="635554"/>
                  </a:cubicBezTo>
                  <a:cubicBezTo>
                    <a:pt x="1177506" y="633805"/>
                    <a:pt x="1167890" y="638552"/>
                    <a:pt x="1182876" y="620936"/>
                  </a:cubicBezTo>
                  <a:lnTo>
                    <a:pt x="1188371" y="614939"/>
                  </a:lnTo>
                  <a:cubicBezTo>
                    <a:pt x="1211474" y="624059"/>
                    <a:pt x="1231081" y="651796"/>
                    <a:pt x="1238075" y="678533"/>
                  </a:cubicBezTo>
                  <a:cubicBezTo>
                    <a:pt x="1246192" y="708893"/>
                    <a:pt x="1244694" y="745875"/>
                    <a:pt x="1235577" y="775110"/>
                  </a:cubicBezTo>
                  <a:cubicBezTo>
                    <a:pt x="1230831" y="790228"/>
                    <a:pt x="1225586" y="802597"/>
                    <a:pt x="1218093" y="815465"/>
                  </a:cubicBezTo>
                  <a:cubicBezTo>
                    <a:pt x="1214472" y="821712"/>
                    <a:pt x="1210975" y="827085"/>
                    <a:pt x="1207728" y="832457"/>
                  </a:cubicBezTo>
                  <a:lnTo>
                    <a:pt x="1195989" y="848199"/>
                  </a:lnTo>
                  <a:cubicBezTo>
                    <a:pt x="1188746" y="857570"/>
                    <a:pt x="1193241" y="856820"/>
                    <a:pt x="1188870" y="868064"/>
                  </a:cubicBezTo>
                  <a:cubicBezTo>
                    <a:pt x="1181003" y="888304"/>
                    <a:pt x="1149657" y="915041"/>
                    <a:pt x="1164893" y="915291"/>
                  </a:cubicBezTo>
                  <a:cubicBezTo>
                    <a:pt x="1186997" y="915666"/>
                    <a:pt x="1193241" y="895051"/>
                    <a:pt x="1201983" y="887680"/>
                  </a:cubicBezTo>
                  <a:cubicBezTo>
                    <a:pt x="1206604" y="883682"/>
                    <a:pt x="1202982" y="886430"/>
                    <a:pt x="1208727" y="883307"/>
                  </a:cubicBezTo>
                  <a:cubicBezTo>
                    <a:pt x="1236701" y="909919"/>
                    <a:pt x="1225836" y="971763"/>
                    <a:pt x="1213473" y="1004497"/>
                  </a:cubicBezTo>
                  <a:cubicBezTo>
                    <a:pt x="1196738" y="1049350"/>
                    <a:pt x="1182876" y="1051599"/>
                    <a:pt x="1155651" y="1090580"/>
                  </a:cubicBezTo>
                  <a:cubicBezTo>
                    <a:pt x="1173135" y="1090455"/>
                    <a:pt x="1155527" y="1090080"/>
                    <a:pt x="1180129" y="1079460"/>
                  </a:cubicBezTo>
                  <a:cubicBezTo>
                    <a:pt x="1189495" y="1075462"/>
                    <a:pt x="1195489" y="1071964"/>
                    <a:pt x="1205980" y="1069340"/>
                  </a:cubicBezTo>
                  <a:cubicBezTo>
                    <a:pt x="1203607" y="1124688"/>
                    <a:pt x="1195614" y="1147177"/>
                    <a:pt x="1170887" y="1189281"/>
                  </a:cubicBezTo>
                  <a:cubicBezTo>
                    <a:pt x="1151156" y="1222890"/>
                    <a:pt x="1053996" y="1211271"/>
                    <a:pt x="1046503" y="1203274"/>
                  </a:cubicBezTo>
                  <a:cubicBezTo>
                    <a:pt x="1043131" y="1197527"/>
                    <a:pt x="1043006" y="1205773"/>
                    <a:pt x="1047377" y="1198152"/>
                  </a:cubicBezTo>
                  <a:cubicBezTo>
                    <a:pt x="1052248" y="1189781"/>
                    <a:pt x="1075726" y="1171415"/>
                    <a:pt x="1045879" y="1151925"/>
                  </a:cubicBezTo>
                  <a:cubicBezTo>
                    <a:pt x="1031017" y="1156922"/>
                    <a:pt x="1018654" y="1176538"/>
                    <a:pt x="987433" y="1196153"/>
                  </a:cubicBezTo>
                  <a:cubicBezTo>
                    <a:pt x="966078" y="1209646"/>
                    <a:pt x="943724" y="1220016"/>
                    <a:pt x="909256" y="1217018"/>
                  </a:cubicBezTo>
                  <a:cubicBezTo>
                    <a:pt x="892272" y="1202775"/>
                    <a:pt x="910130" y="1209396"/>
                    <a:pt x="886527" y="1204149"/>
                  </a:cubicBezTo>
                  <a:cubicBezTo>
                    <a:pt x="864048" y="1199027"/>
                    <a:pt x="854307" y="1175913"/>
                    <a:pt x="827457" y="1157797"/>
                  </a:cubicBezTo>
                  <a:cubicBezTo>
                    <a:pt x="835200" y="1134059"/>
                    <a:pt x="840570" y="1138057"/>
                    <a:pt x="842318" y="1123064"/>
                  </a:cubicBezTo>
                  <a:cubicBezTo>
                    <a:pt x="815968" y="1126562"/>
                    <a:pt x="833826" y="1145178"/>
                    <a:pt x="793114" y="1144303"/>
                  </a:cubicBezTo>
                  <a:cubicBezTo>
                    <a:pt x="791491" y="1147177"/>
                    <a:pt x="789118" y="1152424"/>
                    <a:pt x="787369" y="1154548"/>
                  </a:cubicBezTo>
                  <a:cubicBezTo>
                    <a:pt x="773257" y="1172540"/>
                    <a:pt x="715811" y="1175038"/>
                    <a:pt x="698577" y="1160670"/>
                  </a:cubicBezTo>
                  <a:cubicBezTo>
                    <a:pt x="647749" y="1118066"/>
                    <a:pt x="668605" y="1107072"/>
                    <a:pt x="635261" y="1098701"/>
                  </a:cubicBezTo>
                  <a:lnTo>
                    <a:pt x="635261" y="1044353"/>
                  </a:lnTo>
                  <a:cubicBezTo>
                    <a:pt x="676223" y="1044602"/>
                    <a:pt x="750778" y="1044852"/>
                    <a:pt x="765515" y="998375"/>
                  </a:cubicBezTo>
                  <a:cubicBezTo>
                    <a:pt x="767763" y="991129"/>
                    <a:pt x="770011" y="925286"/>
                    <a:pt x="769136" y="915291"/>
                  </a:cubicBezTo>
                  <a:cubicBezTo>
                    <a:pt x="766014" y="882932"/>
                    <a:pt x="757772" y="874686"/>
                    <a:pt x="781250" y="850573"/>
                  </a:cubicBezTo>
                  <a:cubicBezTo>
                    <a:pt x="803979" y="827209"/>
                    <a:pt x="797110" y="832457"/>
                    <a:pt x="803854" y="805970"/>
                  </a:cubicBezTo>
                  <a:cubicBezTo>
                    <a:pt x="806352" y="796475"/>
                    <a:pt x="806726" y="799598"/>
                    <a:pt x="808724" y="790602"/>
                  </a:cubicBezTo>
                  <a:cubicBezTo>
                    <a:pt x="817466" y="752871"/>
                    <a:pt x="778128" y="660042"/>
                    <a:pt x="755899" y="627808"/>
                  </a:cubicBezTo>
                  <a:cubicBezTo>
                    <a:pt x="749155" y="617937"/>
                    <a:pt x="745908" y="618437"/>
                    <a:pt x="736542" y="613565"/>
                  </a:cubicBezTo>
                  <a:cubicBezTo>
                    <a:pt x="729174" y="609816"/>
                    <a:pt x="733794" y="612690"/>
                    <a:pt x="729548" y="609442"/>
                  </a:cubicBezTo>
                  <a:close/>
                  <a:moveTo>
                    <a:pt x="285462" y="124430"/>
                  </a:moveTo>
                  <a:cubicBezTo>
                    <a:pt x="290707" y="111062"/>
                    <a:pt x="304194" y="100317"/>
                    <a:pt x="314060" y="87823"/>
                  </a:cubicBezTo>
                  <a:cubicBezTo>
                    <a:pt x="342908" y="51216"/>
                    <a:pt x="371257" y="12236"/>
                    <a:pt x="437945" y="28852"/>
                  </a:cubicBezTo>
                  <a:cubicBezTo>
                    <a:pt x="498888" y="43970"/>
                    <a:pt x="501011" y="109313"/>
                    <a:pt x="505257" y="114810"/>
                  </a:cubicBezTo>
                  <a:cubicBezTo>
                    <a:pt x="512875" y="124555"/>
                    <a:pt x="511251" y="114060"/>
                    <a:pt x="517496" y="133426"/>
                  </a:cubicBezTo>
                  <a:cubicBezTo>
                    <a:pt x="524489" y="154790"/>
                    <a:pt x="523615" y="168284"/>
                    <a:pt x="537852" y="173281"/>
                  </a:cubicBezTo>
                  <a:lnTo>
                    <a:pt x="541848" y="115685"/>
                  </a:lnTo>
                  <a:cubicBezTo>
                    <a:pt x="566700" y="107564"/>
                    <a:pt x="599794" y="88698"/>
                    <a:pt x="637134" y="101192"/>
                  </a:cubicBezTo>
                  <a:cubicBezTo>
                    <a:pt x="666482" y="111062"/>
                    <a:pt x="675474" y="138798"/>
                    <a:pt x="680094" y="171407"/>
                  </a:cubicBezTo>
                  <a:cubicBezTo>
                    <a:pt x="693332" y="266610"/>
                    <a:pt x="635761" y="325706"/>
                    <a:pt x="648748" y="346571"/>
                  </a:cubicBezTo>
                  <a:cubicBezTo>
                    <a:pt x="654118" y="338950"/>
                    <a:pt x="658614" y="327705"/>
                    <a:pt x="663360" y="318585"/>
                  </a:cubicBezTo>
                  <a:cubicBezTo>
                    <a:pt x="669229" y="307090"/>
                    <a:pt x="674350" y="302093"/>
                    <a:pt x="681468" y="292972"/>
                  </a:cubicBezTo>
                  <a:cubicBezTo>
                    <a:pt x="703198" y="298470"/>
                    <a:pt x="708318" y="317585"/>
                    <a:pt x="728174" y="326956"/>
                  </a:cubicBezTo>
                  <a:lnTo>
                    <a:pt x="725802" y="349070"/>
                  </a:lnTo>
                  <a:cubicBezTo>
                    <a:pt x="744284" y="357066"/>
                    <a:pt x="777379" y="362438"/>
                    <a:pt x="782249" y="415787"/>
                  </a:cubicBezTo>
                  <a:cubicBezTo>
                    <a:pt x="786245" y="460140"/>
                    <a:pt x="776879" y="485877"/>
                    <a:pt x="760769" y="514363"/>
                  </a:cubicBezTo>
                  <a:cubicBezTo>
                    <a:pt x="746283" y="539726"/>
                    <a:pt x="744534" y="555343"/>
                    <a:pt x="715062" y="590701"/>
                  </a:cubicBezTo>
                  <a:cubicBezTo>
                    <a:pt x="707319" y="600196"/>
                    <a:pt x="706944" y="595948"/>
                    <a:pt x="698827" y="605069"/>
                  </a:cubicBezTo>
                  <a:cubicBezTo>
                    <a:pt x="674100" y="633055"/>
                    <a:pt x="659613" y="629307"/>
                    <a:pt x="657241" y="648298"/>
                  </a:cubicBezTo>
                  <a:lnTo>
                    <a:pt x="709067" y="626558"/>
                  </a:lnTo>
                  <a:cubicBezTo>
                    <a:pt x="709567" y="625184"/>
                    <a:pt x="710941" y="625434"/>
                    <a:pt x="711940" y="624934"/>
                  </a:cubicBezTo>
                  <a:cubicBezTo>
                    <a:pt x="754775" y="686154"/>
                    <a:pt x="797735" y="779358"/>
                    <a:pt x="729049" y="852697"/>
                  </a:cubicBezTo>
                  <a:cubicBezTo>
                    <a:pt x="699951" y="883932"/>
                    <a:pt x="679095" y="872562"/>
                    <a:pt x="665608" y="894301"/>
                  </a:cubicBezTo>
                  <a:cubicBezTo>
                    <a:pt x="680968" y="894177"/>
                    <a:pt x="680469" y="892802"/>
                    <a:pt x="693207" y="897675"/>
                  </a:cubicBezTo>
                  <a:cubicBezTo>
                    <a:pt x="729298" y="911543"/>
                    <a:pt x="725427" y="896300"/>
                    <a:pt x="754775" y="890553"/>
                  </a:cubicBezTo>
                  <a:cubicBezTo>
                    <a:pt x="747656" y="985756"/>
                    <a:pt x="728050" y="1014242"/>
                    <a:pt x="635136" y="1016491"/>
                  </a:cubicBezTo>
                  <a:cubicBezTo>
                    <a:pt x="632638" y="996376"/>
                    <a:pt x="636510" y="974512"/>
                    <a:pt x="621649" y="969390"/>
                  </a:cubicBezTo>
                  <a:lnTo>
                    <a:pt x="620025" y="984132"/>
                  </a:lnTo>
                  <a:cubicBezTo>
                    <a:pt x="623522" y="1035732"/>
                    <a:pt x="620899" y="1008995"/>
                    <a:pt x="611908" y="1026986"/>
                  </a:cubicBezTo>
                  <a:cubicBezTo>
                    <a:pt x="621898" y="1040480"/>
                    <a:pt x="617028" y="1024487"/>
                    <a:pt x="619526" y="1043853"/>
                  </a:cubicBezTo>
                  <a:cubicBezTo>
                    <a:pt x="624771" y="1085083"/>
                    <a:pt x="610159" y="1080960"/>
                    <a:pt x="607037" y="1091579"/>
                  </a:cubicBezTo>
                  <a:cubicBezTo>
                    <a:pt x="599170" y="1118691"/>
                    <a:pt x="615904" y="1099950"/>
                    <a:pt x="582560" y="1120565"/>
                  </a:cubicBezTo>
                  <a:cubicBezTo>
                    <a:pt x="526612" y="1155048"/>
                    <a:pt x="469790" y="1169791"/>
                    <a:pt x="394985" y="1165418"/>
                  </a:cubicBezTo>
                  <a:cubicBezTo>
                    <a:pt x="398731" y="1152050"/>
                    <a:pt x="402603" y="1158796"/>
                    <a:pt x="416839" y="1145678"/>
                  </a:cubicBezTo>
                  <a:cubicBezTo>
                    <a:pt x="416215" y="1132809"/>
                    <a:pt x="412718" y="1122689"/>
                    <a:pt x="407848" y="1113444"/>
                  </a:cubicBezTo>
                  <a:lnTo>
                    <a:pt x="343907" y="1143554"/>
                  </a:lnTo>
                  <a:cubicBezTo>
                    <a:pt x="323801" y="1148551"/>
                    <a:pt x="343158" y="1139056"/>
                    <a:pt x="309689" y="1149676"/>
                  </a:cubicBezTo>
                  <a:cubicBezTo>
                    <a:pt x="295203" y="1154299"/>
                    <a:pt x="283963" y="1152924"/>
                    <a:pt x="269976" y="1148177"/>
                  </a:cubicBezTo>
                  <a:cubicBezTo>
                    <a:pt x="240254" y="1137932"/>
                    <a:pt x="234259" y="1127687"/>
                    <a:pt x="220522" y="1102074"/>
                  </a:cubicBezTo>
                  <a:cubicBezTo>
                    <a:pt x="202539" y="1068841"/>
                    <a:pt x="211655" y="1073463"/>
                    <a:pt x="176688" y="1054723"/>
                  </a:cubicBezTo>
                  <a:lnTo>
                    <a:pt x="192673" y="1045727"/>
                  </a:lnTo>
                  <a:cubicBezTo>
                    <a:pt x="218399" y="1032983"/>
                    <a:pt x="224893" y="1041479"/>
                    <a:pt x="239879" y="1030484"/>
                  </a:cubicBezTo>
                  <a:cubicBezTo>
                    <a:pt x="231387" y="1019865"/>
                    <a:pt x="210157" y="1037356"/>
                    <a:pt x="161577" y="1025737"/>
                  </a:cubicBezTo>
                  <a:cubicBezTo>
                    <a:pt x="111124" y="1013618"/>
                    <a:pt x="93515" y="952523"/>
                    <a:pt x="92516" y="901423"/>
                  </a:cubicBezTo>
                  <a:cubicBezTo>
                    <a:pt x="92267" y="886180"/>
                    <a:pt x="91517" y="869938"/>
                    <a:pt x="93515" y="854821"/>
                  </a:cubicBezTo>
                  <a:cubicBezTo>
                    <a:pt x="98885" y="814091"/>
                    <a:pt x="69288" y="808344"/>
                    <a:pt x="129732" y="829333"/>
                  </a:cubicBezTo>
                  <a:cubicBezTo>
                    <a:pt x="142845" y="833956"/>
                    <a:pt x="161577" y="835330"/>
                    <a:pt x="176188" y="833082"/>
                  </a:cubicBezTo>
                  <a:cubicBezTo>
                    <a:pt x="174065" y="814591"/>
                    <a:pt x="148839" y="808219"/>
                    <a:pt x="128608" y="804471"/>
                  </a:cubicBezTo>
                  <a:cubicBezTo>
                    <a:pt x="98885" y="799098"/>
                    <a:pt x="94390" y="794850"/>
                    <a:pt x="81527" y="772736"/>
                  </a:cubicBezTo>
                  <a:cubicBezTo>
                    <a:pt x="52928" y="723261"/>
                    <a:pt x="58548" y="692901"/>
                    <a:pt x="76906" y="652421"/>
                  </a:cubicBezTo>
                  <a:cubicBezTo>
                    <a:pt x="91392" y="655544"/>
                    <a:pt x="85648" y="657168"/>
                    <a:pt x="102008" y="657043"/>
                  </a:cubicBezTo>
                  <a:cubicBezTo>
                    <a:pt x="99260" y="646923"/>
                    <a:pt x="86522" y="632430"/>
                    <a:pt x="79154" y="625809"/>
                  </a:cubicBezTo>
                  <a:cubicBezTo>
                    <a:pt x="74158" y="621311"/>
                    <a:pt x="68664" y="619562"/>
                    <a:pt x="62045" y="615814"/>
                  </a:cubicBezTo>
                  <a:cubicBezTo>
                    <a:pt x="102" y="580331"/>
                    <a:pt x="37443" y="453518"/>
                    <a:pt x="89644" y="413163"/>
                  </a:cubicBezTo>
                  <a:cubicBezTo>
                    <a:pt x="117493" y="391674"/>
                    <a:pt x="139598" y="420784"/>
                    <a:pt x="121864" y="372933"/>
                  </a:cubicBezTo>
                  <a:lnTo>
                    <a:pt x="99885" y="306091"/>
                  </a:lnTo>
                  <a:cubicBezTo>
                    <a:pt x="91018" y="274481"/>
                    <a:pt x="76781" y="264861"/>
                    <a:pt x="73909" y="198769"/>
                  </a:cubicBezTo>
                  <a:cubicBezTo>
                    <a:pt x="71911" y="151417"/>
                    <a:pt x="103256" y="104690"/>
                    <a:pt x="142220" y="88698"/>
                  </a:cubicBezTo>
                  <a:cubicBezTo>
                    <a:pt x="167821" y="78203"/>
                    <a:pt x="188927" y="72706"/>
                    <a:pt x="212405" y="88573"/>
                  </a:cubicBezTo>
                  <a:cubicBezTo>
                    <a:pt x="235633" y="104315"/>
                    <a:pt x="283588" y="153666"/>
                    <a:pt x="292205" y="180528"/>
                  </a:cubicBezTo>
                  <a:lnTo>
                    <a:pt x="322427" y="183901"/>
                  </a:lnTo>
                  <a:cubicBezTo>
                    <a:pt x="322927" y="165660"/>
                    <a:pt x="295702" y="132426"/>
                    <a:pt x="285462" y="124430"/>
                  </a:cubicBezTo>
                  <a:close/>
                  <a:moveTo>
                    <a:pt x="262983" y="91821"/>
                  </a:moveTo>
                  <a:cubicBezTo>
                    <a:pt x="236882" y="84075"/>
                    <a:pt x="245374" y="70957"/>
                    <a:pt x="212405" y="66084"/>
                  </a:cubicBezTo>
                  <a:cubicBezTo>
                    <a:pt x="187303" y="62336"/>
                    <a:pt x="169944" y="60337"/>
                    <a:pt x="146341" y="66459"/>
                  </a:cubicBezTo>
                  <a:cubicBezTo>
                    <a:pt x="95763" y="79577"/>
                    <a:pt x="83525" y="97444"/>
                    <a:pt x="57799" y="130177"/>
                  </a:cubicBezTo>
                  <a:cubicBezTo>
                    <a:pt x="15088" y="184276"/>
                    <a:pt x="49431" y="285101"/>
                    <a:pt x="71911" y="341573"/>
                  </a:cubicBezTo>
                  <a:cubicBezTo>
                    <a:pt x="76406" y="353068"/>
                    <a:pt x="81152" y="357940"/>
                    <a:pt x="85773" y="368435"/>
                  </a:cubicBezTo>
                  <a:cubicBezTo>
                    <a:pt x="60171" y="385052"/>
                    <a:pt x="61670" y="374057"/>
                    <a:pt x="33197" y="411164"/>
                  </a:cubicBezTo>
                  <a:cubicBezTo>
                    <a:pt x="-4518" y="460265"/>
                    <a:pt x="-11762" y="535728"/>
                    <a:pt x="20084" y="590201"/>
                  </a:cubicBezTo>
                  <a:cubicBezTo>
                    <a:pt x="25079" y="598697"/>
                    <a:pt x="33696" y="607318"/>
                    <a:pt x="38067" y="619687"/>
                  </a:cubicBezTo>
                  <a:cubicBezTo>
                    <a:pt x="19834" y="656419"/>
                    <a:pt x="13215" y="672910"/>
                    <a:pt x="27827" y="722011"/>
                  </a:cubicBezTo>
                  <a:cubicBezTo>
                    <a:pt x="36568" y="751622"/>
                    <a:pt x="55551" y="785980"/>
                    <a:pt x="75532" y="798973"/>
                  </a:cubicBezTo>
                  <a:cubicBezTo>
                    <a:pt x="36943" y="849449"/>
                    <a:pt x="62794" y="954522"/>
                    <a:pt x="100509" y="1005247"/>
                  </a:cubicBezTo>
                  <a:cubicBezTo>
                    <a:pt x="119491" y="1030984"/>
                    <a:pt x="121614" y="1030360"/>
                    <a:pt x="151087" y="1045727"/>
                  </a:cubicBezTo>
                  <a:cubicBezTo>
                    <a:pt x="154708" y="1049850"/>
                    <a:pt x="154209" y="1060969"/>
                    <a:pt x="159204" y="1068591"/>
                  </a:cubicBezTo>
                  <a:cubicBezTo>
                    <a:pt x="192298" y="1117941"/>
                    <a:pt x="191175" y="1142679"/>
                    <a:pt x="252742" y="1171915"/>
                  </a:cubicBezTo>
                  <a:cubicBezTo>
                    <a:pt x="267728" y="1179036"/>
                    <a:pt x="305193" y="1185533"/>
                    <a:pt x="310563" y="1193404"/>
                  </a:cubicBezTo>
                  <a:cubicBezTo>
                    <a:pt x="320429" y="1207897"/>
                    <a:pt x="309939" y="1300851"/>
                    <a:pt x="309439" y="1329212"/>
                  </a:cubicBezTo>
                  <a:lnTo>
                    <a:pt x="303570" y="1368693"/>
                  </a:lnTo>
                  <a:cubicBezTo>
                    <a:pt x="303195" y="1369318"/>
                    <a:pt x="302696" y="1370442"/>
                    <a:pt x="302071" y="1371317"/>
                  </a:cubicBezTo>
                  <a:lnTo>
                    <a:pt x="264481" y="1319717"/>
                  </a:lnTo>
                  <a:cubicBezTo>
                    <a:pt x="238006" y="1288483"/>
                    <a:pt x="128982" y="1211895"/>
                    <a:pt x="90518" y="1239257"/>
                  </a:cubicBezTo>
                  <a:cubicBezTo>
                    <a:pt x="74658" y="1250501"/>
                    <a:pt x="61295" y="1290856"/>
                    <a:pt x="53053" y="1310222"/>
                  </a:cubicBezTo>
                  <a:cubicBezTo>
                    <a:pt x="47558" y="1323340"/>
                    <a:pt x="43937" y="1337209"/>
                    <a:pt x="74283" y="1350577"/>
                  </a:cubicBezTo>
                  <a:cubicBezTo>
                    <a:pt x="84399" y="1354950"/>
                    <a:pt x="95264" y="1358073"/>
                    <a:pt x="105629" y="1363321"/>
                  </a:cubicBezTo>
                  <a:cubicBezTo>
                    <a:pt x="165074" y="1393431"/>
                    <a:pt x="219773" y="1429038"/>
                    <a:pt x="253242" y="1487510"/>
                  </a:cubicBezTo>
                  <a:cubicBezTo>
                    <a:pt x="267853" y="1512997"/>
                    <a:pt x="294328" y="1543232"/>
                    <a:pt x="303820" y="1572468"/>
                  </a:cubicBezTo>
                  <a:lnTo>
                    <a:pt x="306692" y="1743384"/>
                  </a:lnTo>
                  <a:cubicBezTo>
                    <a:pt x="304819" y="1763249"/>
                    <a:pt x="289208" y="1786487"/>
                    <a:pt x="330670" y="1796607"/>
                  </a:cubicBezTo>
                  <a:cubicBezTo>
                    <a:pt x="342908" y="1799606"/>
                    <a:pt x="359892" y="1796233"/>
                    <a:pt x="374004" y="1797232"/>
                  </a:cubicBezTo>
                  <a:cubicBezTo>
                    <a:pt x="411469" y="1799731"/>
                    <a:pt x="464920" y="1812600"/>
                    <a:pt x="501885" y="1806977"/>
                  </a:cubicBezTo>
                  <a:cubicBezTo>
                    <a:pt x="513874" y="1786487"/>
                    <a:pt x="514374" y="1691659"/>
                    <a:pt x="517121" y="1666921"/>
                  </a:cubicBezTo>
                  <a:cubicBezTo>
                    <a:pt x="521492" y="1627316"/>
                    <a:pt x="520118" y="1399928"/>
                    <a:pt x="518744" y="1349577"/>
                  </a:cubicBezTo>
                  <a:lnTo>
                    <a:pt x="518495" y="1227138"/>
                  </a:lnTo>
                  <a:cubicBezTo>
                    <a:pt x="518495" y="1204024"/>
                    <a:pt x="514374" y="1209896"/>
                    <a:pt x="513250" y="1193904"/>
                  </a:cubicBezTo>
                  <a:cubicBezTo>
                    <a:pt x="542098" y="1190906"/>
                    <a:pt x="572320" y="1178662"/>
                    <a:pt x="591177" y="1162794"/>
                  </a:cubicBezTo>
                  <a:cubicBezTo>
                    <a:pt x="619151" y="1139306"/>
                    <a:pt x="604290" y="1154174"/>
                    <a:pt x="624396" y="1126812"/>
                  </a:cubicBezTo>
                  <a:cubicBezTo>
                    <a:pt x="650372" y="1150925"/>
                    <a:pt x="661112" y="1175788"/>
                    <a:pt x="699077" y="1193779"/>
                  </a:cubicBezTo>
                  <a:cubicBezTo>
                    <a:pt x="756398" y="1221016"/>
                    <a:pt x="789992" y="1189656"/>
                    <a:pt x="815094" y="1185783"/>
                  </a:cubicBezTo>
                  <a:cubicBezTo>
                    <a:pt x="827332" y="1195029"/>
                    <a:pt x="830829" y="1203399"/>
                    <a:pt x="845940" y="1213394"/>
                  </a:cubicBezTo>
                  <a:cubicBezTo>
                    <a:pt x="856180" y="1220391"/>
                    <a:pt x="872915" y="1230636"/>
                    <a:pt x="882406" y="1237383"/>
                  </a:cubicBezTo>
                  <a:cubicBezTo>
                    <a:pt x="883280" y="1258372"/>
                    <a:pt x="877411" y="1304600"/>
                    <a:pt x="875038" y="1327213"/>
                  </a:cubicBezTo>
                  <a:cubicBezTo>
                    <a:pt x="865172" y="1421292"/>
                    <a:pt x="872915" y="1522617"/>
                    <a:pt x="860801" y="1615322"/>
                  </a:cubicBezTo>
                  <a:cubicBezTo>
                    <a:pt x="856805" y="1645557"/>
                    <a:pt x="856430" y="1675042"/>
                    <a:pt x="852933" y="1705777"/>
                  </a:cubicBezTo>
                  <a:cubicBezTo>
                    <a:pt x="851310" y="1719146"/>
                    <a:pt x="851185" y="1740010"/>
                    <a:pt x="848812" y="1753004"/>
                  </a:cubicBezTo>
                  <a:cubicBezTo>
                    <a:pt x="845815" y="1769621"/>
                    <a:pt x="835200" y="1774493"/>
                    <a:pt x="845191" y="1787612"/>
                  </a:cubicBezTo>
                  <a:cubicBezTo>
                    <a:pt x="865422" y="1814474"/>
                    <a:pt x="882281" y="1801355"/>
                    <a:pt x="919496" y="1804728"/>
                  </a:cubicBezTo>
                  <a:cubicBezTo>
                    <a:pt x="951217" y="1807602"/>
                    <a:pt x="988807" y="1814599"/>
                    <a:pt x="1007040" y="1796982"/>
                  </a:cubicBezTo>
                  <a:cubicBezTo>
                    <a:pt x="996550" y="1757252"/>
                    <a:pt x="1000671" y="1705028"/>
                    <a:pt x="1001545" y="1658550"/>
                  </a:cubicBezTo>
                  <a:cubicBezTo>
                    <a:pt x="1003293" y="1567220"/>
                    <a:pt x="995800" y="1374440"/>
                    <a:pt x="1007165" y="1297853"/>
                  </a:cubicBezTo>
                  <a:cubicBezTo>
                    <a:pt x="1011785" y="1267118"/>
                    <a:pt x="1008788" y="1258247"/>
                    <a:pt x="1008039" y="1230511"/>
                  </a:cubicBezTo>
                  <a:cubicBezTo>
                    <a:pt x="1050999" y="1229137"/>
                    <a:pt x="1120060" y="1264369"/>
                    <a:pt x="1161646" y="1234259"/>
                  </a:cubicBezTo>
                  <a:cubicBezTo>
                    <a:pt x="1173260" y="1225888"/>
                    <a:pt x="1189120" y="1195653"/>
                    <a:pt x="1199361" y="1183909"/>
                  </a:cubicBezTo>
                  <a:cubicBezTo>
                    <a:pt x="1209851" y="1172040"/>
                    <a:pt x="1211599" y="1178412"/>
                    <a:pt x="1215720" y="1156547"/>
                  </a:cubicBezTo>
                  <a:cubicBezTo>
                    <a:pt x="1217719" y="1146053"/>
                    <a:pt x="1221715" y="1129186"/>
                    <a:pt x="1223089" y="1117317"/>
                  </a:cubicBezTo>
                  <a:cubicBezTo>
                    <a:pt x="1226211" y="1090330"/>
                    <a:pt x="1215720" y="1064843"/>
                    <a:pt x="1233329" y="1044852"/>
                  </a:cubicBezTo>
                  <a:cubicBezTo>
                    <a:pt x="1246692" y="1029735"/>
                    <a:pt x="1260928" y="1011994"/>
                    <a:pt x="1268796" y="992378"/>
                  </a:cubicBezTo>
                  <a:cubicBezTo>
                    <a:pt x="1278162" y="969015"/>
                    <a:pt x="1272543" y="937530"/>
                    <a:pt x="1264675" y="916291"/>
                  </a:cubicBezTo>
                  <a:cubicBezTo>
                    <a:pt x="1257057" y="895801"/>
                    <a:pt x="1247566" y="872187"/>
                    <a:pt x="1227085" y="863317"/>
                  </a:cubicBezTo>
                  <a:cubicBezTo>
                    <a:pt x="1233704" y="846075"/>
                    <a:pt x="1226211" y="862692"/>
                    <a:pt x="1231706" y="854071"/>
                  </a:cubicBezTo>
                  <a:lnTo>
                    <a:pt x="1249564" y="830583"/>
                  </a:lnTo>
                  <a:cubicBezTo>
                    <a:pt x="1255309" y="819463"/>
                    <a:pt x="1252062" y="822587"/>
                    <a:pt x="1260179" y="813841"/>
                  </a:cubicBezTo>
                  <a:cubicBezTo>
                    <a:pt x="1268546" y="804845"/>
                    <a:pt x="1264925" y="811342"/>
                    <a:pt x="1271544" y="798224"/>
                  </a:cubicBezTo>
                  <a:cubicBezTo>
                    <a:pt x="1304887" y="732506"/>
                    <a:pt x="1288153" y="658542"/>
                    <a:pt x="1235077" y="610316"/>
                  </a:cubicBezTo>
                  <a:cubicBezTo>
                    <a:pt x="1230457" y="606193"/>
                    <a:pt x="1225586" y="601321"/>
                    <a:pt x="1220341" y="598072"/>
                  </a:cubicBezTo>
                  <a:lnTo>
                    <a:pt x="1202358" y="588952"/>
                  </a:lnTo>
                  <a:cubicBezTo>
                    <a:pt x="1214597" y="578082"/>
                    <a:pt x="1220091" y="538227"/>
                    <a:pt x="1216470" y="516113"/>
                  </a:cubicBezTo>
                  <a:cubicBezTo>
                    <a:pt x="1206354" y="453768"/>
                    <a:pt x="1117312" y="396421"/>
                    <a:pt x="1049750" y="398545"/>
                  </a:cubicBezTo>
                  <a:cubicBezTo>
                    <a:pt x="1041008" y="344947"/>
                    <a:pt x="1017280" y="304467"/>
                    <a:pt x="968825" y="289349"/>
                  </a:cubicBezTo>
                  <a:cubicBezTo>
                    <a:pt x="945597" y="282103"/>
                    <a:pt x="897392" y="286101"/>
                    <a:pt x="881157" y="271858"/>
                  </a:cubicBezTo>
                  <a:cubicBezTo>
                    <a:pt x="870417" y="262362"/>
                    <a:pt x="840570" y="253492"/>
                    <a:pt x="821088" y="251493"/>
                  </a:cubicBezTo>
                  <a:cubicBezTo>
                    <a:pt x="803105" y="249619"/>
                    <a:pt x="782624" y="254491"/>
                    <a:pt x="771509" y="263737"/>
                  </a:cubicBezTo>
                  <a:cubicBezTo>
                    <a:pt x="758147" y="274856"/>
                    <a:pt x="752402" y="285601"/>
                    <a:pt x="740413" y="297095"/>
                  </a:cubicBezTo>
                  <a:cubicBezTo>
                    <a:pt x="727175" y="294097"/>
                    <a:pt x="712189" y="283227"/>
                    <a:pt x="699451" y="277355"/>
                  </a:cubicBezTo>
                  <a:cubicBezTo>
                    <a:pt x="703073" y="260988"/>
                    <a:pt x="709941" y="263362"/>
                    <a:pt x="715436" y="242247"/>
                  </a:cubicBezTo>
                  <a:cubicBezTo>
                    <a:pt x="725427" y="203766"/>
                    <a:pt x="724553" y="140298"/>
                    <a:pt x="698577" y="111562"/>
                  </a:cubicBezTo>
                  <a:cubicBezTo>
                    <a:pt x="658240" y="66834"/>
                    <a:pt x="603416" y="62586"/>
                    <a:pt x="532731" y="80077"/>
                  </a:cubicBezTo>
                  <a:cubicBezTo>
                    <a:pt x="507880" y="38348"/>
                    <a:pt x="484901" y="23105"/>
                    <a:pt x="443564" y="7488"/>
                  </a:cubicBezTo>
                  <a:cubicBezTo>
                    <a:pt x="402728" y="-8005"/>
                    <a:pt x="343158" y="1616"/>
                    <a:pt x="310189" y="26479"/>
                  </a:cubicBezTo>
                  <a:cubicBezTo>
                    <a:pt x="297825" y="35724"/>
                    <a:pt x="268478" y="73830"/>
                    <a:pt x="262983" y="9182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" name="图形 218">
              <a:extLst>
                <a:ext uri="{FF2B5EF4-FFF2-40B4-BE49-F238E27FC236}">
                  <a16:creationId xmlns:a16="http://schemas.microsoft.com/office/drawing/2014/main" id="{F1B89803-3C2C-A77F-6949-09E9A67DF53C}"/>
                </a:ext>
              </a:extLst>
            </p:cNvPr>
            <p:cNvGrpSpPr/>
            <p:nvPr/>
          </p:nvGrpSpPr>
          <p:grpSpPr>
            <a:xfrm>
              <a:off x="2297418" y="1098993"/>
              <a:ext cx="823100" cy="1201456"/>
              <a:chOff x="1862846" y="135278"/>
              <a:chExt cx="1051252" cy="1534482"/>
            </a:xfrm>
            <a:grpFill/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8C0DF756-1D18-C5E0-C205-1557A1BB18CC}"/>
                  </a:ext>
                </a:extLst>
              </p:cNvPr>
              <p:cNvSpPr/>
              <p:nvPr/>
            </p:nvSpPr>
            <p:spPr>
              <a:xfrm>
                <a:off x="2187379" y="1396896"/>
                <a:ext cx="15464" cy="160171"/>
              </a:xfrm>
              <a:custGeom>
                <a:avLst/>
                <a:gdLst>
                  <a:gd name="connsiteX0" fmla="*/ 3568 w 15464"/>
                  <a:gd name="connsiteY0" fmla="*/ 160171 h 160171"/>
                  <a:gd name="connsiteX1" fmla="*/ 14558 w 15464"/>
                  <a:gd name="connsiteY1" fmla="*/ 128187 h 160171"/>
                  <a:gd name="connsiteX2" fmla="*/ 15432 w 15464"/>
                  <a:gd name="connsiteY2" fmla="*/ 39606 h 160171"/>
                  <a:gd name="connsiteX3" fmla="*/ 6191 w 15464"/>
                  <a:gd name="connsiteY3" fmla="*/ 0 h 160171"/>
                  <a:gd name="connsiteX4" fmla="*/ 3693 w 15464"/>
                  <a:gd name="connsiteY4" fmla="*/ 32734 h 160171"/>
                  <a:gd name="connsiteX5" fmla="*/ 821 w 15464"/>
                  <a:gd name="connsiteY5" fmla="*/ 77212 h 160171"/>
                  <a:gd name="connsiteX6" fmla="*/ 1070 w 15464"/>
                  <a:gd name="connsiteY6" fmla="*/ 123564 h 160171"/>
                  <a:gd name="connsiteX7" fmla="*/ 3568 w 15464"/>
                  <a:gd name="connsiteY7" fmla="*/ 160171 h 160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64" h="160171">
                    <a:moveTo>
                      <a:pt x="3568" y="160171"/>
                    </a:moveTo>
                    <a:cubicBezTo>
                      <a:pt x="16431" y="154049"/>
                      <a:pt x="15557" y="145803"/>
                      <a:pt x="14558" y="128187"/>
                    </a:cubicBezTo>
                    <a:cubicBezTo>
                      <a:pt x="10437" y="62344"/>
                      <a:pt x="15932" y="79461"/>
                      <a:pt x="15432" y="39606"/>
                    </a:cubicBezTo>
                    <a:cubicBezTo>
                      <a:pt x="14933" y="7496"/>
                      <a:pt x="15932" y="6872"/>
                      <a:pt x="6191" y="0"/>
                    </a:cubicBezTo>
                    <a:cubicBezTo>
                      <a:pt x="-5174" y="7621"/>
                      <a:pt x="2319" y="14618"/>
                      <a:pt x="3693" y="32734"/>
                    </a:cubicBezTo>
                    <a:cubicBezTo>
                      <a:pt x="4942" y="49850"/>
                      <a:pt x="1570" y="62219"/>
                      <a:pt x="821" y="77212"/>
                    </a:cubicBezTo>
                    <a:cubicBezTo>
                      <a:pt x="196" y="90830"/>
                      <a:pt x="-53" y="110196"/>
                      <a:pt x="1070" y="123564"/>
                    </a:cubicBezTo>
                    <a:cubicBezTo>
                      <a:pt x="4068" y="158922"/>
                      <a:pt x="-4300" y="148802"/>
                      <a:pt x="3568" y="16017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43B3D4A4-603D-AD34-DD3E-D43667BB90E1}"/>
                  </a:ext>
                </a:extLst>
              </p:cNvPr>
              <p:cNvSpPr/>
              <p:nvPr/>
            </p:nvSpPr>
            <p:spPr>
              <a:xfrm>
                <a:off x="2293608" y="368493"/>
                <a:ext cx="86039" cy="100374"/>
              </a:xfrm>
              <a:custGeom>
                <a:avLst/>
                <a:gdLst>
                  <a:gd name="connsiteX0" fmla="*/ 86039 w 86039"/>
                  <a:gd name="connsiteY0" fmla="*/ 82743 h 100374"/>
                  <a:gd name="connsiteX1" fmla="*/ 34712 w 86039"/>
                  <a:gd name="connsiteY1" fmla="*/ 28145 h 100374"/>
                  <a:gd name="connsiteX2" fmla="*/ 52446 w 86039"/>
                  <a:gd name="connsiteY2" fmla="*/ 14901 h 100374"/>
                  <a:gd name="connsiteX3" fmla="*/ 78172 w 86039"/>
                  <a:gd name="connsiteY3" fmla="*/ 13902 h 100374"/>
                  <a:gd name="connsiteX4" fmla="*/ 79171 w 86039"/>
                  <a:gd name="connsiteY4" fmla="*/ 2282 h 100374"/>
                  <a:gd name="connsiteX5" fmla="*/ 33338 w 86039"/>
                  <a:gd name="connsiteY5" fmla="*/ 20149 h 100374"/>
                  <a:gd name="connsiteX6" fmla="*/ 744 w 86039"/>
                  <a:gd name="connsiteY6" fmla="*/ 62003 h 100374"/>
                  <a:gd name="connsiteX7" fmla="*/ 31965 w 86039"/>
                  <a:gd name="connsiteY7" fmla="*/ 96986 h 100374"/>
                  <a:gd name="connsiteX8" fmla="*/ 86039 w 86039"/>
                  <a:gd name="connsiteY8" fmla="*/ 82743 h 100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039" h="100374">
                    <a:moveTo>
                      <a:pt x="86039" y="82743"/>
                    </a:moveTo>
                    <a:cubicBezTo>
                      <a:pt x="50947" y="97985"/>
                      <a:pt x="-26980" y="84617"/>
                      <a:pt x="34712" y="28145"/>
                    </a:cubicBezTo>
                    <a:cubicBezTo>
                      <a:pt x="37709" y="25271"/>
                      <a:pt x="47575" y="17025"/>
                      <a:pt x="52446" y="14901"/>
                    </a:cubicBezTo>
                    <a:cubicBezTo>
                      <a:pt x="71553" y="6405"/>
                      <a:pt x="61187" y="16775"/>
                      <a:pt x="78172" y="13902"/>
                    </a:cubicBezTo>
                    <a:lnTo>
                      <a:pt x="79171" y="2282"/>
                    </a:lnTo>
                    <a:cubicBezTo>
                      <a:pt x="59814" y="-5964"/>
                      <a:pt x="44453" y="10029"/>
                      <a:pt x="33338" y="20149"/>
                    </a:cubicBezTo>
                    <a:cubicBezTo>
                      <a:pt x="23847" y="28769"/>
                      <a:pt x="4740" y="45136"/>
                      <a:pt x="744" y="62003"/>
                    </a:cubicBezTo>
                    <a:cubicBezTo>
                      <a:pt x="-4002" y="82243"/>
                      <a:pt x="14856" y="92738"/>
                      <a:pt x="31965" y="96986"/>
                    </a:cubicBezTo>
                    <a:cubicBezTo>
                      <a:pt x="52570" y="101983"/>
                      <a:pt x="80669" y="104357"/>
                      <a:pt x="86039" y="8274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9407CC59-72AC-5CCE-29F1-2C9C7A682993}"/>
                  </a:ext>
                </a:extLst>
              </p:cNvPr>
              <p:cNvSpPr/>
              <p:nvPr/>
            </p:nvSpPr>
            <p:spPr>
              <a:xfrm>
                <a:off x="1993269" y="449982"/>
                <a:ext cx="100635" cy="89561"/>
              </a:xfrm>
              <a:custGeom>
                <a:avLst/>
                <a:gdLst>
                  <a:gd name="connsiteX0" fmla="*/ 1612 w 100635"/>
                  <a:gd name="connsiteY0" fmla="*/ 40985 h 89561"/>
                  <a:gd name="connsiteX1" fmla="*/ 21718 w 100635"/>
                  <a:gd name="connsiteY1" fmla="*/ 11249 h 89561"/>
                  <a:gd name="connsiteX2" fmla="*/ 91403 w 100635"/>
                  <a:gd name="connsiteY2" fmla="*/ 49481 h 89561"/>
                  <a:gd name="connsiteX3" fmla="*/ 63679 w 100635"/>
                  <a:gd name="connsiteY3" fmla="*/ 76592 h 89561"/>
                  <a:gd name="connsiteX4" fmla="*/ 41699 w 100635"/>
                  <a:gd name="connsiteY4" fmla="*/ 81590 h 89561"/>
                  <a:gd name="connsiteX5" fmla="*/ 21843 w 100635"/>
                  <a:gd name="connsiteY5" fmla="*/ 86088 h 89561"/>
                  <a:gd name="connsiteX6" fmla="*/ 87407 w 100635"/>
                  <a:gd name="connsiteY6" fmla="*/ 26742 h 89561"/>
                  <a:gd name="connsiteX7" fmla="*/ 1612 w 100635"/>
                  <a:gd name="connsiteY7" fmla="*/ 40985 h 8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635" h="89561">
                    <a:moveTo>
                      <a:pt x="1612" y="40985"/>
                    </a:moveTo>
                    <a:cubicBezTo>
                      <a:pt x="10728" y="29241"/>
                      <a:pt x="10478" y="23368"/>
                      <a:pt x="21718" y="11249"/>
                    </a:cubicBezTo>
                    <a:cubicBezTo>
                      <a:pt x="57185" y="8376"/>
                      <a:pt x="81038" y="25742"/>
                      <a:pt x="91403" y="49481"/>
                    </a:cubicBezTo>
                    <a:cubicBezTo>
                      <a:pt x="88780" y="66097"/>
                      <a:pt x="81537" y="71595"/>
                      <a:pt x="63679" y="76592"/>
                    </a:cubicBezTo>
                    <a:cubicBezTo>
                      <a:pt x="56436" y="78591"/>
                      <a:pt x="48443" y="80090"/>
                      <a:pt x="41699" y="81590"/>
                    </a:cubicBezTo>
                    <a:cubicBezTo>
                      <a:pt x="36080" y="82964"/>
                      <a:pt x="26089" y="83839"/>
                      <a:pt x="21843" y="86088"/>
                    </a:cubicBezTo>
                    <a:cubicBezTo>
                      <a:pt x="52065" y="100580"/>
                      <a:pt x="131990" y="67597"/>
                      <a:pt x="87407" y="26742"/>
                    </a:cubicBezTo>
                    <a:cubicBezTo>
                      <a:pt x="20344" y="-34728"/>
                      <a:pt x="-7255" y="27117"/>
                      <a:pt x="1612" y="4098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B464AF57-1B55-CE0E-71CE-9E1855D5040E}"/>
                  </a:ext>
                </a:extLst>
              </p:cNvPr>
              <p:cNvSpPr/>
              <p:nvPr/>
            </p:nvSpPr>
            <p:spPr>
              <a:xfrm>
                <a:off x="2816490" y="619495"/>
                <a:ext cx="75892" cy="84774"/>
              </a:xfrm>
              <a:custGeom>
                <a:avLst/>
                <a:gdLst>
                  <a:gd name="connsiteX0" fmla="*/ 0 w 75892"/>
                  <a:gd name="connsiteY0" fmla="*/ 19149 h 84774"/>
                  <a:gd name="connsiteX1" fmla="*/ 23478 w 75892"/>
                  <a:gd name="connsiteY1" fmla="*/ 24272 h 84774"/>
                  <a:gd name="connsiteX2" fmla="*/ 16734 w 75892"/>
                  <a:gd name="connsiteY2" fmla="*/ 13777 h 84774"/>
                  <a:gd name="connsiteX3" fmla="*/ 63316 w 75892"/>
                  <a:gd name="connsiteY3" fmla="*/ 49634 h 84774"/>
                  <a:gd name="connsiteX4" fmla="*/ 60943 w 75892"/>
                  <a:gd name="connsiteY4" fmla="*/ 61254 h 84774"/>
                  <a:gd name="connsiteX5" fmla="*/ 16984 w 75892"/>
                  <a:gd name="connsiteY5" fmla="*/ 76871 h 84774"/>
                  <a:gd name="connsiteX6" fmla="*/ 72183 w 75892"/>
                  <a:gd name="connsiteY6" fmla="*/ 29644 h 84774"/>
                  <a:gd name="connsiteX7" fmla="*/ 0 w 75892"/>
                  <a:gd name="connsiteY7" fmla="*/ 19149 h 8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2" h="84774">
                    <a:moveTo>
                      <a:pt x="0" y="19149"/>
                    </a:moveTo>
                    <a:cubicBezTo>
                      <a:pt x="8867" y="29894"/>
                      <a:pt x="9366" y="27895"/>
                      <a:pt x="23478" y="24272"/>
                    </a:cubicBezTo>
                    <a:lnTo>
                      <a:pt x="16734" y="13777"/>
                    </a:lnTo>
                    <a:cubicBezTo>
                      <a:pt x="38589" y="7655"/>
                      <a:pt x="64065" y="24647"/>
                      <a:pt x="63316" y="49634"/>
                    </a:cubicBezTo>
                    <a:cubicBezTo>
                      <a:pt x="63066" y="55756"/>
                      <a:pt x="62567" y="57256"/>
                      <a:pt x="60943" y="61254"/>
                    </a:cubicBezTo>
                    <a:cubicBezTo>
                      <a:pt x="51577" y="85242"/>
                      <a:pt x="27350" y="72248"/>
                      <a:pt x="16984" y="76871"/>
                    </a:cubicBezTo>
                    <a:cubicBezTo>
                      <a:pt x="43834" y="99735"/>
                      <a:pt x="89167" y="69624"/>
                      <a:pt x="72183" y="29644"/>
                    </a:cubicBezTo>
                    <a:cubicBezTo>
                      <a:pt x="62567" y="6905"/>
                      <a:pt x="11115" y="-18332"/>
                      <a:pt x="0" y="1914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269F88F9-7DBA-49DE-861F-4DFE96781D73}"/>
                  </a:ext>
                </a:extLst>
              </p:cNvPr>
              <p:cNvSpPr/>
              <p:nvPr/>
            </p:nvSpPr>
            <p:spPr>
              <a:xfrm>
                <a:off x="2585819" y="462442"/>
                <a:ext cx="88437" cy="88245"/>
              </a:xfrm>
              <a:custGeom>
                <a:avLst/>
                <a:gdLst>
                  <a:gd name="connsiteX0" fmla="*/ 136 w 88437"/>
                  <a:gd name="connsiteY0" fmla="*/ 38395 h 88245"/>
                  <a:gd name="connsiteX1" fmla="*/ 45344 w 88437"/>
                  <a:gd name="connsiteY1" fmla="*/ 12158 h 88245"/>
                  <a:gd name="connsiteX2" fmla="*/ 59331 w 88437"/>
                  <a:gd name="connsiteY2" fmla="*/ 74877 h 88245"/>
                  <a:gd name="connsiteX3" fmla="*/ 45468 w 88437"/>
                  <a:gd name="connsiteY3" fmla="*/ 88245 h 88245"/>
                  <a:gd name="connsiteX4" fmla="*/ 73692 w 88437"/>
                  <a:gd name="connsiteY4" fmla="*/ 15656 h 88245"/>
                  <a:gd name="connsiteX5" fmla="*/ 136 w 88437"/>
                  <a:gd name="connsiteY5" fmla="*/ 38395 h 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437" h="88245">
                    <a:moveTo>
                      <a:pt x="136" y="38395"/>
                    </a:moveTo>
                    <a:cubicBezTo>
                      <a:pt x="16620" y="32897"/>
                      <a:pt x="16246" y="8035"/>
                      <a:pt x="45344" y="12158"/>
                    </a:cubicBezTo>
                    <a:cubicBezTo>
                      <a:pt x="66948" y="15281"/>
                      <a:pt x="92050" y="55261"/>
                      <a:pt x="59331" y="74877"/>
                    </a:cubicBezTo>
                    <a:cubicBezTo>
                      <a:pt x="49090" y="80999"/>
                      <a:pt x="49590" y="76876"/>
                      <a:pt x="45468" y="88245"/>
                    </a:cubicBezTo>
                    <a:cubicBezTo>
                      <a:pt x="86680" y="80124"/>
                      <a:pt x="102665" y="48890"/>
                      <a:pt x="73692" y="15656"/>
                    </a:cubicBezTo>
                    <a:cubicBezTo>
                      <a:pt x="40598" y="-22200"/>
                      <a:pt x="-2737" y="17905"/>
                      <a:pt x="136" y="3839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0C47A2BD-4D54-ACAC-0F9F-575AADCEA72E}"/>
                  </a:ext>
                </a:extLst>
              </p:cNvPr>
              <p:cNvSpPr/>
              <p:nvPr/>
            </p:nvSpPr>
            <p:spPr>
              <a:xfrm>
                <a:off x="2181110" y="184528"/>
                <a:ext cx="78481" cy="100478"/>
              </a:xfrm>
              <a:custGeom>
                <a:avLst/>
                <a:gdLst>
                  <a:gd name="connsiteX0" fmla="*/ 69157 w 78481"/>
                  <a:gd name="connsiteY0" fmla="*/ 99540 h 100478"/>
                  <a:gd name="connsiteX1" fmla="*/ 73029 w 78481"/>
                  <a:gd name="connsiteY1" fmla="*/ 85547 h 100478"/>
                  <a:gd name="connsiteX2" fmla="*/ 13210 w 78481"/>
                  <a:gd name="connsiteY2" fmla="*/ 48690 h 100478"/>
                  <a:gd name="connsiteX3" fmla="*/ 37312 w 78481"/>
                  <a:gd name="connsiteY3" fmla="*/ 13707 h 100478"/>
                  <a:gd name="connsiteX4" fmla="*/ 78399 w 78481"/>
                  <a:gd name="connsiteY4" fmla="*/ 17705 h 100478"/>
                  <a:gd name="connsiteX5" fmla="*/ 5592 w 78481"/>
                  <a:gd name="connsiteY5" fmla="*/ 39694 h 100478"/>
                  <a:gd name="connsiteX6" fmla="*/ 69157 w 78481"/>
                  <a:gd name="connsiteY6" fmla="*/ 99540 h 10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81" h="100478">
                    <a:moveTo>
                      <a:pt x="69157" y="99540"/>
                    </a:moveTo>
                    <a:lnTo>
                      <a:pt x="73029" y="85547"/>
                    </a:lnTo>
                    <a:cubicBezTo>
                      <a:pt x="54671" y="98540"/>
                      <a:pt x="6466" y="86546"/>
                      <a:pt x="13210" y="48690"/>
                    </a:cubicBezTo>
                    <a:cubicBezTo>
                      <a:pt x="15957" y="32823"/>
                      <a:pt x="27571" y="19579"/>
                      <a:pt x="37312" y="13707"/>
                    </a:cubicBezTo>
                    <a:cubicBezTo>
                      <a:pt x="56419" y="2338"/>
                      <a:pt x="64037" y="15581"/>
                      <a:pt x="78399" y="17705"/>
                    </a:cubicBezTo>
                    <a:cubicBezTo>
                      <a:pt x="80772" y="-8907"/>
                      <a:pt x="31443" y="-8532"/>
                      <a:pt x="5592" y="39694"/>
                    </a:cubicBezTo>
                    <a:cubicBezTo>
                      <a:pt x="-15514" y="79175"/>
                      <a:pt x="26947" y="105912"/>
                      <a:pt x="69157" y="9954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0427C6D4-68A2-AE90-DFCF-90EBF54A7669}"/>
                  </a:ext>
                </a:extLst>
              </p:cNvPr>
              <p:cNvSpPr/>
              <p:nvPr/>
            </p:nvSpPr>
            <p:spPr>
              <a:xfrm>
                <a:off x="2287358" y="662742"/>
                <a:ext cx="64461" cy="86021"/>
              </a:xfrm>
              <a:custGeom>
                <a:avLst/>
                <a:gdLst>
                  <a:gd name="connsiteX0" fmla="*/ 4621 w 64461"/>
                  <a:gd name="connsiteY0" fmla="*/ 26502 h 86021"/>
                  <a:gd name="connsiteX1" fmla="*/ 19232 w 64461"/>
                  <a:gd name="connsiteY1" fmla="*/ 13883 h 86021"/>
                  <a:gd name="connsiteX2" fmla="*/ 40837 w 64461"/>
                  <a:gd name="connsiteY2" fmla="*/ 73728 h 86021"/>
                  <a:gd name="connsiteX3" fmla="*/ 0 w 64461"/>
                  <a:gd name="connsiteY3" fmla="*/ 77851 h 86021"/>
                  <a:gd name="connsiteX4" fmla="*/ 64440 w 64461"/>
                  <a:gd name="connsiteY4" fmla="*/ 53863 h 86021"/>
                  <a:gd name="connsiteX5" fmla="*/ 2123 w 64461"/>
                  <a:gd name="connsiteY5" fmla="*/ 19380 h 86021"/>
                  <a:gd name="connsiteX6" fmla="*/ 4621 w 64461"/>
                  <a:gd name="connsiteY6" fmla="*/ 26502 h 8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61" h="86021">
                    <a:moveTo>
                      <a:pt x="4621" y="26502"/>
                    </a:moveTo>
                    <a:cubicBezTo>
                      <a:pt x="21105" y="19005"/>
                      <a:pt x="1998" y="19630"/>
                      <a:pt x="19232" y="13883"/>
                    </a:cubicBezTo>
                    <a:cubicBezTo>
                      <a:pt x="49454" y="3763"/>
                      <a:pt x="68436" y="62234"/>
                      <a:pt x="40837" y="73728"/>
                    </a:cubicBezTo>
                    <a:cubicBezTo>
                      <a:pt x="30097" y="78226"/>
                      <a:pt x="7493" y="74853"/>
                      <a:pt x="0" y="77851"/>
                    </a:cubicBezTo>
                    <a:cubicBezTo>
                      <a:pt x="25976" y="92594"/>
                      <a:pt x="63566" y="88971"/>
                      <a:pt x="64440" y="53863"/>
                    </a:cubicBezTo>
                    <a:cubicBezTo>
                      <a:pt x="65814" y="-6982"/>
                      <a:pt x="-125" y="-12979"/>
                      <a:pt x="2123" y="19380"/>
                    </a:cubicBezTo>
                    <a:cubicBezTo>
                      <a:pt x="2747" y="28376"/>
                      <a:pt x="1623" y="21754"/>
                      <a:pt x="4621" y="2650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768EC7C3-158C-F088-2D31-E801F0B48834}"/>
                  </a:ext>
                </a:extLst>
              </p:cNvPr>
              <p:cNvSpPr/>
              <p:nvPr/>
            </p:nvSpPr>
            <p:spPr>
              <a:xfrm>
                <a:off x="2687517" y="607796"/>
                <a:ext cx="75897" cy="91546"/>
              </a:xfrm>
              <a:custGeom>
                <a:avLst/>
                <a:gdLst>
                  <a:gd name="connsiteX0" fmla="*/ 75898 w 75897"/>
                  <a:gd name="connsiteY0" fmla="*/ 85196 h 91546"/>
                  <a:gd name="connsiteX1" fmla="*/ 28192 w 75897"/>
                  <a:gd name="connsiteY1" fmla="*/ 68829 h 91546"/>
                  <a:gd name="connsiteX2" fmla="*/ 17327 w 75897"/>
                  <a:gd name="connsiteY2" fmla="*/ 16105 h 91546"/>
                  <a:gd name="connsiteX3" fmla="*/ 41929 w 75897"/>
                  <a:gd name="connsiteY3" fmla="*/ 14106 h 91546"/>
                  <a:gd name="connsiteX4" fmla="*/ 29940 w 75897"/>
                  <a:gd name="connsiteY4" fmla="*/ 83572 h 91546"/>
                  <a:gd name="connsiteX5" fmla="*/ 53169 w 75897"/>
                  <a:gd name="connsiteY5" fmla="*/ 90944 h 91546"/>
                  <a:gd name="connsiteX6" fmla="*/ 65407 w 75897"/>
                  <a:gd name="connsiteY6" fmla="*/ 91069 h 91546"/>
                  <a:gd name="connsiteX7" fmla="*/ 75898 w 75897"/>
                  <a:gd name="connsiteY7" fmla="*/ 85196 h 9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7" h="91546">
                    <a:moveTo>
                      <a:pt x="75898" y="85196"/>
                    </a:moveTo>
                    <a:cubicBezTo>
                      <a:pt x="60912" y="78450"/>
                      <a:pt x="42928" y="78825"/>
                      <a:pt x="28192" y="68829"/>
                    </a:cubicBezTo>
                    <a:cubicBezTo>
                      <a:pt x="11957" y="57710"/>
                      <a:pt x="10334" y="37470"/>
                      <a:pt x="17327" y="16105"/>
                    </a:cubicBezTo>
                    <a:lnTo>
                      <a:pt x="41929" y="14106"/>
                    </a:lnTo>
                    <a:cubicBezTo>
                      <a:pt x="34436" y="-32121"/>
                      <a:pt x="-40494" y="46965"/>
                      <a:pt x="29940" y="83572"/>
                    </a:cubicBezTo>
                    <a:cubicBezTo>
                      <a:pt x="36559" y="87071"/>
                      <a:pt x="45051" y="89944"/>
                      <a:pt x="53169" y="90944"/>
                    </a:cubicBezTo>
                    <a:cubicBezTo>
                      <a:pt x="57290" y="91443"/>
                      <a:pt x="61161" y="91943"/>
                      <a:pt x="65407" y="91069"/>
                    </a:cubicBezTo>
                    <a:cubicBezTo>
                      <a:pt x="73400" y="89569"/>
                      <a:pt x="74024" y="87071"/>
                      <a:pt x="75898" y="851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D6FEE4BB-C3B6-BE8B-F680-C1DC53E1C39C}"/>
                  </a:ext>
                </a:extLst>
              </p:cNvPr>
              <p:cNvSpPr/>
              <p:nvPr/>
            </p:nvSpPr>
            <p:spPr>
              <a:xfrm>
                <a:off x="2631237" y="300209"/>
                <a:ext cx="82723" cy="92470"/>
              </a:xfrm>
              <a:custGeom>
                <a:avLst/>
                <a:gdLst>
                  <a:gd name="connsiteX0" fmla="*/ 82724 w 82723"/>
                  <a:gd name="connsiteY0" fmla="*/ 65569 h 92470"/>
                  <a:gd name="connsiteX1" fmla="*/ 23154 w 82723"/>
                  <a:gd name="connsiteY1" fmla="*/ 80937 h 92470"/>
                  <a:gd name="connsiteX2" fmla="*/ 15536 w 82723"/>
                  <a:gd name="connsiteY2" fmla="*/ 17468 h 92470"/>
                  <a:gd name="connsiteX3" fmla="*/ 33644 w 82723"/>
                  <a:gd name="connsiteY3" fmla="*/ 9222 h 92470"/>
                  <a:gd name="connsiteX4" fmla="*/ 46382 w 82723"/>
                  <a:gd name="connsiteY4" fmla="*/ 89183 h 92470"/>
                  <a:gd name="connsiteX5" fmla="*/ 82724 w 82723"/>
                  <a:gd name="connsiteY5" fmla="*/ 65569 h 92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23" h="92470">
                    <a:moveTo>
                      <a:pt x="82724" y="65569"/>
                    </a:moveTo>
                    <a:cubicBezTo>
                      <a:pt x="64990" y="68193"/>
                      <a:pt x="64740" y="86309"/>
                      <a:pt x="23154" y="80937"/>
                    </a:cubicBezTo>
                    <a:cubicBezTo>
                      <a:pt x="4172" y="55949"/>
                      <a:pt x="10291" y="48578"/>
                      <a:pt x="15536" y="17468"/>
                    </a:cubicBezTo>
                    <a:cubicBezTo>
                      <a:pt x="34019" y="13095"/>
                      <a:pt x="28524" y="22840"/>
                      <a:pt x="33644" y="9222"/>
                    </a:cubicBezTo>
                    <a:cubicBezTo>
                      <a:pt x="9667" y="-38629"/>
                      <a:pt x="-34168" y="116669"/>
                      <a:pt x="46382" y="89183"/>
                    </a:cubicBezTo>
                    <a:cubicBezTo>
                      <a:pt x="55249" y="86184"/>
                      <a:pt x="79976" y="72691"/>
                      <a:pt x="82724" y="6556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65A1992B-F1AF-C934-4E5B-792143725694}"/>
                  </a:ext>
                </a:extLst>
              </p:cNvPr>
              <p:cNvSpPr/>
              <p:nvPr/>
            </p:nvSpPr>
            <p:spPr>
              <a:xfrm>
                <a:off x="2722039" y="860532"/>
                <a:ext cx="67351" cy="73054"/>
              </a:xfrm>
              <a:custGeom>
                <a:avLst/>
                <a:gdLst>
                  <a:gd name="connsiteX0" fmla="*/ 67352 w 67351"/>
                  <a:gd name="connsiteY0" fmla="*/ 63347 h 73054"/>
                  <a:gd name="connsiteX1" fmla="*/ 26639 w 67351"/>
                  <a:gd name="connsiteY1" fmla="*/ 51228 h 73054"/>
                  <a:gd name="connsiteX2" fmla="*/ 19771 w 67351"/>
                  <a:gd name="connsiteY2" fmla="*/ 14246 h 73054"/>
                  <a:gd name="connsiteX3" fmla="*/ 48619 w 67351"/>
                  <a:gd name="connsiteY3" fmla="*/ 8999 h 73054"/>
                  <a:gd name="connsiteX4" fmla="*/ 2037 w 67351"/>
                  <a:gd name="connsiteY4" fmla="*/ 41857 h 73054"/>
                  <a:gd name="connsiteX5" fmla="*/ 67352 w 67351"/>
                  <a:gd name="connsiteY5" fmla="*/ 63347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351" h="73054">
                    <a:moveTo>
                      <a:pt x="67352" y="63347"/>
                    </a:moveTo>
                    <a:cubicBezTo>
                      <a:pt x="54364" y="57725"/>
                      <a:pt x="41750" y="60848"/>
                      <a:pt x="26639" y="51228"/>
                    </a:cubicBezTo>
                    <a:cubicBezTo>
                      <a:pt x="10030" y="40733"/>
                      <a:pt x="11029" y="29613"/>
                      <a:pt x="19771" y="14246"/>
                    </a:cubicBezTo>
                    <a:cubicBezTo>
                      <a:pt x="39128" y="9748"/>
                      <a:pt x="38628" y="23741"/>
                      <a:pt x="48619" y="8999"/>
                    </a:cubicBezTo>
                    <a:cubicBezTo>
                      <a:pt x="38129" y="-15614"/>
                      <a:pt x="-10451" y="15245"/>
                      <a:pt x="2037" y="41857"/>
                    </a:cubicBezTo>
                    <a:cubicBezTo>
                      <a:pt x="12278" y="63847"/>
                      <a:pt x="58859" y="86460"/>
                      <a:pt x="67352" y="6334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BF1925F7-2ED1-A2B6-3B1E-C83CF2D61A5F}"/>
                  </a:ext>
                </a:extLst>
              </p:cNvPr>
              <p:cNvSpPr/>
              <p:nvPr/>
            </p:nvSpPr>
            <p:spPr>
              <a:xfrm>
                <a:off x="2009660" y="764207"/>
                <a:ext cx="67393" cy="91243"/>
              </a:xfrm>
              <a:custGeom>
                <a:avLst/>
                <a:gdLst>
                  <a:gd name="connsiteX0" fmla="*/ 67394 w 67393"/>
                  <a:gd name="connsiteY0" fmla="*/ 79211 h 91243"/>
                  <a:gd name="connsiteX1" fmla="*/ 21686 w 67393"/>
                  <a:gd name="connsiteY1" fmla="*/ 21115 h 91243"/>
                  <a:gd name="connsiteX2" fmla="*/ 35174 w 67393"/>
                  <a:gd name="connsiteY2" fmla="*/ 0 h 91243"/>
                  <a:gd name="connsiteX3" fmla="*/ 67394 w 67393"/>
                  <a:gd name="connsiteY3" fmla="*/ 79211 h 9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93" h="91243">
                    <a:moveTo>
                      <a:pt x="67394" y="79211"/>
                    </a:moveTo>
                    <a:cubicBezTo>
                      <a:pt x="-2666" y="78087"/>
                      <a:pt x="8948" y="32359"/>
                      <a:pt x="21686" y="21115"/>
                    </a:cubicBezTo>
                    <a:cubicBezTo>
                      <a:pt x="35174" y="8996"/>
                      <a:pt x="39295" y="21240"/>
                      <a:pt x="35174" y="0"/>
                    </a:cubicBezTo>
                    <a:cubicBezTo>
                      <a:pt x="-49872" y="41729"/>
                      <a:pt x="42916" y="121565"/>
                      <a:pt x="67394" y="7921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F7AA8D4E-D012-634D-17BC-F8318F638F6B}"/>
                  </a:ext>
                </a:extLst>
              </p:cNvPr>
              <p:cNvSpPr/>
              <p:nvPr/>
            </p:nvSpPr>
            <p:spPr>
              <a:xfrm>
                <a:off x="1982744" y="259587"/>
                <a:ext cx="79823" cy="96272"/>
              </a:xfrm>
              <a:custGeom>
                <a:avLst/>
                <a:gdLst>
                  <a:gd name="connsiteX0" fmla="*/ 79823 w 79823"/>
                  <a:gd name="connsiteY0" fmla="*/ 72083 h 96272"/>
                  <a:gd name="connsiteX1" fmla="*/ 47978 w 79823"/>
                  <a:gd name="connsiteY1" fmla="*/ 85951 h 96272"/>
                  <a:gd name="connsiteX2" fmla="*/ 13884 w 79823"/>
                  <a:gd name="connsiteY2" fmla="*/ 66835 h 96272"/>
                  <a:gd name="connsiteX3" fmla="*/ 13135 w 79823"/>
                  <a:gd name="connsiteY3" fmla="*/ 25731 h 96272"/>
                  <a:gd name="connsiteX4" fmla="*/ 39860 w 79823"/>
                  <a:gd name="connsiteY4" fmla="*/ 2242 h 96272"/>
                  <a:gd name="connsiteX5" fmla="*/ 44356 w 79823"/>
                  <a:gd name="connsiteY5" fmla="*/ 96196 h 96272"/>
                  <a:gd name="connsiteX6" fmla="*/ 79823 w 79823"/>
                  <a:gd name="connsiteY6" fmla="*/ 72083 h 9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823" h="96272">
                    <a:moveTo>
                      <a:pt x="79823" y="72083"/>
                    </a:moveTo>
                    <a:cubicBezTo>
                      <a:pt x="68584" y="78205"/>
                      <a:pt x="71331" y="86201"/>
                      <a:pt x="47978" y="85951"/>
                    </a:cubicBezTo>
                    <a:cubicBezTo>
                      <a:pt x="28621" y="85701"/>
                      <a:pt x="20004" y="78330"/>
                      <a:pt x="13884" y="66835"/>
                    </a:cubicBezTo>
                    <a:cubicBezTo>
                      <a:pt x="7765" y="55466"/>
                      <a:pt x="7890" y="37725"/>
                      <a:pt x="13135" y="25731"/>
                    </a:cubicBezTo>
                    <a:cubicBezTo>
                      <a:pt x="22127" y="5366"/>
                      <a:pt x="31868" y="17485"/>
                      <a:pt x="39860" y="2242"/>
                    </a:cubicBezTo>
                    <a:cubicBezTo>
                      <a:pt x="1521" y="-17498"/>
                      <a:pt x="-28201" y="99694"/>
                      <a:pt x="44356" y="96196"/>
                    </a:cubicBezTo>
                    <a:cubicBezTo>
                      <a:pt x="60466" y="95446"/>
                      <a:pt x="76826" y="83952"/>
                      <a:pt x="79823" y="7208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3E2657E2-B9E6-327F-D91E-F7DFF613F461}"/>
                  </a:ext>
                </a:extLst>
              </p:cNvPr>
              <p:cNvSpPr/>
              <p:nvPr/>
            </p:nvSpPr>
            <p:spPr>
              <a:xfrm>
                <a:off x="2766711" y="446830"/>
                <a:ext cx="73631" cy="71475"/>
              </a:xfrm>
              <a:custGeom>
                <a:avLst/>
                <a:gdLst>
                  <a:gd name="connsiteX0" fmla="*/ 73632 w 73631"/>
                  <a:gd name="connsiteY0" fmla="*/ 36515 h 71475"/>
                  <a:gd name="connsiteX1" fmla="*/ 20057 w 73631"/>
                  <a:gd name="connsiteY1" fmla="*/ 59254 h 71475"/>
                  <a:gd name="connsiteX2" fmla="*/ 13813 w 73631"/>
                  <a:gd name="connsiteY2" fmla="*/ 21772 h 71475"/>
                  <a:gd name="connsiteX3" fmla="*/ 55899 w 73631"/>
                  <a:gd name="connsiteY3" fmla="*/ 16650 h 71475"/>
                  <a:gd name="connsiteX4" fmla="*/ 1699 w 73631"/>
                  <a:gd name="connsiteY4" fmla="*/ 51758 h 71475"/>
                  <a:gd name="connsiteX5" fmla="*/ 73632 w 73631"/>
                  <a:gd name="connsiteY5" fmla="*/ 36515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31" h="71475">
                    <a:moveTo>
                      <a:pt x="73632" y="36515"/>
                    </a:moveTo>
                    <a:cubicBezTo>
                      <a:pt x="54275" y="52757"/>
                      <a:pt x="63392" y="66875"/>
                      <a:pt x="20057" y="59254"/>
                    </a:cubicBezTo>
                    <a:cubicBezTo>
                      <a:pt x="12064" y="46135"/>
                      <a:pt x="10441" y="41138"/>
                      <a:pt x="13813" y="21772"/>
                    </a:cubicBezTo>
                    <a:cubicBezTo>
                      <a:pt x="42286" y="-1091"/>
                      <a:pt x="38165" y="18149"/>
                      <a:pt x="55899" y="16650"/>
                    </a:cubicBezTo>
                    <a:cubicBezTo>
                      <a:pt x="60894" y="-16459"/>
                      <a:pt x="-11913" y="2157"/>
                      <a:pt x="1699" y="51758"/>
                    </a:cubicBezTo>
                    <a:cubicBezTo>
                      <a:pt x="8942" y="78369"/>
                      <a:pt x="56773" y="82367"/>
                      <a:pt x="73632" y="3651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B44E68C3-2E9E-E552-BF79-D8BD6A08CCE9}"/>
                  </a:ext>
                </a:extLst>
              </p:cNvPr>
              <p:cNvSpPr/>
              <p:nvPr/>
            </p:nvSpPr>
            <p:spPr>
              <a:xfrm>
                <a:off x="1919483" y="589502"/>
                <a:ext cx="79892" cy="97912"/>
              </a:xfrm>
              <a:custGeom>
                <a:avLst/>
                <a:gdLst>
                  <a:gd name="connsiteX0" fmla="*/ 79893 w 79892"/>
                  <a:gd name="connsiteY0" fmla="*/ 86748 h 97912"/>
                  <a:gd name="connsiteX1" fmla="*/ 20573 w 79892"/>
                  <a:gd name="connsiteY1" fmla="*/ 12785 h 97912"/>
                  <a:gd name="connsiteX2" fmla="*/ 32437 w 79892"/>
                  <a:gd name="connsiteY2" fmla="*/ 1665 h 97912"/>
                  <a:gd name="connsiteX3" fmla="*/ 37932 w 79892"/>
                  <a:gd name="connsiteY3" fmla="*/ 95244 h 97912"/>
                  <a:gd name="connsiteX4" fmla="*/ 79893 w 79892"/>
                  <a:gd name="connsiteY4" fmla="*/ 86748 h 9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92" h="97912">
                    <a:moveTo>
                      <a:pt x="79893" y="86748"/>
                    </a:moveTo>
                    <a:cubicBezTo>
                      <a:pt x="6960" y="96868"/>
                      <a:pt x="-3405" y="34649"/>
                      <a:pt x="20573" y="12785"/>
                    </a:cubicBezTo>
                    <a:cubicBezTo>
                      <a:pt x="32312" y="1915"/>
                      <a:pt x="26692" y="15658"/>
                      <a:pt x="32437" y="1665"/>
                    </a:cubicBezTo>
                    <a:cubicBezTo>
                      <a:pt x="8459" y="-12828"/>
                      <a:pt x="-29256" y="71381"/>
                      <a:pt x="37932" y="95244"/>
                    </a:cubicBezTo>
                    <a:cubicBezTo>
                      <a:pt x="51294" y="99992"/>
                      <a:pt x="72524" y="99117"/>
                      <a:pt x="79893" y="8674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C2CB09C9-38D9-1713-0CC5-AC01F1F870DA}"/>
                  </a:ext>
                </a:extLst>
              </p:cNvPr>
              <p:cNvSpPr/>
              <p:nvPr/>
            </p:nvSpPr>
            <p:spPr>
              <a:xfrm>
                <a:off x="2199688" y="839445"/>
                <a:ext cx="66949" cy="88953"/>
              </a:xfrm>
              <a:custGeom>
                <a:avLst/>
                <a:gdLst>
                  <a:gd name="connsiteX0" fmla="*/ 4248 w 66949"/>
                  <a:gd name="connsiteY0" fmla="*/ 20465 h 88953"/>
                  <a:gd name="connsiteX1" fmla="*/ 14238 w 66949"/>
                  <a:gd name="connsiteY1" fmla="*/ 10220 h 88953"/>
                  <a:gd name="connsiteX2" fmla="*/ 54451 w 66949"/>
                  <a:gd name="connsiteY2" fmla="*/ 74063 h 88953"/>
                  <a:gd name="connsiteX3" fmla="*/ 26602 w 66949"/>
                  <a:gd name="connsiteY3" fmla="*/ 83934 h 88953"/>
                  <a:gd name="connsiteX4" fmla="*/ 65940 w 66949"/>
                  <a:gd name="connsiteY4" fmla="*/ 42204 h 88953"/>
                  <a:gd name="connsiteX5" fmla="*/ 8119 w 66949"/>
                  <a:gd name="connsiteY5" fmla="*/ 600 h 88953"/>
                  <a:gd name="connsiteX6" fmla="*/ 4248 w 66949"/>
                  <a:gd name="connsiteY6" fmla="*/ 20465 h 8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49" h="88953">
                    <a:moveTo>
                      <a:pt x="4248" y="20465"/>
                    </a:moveTo>
                    <a:cubicBezTo>
                      <a:pt x="18235" y="24838"/>
                      <a:pt x="7994" y="20215"/>
                      <a:pt x="14238" y="10220"/>
                    </a:cubicBezTo>
                    <a:cubicBezTo>
                      <a:pt x="50829" y="9470"/>
                      <a:pt x="61070" y="36582"/>
                      <a:pt x="54451" y="74063"/>
                    </a:cubicBezTo>
                    <a:cubicBezTo>
                      <a:pt x="43836" y="80810"/>
                      <a:pt x="42088" y="82684"/>
                      <a:pt x="26602" y="83934"/>
                    </a:cubicBezTo>
                    <a:cubicBezTo>
                      <a:pt x="53952" y="100800"/>
                      <a:pt x="71435" y="72189"/>
                      <a:pt x="65940" y="42204"/>
                    </a:cubicBezTo>
                    <a:cubicBezTo>
                      <a:pt x="60820" y="13968"/>
                      <a:pt x="42837" y="-3523"/>
                      <a:pt x="8119" y="600"/>
                    </a:cubicBezTo>
                    <a:cubicBezTo>
                      <a:pt x="-6742" y="23089"/>
                      <a:pt x="3124" y="18841"/>
                      <a:pt x="4248" y="2046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8ADF378F-3941-9DEE-1541-639B24D31C13}"/>
                  </a:ext>
                </a:extLst>
              </p:cNvPr>
              <p:cNvSpPr/>
              <p:nvPr/>
            </p:nvSpPr>
            <p:spPr>
              <a:xfrm>
                <a:off x="2154157" y="552023"/>
                <a:ext cx="56074" cy="88911"/>
              </a:xfrm>
              <a:custGeom>
                <a:avLst/>
                <a:gdLst>
                  <a:gd name="connsiteX0" fmla="*/ 8816 w 56074"/>
                  <a:gd name="connsiteY0" fmla="*/ 35896 h 88911"/>
                  <a:gd name="connsiteX1" fmla="*/ 9441 w 56074"/>
                  <a:gd name="connsiteY1" fmla="*/ 33522 h 88911"/>
                  <a:gd name="connsiteX2" fmla="*/ 11189 w 56074"/>
                  <a:gd name="connsiteY2" fmla="*/ 22152 h 88911"/>
                  <a:gd name="connsiteX3" fmla="*/ 44034 w 56074"/>
                  <a:gd name="connsiteY3" fmla="*/ 31523 h 88911"/>
                  <a:gd name="connsiteX4" fmla="*/ 18308 w 56074"/>
                  <a:gd name="connsiteY4" fmla="*/ 79999 h 88911"/>
                  <a:gd name="connsiteX5" fmla="*/ 54399 w 56074"/>
                  <a:gd name="connsiteY5" fmla="*/ 79874 h 88911"/>
                  <a:gd name="connsiteX6" fmla="*/ 40412 w 56074"/>
                  <a:gd name="connsiteY6" fmla="*/ 4286 h 88911"/>
                  <a:gd name="connsiteX7" fmla="*/ 8816 w 56074"/>
                  <a:gd name="connsiteY7" fmla="*/ 35896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74" h="88911">
                    <a:moveTo>
                      <a:pt x="8816" y="35896"/>
                    </a:moveTo>
                    <a:cubicBezTo>
                      <a:pt x="9191" y="35146"/>
                      <a:pt x="9441" y="33147"/>
                      <a:pt x="9441" y="33522"/>
                    </a:cubicBezTo>
                    <a:lnTo>
                      <a:pt x="11189" y="22152"/>
                    </a:lnTo>
                    <a:cubicBezTo>
                      <a:pt x="17933" y="1413"/>
                      <a:pt x="38913" y="11283"/>
                      <a:pt x="44034" y="31523"/>
                    </a:cubicBezTo>
                    <a:cubicBezTo>
                      <a:pt x="58520" y="88745"/>
                      <a:pt x="34917" y="80874"/>
                      <a:pt x="18308" y="79999"/>
                    </a:cubicBezTo>
                    <a:cubicBezTo>
                      <a:pt x="37540" y="99489"/>
                      <a:pt x="53650" y="81123"/>
                      <a:pt x="54399" y="79874"/>
                    </a:cubicBezTo>
                    <a:cubicBezTo>
                      <a:pt x="58270" y="55386"/>
                      <a:pt x="56147" y="15031"/>
                      <a:pt x="40412" y="4286"/>
                    </a:cubicBezTo>
                    <a:cubicBezTo>
                      <a:pt x="16060" y="-12081"/>
                      <a:pt x="-15661" y="22777"/>
                      <a:pt x="8816" y="358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4A2915F3-CF04-0EEB-F3F2-8F6E8CA5CBB5}"/>
                  </a:ext>
                </a:extLst>
              </p:cNvPr>
              <p:cNvSpPr/>
              <p:nvPr/>
            </p:nvSpPr>
            <p:spPr>
              <a:xfrm>
                <a:off x="2585040" y="733433"/>
                <a:ext cx="64616" cy="84709"/>
              </a:xfrm>
              <a:custGeom>
                <a:avLst/>
                <a:gdLst>
                  <a:gd name="connsiteX0" fmla="*/ 64605 w 64616"/>
                  <a:gd name="connsiteY0" fmla="*/ 70380 h 84709"/>
                  <a:gd name="connsiteX1" fmla="*/ 25891 w 64616"/>
                  <a:gd name="connsiteY1" fmla="*/ 10284 h 84709"/>
                  <a:gd name="connsiteX2" fmla="*/ 54115 w 64616"/>
                  <a:gd name="connsiteY2" fmla="*/ 6036 h 84709"/>
                  <a:gd name="connsiteX3" fmla="*/ 914 w 64616"/>
                  <a:gd name="connsiteY3" fmla="*/ 53013 h 84709"/>
                  <a:gd name="connsiteX4" fmla="*/ 27140 w 64616"/>
                  <a:gd name="connsiteY4" fmla="*/ 83623 h 84709"/>
                  <a:gd name="connsiteX5" fmla="*/ 64605 w 64616"/>
                  <a:gd name="connsiteY5" fmla="*/ 70380 h 8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16" h="84709">
                    <a:moveTo>
                      <a:pt x="64605" y="70380"/>
                    </a:moveTo>
                    <a:cubicBezTo>
                      <a:pt x="38504" y="95367"/>
                      <a:pt x="-10575" y="54138"/>
                      <a:pt x="25891" y="10284"/>
                    </a:cubicBezTo>
                    <a:cubicBezTo>
                      <a:pt x="44748" y="9410"/>
                      <a:pt x="49244" y="18155"/>
                      <a:pt x="54115" y="6036"/>
                    </a:cubicBezTo>
                    <a:cubicBezTo>
                      <a:pt x="27265" y="-15828"/>
                      <a:pt x="-5954" y="26776"/>
                      <a:pt x="914" y="53013"/>
                    </a:cubicBezTo>
                    <a:cubicBezTo>
                      <a:pt x="3537" y="63258"/>
                      <a:pt x="17149" y="81124"/>
                      <a:pt x="27140" y="83623"/>
                    </a:cubicBezTo>
                    <a:cubicBezTo>
                      <a:pt x="40378" y="86997"/>
                      <a:pt x="65229" y="82499"/>
                      <a:pt x="64605" y="7038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507CF87A-738C-2D54-79F2-E2D51C520580}"/>
                  </a:ext>
                </a:extLst>
              </p:cNvPr>
              <p:cNvSpPr/>
              <p:nvPr/>
            </p:nvSpPr>
            <p:spPr>
              <a:xfrm>
                <a:off x="2845413" y="868133"/>
                <a:ext cx="68685" cy="69239"/>
              </a:xfrm>
              <a:custGeom>
                <a:avLst/>
                <a:gdLst>
                  <a:gd name="connsiteX0" fmla="*/ 4297 w 68685"/>
                  <a:gd name="connsiteY0" fmla="*/ 5146 h 69239"/>
                  <a:gd name="connsiteX1" fmla="*/ 3048 w 68685"/>
                  <a:gd name="connsiteY1" fmla="*/ 28884 h 69239"/>
                  <a:gd name="connsiteX2" fmla="*/ 15411 w 68685"/>
                  <a:gd name="connsiteY2" fmla="*/ 31508 h 69239"/>
                  <a:gd name="connsiteX3" fmla="*/ 23529 w 68685"/>
                  <a:gd name="connsiteY3" fmla="*/ 9893 h 69239"/>
                  <a:gd name="connsiteX4" fmla="*/ 54750 w 68685"/>
                  <a:gd name="connsiteY4" fmla="*/ 25136 h 69239"/>
                  <a:gd name="connsiteX5" fmla="*/ 30272 w 68685"/>
                  <a:gd name="connsiteY5" fmla="*/ 69239 h 69239"/>
                  <a:gd name="connsiteX6" fmla="*/ 66114 w 68685"/>
                  <a:gd name="connsiteY6" fmla="*/ 23012 h 69239"/>
                  <a:gd name="connsiteX7" fmla="*/ 4297 w 68685"/>
                  <a:gd name="connsiteY7" fmla="*/ 5146 h 6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685" h="69239">
                    <a:moveTo>
                      <a:pt x="4297" y="5146"/>
                    </a:moveTo>
                    <a:cubicBezTo>
                      <a:pt x="-449" y="18139"/>
                      <a:pt x="-1823" y="15766"/>
                      <a:pt x="3048" y="28884"/>
                    </a:cubicBezTo>
                    <a:lnTo>
                      <a:pt x="15411" y="31508"/>
                    </a:lnTo>
                    <a:cubicBezTo>
                      <a:pt x="8668" y="18014"/>
                      <a:pt x="3922" y="11268"/>
                      <a:pt x="23529" y="9893"/>
                    </a:cubicBezTo>
                    <a:cubicBezTo>
                      <a:pt x="35393" y="9144"/>
                      <a:pt x="51128" y="16890"/>
                      <a:pt x="54750" y="25136"/>
                    </a:cubicBezTo>
                    <a:cubicBezTo>
                      <a:pt x="59870" y="62368"/>
                      <a:pt x="41012" y="51748"/>
                      <a:pt x="30272" y="69239"/>
                    </a:cubicBezTo>
                    <a:cubicBezTo>
                      <a:pt x="56623" y="62992"/>
                      <a:pt x="75855" y="42627"/>
                      <a:pt x="66114" y="23012"/>
                    </a:cubicBezTo>
                    <a:cubicBezTo>
                      <a:pt x="56748" y="4271"/>
                      <a:pt x="27775" y="-7223"/>
                      <a:pt x="4297" y="514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50CAEBD1-C526-AFB0-4F85-EB0BB9717279}"/>
                  </a:ext>
                </a:extLst>
              </p:cNvPr>
              <p:cNvSpPr/>
              <p:nvPr/>
            </p:nvSpPr>
            <p:spPr>
              <a:xfrm>
                <a:off x="1974852" y="135278"/>
                <a:ext cx="58367" cy="93902"/>
              </a:xfrm>
              <a:custGeom>
                <a:avLst/>
                <a:gdLst>
                  <a:gd name="connsiteX0" fmla="*/ 34764 w 58367"/>
                  <a:gd name="connsiteY0" fmla="*/ 92567 h 93902"/>
                  <a:gd name="connsiteX1" fmla="*/ 31642 w 58367"/>
                  <a:gd name="connsiteY1" fmla="*/ 89444 h 93902"/>
                  <a:gd name="connsiteX2" fmla="*/ 54871 w 58367"/>
                  <a:gd name="connsiteY2" fmla="*/ 16480 h 93902"/>
                  <a:gd name="connsiteX3" fmla="*/ 58367 w 58367"/>
                  <a:gd name="connsiteY3" fmla="*/ 4986 h 93902"/>
                  <a:gd name="connsiteX4" fmla="*/ 1046 w 58367"/>
                  <a:gd name="connsiteY4" fmla="*/ 33846 h 93902"/>
                  <a:gd name="connsiteX5" fmla="*/ 34764 w 58367"/>
                  <a:gd name="connsiteY5" fmla="*/ 92567 h 9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67" h="93902">
                    <a:moveTo>
                      <a:pt x="34764" y="92567"/>
                    </a:moveTo>
                    <a:lnTo>
                      <a:pt x="31642" y="89444"/>
                    </a:lnTo>
                    <a:cubicBezTo>
                      <a:pt x="-2451" y="59209"/>
                      <a:pt x="2544" y="-11756"/>
                      <a:pt x="54871" y="16480"/>
                    </a:cubicBezTo>
                    <a:lnTo>
                      <a:pt x="58367" y="4986"/>
                    </a:lnTo>
                    <a:cubicBezTo>
                      <a:pt x="30518" y="-9382"/>
                      <a:pt x="6291" y="9483"/>
                      <a:pt x="1046" y="33846"/>
                    </a:cubicBezTo>
                    <a:cubicBezTo>
                      <a:pt x="-4699" y="60958"/>
                      <a:pt x="14159" y="101813"/>
                      <a:pt x="34764" y="9256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57F92B3E-01A0-60A7-8998-5B060839E9B3}"/>
                  </a:ext>
                </a:extLst>
              </p:cNvPr>
              <p:cNvSpPr/>
              <p:nvPr/>
            </p:nvSpPr>
            <p:spPr>
              <a:xfrm>
                <a:off x="2104202" y="888837"/>
                <a:ext cx="68887" cy="78454"/>
              </a:xfrm>
              <a:custGeom>
                <a:avLst/>
                <a:gdLst>
                  <a:gd name="connsiteX0" fmla="*/ 68887 w 68887"/>
                  <a:gd name="connsiteY0" fmla="*/ 68899 h 78454"/>
                  <a:gd name="connsiteX1" fmla="*/ 14813 w 68887"/>
                  <a:gd name="connsiteY1" fmla="*/ 22297 h 78454"/>
                  <a:gd name="connsiteX2" fmla="*/ 37042 w 68887"/>
                  <a:gd name="connsiteY2" fmla="*/ 7929 h 78454"/>
                  <a:gd name="connsiteX3" fmla="*/ 27800 w 68887"/>
                  <a:gd name="connsiteY3" fmla="*/ 75646 h 78454"/>
                  <a:gd name="connsiteX4" fmla="*/ 68887 w 68887"/>
                  <a:gd name="connsiteY4" fmla="*/ 68899 h 78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87" h="78454">
                    <a:moveTo>
                      <a:pt x="68887" y="68899"/>
                    </a:moveTo>
                    <a:cubicBezTo>
                      <a:pt x="29049" y="71273"/>
                      <a:pt x="-1422" y="56780"/>
                      <a:pt x="14813" y="22297"/>
                    </a:cubicBezTo>
                    <a:cubicBezTo>
                      <a:pt x="22181" y="6805"/>
                      <a:pt x="22805" y="14051"/>
                      <a:pt x="37042" y="7929"/>
                    </a:cubicBezTo>
                    <a:cubicBezTo>
                      <a:pt x="26052" y="-25179"/>
                      <a:pt x="-34641" y="54781"/>
                      <a:pt x="27800" y="75646"/>
                    </a:cubicBezTo>
                    <a:cubicBezTo>
                      <a:pt x="39914" y="79644"/>
                      <a:pt x="59271" y="80893"/>
                      <a:pt x="68887" y="6889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EBE2196A-AE34-0357-B4D6-71E3647F72F1}"/>
                  </a:ext>
                </a:extLst>
              </p:cNvPr>
              <p:cNvSpPr/>
              <p:nvPr/>
            </p:nvSpPr>
            <p:spPr>
              <a:xfrm>
                <a:off x="1862846" y="392265"/>
                <a:ext cx="78834" cy="91887"/>
              </a:xfrm>
              <a:custGeom>
                <a:avLst/>
                <a:gdLst>
                  <a:gd name="connsiteX0" fmla="*/ 78834 w 78834"/>
                  <a:gd name="connsiteY0" fmla="*/ 78087 h 91887"/>
                  <a:gd name="connsiteX1" fmla="*/ 13020 w 78834"/>
                  <a:gd name="connsiteY1" fmla="*/ 68341 h 91887"/>
                  <a:gd name="connsiteX2" fmla="*/ 30504 w 78834"/>
                  <a:gd name="connsiteY2" fmla="*/ 0 h 91887"/>
                  <a:gd name="connsiteX3" fmla="*/ 61350 w 78834"/>
                  <a:gd name="connsiteY3" fmla="*/ 88456 h 91887"/>
                  <a:gd name="connsiteX4" fmla="*/ 78834 w 78834"/>
                  <a:gd name="connsiteY4" fmla="*/ 78087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834" h="91887">
                    <a:moveTo>
                      <a:pt x="78834" y="78087"/>
                    </a:moveTo>
                    <a:cubicBezTo>
                      <a:pt x="56230" y="83709"/>
                      <a:pt x="23885" y="92330"/>
                      <a:pt x="13020" y="68341"/>
                    </a:cubicBezTo>
                    <a:cubicBezTo>
                      <a:pt x="-3839" y="31360"/>
                      <a:pt x="30379" y="13868"/>
                      <a:pt x="30504" y="0"/>
                    </a:cubicBezTo>
                    <a:cubicBezTo>
                      <a:pt x="-6087" y="1749"/>
                      <a:pt x="-24195" y="112570"/>
                      <a:pt x="61350" y="88456"/>
                    </a:cubicBezTo>
                    <a:cubicBezTo>
                      <a:pt x="69343" y="86208"/>
                      <a:pt x="75462" y="84833"/>
                      <a:pt x="78834" y="7808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DC6A7EFD-6C9C-FD9A-7B65-811B9ABB6167}"/>
                  </a:ext>
                </a:extLst>
              </p:cNvPr>
              <p:cNvSpPr/>
              <p:nvPr/>
            </p:nvSpPr>
            <p:spPr>
              <a:xfrm>
                <a:off x="2545768" y="887705"/>
                <a:ext cx="47554" cy="74654"/>
              </a:xfrm>
              <a:custGeom>
                <a:avLst/>
                <a:gdLst>
                  <a:gd name="connsiteX0" fmla="*/ 8216 w 47554"/>
                  <a:gd name="connsiteY0" fmla="*/ 12060 h 74654"/>
                  <a:gd name="connsiteX1" fmla="*/ 34816 w 47554"/>
                  <a:gd name="connsiteY1" fmla="*/ 22180 h 74654"/>
                  <a:gd name="connsiteX2" fmla="*/ 14335 w 47554"/>
                  <a:gd name="connsiteY2" fmla="*/ 64534 h 74654"/>
                  <a:gd name="connsiteX3" fmla="*/ 2097 w 47554"/>
                  <a:gd name="connsiteY3" fmla="*/ 54914 h 74654"/>
                  <a:gd name="connsiteX4" fmla="*/ 10839 w 47554"/>
                  <a:gd name="connsiteY4" fmla="*/ 74654 h 74654"/>
                  <a:gd name="connsiteX5" fmla="*/ 47554 w 47554"/>
                  <a:gd name="connsiteY5" fmla="*/ 29427 h 74654"/>
                  <a:gd name="connsiteX6" fmla="*/ 8216 w 47554"/>
                  <a:gd name="connsiteY6" fmla="*/ 12060 h 7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54" h="74654">
                    <a:moveTo>
                      <a:pt x="8216" y="12060"/>
                    </a:moveTo>
                    <a:cubicBezTo>
                      <a:pt x="21579" y="16808"/>
                      <a:pt x="21828" y="13934"/>
                      <a:pt x="34816" y="22180"/>
                    </a:cubicBezTo>
                    <a:cubicBezTo>
                      <a:pt x="38438" y="46793"/>
                      <a:pt x="26324" y="54289"/>
                      <a:pt x="14335" y="64534"/>
                    </a:cubicBezTo>
                    <a:cubicBezTo>
                      <a:pt x="848" y="59037"/>
                      <a:pt x="11588" y="66283"/>
                      <a:pt x="2097" y="54914"/>
                    </a:cubicBezTo>
                    <a:cubicBezTo>
                      <a:pt x="-3523" y="65534"/>
                      <a:pt x="3096" y="68033"/>
                      <a:pt x="10839" y="74654"/>
                    </a:cubicBezTo>
                    <a:cubicBezTo>
                      <a:pt x="34067" y="71406"/>
                      <a:pt x="47554" y="35549"/>
                      <a:pt x="47554" y="29427"/>
                    </a:cubicBezTo>
                    <a:cubicBezTo>
                      <a:pt x="47430" y="11685"/>
                      <a:pt x="11463" y="-16176"/>
                      <a:pt x="8216" y="1206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31A16D9B-C038-E33E-9545-2B16E8554657}"/>
                  </a:ext>
                </a:extLst>
              </p:cNvPr>
              <p:cNvSpPr/>
              <p:nvPr/>
            </p:nvSpPr>
            <p:spPr>
              <a:xfrm>
                <a:off x="2663778" y="998592"/>
                <a:ext cx="28328" cy="85457"/>
              </a:xfrm>
              <a:custGeom>
                <a:avLst/>
                <a:gdLst>
                  <a:gd name="connsiteX0" fmla="*/ 16464 w 28328"/>
                  <a:gd name="connsiteY0" fmla="*/ 85458 h 85457"/>
                  <a:gd name="connsiteX1" fmla="*/ 28328 w 28328"/>
                  <a:gd name="connsiteY1" fmla="*/ 0 h 85457"/>
                  <a:gd name="connsiteX2" fmla="*/ 4476 w 28328"/>
                  <a:gd name="connsiteY2" fmla="*/ 39481 h 85457"/>
                  <a:gd name="connsiteX3" fmla="*/ 16464 w 28328"/>
                  <a:gd name="connsiteY3" fmla="*/ 85458 h 8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28" h="85457">
                    <a:moveTo>
                      <a:pt x="16464" y="85458"/>
                    </a:moveTo>
                    <a:cubicBezTo>
                      <a:pt x="-1394" y="38606"/>
                      <a:pt x="21585" y="33359"/>
                      <a:pt x="28328" y="0"/>
                    </a:cubicBezTo>
                    <a:cubicBezTo>
                      <a:pt x="13093" y="2874"/>
                      <a:pt x="10970" y="14743"/>
                      <a:pt x="4476" y="39481"/>
                    </a:cubicBezTo>
                    <a:cubicBezTo>
                      <a:pt x="-3392" y="69716"/>
                      <a:pt x="-1769" y="82584"/>
                      <a:pt x="16464" y="8545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A3341F6E-6BFB-5B7E-5C1E-DE6D2B3F73F1}"/>
                  </a:ext>
                </a:extLst>
              </p:cNvPr>
              <p:cNvSpPr/>
              <p:nvPr/>
            </p:nvSpPr>
            <p:spPr>
              <a:xfrm>
                <a:off x="2682311" y="1571060"/>
                <a:ext cx="10972" cy="98701"/>
              </a:xfrm>
              <a:custGeom>
                <a:avLst/>
                <a:gdLst>
                  <a:gd name="connsiteX0" fmla="*/ 3301 w 10972"/>
                  <a:gd name="connsiteY0" fmla="*/ 98701 h 98701"/>
                  <a:gd name="connsiteX1" fmla="*/ 8671 w 10972"/>
                  <a:gd name="connsiteY1" fmla="*/ 48851 h 98701"/>
                  <a:gd name="connsiteX2" fmla="*/ 10045 w 10972"/>
                  <a:gd name="connsiteY2" fmla="*/ 0 h 98701"/>
                  <a:gd name="connsiteX3" fmla="*/ 3301 w 10972"/>
                  <a:gd name="connsiteY3" fmla="*/ 98701 h 9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2" h="98701">
                    <a:moveTo>
                      <a:pt x="3301" y="98701"/>
                    </a:moveTo>
                    <a:cubicBezTo>
                      <a:pt x="14041" y="92330"/>
                      <a:pt x="8422" y="61845"/>
                      <a:pt x="8671" y="48851"/>
                    </a:cubicBezTo>
                    <a:cubicBezTo>
                      <a:pt x="8921" y="36982"/>
                      <a:pt x="12668" y="6372"/>
                      <a:pt x="10045" y="0"/>
                    </a:cubicBezTo>
                    <a:cubicBezTo>
                      <a:pt x="-570" y="10620"/>
                      <a:pt x="-2693" y="79711"/>
                      <a:pt x="3301" y="9870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94DEA2A6-A85D-DAAE-ABDE-626142037EC8}"/>
                  </a:ext>
                </a:extLst>
              </p:cNvPr>
              <p:cNvSpPr/>
              <p:nvPr/>
            </p:nvSpPr>
            <p:spPr>
              <a:xfrm>
                <a:off x="2157149" y="1224356"/>
                <a:ext cx="14316" cy="66741"/>
              </a:xfrm>
              <a:custGeom>
                <a:avLst/>
                <a:gdLst>
                  <a:gd name="connsiteX0" fmla="*/ 9071 w 14316"/>
                  <a:gd name="connsiteY0" fmla="*/ 66592 h 66741"/>
                  <a:gd name="connsiteX1" fmla="*/ 10445 w 14316"/>
                  <a:gd name="connsiteY1" fmla="*/ 64343 h 66741"/>
                  <a:gd name="connsiteX2" fmla="*/ 14317 w 14316"/>
                  <a:gd name="connsiteY2" fmla="*/ 0 h 66741"/>
                  <a:gd name="connsiteX3" fmla="*/ 9071 w 14316"/>
                  <a:gd name="connsiteY3" fmla="*/ 66592 h 6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16" h="66741">
                    <a:moveTo>
                      <a:pt x="9071" y="66592"/>
                    </a:moveTo>
                    <a:cubicBezTo>
                      <a:pt x="9571" y="65843"/>
                      <a:pt x="10320" y="63969"/>
                      <a:pt x="10445" y="64343"/>
                    </a:cubicBezTo>
                    <a:lnTo>
                      <a:pt x="14317" y="0"/>
                    </a:lnTo>
                    <a:cubicBezTo>
                      <a:pt x="954" y="6872"/>
                      <a:pt x="-7288" y="70215"/>
                      <a:pt x="9071" y="6659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3F8F4967-44DD-EDB6-9BA6-460C8DB58197}"/>
                  </a:ext>
                </a:extLst>
              </p:cNvPr>
              <p:cNvSpPr/>
              <p:nvPr/>
            </p:nvSpPr>
            <p:spPr>
              <a:xfrm>
                <a:off x="2152664" y="1504640"/>
                <a:ext cx="12496" cy="51676"/>
              </a:xfrm>
              <a:custGeom>
                <a:avLst/>
                <a:gdLst>
                  <a:gd name="connsiteX0" fmla="*/ 3566 w 12496"/>
                  <a:gd name="connsiteY0" fmla="*/ 51677 h 51676"/>
                  <a:gd name="connsiteX1" fmla="*/ 11683 w 12496"/>
                  <a:gd name="connsiteY1" fmla="*/ 28938 h 51676"/>
                  <a:gd name="connsiteX2" fmla="*/ 10310 w 12496"/>
                  <a:gd name="connsiteY2" fmla="*/ 327 h 51676"/>
                  <a:gd name="connsiteX3" fmla="*/ 2567 w 12496"/>
                  <a:gd name="connsiteY3" fmla="*/ 5325 h 51676"/>
                  <a:gd name="connsiteX4" fmla="*/ 693 w 12496"/>
                  <a:gd name="connsiteY4" fmla="*/ 19942 h 51676"/>
                  <a:gd name="connsiteX5" fmla="*/ 3566 w 12496"/>
                  <a:gd name="connsiteY5" fmla="*/ 51677 h 5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96" h="51676">
                    <a:moveTo>
                      <a:pt x="3566" y="51677"/>
                    </a:moveTo>
                    <a:cubicBezTo>
                      <a:pt x="9685" y="48428"/>
                      <a:pt x="9685" y="56424"/>
                      <a:pt x="11683" y="28938"/>
                    </a:cubicBezTo>
                    <a:cubicBezTo>
                      <a:pt x="12433" y="19193"/>
                      <a:pt x="13556" y="8823"/>
                      <a:pt x="10310" y="327"/>
                    </a:cubicBezTo>
                    <a:cubicBezTo>
                      <a:pt x="2816" y="2826"/>
                      <a:pt x="7687" y="-4546"/>
                      <a:pt x="2567" y="5325"/>
                    </a:cubicBezTo>
                    <a:cubicBezTo>
                      <a:pt x="319" y="9697"/>
                      <a:pt x="943" y="15070"/>
                      <a:pt x="693" y="19942"/>
                    </a:cubicBezTo>
                    <a:cubicBezTo>
                      <a:pt x="194" y="32811"/>
                      <a:pt x="-1554" y="42681"/>
                      <a:pt x="3566" y="5167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78353646-E166-AA54-9EAB-B65EAF6CA05F}"/>
                  </a:ext>
                </a:extLst>
              </p:cNvPr>
              <p:cNvSpPr/>
              <p:nvPr/>
            </p:nvSpPr>
            <p:spPr>
              <a:xfrm>
                <a:off x="2135805" y="1535952"/>
                <a:ext cx="9467" cy="35857"/>
              </a:xfrm>
              <a:custGeom>
                <a:avLst/>
                <a:gdLst>
                  <a:gd name="connsiteX0" fmla="*/ 6813 w 9467"/>
                  <a:gd name="connsiteY0" fmla="*/ 35857 h 35857"/>
                  <a:gd name="connsiteX1" fmla="*/ 7437 w 9467"/>
                  <a:gd name="connsiteY1" fmla="*/ 18741 h 35857"/>
                  <a:gd name="connsiteX2" fmla="*/ 3441 w 9467"/>
                  <a:gd name="connsiteY2" fmla="*/ 0 h 35857"/>
                  <a:gd name="connsiteX3" fmla="*/ 6813 w 9467"/>
                  <a:gd name="connsiteY3" fmla="*/ 35857 h 35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7" h="35857">
                    <a:moveTo>
                      <a:pt x="6813" y="35857"/>
                    </a:moveTo>
                    <a:cubicBezTo>
                      <a:pt x="10684" y="29361"/>
                      <a:pt x="9810" y="32609"/>
                      <a:pt x="7437" y="18741"/>
                    </a:cubicBezTo>
                    <a:cubicBezTo>
                      <a:pt x="5938" y="10620"/>
                      <a:pt x="6313" y="6497"/>
                      <a:pt x="3441" y="0"/>
                    </a:cubicBezTo>
                    <a:cubicBezTo>
                      <a:pt x="-3428" y="10745"/>
                      <a:pt x="1193" y="26612"/>
                      <a:pt x="6813" y="3585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AD0C0ED7-3834-7E20-402C-059A90EA2222}"/>
                  </a:ext>
                </a:extLst>
              </p:cNvPr>
              <p:cNvSpPr/>
              <p:nvPr/>
            </p:nvSpPr>
            <p:spPr>
              <a:xfrm>
                <a:off x="2174764" y="1272207"/>
                <a:ext cx="11188" cy="41979"/>
              </a:xfrm>
              <a:custGeom>
                <a:avLst/>
                <a:gdLst>
                  <a:gd name="connsiteX0" fmla="*/ 5819 w 11188"/>
                  <a:gd name="connsiteY0" fmla="*/ 41979 h 41979"/>
                  <a:gd name="connsiteX1" fmla="*/ 11189 w 11188"/>
                  <a:gd name="connsiteY1" fmla="*/ 0 h 41979"/>
                  <a:gd name="connsiteX2" fmla="*/ 4195 w 11188"/>
                  <a:gd name="connsiteY2" fmla="*/ 20240 h 41979"/>
                  <a:gd name="connsiteX3" fmla="*/ 5819 w 11188"/>
                  <a:gd name="connsiteY3" fmla="*/ 41979 h 4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88" h="41979">
                    <a:moveTo>
                      <a:pt x="5819" y="41979"/>
                    </a:moveTo>
                    <a:lnTo>
                      <a:pt x="11189" y="0"/>
                    </a:lnTo>
                    <a:cubicBezTo>
                      <a:pt x="9940" y="2374"/>
                      <a:pt x="5694" y="14493"/>
                      <a:pt x="4195" y="20240"/>
                    </a:cubicBezTo>
                    <a:cubicBezTo>
                      <a:pt x="449" y="34358"/>
                      <a:pt x="-3672" y="36107"/>
                      <a:pt x="5819" y="4197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9478521E-26D8-E5DF-AE55-189EA15C27AD}"/>
                  </a:ext>
                </a:extLst>
              </p:cNvPr>
              <p:cNvSpPr/>
              <p:nvPr/>
            </p:nvSpPr>
            <p:spPr>
              <a:xfrm>
                <a:off x="2685144" y="1251217"/>
                <a:ext cx="12644" cy="14492"/>
              </a:xfrm>
              <a:custGeom>
                <a:avLst/>
                <a:gdLst>
                  <a:gd name="connsiteX0" fmla="*/ 3840 w 12644"/>
                  <a:gd name="connsiteY0" fmla="*/ 14493 h 14492"/>
                  <a:gd name="connsiteX1" fmla="*/ 12332 w 12644"/>
                  <a:gd name="connsiteY1" fmla="*/ 7621 h 14492"/>
                  <a:gd name="connsiteX2" fmla="*/ 3840 w 12644"/>
                  <a:gd name="connsiteY2" fmla="*/ 0 h 14492"/>
                  <a:gd name="connsiteX3" fmla="*/ 3840 w 12644"/>
                  <a:gd name="connsiteY3" fmla="*/ 14493 h 1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4" h="14492">
                    <a:moveTo>
                      <a:pt x="3840" y="14493"/>
                    </a:moveTo>
                    <a:cubicBezTo>
                      <a:pt x="6962" y="13493"/>
                      <a:pt x="10584" y="17117"/>
                      <a:pt x="12332" y="7621"/>
                    </a:cubicBezTo>
                    <a:cubicBezTo>
                      <a:pt x="13956" y="-500"/>
                      <a:pt x="8960" y="875"/>
                      <a:pt x="3840" y="0"/>
                    </a:cubicBezTo>
                    <a:cubicBezTo>
                      <a:pt x="-1280" y="8496"/>
                      <a:pt x="-1280" y="6497"/>
                      <a:pt x="3840" y="144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FCED82A7-ADC5-6E45-B003-1480A6346B57}"/>
                  </a:ext>
                </a:extLst>
              </p:cNvPr>
              <p:cNvSpPr/>
              <p:nvPr/>
            </p:nvSpPr>
            <p:spPr>
              <a:xfrm>
                <a:off x="2683635" y="1297445"/>
                <a:ext cx="11778" cy="14017"/>
              </a:xfrm>
              <a:custGeom>
                <a:avLst/>
                <a:gdLst>
                  <a:gd name="connsiteX0" fmla="*/ 8721 w 11778"/>
                  <a:gd name="connsiteY0" fmla="*/ 13993 h 14017"/>
                  <a:gd name="connsiteX1" fmla="*/ 11718 w 11778"/>
                  <a:gd name="connsiteY1" fmla="*/ 6997 h 14017"/>
                  <a:gd name="connsiteX2" fmla="*/ 9470 w 11778"/>
                  <a:gd name="connsiteY2" fmla="*/ 0 h 14017"/>
                  <a:gd name="connsiteX3" fmla="*/ 8721 w 11778"/>
                  <a:gd name="connsiteY3" fmla="*/ 13993 h 1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8" h="14017">
                    <a:moveTo>
                      <a:pt x="8721" y="13993"/>
                    </a:moveTo>
                    <a:cubicBezTo>
                      <a:pt x="12093" y="8871"/>
                      <a:pt x="11843" y="15867"/>
                      <a:pt x="11718" y="6997"/>
                    </a:cubicBezTo>
                    <a:cubicBezTo>
                      <a:pt x="11593" y="500"/>
                      <a:pt x="11468" y="4373"/>
                      <a:pt x="9470" y="0"/>
                    </a:cubicBezTo>
                    <a:cubicBezTo>
                      <a:pt x="-6765" y="7246"/>
                      <a:pt x="1228" y="14493"/>
                      <a:pt x="8721" y="139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8" name="图形 218">
            <a:extLst>
              <a:ext uri="{FF2B5EF4-FFF2-40B4-BE49-F238E27FC236}">
                <a16:creationId xmlns:a16="http://schemas.microsoft.com/office/drawing/2014/main" id="{A340A240-1BC4-0B4D-2A37-A9046CFFEA00}"/>
              </a:ext>
            </a:extLst>
          </p:cNvPr>
          <p:cNvGrpSpPr/>
          <p:nvPr/>
        </p:nvGrpSpPr>
        <p:grpSpPr>
          <a:xfrm>
            <a:off x="8697506" y="4559464"/>
            <a:ext cx="629540" cy="1246467"/>
            <a:chOff x="282369" y="48684"/>
            <a:chExt cx="804039" cy="15919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780E21F8-28F0-0BC3-DAA1-3DCE0885D9E8}"/>
                </a:ext>
              </a:extLst>
            </p:cNvPr>
            <p:cNvSpPr/>
            <p:nvPr/>
          </p:nvSpPr>
          <p:spPr>
            <a:xfrm>
              <a:off x="282369" y="48684"/>
              <a:ext cx="804039" cy="1591970"/>
            </a:xfrm>
            <a:custGeom>
              <a:avLst/>
              <a:gdLst>
                <a:gd name="connsiteX0" fmla="*/ 278347 w 804039"/>
                <a:gd name="connsiteY0" fmla="*/ 1241139 h 1591970"/>
                <a:gd name="connsiteX1" fmla="*/ 303323 w 804039"/>
                <a:gd name="connsiteY1" fmla="*/ 1241389 h 1591970"/>
                <a:gd name="connsiteX2" fmla="*/ 306071 w 804039"/>
                <a:gd name="connsiteY2" fmla="*/ 1370451 h 1591970"/>
                <a:gd name="connsiteX3" fmla="*/ 315562 w 804039"/>
                <a:gd name="connsiteY3" fmla="*/ 1316602 h 1591970"/>
                <a:gd name="connsiteX4" fmla="*/ 316936 w 804039"/>
                <a:gd name="connsiteY4" fmla="*/ 1242514 h 1591970"/>
                <a:gd name="connsiteX5" fmla="*/ 546971 w 804039"/>
                <a:gd name="connsiteY5" fmla="*/ 1237766 h 1591970"/>
                <a:gd name="connsiteX6" fmla="*/ 543724 w 804039"/>
                <a:gd name="connsiteY6" fmla="*/ 1316477 h 1591970"/>
                <a:gd name="connsiteX7" fmla="*/ 547471 w 804039"/>
                <a:gd name="connsiteY7" fmla="*/ 1561981 h 1591970"/>
                <a:gd name="connsiteX8" fmla="*/ 405603 w 804039"/>
                <a:gd name="connsiteY8" fmla="*/ 1556234 h 1591970"/>
                <a:gd name="connsiteX9" fmla="*/ 340164 w 804039"/>
                <a:gd name="connsiteY9" fmla="*/ 1552236 h 1591970"/>
                <a:gd name="connsiteX10" fmla="*/ 265359 w 804039"/>
                <a:gd name="connsiteY10" fmla="*/ 1554110 h 1591970"/>
                <a:gd name="connsiteX11" fmla="*/ 268106 w 804039"/>
                <a:gd name="connsiteY11" fmla="*/ 1516754 h 1591970"/>
                <a:gd name="connsiteX12" fmla="*/ 274225 w 804039"/>
                <a:gd name="connsiteY12" fmla="*/ 1479147 h 1591970"/>
                <a:gd name="connsiteX13" fmla="*/ 276848 w 804039"/>
                <a:gd name="connsiteY13" fmla="*/ 1274123 h 1591970"/>
                <a:gd name="connsiteX14" fmla="*/ 278347 w 804039"/>
                <a:gd name="connsiteY14" fmla="*/ 1241139 h 1591970"/>
                <a:gd name="connsiteX15" fmla="*/ 565204 w 804039"/>
                <a:gd name="connsiteY15" fmla="*/ 403801 h 1591970"/>
                <a:gd name="connsiteX16" fmla="*/ 583812 w 804039"/>
                <a:gd name="connsiteY16" fmla="*/ 458399 h 1591970"/>
                <a:gd name="connsiteX17" fmla="*/ 601046 w 804039"/>
                <a:gd name="connsiteY17" fmla="*/ 515746 h 1591970"/>
                <a:gd name="connsiteX18" fmla="*/ 721309 w 804039"/>
                <a:gd name="connsiteY18" fmla="*/ 775618 h 1591970"/>
                <a:gd name="connsiteX19" fmla="*/ 747659 w 804039"/>
                <a:gd name="connsiteY19" fmla="*/ 827968 h 1591970"/>
                <a:gd name="connsiteX20" fmla="*/ 583188 w 804039"/>
                <a:gd name="connsiteY20" fmla="*/ 809851 h 1591970"/>
                <a:gd name="connsiteX21" fmla="*/ 563206 w 804039"/>
                <a:gd name="connsiteY21" fmla="*/ 820596 h 1591970"/>
                <a:gd name="connsiteX22" fmla="*/ 549094 w 804039"/>
                <a:gd name="connsiteY22" fmla="*/ 837838 h 1591970"/>
                <a:gd name="connsiteX23" fmla="*/ 581564 w 804039"/>
                <a:gd name="connsiteY23" fmla="*/ 878193 h 1591970"/>
                <a:gd name="connsiteX24" fmla="*/ 606541 w 804039"/>
                <a:gd name="connsiteY24" fmla="*/ 927793 h 1591970"/>
                <a:gd name="connsiteX25" fmla="*/ 633641 w 804039"/>
                <a:gd name="connsiteY25" fmla="*/ 975520 h 1591970"/>
                <a:gd name="connsiteX26" fmla="*/ 717563 w 804039"/>
                <a:gd name="connsiteY26" fmla="*/ 1115576 h 1591970"/>
                <a:gd name="connsiteX27" fmla="*/ 776258 w 804039"/>
                <a:gd name="connsiteY27" fmla="*/ 1212528 h 1591970"/>
                <a:gd name="connsiteX28" fmla="*/ 411223 w 804039"/>
                <a:gd name="connsiteY28" fmla="*/ 1212154 h 1591970"/>
                <a:gd name="connsiteX29" fmla="*/ 228018 w 804039"/>
                <a:gd name="connsiteY29" fmla="*/ 1205407 h 1591970"/>
                <a:gd name="connsiteX30" fmla="*/ 139726 w 804039"/>
                <a:gd name="connsiteY30" fmla="*/ 1212154 h 1591970"/>
                <a:gd name="connsiteX31" fmla="*/ 47312 w 804039"/>
                <a:gd name="connsiteY31" fmla="*/ 1215527 h 1591970"/>
                <a:gd name="connsiteX32" fmla="*/ 76784 w 804039"/>
                <a:gd name="connsiteY32" fmla="*/ 1178920 h 1591970"/>
                <a:gd name="connsiteX33" fmla="*/ 190553 w 804039"/>
                <a:gd name="connsiteY33" fmla="*/ 960527 h 1591970"/>
                <a:gd name="connsiteX34" fmla="*/ 208661 w 804039"/>
                <a:gd name="connsiteY34" fmla="*/ 914050 h 1591970"/>
                <a:gd name="connsiteX35" fmla="*/ 225396 w 804039"/>
                <a:gd name="connsiteY35" fmla="*/ 872945 h 1591970"/>
                <a:gd name="connsiteX36" fmla="*/ 230516 w 804039"/>
                <a:gd name="connsiteY36" fmla="*/ 868448 h 1591970"/>
                <a:gd name="connsiteX37" fmla="*/ 197672 w 804039"/>
                <a:gd name="connsiteY37" fmla="*/ 841086 h 1591970"/>
                <a:gd name="connsiteX38" fmla="*/ 108630 w 804039"/>
                <a:gd name="connsiteY38" fmla="*/ 814849 h 1591970"/>
                <a:gd name="connsiteX39" fmla="*/ 52307 w 804039"/>
                <a:gd name="connsiteY39" fmla="*/ 809602 h 1591970"/>
                <a:gd name="connsiteX40" fmla="*/ 171446 w 804039"/>
                <a:gd name="connsiteY40" fmla="*/ 628941 h 1591970"/>
                <a:gd name="connsiteX41" fmla="*/ 225396 w 804039"/>
                <a:gd name="connsiteY41" fmla="*/ 533238 h 1591970"/>
                <a:gd name="connsiteX42" fmla="*/ 250997 w 804039"/>
                <a:gd name="connsiteY42" fmla="*/ 454526 h 1591970"/>
                <a:gd name="connsiteX43" fmla="*/ 242255 w 804039"/>
                <a:gd name="connsiteY43" fmla="*/ 423667 h 1591970"/>
                <a:gd name="connsiteX44" fmla="*/ 256867 w 804039"/>
                <a:gd name="connsiteY44" fmla="*/ 404301 h 1591970"/>
                <a:gd name="connsiteX45" fmla="*/ 149716 w 804039"/>
                <a:gd name="connsiteY45" fmla="*/ 386560 h 1591970"/>
                <a:gd name="connsiteX46" fmla="*/ 189554 w 804039"/>
                <a:gd name="connsiteY46" fmla="*/ 347704 h 1591970"/>
                <a:gd name="connsiteX47" fmla="*/ 345159 w 804039"/>
                <a:gd name="connsiteY47" fmla="*/ 177788 h 1591970"/>
                <a:gd name="connsiteX48" fmla="*/ 383499 w 804039"/>
                <a:gd name="connsiteY48" fmla="*/ 134684 h 1591970"/>
                <a:gd name="connsiteX49" fmla="*/ 417592 w 804039"/>
                <a:gd name="connsiteY49" fmla="*/ 87332 h 1591970"/>
                <a:gd name="connsiteX50" fmla="*/ 434451 w 804039"/>
                <a:gd name="connsiteY50" fmla="*/ 63344 h 1591970"/>
                <a:gd name="connsiteX51" fmla="*/ 448313 w 804039"/>
                <a:gd name="connsiteY51" fmla="*/ 36732 h 1591970"/>
                <a:gd name="connsiteX52" fmla="*/ 473290 w 804039"/>
                <a:gd name="connsiteY52" fmla="*/ 83334 h 1591970"/>
                <a:gd name="connsiteX53" fmla="*/ 502138 w 804039"/>
                <a:gd name="connsiteY53" fmla="*/ 129186 h 1591970"/>
                <a:gd name="connsiteX54" fmla="*/ 621277 w 804039"/>
                <a:gd name="connsiteY54" fmla="*/ 301851 h 1591970"/>
                <a:gd name="connsiteX55" fmla="*/ 687091 w 804039"/>
                <a:gd name="connsiteY55" fmla="*/ 387309 h 1591970"/>
                <a:gd name="connsiteX56" fmla="*/ 616781 w 804039"/>
                <a:gd name="connsiteY56" fmla="*/ 384936 h 1591970"/>
                <a:gd name="connsiteX57" fmla="*/ 592054 w 804039"/>
                <a:gd name="connsiteY57" fmla="*/ 397804 h 1591970"/>
                <a:gd name="connsiteX58" fmla="*/ 565204 w 804039"/>
                <a:gd name="connsiteY58" fmla="*/ 403801 h 1591970"/>
                <a:gd name="connsiteX59" fmla="*/ 103384 w 804039"/>
                <a:gd name="connsiteY59" fmla="*/ 390683 h 1591970"/>
                <a:gd name="connsiteX60" fmla="*/ 105008 w 804039"/>
                <a:gd name="connsiteY60" fmla="*/ 404176 h 1591970"/>
                <a:gd name="connsiteX61" fmla="*/ 103260 w 804039"/>
                <a:gd name="connsiteY61" fmla="*/ 419544 h 1591970"/>
                <a:gd name="connsiteX62" fmla="*/ 227893 w 804039"/>
                <a:gd name="connsiteY62" fmla="*/ 427165 h 1591970"/>
                <a:gd name="connsiteX63" fmla="*/ 179439 w 804039"/>
                <a:gd name="connsiteY63" fmla="*/ 537985 h 1591970"/>
                <a:gd name="connsiteX64" fmla="*/ 123990 w 804039"/>
                <a:gd name="connsiteY64" fmla="*/ 642184 h 1591970"/>
                <a:gd name="connsiteX65" fmla="*/ 30452 w 804039"/>
                <a:gd name="connsiteY65" fmla="*/ 786238 h 1591970"/>
                <a:gd name="connsiteX66" fmla="*/ 13094 w 804039"/>
                <a:gd name="connsiteY66" fmla="*/ 809352 h 1591970"/>
                <a:gd name="connsiteX67" fmla="*/ 7848 w 804039"/>
                <a:gd name="connsiteY67" fmla="*/ 843460 h 1591970"/>
                <a:gd name="connsiteX68" fmla="*/ 208162 w 804039"/>
                <a:gd name="connsiteY68" fmla="*/ 871821 h 1591970"/>
                <a:gd name="connsiteX69" fmla="*/ 110753 w 804039"/>
                <a:gd name="connsiteY69" fmla="*/ 1066475 h 1591970"/>
                <a:gd name="connsiteX70" fmla="*/ 53806 w 804039"/>
                <a:gd name="connsiteY70" fmla="*/ 1155806 h 1591970"/>
                <a:gd name="connsiteX71" fmla="*/ 2728 w 804039"/>
                <a:gd name="connsiteY71" fmla="*/ 1249760 h 1591970"/>
                <a:gd name="connsiteX72" fmla="*/ 54930 w 804039"/>
                <a:gd name="connsiteY72" fmla="*/ 1245387 h 1591970"/>
                <a:gd name="connsiteX73" fmla="*/ 112501 w 804039"/>
                <a:gd name="connsiteY73" fmla="*/ 1245762 h 1591970"/>
                <a:gd name="connsiteX74" fmla="*/ 239133 w 804039"/>
                <a:gd name="connsiteY74" fmla="*/ 1240390 h 1591970"/>
                <a:gd name="connsiteX75" fmla="*/ 239258 w 804039"/>
                <a:gd name="connsiteY75" fmla="*/ 1418427 h 1591970"/>
                <a:gd name="connsiteX76" fmla="*/ 237510 w 804039"/>
                <a:gd name="connsiteY76" fmla="*/ 1554360 h 1591970"/>
                <a:gd name="connsiteX77" fmla="*/ 316186 w 804039"/>
                <a:gd name="connsiteY77" fmla="*/ 1587344 h 1591970"/>
                <a:gd name="connsiteX78" fmla="*/ 403355 w 804039"/>
                <a:gd name="connsiteY78" fmla="*/ 1589843 h 1591970"/>
                <a:gd name="connsiteX79" fmla="*/ 492772 w 804039"/>
                <a:gd name="connsiteY79" fmla="*/ 1586594 h 1591970"/>
                <a:gd name="connsiteX80" fmla="*/ 575820 w 804039"/>
                <a:gd name="connsiteY80" fmla="*/ 1583096 h 1591970"/>
                <a:gd name="connsiteX81" fmla="*/ 581564 w 804039"/>
                <a:gd name="connsiteY81" fmla="*/ 1541866 h 1591970"/>
                <a:gd name="connsiteX82" fmla="*/ 583562 w 804039"/>
                <a:gd name="connsiteY82" fmla="*/ 1496389 h 1591970"/>
                <a:gd name="connsiteX83" fmla="*/ 582938 w 804039"/>
                <a:gd name="connsiteY83" fmla="*/ 1404809 h 1591970"/>
                <a:gd name="connsiteX84" fmla="*/ 577318 w 804039"/>
                <a:gd name="connsiteY84" fmla="*/ 1316227 h 1591970"/>
                <a:gd name="connsiteX85" fmla="*/ 577193 w 804039"/>
                <a:gd name="connsiteY85" fmla="*/ 1275372 h 1591970"/>
                <a:gd name="connsiteX86" fmla="*/ 564080 w 804039"/>
                <a:gd name="connsiteY86" fmla="*/ 1238391 h 1591970"/>
                <a:gd name="connsiteX87" fmla="*/ 778506 w 804039"/>
                <a:gd name="connsiteY87" fmla="*/ 1225397 h 1591970"/>
                <a:gd name="connsiteX88" fmla="*/ 801359 w 804039"/>
                <a:gd name="connsiteY88" fmla="*/ 1221774 h 1591970"/>
                <a:gd name="connsiteX89" fmla="*/ 795365 w 804039"/>
                <a:gd name="connsiteY89" fmla="*/ 1196786 h 1591970"/>
                <a:gd name="connsiteX90" fmla="*/ 759024 w 804039"/>
                <a:gd name="connsiteY90" fmla="*/ 1127820 h 1591970"/>
                <a:gd name="connsiteX91" fmla="*/ 733173 w 804039"/>
                <a:gd name="connsiteY91" fmla="*/ 1082467 h 1591970"/>
                <a:gd name="connsiteX92" fmla="*/ 610537 w 804039"/>
                <a:gd name="connsiteY92" fmla="*/ 848083 h 1591970"/>
                <a:gd name="connsiteX93" fmla="*/ 618780 w 804039"/>
                <a:gd name="connsiteY93" fmla="*/ 845709 h 1591970"/>
                <a:gd name="connsiteX94" fmla="*/ 777007 w 804039"/>
                <a:gd name="connsiteY94" fmla="*/ 847333 h 1591970"/>
                <a:gd name="connsiteX95" fmla="*/ 773885 w 804039"/>
                <a:gd name="connsiteY95" fmla="*/ 835089 h 1591970"/>
                <a:gd name="connsiteX96" fmla="*/ 757276 w 804039"/>
                <a:gd name="connsiteY96" fmla="*/ 796858 h 1591970"/>
                <a:gd name="connsiteX97" fmla="*/ 739917 w 804039"/>
                <a:gd name="connsiteY97" fmla="*/ 746383 h 1591970"/>
                <a:gd name="connsiteX98" fmla="*/ 729676 w 804039"/>
                <a:gd name="connsiteY98" fmla="*/ 719146 h 1591970"/>
                <a:gd name="connsiteX99" fmla="*/ 716938 w 804039"/>
                <a:gd name="connsiteY99" fmla="*/ 694533 h 1591970"/>
                <a:gd name="connsiteX100" fmla="*/ 692836 w 804039"/>
                <a:gd name="connsiteY100" fmla="*/ 644183 h 1591970"/>
                <a:gd name="connsiteX101" fmla="*/ 618030 w 804039"/>
                <a:gd name="connsiteY101" fmla="*/ 420043 h 1591970"/>
                <a:gd name="connsiteX102" fmla="*/ 685592 w 804039"/>
                <a:gd name="connsiteY102" fmla="*/ 423791 h 1591970"/>
                <a:gd name="connsiteX103" fmla="*/ 725805 w 804039"/>
                <a:gd name="connsiteY103" fmla="*/ 399928 h 1591970"/>
                <a:gd name="connsiteX104" fmla="*/ 619903 w 804039"/>
                <a:gd name="connsiteY104" fmla="*/ 252001 h 1591970"/>
                <a:gd name="connsiteX105" fmla="*/ 602794 w 804039"/>
                <a:gd name="connsiteY105" fmla="*/ 225014 h 1591970"/>
                <a:gd name="connsiteX106" fmla="*/ 552841 w 804039"/>
                <a:gd name="connsiteY106" fmla="*/ 146053 h 1591970"/>
                <a:gd name="connsiteX107" fmla="*/ 537106 w 804039"/>
                <a:gd name="connsiteY107" fmla="*/ 117317 h 1591970"/>
                <a:gd name="connsiteX108" fmla="*/ 490024 w 804039"/>
                <a:gd name="connsiteY108" fmla="*/ 35732 h 1591970"/>
                <a:gd name="connsiteX109" fmla="*/ 464049 w 804039"/>
                <a:gd name="connsiteY109" fmla="*/ 17866 h 1591970"/>
                <a:gd name="connsiteX110" fmla="*/ 438447 w 804039"/>
                <a:gd name="connsiteY110" fmla="*/ 0 h 1591970"/>
                <a:gd name="connsiteX111" fmla="*/ 358272 w 804039"/>
                <a:gd name="connsiteY111" fmla="*/ 98951 h 1591970"/>
                <a:gd name="connsiteX112" fmla="*/ 338416 w 804039"/>
                <a:gd name="connsiteY112" fmla="*/ 123064 h 1591970"/>
                <a:gd name="connsiteX113" fmla="*/ 295955 w 804039"/>
                <a:gd name="connsiteY113" fmla="*/ 172540 h 1591970"/>
                <a:gd name="connsiteX114" fmla="*/ 255118 w 804039"/>
                <a:gd name="connsiteY114" fmla="*/ 223265 h 1591970"/>
                <a:gd name="connsiteX115" fmla="*/ 103384 w 804039"/>
                <a:gd name="connsiteY115" fmla="*/ 390683 h 159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804039" h="1591970">
                  <a:moveTo>
                    <a:pt x="278347" y="1241139"/>
                  </a:moveTo>
                  <a:lnTo>
                    <a:pt x="303323" y="1241389"/>
                  </a:lnTo>
                  <a:cubicBezTo>
                    <a:pt x="302824" y="1278621"/>
                    <a:pt x="298453" y="1338092"/>
                    <a:pt x="306071" y="1370451"/>
                  </a:cubicBezTo>
                  <a:cubicBezTo>
                    <a:pt x="325428" y="1366578"/>
                    <a:pt x="316311" y="1369951"/>
                    <a:pt x="315562" y="1316602"/>
                  </a:cubicBezTo>
                  <a:cubicBezTo>
                    <a:pt x="315187" y="1291864"/>
                    <a:pt x="317560" y="1267376"/>
                    <a:pt x="316936" y="1242514"/>
                  </a:cubicBezTo>
                  <a:lnTo>
                    <a:pt x="546971" y="1237766"/>
                  </a:lnTo>
                  <a:cubicBezTo>
                    <a:pt x="548970" y="1265627"/>
                    <a:pt x="544349" y="1289865"/>
                    <a:pt x="543724" y="1316477"/>
                  </a:cubicBezTo>
                  <a:cubicBezTo>
                    <a:pt x="541851" y="1391690"/>
                    <a:pt x="555214" y="1466029"/>
                    <a:pt x="547471" y="1561981"/>
                  </a:cubicBezTo>
                  <a:lnTo>
                    <a:pt x="405603" y="1556234"/>
                  </a:lnTo>
                  <a:cubicBezTo>
                    <a:pt x="383748" y="1556734"/>
                    <a:pt x="363267" y="1552486"/>
                    <a:pt x="340164" y="1552236"/>
                  </a:cubicBezTo>
                  <a:cubicBezTo>
                    <a:pt x="318060" y="1551986"/>
                    <a:pt x="282218" y="1555360"/>
                    <a:pt x="265359" y="1554110"/>
                  </a:cubicBezTo>
                  <a:cubicBezTo>
                    <a:pt x="267357" y="1541991"/>
                    <a:pt x="267357" y="1530872"/>
                    <a:pt x="268106" y="1516754"/>
                  </a:cubicBezTo>
                  <a:cubicBezTo>
                    <a:pt x="268980" y="1497513"/>
                    <a:pt x="272727" y="1493390"/>
                    <a:pt x="274225" y="1479147"/>
                  </a:cubicBezTo>
                  <a:cubicBezTo>
                    <a:pt x="275224" y="1470776"/>
                    <a:pt x="280220" y="1285243"/>
                    <a:pt x="276848" y="1274123"/>
                  </a:cubicBezTo>
                  <a:cubicBezTo>
                    <a:pt x="269605" y="1250135"/>
                    <a:pt x="272727" y="1263753"/>
                    <a:pt x="278347" y="1241139"/>
                  </a:cubicBezTo>
                  <a:close/>
                  <a:moveTo>
                    <a:pt x="565204" y="403801"/>
                  </a:moveTo>
                  <a:lnTo>
                    <a:pt x="583812" y="458399"/>
                  </a:lnTo>
                  <a:cubicBezTo>
                    <a:pt x="590431" y="478015"/>
                    <a:pt x="594302" y="496256"/>
                    <a:pt x="601046" y="515746"/>
                  </a:cubicBezTo>
                  <a:cubicBezTo>
                    <a:pt x="623150" y="579590"/>
                    <a:pt x="690338" y="721645"/>
                    <a:pt x="721309" y="775618"/>
                  </a:cubicBezTo>
                  <a:cubicBezTo>
                    <a:pt x="728303" y="787862"/>
                    <a:pt x="745287" y="816973"/>
                    <a:pt x="747659" y="827968"/>
                  </a:cubicBezTo>
                  <a:cubicBezTo>
                    <a:pt x="727928" y="822720"/>
                    <a:pt x="604543" y="803480"/>
                    <a:pt x="583188" y="809851"/>
                  </a:cubicBezTo>
                  <a:cubicBezTo>
                    <a:pt x="573946" y="812725"/>
                    <a:pt x="574945" y="815099"/>
                    <a:pt x="563206" y="820596"/>
                  </a:cubicBezTo>
                  <a:cubicBezTo>
                    <a:pt x="550843" y="826468"/>
                    <a:pt x="549594" y="822220"/>
                    <a:pt x="549094" y="837838"/>
                  </a:cubicBezTo>
                  <a:cubicBezTo>
                    <a:pt x="572697" y="851081"/>
                    <a:pt x="555463" y="833840"/>
                    <a:pt x="581564" y="878193"/>
                  </a:cubicBezTo>
                  <a:cubicBezTo>
                    <a:pt x="590930" y="893935"/>
                    <a:pt x="596925" y="909427"/>
                    <a:pt x="606541" y="927793"/>
                  </a:cubicBezTo>
                  <a:cubicBezTo>
                    <a:pt x="614284" y="942411"/>
                    <a:pt x="624774" y="958403"/>
                    <a:pt x="633641" y="975520"/>
                  </a:cubicBezTo>
                  <a:cubicBezTo>
                    <a:pt x="659616" y="1025245"/>
                    <a:pt x="685717" y="1069474"/>
                    <a:pt x="717563" y="1115576"/>
                  </a:cubicBezTo>
                  <a:cubicBezTo>
                    <a:pt x="729302" y="1132443"/>
                    <a:pt x="772137" y="1195662"/>
                    <a:pt x="776258" y="1212528"/>
                  </a:cubicBezTo>
                  <a:cubicBezTo>
                    <a:pt x="667984" y="1216152"/>
                    <a:pt x="525491" y="1209905"/>
                    <a:pt x="411223" y="1212154"/>
                  </a:cubicBezTo>
                  <a:cubicBezTo>
                    <a:pt x="346158" y="1213528"/>
                    <a:pt x="288462" y="1203158"/>
                    <a:pt x="228018" y="1205407"/>
                  </a:cubicBezTo>
                  <a:cubicBezTo>
                    <a:pt x="194550" y="1206656"/>
                    <a:pt x="173819" y="1211654"/>
                    <a:pt x="139726" y="1212154"/>
                  </a:cubicBezTo>
                  <a:cubicBezTo>
                    <a:pt x="106257" y="1212653"/>
                    <a:pt x="80156" y="1212029"/>
                    <a:pt x="47312" y="1215527"/>
                  </a:cubicBezTo>
                  <a:lnTo>
                    <a:pt x="76784" y="1178920"/>
                  </a:lnTo>
                  <a:cubicBezTo>
                    <a:pt x="126113" y="1115451"/>
                    <a:pt x="165951" y="1036615"/>
                    <a:pt x="190553" y="960527"/>
                  </a:cubicBezTo>
                  <a:cubicBezTo>
                    <a:pt x="196548" y="942286"/>
                    <a:pt x="202542" y="936664"/>
                    <a:pt x="208661" y="914050"/>
                  </a:cubicBezTo>
                  <a:cubicBezTo>
                    <a:pt x="212408" y="900307"/>
                    <a:pt x="215405" y="883190"/>
                    <a:pt x="225396" y="872945"/>
                  </a:cubicBezTo>
                  <a:cubicBezTo>
                    <a:pt x="229017" y="869197"/>
                    <a:pt x="225271" y="874445"/>
                    <a:pt x="230516" y="868448"/>
                  </a:cubicBezTo>
                  <a:cubicBezTo>
                    <a:pt x="217278" y="840087"/>
                    <a:pt x="223023" y="857828"/>
                    <a:pt x="197672" y="841086"/>
                  </a:cubicBezTo>
                  <a:cubicBezTo>
                    <a:pt x="167700" y="821221"/>
                    <a:pt x="146344" y="823845"/>
                    <a:pt x="108630" y="814849"/>
                  </a:cubicBezTo>
                  <a:cubicBezTo>
                    <a:pt x="92395" y="810976"/>
                    <a:pt x="71164" y="811476"/>
                    <a:pt x="52307" y="809602"/>
                  </a:cubicBezTo>
                  <a:cubicBezTo>
                    <a:pt x="80656" y="775993"/>
                    <a:pt x="154087" y="664173"/>
                    <a:pt x="171446" y="628941"/>
                  </a:cubicBezTo>
                  <a:cubicBezTo>
                    <a:pt x="187057" y="597081"/>
                    <a:pt x="213907" y="557726"/>
                    <a:pt x="225396" y="533238"/>
                  </a:cubicBezTo>
                  <a:cubicBezTo>
                    <a:pt x="237759" y="506501"/>
                    <a:pt x="257990" y="471643"/>
                    <a:pt x="250997" y="454526"/>
                  </a:cubicBezTo>
                  <a:cubicBezTo>
                    <a:pt x="244503" y="438659"/>
                    <a:pt x="246876" y="452277"/>
                    <a:pt x="242255" y="423667"/>
                  </a:cubicBezTo>
                  <a:cubicBezTo>
                    <a:pt x="250747" y="414046"/>
                    <a:pt x="254743" y="417794"/>
                    <a:pt x="256867" y="404301"/>
                  </a:cubicBezTo>
                  <a:cubicBezTo>
                    <a:pt x="234637" y="387809"/>
                    <a:pt x="179314" y="394431"/>
                    <a:pt x="149716" y="386560"/>
                  </a:cubicBezTo>
                  <a:cubicBezTo>
                    <a:pt x="153962" y="377189"/>
                    <a:pt x="177690" y="358449"/>
                    <a:pt x="189554" y="347704"/>
                  </a:cubicBezTo>
                  <a:lnTo>
                    <a:pt x="345159" y="177788"/>
                  </a:lnTo>
                  <a:cubicBezTo>
                    <a:pt x="358772" y="161296"/>
                    <a:pt x="369012" y="151925"/>
                    <a:pt x="383499" y="134684"/>
                  </a:cubicBezTo>
                  <a:cubicBezTo>
                    <a:pt x="393489" y="122815"/>
                    <a:pt x="407726" y="102200"/>
                    <a:pt x="417592" y="87332"/>
                  </a:cubicBezTo>
                  <a:cubicBezTo>
                    <a:pt x="423836" y="77712"/>
                    <a:pt x="427707" y="72090"/>
                    <a:pt x="434451" y="63344"/>
                  </a:cubicBezTo>
                  <a:cubicBezTo>
                    <a:pt x="443942" y="51100"/>
                    <a:pt x="441570" y="47727"/>
                    <a:pt x="448313" y="36732"/>
                  </a:cubicBezTo>
                  <a:lnTo>
                    <a:pt x="473290" y="83334"/>
                  </a:lnTo>
                  <a:cubicBezTo>
                    <a:pt x="483780" y="100950"/>
                    <a:pt x="492023" y="113819"/>
                    <a:pt x="502138" y="129186"/>
                  </a:cubicBezTo>
                  <a:cubicBezTo>
                    <a:pt x="539853" y="186283"/>
                    <a:pt x="582064" y="251376"/>
                    <a:pt x="621277" y="301851"/>
                  </a:cubicBezTo>
                  <a:cubicBezTo>
                    <a:pt x="634890" y="319343"/>
                    <a:pt x="681471" y="370193"/>
                    <a:pt x="687091" y="387309"/>
                  </a:cubicBezTo>
                  <a:cubicBezTo>
                    <a:pt x="660865" y="389059"/>
                    <a:pt x="639635" y="384436"/>
                    <a:pt x="616781" y="384936"/>
                  </a:cubicBezTo>
                  <a:cubicBezTo>
                    <a:pt x="598673" y="385185"/>
                    <a:pt x="604668" y="389683"/>
                    <a:pt x="592054" y="397804"/>
                  </a:cubicBezTo>
                  <a:cubicBezTo>
                    <a:pt x="576694" y="407549"/>
                    <a:pt x="581689" y="396555"/>
                    <a:pt x="565204" y="403801"/>
                  </a:cubicBezTo>
                  <a:close/>
                  <a:moveTo>
                    <a:pt x="103384" y="390683"/>
                  </a:moveTo>
                  <a:cubicBezTo>
                    <a:pt x="103884" y="399304"/>
                    <a:pt x="107755" y="395430"/>
                    <a:pt x="105008" y="404176"/>
                  </a:cubicBezTo>
                  <a:cubicBezTo>
                    <a:pt x="102136" y="413172"/>
                    <a:pt x="94143" y="406675"/>
                    <a:pt x="103260" y="419544"/>
                  </a:cubicBezTo>
                  <a:cubicBezTo>
                    <a:pt x="115623" y="426290"/>
                    <a:pt x="204540" y="425416"/>
                    <a:pt x="227893" y="427165"/>
                  </a:cubicBezTo>
                  <a:cubicBezTo>
                    <a:pt x="228393" y="452652"/>
                    <a:pt x="192177" y="517245"/>
                    <a:pt x="179439" y="537985"/>
                  </a:cubicBezTo>
                  <a:lnTo>
                    <a:pt x="123990" y="642184"/>
                  </a:lnTo>
                  <a:cubicBezTo>
                    <a:pt x="106507" y="671919"/>
                    <a:pt x="51932" y="759501"/>
                    <a:pt x="30452" y="786238"/>
                  </a:cubicBezTo>
                  <a:cubicBezTo>
                    <a:pt x="24583" y="793609"/>
                    <a:pt x="18089" y="801606"/>
                    <a:pt x="13094" y="809352"/>
                  </a:cubicBezTo>
                  <a:cubicBezTo>
                    <a:pt x="6475" y="819472"/>
                    <a:pt x="6600" y="827468"/>
                    <a:pt x="7848" y="843460"/>
                  </a:cubicBezTo>
                  <a:cubicBezTo>
                    <a:pt x="55804" y="848582"/>
                    <a:pt x="178564" y="849832"/>
                    <a:pt x="208162" y="871821"/>
                  </a:cubicBezTo>
                  <a:cubicBezTo>
                    <a:pt x="182686" y="944035"/>
                    <a:pt x="139226" y="1004506"/>
                    <a:pt x="110753" y="1066475"/>
                  </a:cubicBezTo>
                  <a:cubicBezTo>
                    <a:pt x="93019" y="1105081"/>
                    <a:pt x="75036" y="1124197"/>
                    <a:pt x="53806" y="1155806"/>
                  </a:cubicBezTo>
                  <a:cubicBezTo>
                    <a:pt x="26581" y="1196536"/>
                    <a:pt x="-10385" y="1216401"/>
                    <a:pt x="2728" y="1249760"/>
                  </a:cubicBezTo>
                  <a:cubicBezTo>
                    <a:pt x="11720" y="1250635"/>
                    <a:pt x="39069" y="1245762"/>
                    <a:pt x="54930" y="1245387"/>
                  </a:cubicBezTo>
                  <a:cubicBezTo>
                    <a:pt x="75785" y="1244887"/>
                    <a:pt x="91021" y="1245512"/>
                    <a:pt x="112501" y="1245762"/>
                  </a:cubicBezTo>
                  <a:cubicBezTo>
                    <a:pt x="156210" y="1246262"/>
                    <a:pt x="193550" y="1240140"/>
                    <a:pt x="239133" y="1240390"/>
                  </a:cubicBezTo>
                  <a:cubicBezTo>
                    <a:pt x="232764" y="1268001"/>
                    <a:pt x="239633" y="1378197"/>
                    <a:pt x="239258" y="1418427"/>
                  </a:cubicBezTo>
                  <a:lnTo>
                    <a:pt x="237510" y="1554360"/>
                  </a:lnTo>
                  <a:cubicBezTo>
                    <a:pt x="235511" y="1611957"/>
                    <a:pt x="209660" y="1585845"/>
                    <a:pt x="316186" y="1587344"/>
                  </a:cubicBezTo>
                  <a:cubicBezTo>
                    <a:pt x="344035" y="1587844"/>
                    <a:pt x="378628" y="1591467"/>
                    <a:pt x="403355" y="1589843"/>
                  </a:cubicBezTo>
                  <a:cubicBezTo>
                    <a:pt x="429206" y="1587969"/>
                    <a:pt x="463924" y="1586594"/>
                    <a:pt x="492772" y="1586594"/>
                  </a:cubicBezTo>
                  <a:cubicBezTo>
                    <a:pt x="522869" y="1586469"/>
                    <a:pt x="552591" y="1580347"/>
                    <a:pt x="575820" y="1583096"/>
                  </a:cubicBezTo>
                  <a:cubicBezTo>
                    <a:pt x="576943" y="1566229"/>
                    <a:pt x="579816" y="1559108"/>
                    <a:pt x="581564" y="1541866"/>
                  </a:cubicBezTo>
                  <a:cubicBezTo>
                    <a:pt x="583188" y="1526124"/>
                    <a:pt x="582313" y="1511881"/>
                    <a:pt x="583562" y="1496389"/>
                  </a:cubicBezTo>
                  <a:cubicBezTo>
                    <a:pt x="586060" y="1466528"/>
                    <a:pt x="584062" y="1437668"/>
                    <a:pt x="582938" y="1404809"/>
                  </a:cubicBezTo>
                  <a:cubicBezTo>
                    <a:pt x="581939" y="1372949"/>
                    <a:pt x="578192" y="1343839"/>
                    <a:pt x="577318" y="1316227"/>
                  </a:cubicBezTo>
                  <a:cubicBezTo>
                    <a:pt x="576819" y="1303733"/>
                    <a:pt x="582189" y="1287741"/>
                    <a:pt x="577193" y="1275372"/>
                  </a:cubicBezTo>
                  <a:cubicBezTo>
                    <a:pt x="573197" y="1265502"/>
                    <a:pt x="567452" y="1271374"/>
                    <a:pt x="564080" y="1238391"/>
                  </a:cubicBezTo>
                  <a:cubicBezTo>
                    <a:pt x="592054" y="1237141"/>
                    <a:pt x="756901" y="1232893"/>
                    <a:pt x="778506" y="1225397"/>
                  </a:cubicBezTo>
                  <a:cubicBezTo>
                    <a:pt x="805356" y="1216027"/>
                    <a:pt x="788621" y="1225272"/>
                    <a:pt x="801359" y="1221774"/>
                  </a:cubicBezTo>
                  <a:cubicBezTo>
                    <a:pt x="807479" y="1207406"/>
                    <a:pt x="802109" y="1207281"/>
                    <a:pt x="795365" y="1196786"/>
                  </a:cubicBezTo>
                  <a:lnTo>
                    <a:pt x="759024" y="1127820"/>
                  </a:lnTo>
                  <a:cubicBezTo>
                    <a:pt x="750407" y="1109204"/>
                    <a:pt x="742289" y="1098709"/>
                    <a:pt x="733173" y="1082467"/>
                  </a:cubicBezTo>
                  <a:lnTo>
                    <a:pt x="610537" y="848083"/>
                  </a:lnTo>
                  <a:lnTo>
                    <a:pt x="618780" y="845709"/>
                  </a:lnTo>
                  <a:cubicBezTo>
                    <a:pt x="634265" y="843335"/>
                    <a:pt x="712442" y="857453"/>
                    <a:pt x="777007" y="847333"/>
                  </a:cubicBezTo>
                  <a:cubicBezTo>
                    <a:pt x="776258" y="844085"/>
                    <a:pt x="775009" y="837588"/>
                    <a:pt x="773885" y="835089"/>
                  </a:cubicBezTo>
                  <a:lnTo>
                    <a:pt x="757276" y="796858"/>
                  </a:lnTo>
                  <a:cubicBezTo>
                    <a:pt x="748034" y="771745"/>
                    <a:pt x="759149" y="789861"/>
                    <a:pt x="739917" y="746383"/>
                  </a:cubicBezTo>
                  <a:cubicBezTo>
                    <a:pt x="735296" y="736013"/>
                    <a:pt x="733673" y="728392"/>
                    <a:pt x="729676" y="719146"/>
                  </a:cubicBezTo>
                  <a:cubicBezTo>
                    <a:pt x="725555" y="710026"/>
                    <a:pt x="721933" y="707277"/>
                    <a:pt x="716938" y="694533"/>
                  </a:cubicBezTo>
                  <a:cubicBezTo>
                    <a:pt x="708321" y="672419"/>
                    <a:pt x="701827" y="663548"/>
                    <a:pt x="692836" y="644183"/>
                  </a:cubicBezTo>
                  <a:cubicBezTo>
                    <a:pt x="674727" y="605202"/>
                    <a:pt x="618655" y="463397"/>
                    <a:pt x="618030" y="420043"/>
                  </a:cubicBezTo>
                  <a:cubicBezTo>
                    <a:pt x="643382" y="420668"/>
                    <a:pt x="660740" y="421792"/>
                    <a:pt x="685592" y="423791"/>
                  </a:cubicBezTo>
                  <a:cubicBezTo>
                    <a:pt x="703825" y="425291"/>
                    <a:pt x="718686" y="416420"/>
                    <a:pt x="725805" y="399928"/>
                  </a:cubicBezTo>
                  <a:lnTo>
                    <a:pt x="619903" y="252001"/>
                  </a:lnTo>
                  <a:cubicBezTo>
                    <a:pt x="613534" y="243130"/>
                    <a:pt x="609163" y="235259"/>
                    <a:pt x="602794" y="225014"/>
                  </a:cubicBezTo>
                  <a:lnTo>
                    <a:pt x="552841" y="146053"/>
                  </a:lnTo>
                  <a:cubicBezTo>
                    <a:pt x="546097" y="135308"/>
                    <a:pt x="543475" y="129186"/>
                    <a:pt x="537106" y="117317"/>
                  </a:cubicBezTo>
                  <a:cubicBezTo>
                    <a:pt x="526116" y="97077"/>
                    <a:pt x="521620" y="106947"/>
                    <a:pt x="490024" y="35732"/>
                  </a:cubicBezTo>
                  <a:cubicBezTo>
                    <a:pt x="482531" y="18741"/>
                    <a:pt x="481283" y="23114"/>
                    <a:pt x="464049" y="17866"/>
                  </a:cubicBezTo>
                  <a:cubicBezTo>
                    <a:pt x="441445" y="10745"/>
                    <a:pt x="453808" y="9495"/>
                    <a:pt x="438447" y="0"/>
                  </a:cubicBezTo>
                  <a:cubicBezTo>
                    <a:pt x="421213" y="12244"/>
                    <a:pt x="383748" y="72339"/>
                    <a:pt x="358272" y="98951"/>
                  </a:cubicBezTo>
                  <a:cubicBezTo>
                    <a:pt x="350155" y="107447"/>
                    <a:pt x="345159" y="113819"/>
                    <a:pt x="338416" y="123064"/>
                  </a:cubicBezTo>
                  <a:cubicBezTo>
                    <a:pt x="325802" y="139931"/>
                    <a:pt x="315062" y="146678"/>
                    <a:pt x="295955" y="172540"/>
                  </a:cubicBezTo>
                  <a:lnTo>
                    <a:pt x="255118" y="223265"/>
                  </a:lnTo>
                  <a:cubicBezTo>
                    <a:pt x="225770" y="257123"/>
                    <a:pt x="124240" y="379813"/>
                    <a:pt x="103384" y="39068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92E5EA15-1571-6017-015B-EBB6977E7E49}"/>
                </a:ext>
              </a:extLst>
            </p:cNvPr>
            <p:cNvSpPr/>
            <p:nvPr/>
          </p:nvSpPr>
          <p:spPr>
            <a:xfrm>
              <a:off x="497266" y="565305"/>
              <a:ext cx="81628" cy="153924"/>
            </a:xfrm>
            <a:custGeom>
              <a:avLst/>
              <a:gdLst>
                <a:gd name="connsiteX0" fmla="*/ 8 w 81628"/>
                <a:gd name="connsiteY0" fmla="*/ 153924 h 153924"/>
                <a:gd name="connsiteX1" fmla="*/ 15494 w 81628"/>
                <a:gd name="connsiteY1" fmla="*/ 140556 h 153924"/>
                <a:gd name="connsiteX2" fmla="*/ 48463 w 81628"/>
                <a:gd name="connsiteY2" fmla="*/ 81835 h 153924"/>
                <a:gd name="connsiteX3" fmla="*/ 68195 w 81628"/>
                <a:gd name="connsiteY3" fmla="*/ 40480 h 153924"/>
                <a:gd name="connsiteX4" fmla="*/ 77561 w 81628"/>
                <a:gd name="connsiteY4" fmla="*/ 0 h 153924"/>
                <a:gd name="connsiteX5" fmla="*/ 19241 w 81628"/>
                <a:gd name="connsiteY5" fmla="*/ 113194 h 153924"/>
                <a:gd name="connsiteX6" fmla="*/ 8 w 81628"/>
                <a:gd name="connsiteY6" fmla="*/ 153924 h 15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28" h="153924">
                  <a:moveTo>
                    <a:pt x="8" y="153924"/>
                  </a:moveTo>
                  <a:cubicBezTo>
                    <a:pt x="11123" y="151800"/>
                    <a:pt x="10124" y="150551"/>
                    <a:pt x="15494" y="140556"/>
                  </a:cubicBezTo>
                  <a:lnTo>
                    <a:pt x="48463" y="81835"/>
                  </a:lnTo>
                  <a:cubicBezTo>
                    <a:pt x="57580" y="66842"/>
                    <a:pt x="60952" y="57222"/>
                    <a:pt x="68195" y="40480"/>
                  </a:cubicBezTo>
                  <a:cubicBezTo>
                    <a:pt x="74814" y="25238"/>
                    <a:pt x="88426" y="12744"/>
                    <a:pt x="77561" y="0"/>
                  </a:cubicBezTo>
                  <a:lnTo>
                    <a:pt x="19241" y="113194"/>
                  </a:lnTo>
                  <a:cubicBezTo>
                    <a:pt x="11748" y="127187"/>
                    <a:pt x="-366" y="136808"/>
                    <a:pt x="8" y="15392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3A03F056-5361-80C6-8971-0C2BD45C4F49}"/>
                </a:ext>
              </a:extLst>
            </p:cNvPr>
            <p:cNvSpPr/>
            <p:nvPr/>
          </p:nvSpPr>
          <p:spPr>
            <a:xfrm>
              <a:off x="841454" y="654386"/>
              <a:ext cx="43334" cy="106822"/>
            </a:xfrm>
            <a:custGeom>
              <a:avLst/>
              <a:gdLst>
                <a:gd name="connsiteX0" fmla="*/ 0 w 43334"/>
                <a:gd name="connsiteY0" fmla="*/ 6622 h 106822"/>
                <a:gd name="connsiteX1" fmla="*/ 31970 w 43334"/>
                <a:gd name="connsiteY1" fmla="*/ 106822 h 106822"/>
                <a:gd name="connsiteX2" fmla="*/ 43335 w 43334"/>
                <a:gd name="connsiteY2" fmla="*/ 100825 h 106822"/>
                <a:gd name="connsiteX3" fmla="*/ 27350 w 43334"/>
                <a:gd name="connsiteY3" fmla="*/ 53099 h 106822"/>
                <a:gd name="connsiteX4" fmla="*/ 10116 w 43334"/>
                <a:gd name="connsiteY4" fmla="*/ 0 h 106822"/>
                <a:gd name="connsiteX5" fmla="*/ 0 w 43334"/>
                <a:gd name="connsiteY5" fmla="*/ 6622 h 10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34" h="106822">
                  <a:moveTo>
                    <a:pt x="0" y="6622"/>
                  </a:moveTo>
                  <a:cubicBezTo>
                    <a:pt x="5370" y="29236"/>
                    <a:pt x="19482" y="91080"/>
                    <a:pt x="31970" y="106822"/>
                  </a:cubicBezTo>
                  <a:lnTo>
                    <a:pt x="43335" y="100825"/>
                  </a:lnTo>
                  <a:lnTo>
                    <a:pt x="27350" y="53099"/>
                  </a:lnTo>
                  <a:cubicBezTo>
                    <a:pt x="22979" y="37606"/>
                    <a:pt x="18108" y="10495"/>
                    <a:pt x="10116" y="0"/>
                  </a:cubicBezTo>
                  <a:cubicBezTo>
                    <a:pt x="5120" y="1249"/>
                    <a:pt x="2872" y="2624"/>
                    <a:pt x="0" y="662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AFB6043A-6CB3-1B93-8A84-14ED1339069D}"/>
                </a:ext>
              </a:extLst>
            </p:cNvPr>
            <p:cNvSpPr/>
            <p:nvPr/>
          </p:nvSpPr>
          <p:spPr>
            <a:xfrm>
              <a:off x="552473" y="951990"/>
              <a:ext cx="33553" cy="107732"/>
            </a:xfrm>
            <a:custGeom>
              <a:avLst/>
              <a:gdLst>
                <a:gd name="connsiteX0" fmla="*/ 0 w 33553"/>
                <a:gd name="connsiteY0" fmla="*/ 106947 h 107732"/>
                <a:gd name="connsiteX1" fmla="*/ 12239 w 33553"/>
                <a:gd name="connsiteY1" fmla="*/ 104574 h 107732"/>
                <a:gd name="connsiteX2" fmla="*/ 17609 w 33553"/>
                <a:gd name="connsiteY2" fmla="*/ 90955 h 107732"/>
                <a:gd name="connsiteX3" fmla="*/ 22229 w 33553"/>
                <a:gd name="connsiteY3" fmla="*/ 60845 h 107732"/>
                <a:gd name="connsiteX4" fmla="*/ 32595 w 33553"/>
                <a:gd name="connsiteY4" fmla="*/ 0 h 107732"/>
                <a:gd name="connsiteX5" fmla="*/ 21105 w 33553"/>
                <a:gd name="connsiteY5" fmla="*/ 20865 h 107732"/>
                <a:gd name="connsiteX6" fmla="*/ 14611 w 33553"/>
                <a:gd name="connsiteY6" fmla="*/ 52349 h 107732"/>
                <a:gd name="connsiteX7" fmla="*/ 0 w 33553"/>
                <a:gd name="connsiteY7" fmla="*/ 106947 h 10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53" h="107732">
                  <a:moveTo>
                    <a:pt x="0" y="106947"/>
                  </a:moveTo>
                  <a:cubicBezTo>
                    <a:pt x="0" y="106947"/>
                    <a:pt x="6119" y="109821"/>
                    <a:pt x="12239" y="104574"/>
                  </a:cubicBezTo>
                  <a:cubicBezTo>
                    <a:pt x="14487" y="102575"/>
                    <a:pt x="17359" y="94079"/>
                    <a:pt x="17609" y="90955"/>
                  </a:cubicBezTo>
                  <a:cubicBezTo>
                    <a:pt x="18483" y="75838"/>
                    <a:pt x="15860" y="81335"/>
                    <a:pt x="22229" y="60845"/>
                  </a:cubicBezTo>
                  <a:cubicBezTo>
                    <a:pt x="26475" y="47477"/>
                    <a:pt x="36716" y="10495"/>
                    <a:pt x="32595" y="0"/>
                  </a:cubicBezTo>
                  <a:cubicBezTo>
                    <a:pt x="23103" y="3873"/>
                    <a:pt x="23603" y="9995"/>
                    <a:pt x="21105" y="20865"/>
                  </a:cubicBezTo>
                  <a:cubicBezTo>
                    <a:pt x="18608" y="32109"/>
                    <a:pt x="17234" y="41355"/>
                    <a:pt x="14611" y="52349"/>
                  </a:cubicBezTo>
                  <a:cubicBezTo>
                    <a:pt x="11739" y="64593"/>
                    <a:pt x="500" y="95203"/>
                    <a:pt x="0" y="10694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328F130D-C0F0-178B-A08B-A8E0A07FDF63}"/>
                </a:ext>
              </a:extLst>
            </p:cNvPr>
            <p:cNvSpPr/>
            <p:nvPr/>
          </p:nvSpPr>
          <p:spPr>
            <a:xfrm>
              <a:off x="673722" y="667754"/>
              <a:ext cx="21445" cy="110945"/>
            </a:xfrm>
            <a:custGeom>
              <a:avLst/>
              <a:gdLst>
                <a:gd name="connsiteX0" fmla="*/ 20745 w 21445"/>
                <a:gd name="connsiteY0" fmla="*/ 110945 h 110945"/>
                <a:gd name="connsiteX1" fmla="*/ 4385 w 21445"/>
                <a:gd name="connsiteY1" fmla="*/ 0 h 110945"/>
                <a:gd name="connsiteX2" fmla="*/ 7507 w 21445"/>
                <a:gd name="connsiteY2" fmla="*/ 58346 h 110945"/>
                <a:gd name="connsiteX3" fmla="*/ 20745 w 21445"/>
                <a:gd name="connsiteY3" fmla="*/ 110945 h 11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45" h="110945">
                  <a:moveTo>
                    <a:pt x="20745" y="110945"/>
                  </a:moveTo>
                  <a:cubicBezTo>
                    <a:pt x="24491" y="101575"/>
                    <a:pt x="12377" y="10245"/>
                    <a:pt x="4385" y="0"/>
                  </a:cubicBezTo>
                  <a:cubicBezTo>
                    <a:pt x="-5606" y="12869"/>
                    <a:pt x="4135" y="41605"/>
                    <a:pt x="7507" y="58346"/>
                  </a:cubicBezTo>
                  <a:cubicBezTo>
                    <a:pt x="10754" y="73714"/>
                    <a:pt x="7257" y="104823"/>
                    <a:pt x="20745" y="11094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F80C988A-70CC-65F2-6262-602CEC79DC48}"/>
                </a:ext>
              </a:extLst>
            </p:cNvPr>
            <p:cNvSpPr/>
            <p:nvPr/>
          </p:nvSpPr>
          <p:spPr>
            <a:xfrm>
              <a:off x="770727" y="301060"/>
              <a:ext cx="32388" cy="80834"/>
            </a:xfrm>
            <a:custGeom>
              <a:avLst/>
              <a:gdLst>
                <a:gd name="connsiteX0" fmla="*/ 32388 w 32388"/>
                <a:gd name="connsiteY0" fmla="*/ 80460 h 80834"/>
                <a:gd name="connsiteX1" fmla="*/ 16653 w 32388"/>
                <a:gd name="connsiteY1" fmla="*/ 42854 h 80834"/>
                <a:gd name="connsiteX2" fmla="*/ 918 w 32388"/>
                <a:gd name="connsiteY2" fmla="*/ 0 h 80834"/>
                <a:gd name="connsiteX3" fmla="*/ 32388 w 32388"/>
                <a:gd name="connsiteY3" fmla="*/ 80460 h 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8" h="80834">
                  <a:moveTo>
                    <a:pt x="32388" y="80460"/>
                  </a:moveTo>
                  <a:cubicBezTo>
                    <a:pt x="32388" y="76587"/>
                    <a:pt x="19400" y="53224"/>
                    <a:pt x="16653" y="42854"/>
                  </a:cubicBezTo>
                  <a:cubicBezTo>
                    <a:pt x="10783" y="20615"/>
                    <a:pt x="12906" y="2999"/>
                    <a:pt x="918" y="0"/>
                  </a:cubicBezTo>
                  <a:cubicBezTo>
                    <a:pt x="-3328" y="6872"/>
                    <a:pt x="7162" y="86957"/>
                    <a:pt x="32388" y="804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D06CE0ED-54AF-1C1C-FBA5-85A12AAE91B8}"/>
                </a:ext>
              </a:extLst>
            </p:cNvPr>
            <p:cNvSpPr/>
            <p:nvPr/>
          </p:nvSpPr>
          <p:spPr>
            <a:xfrm>
              <a:off x="702339" y="1135774"/>
              <a:ext cx="15862" cy="80798"/>
            </a:xfrm>
            <a:custGeom>
              <a:avLst/>
              <a:gdLst>
                <a:gd name="connsiteX0" fmla="*/ 7238 w 15862"/>
                <a:gd name="connsiteY0" fmla="*/ 0 h 80798"/>
                <a:gd name="connsiteX1" fmla="*/ 3117 w 15862"/>
                <a:gd name="connsiteY1" fmla="*/ 34858 h 80798"/>
                <a:gd name="connsiteX2" fmla="*/ 9236 w 15862"/>
                <a:gd name="connsiteY2" fmla="*/ 80585 h 80798"/>
                <a:gd name="connsiteX3" fmla="*/ 7238 w 15862"/>
                <a:gd name="connsiteY3" fmla="*/ 0 h 8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62" h="80798">
                  <a:moveTo>
                    <a:pt x="7238" y="0"/>
                  </a:moveTo>
                  <a:cubicBezTo>
                    <a:pt x="-4751" y="5872"/>
                    <a:pt x="1369" y="17616"/>
                    <a:pt x="3117" y="34858"/>
                  </a:cubicBezTo>
                  <a:cubicBezTo>
                    <a:pt x="4116" y="44978"/>
                    <a:pt x="2493" y="78212"/>
                    <a:pt x="9236" y="80585"/>
                  </a:cubicBezTo>
                  <a:cubicBezTo>
                    <a:pt x="23223" y="85333"/>
                    <a:pt x="11359" y="9121"/>
                    <a:pt x="7238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1249AFA6-7E3C-F89D-7D02-B6808595220F}"/>
                </a:ext>
              </a:extLst>
            </p:cNvPr>
            <p:cNvSpPr/>
            <p:nvPr/>
          </p:nvSpPr>
          <p:spPr>
            <a:xfrm>
              <a:off x="461299" y="1120711"/>
              <a:ext cx="24393" cy="74034"/>
            </a:xfrm>
            <a:custGeom>
              <a:avLst/>
              <a:gdLst>
                <a:gd name="connsiteX0" fmla="*/ 1508 w 24393"/>
                <a:gd name="connsiteY0" fmla="*/ 74035 h 74034"/>
                <a:gd name="connsiteX1" fmla="*/ 21614 w 24393"/>
                <a:gd name="connsiteY1" fmla="*/ 20561 h 74034"/>
                <a:gd name="connsiteX2" fmla="*/ 21364 w 24393"/>
                <a:gd name="connsiteY2" fmla="*/ 196 h 74034"/>
                <a:gd name="connsiteX3" fmla="*/ 7877 w 24393"/>
                <a:gd name="connsiteY3" fmla="*/ 33305 h 74034"/>
                <a:gd name="connsiteX4" fmla="*/ 1508 w 24393"/>
                <a:gd name="connsiteY4" fmla="*/ 74035 h 7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93" h="74034">
                  <a:moveTo>
                    <a:pt x="1508" y="74035"/>
                  </a:moveTo>
                  <a:cubicBezTo>
                    <a:pt x="14496" y="69162"/>
                    <a:pt x="10250" y="57418"/>
                    <a:pt x="21614" y="20561"/>
                  </a:cubicBezTo>
                  <a:cubicBezTo>
                    <a:pt x="25111" y="9066"/>
                    <a:pt x="25610" y="8192"/>
                    <a:pt x="21364" y="196"/>
                  </a:cubicBezTo>
                  <a:cubicBezTo>
                    <a:pt x="11124" y="-2303"/>
                    <a:pt x="12747" y="19686"/>
                    <a:pt x="7877" y="33305"/>
                  </a:cubicBezTo>
                  <a:cubicBezTo>
                    <a:pt x="4005" y="44424"/>
                    <a:pt x="-3113" y="64039"/>
                    <a:pt x="1508" y="7403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B35619C6-4ED4-B6AB-128B-24C1EA9C6F5B}"/>
                </a:ext>
              </a:extLst>
            </p:cNvPr>
            <p:cNvSpPr/>
            <p:nvPr/>
          </p:nvSpPr>
          <p:spPr>
            <a:xfrm>
              <a:off x="621628" y="1317310"/>
              <a:ext cx="14188" cy="60009"/>
            </a:xfrm>
            <a:custGeom>
              <a:avLst/>
              <a:gdLst>
                <a:gd name="connsiteX0" fmla="*/ 2029 w 14188"/>
                <a:gd name="connsiteY0" fmla="*/ 59970 h 60009"/>
                <a:gd name="connsiteX1" fmla="*/ 12894 w 14188"/>
                <a:gd name="connsiteY1" fmla="*/ 34358 h 60009"/>
                <a:gd name="connsiteX2" fmla="*/ 11770 w 14188"/>
                <a:gd name="connsiteY2" fmla="*/ 0 h 60009"/>
                <a:gd name="connsiteX3" fmla="*/ 1030 w 14188"/>
                <a:gd name="connsiteY3" fmla="*/ 27486 h 60009"/>
                <a:gd name="connsiteX4" fmla="*/ 2029 w 14188"/>
                <a:gd name="connsiteY4" fmla="*/ 59970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8" h="60009">
                  <a:moveTo>
                    <a:pt x="2029" y="59970"/>
                  </a:moveTo>
                  <a:cubicBezTo>
                    <a:pt x="19388" y="60720"/>
                    <a:pt x="13143" y="50600"/>
                    <a:pt x="12894" y="34358"/>
                  </a:cubicBezTo>
                  <a:cubicBezTo>
                    <a:pt x="12644" y="21115"/>
                    <a:pt x="14892" y="10120"/>
                    <a:pt x="11770" y="0"/>
                  </a:cubicBezTo>
                  <a:cubicBezTo>
                    <a:pt x="-5090" y="3498"/>
                    <a:pt x="1155" y="4873"/>
                    <a:pt x="1030" y="27486"/>
                  </a:cubicBezTo>
                  <a:cubicBezTo>
                    <a:pt x="1030" y="39730"/>
                    <a:pt x="-94" y="47727"/>
                    <a:pt x="2029" y="5997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D78E7FE2-9025-A5D5-DDA8-303BDD2D359A}"/>
                </a:ext>
              </a:extLst>
            </p:cNvPr>
            <p:cNvSpPr/>
            <p:nvPr/>
          </p:nvSpPr>
          <p:spPr>
            <a:xfrm>
              <a:off x="715932" y="523950"/>
              <a:ext cx="19912" cy="66592"/>
            </a:xfrm>
            <a:custGeom>
              <a:avLst/>
              <a:gdLst>
                <a:gd name="connsiteX0" fmla="*/ 18122 w 19912"/>
                <a:gd name="connsiteY0" fmla="*/ 66592 h 66592"/>
                <a:gd name="connsiteX1" fmla="*/ 16249 w 19912"/>
                <a:gd name="connsiteY1" fmla="*/ 31485 h 66592"/>
                <a:gd name="connsiteX2" fmla="*/ 1388 w 19912"/>
                <a:gd name="connsiteY2" fmla="*/ 0 h 66592"/>
                <a:gd name="connsiteX3" fmla="*/ 6258 w 19912"/>
                <a:gd name="connsiteY3" fmla="*/ 33234 h 66592"/>
                <a:gd name="connsiteX4" fmla="*/ 18122 w 19912"/>
                <a:gd name="connsiteY4" fmla="*/ 66592 h 6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2" h="66592">
                  <a:moveTo>
                    <a:pt x="18122" y="66592"/>
                  </a:moveTo>
                  <a:cubicBezTo>
                    <a:pt x="21994" y="56972"/>
                    <a:pt x="18747" y="45727"/>
                    <a:pt x="16249" y="31485"/>
                  </a:cubicBezTo>
                  <a:cubicBezTo>
                    <a:pt x="11379" y="3998"/>
                    <a:pt x="13002" y="3498"/>
                    <a:pt x="1388" y="0"/>
                  </a:cubicBezTo>
                  <a:cubicBezTo>
                    <a:pt x="-2858" y="12369"/>
                    <a:pt x="3761" y="17616"/>
                    <a:pt x="6258" y="33234"/>
                  </a:cubicBezTo>
                  <a:cubicBezTo>
                    <a:pt x="8506" y="46727"/>
                    <a:pt x="7507" y="60595"/>
                    <a:pt x="18122" y="6659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666E1437-6800-6416-0BA0-B80AA3C06022}"/>
                </a:ext>
              </a:extLst>
            </p:cNvPr>
            <p:cNvSpPr/>
            <p:nvPr/>
          </p:nvSpPr>
          <p:spPr>
            <a:xfrm>
              <a:off x="642632" y="395763"/>
              <a:ext cx="20186" cy="66717"/>
            </a:xfrm>
            <a:custGeom>
              <a:avLst/>
              <a:gdLst>
                <a:gd name="connsiteX0" fmla="*/ 8 w 20186"/>
                <a:gd name="connsiteY0" fmla="*/ 66717 h 66717"/>
                <a:gd name="connsiteX1" fmla="*/ 15493 w 20186"/>
                <a:gd name="connsiteY1" fmla="*/ 38106 h 66717"/>
                <a:gd name="connsiteX2" fmla="*/ 19365 w 20186"/>
                <a:gd name="connsiteY2" fmla="*/ 0 h 66717"/>
                <a:gd name="connsiteX3" fmla="*/ 7501 w 20186"/>
                <a:gd name="connsiteY3" fmla="*/ 28861 h 66717"/>
                <a:gd name="connsiteX4" fmla="*/ 8 w 20186"/>
                <a:gd name="connsiteY4" fmla="*/ 66717 h 6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86" h="66717">
                  <a:moveTo>
                    <a:pt x="8" y="66717"/>
                  </a:moveTo>
                  <a:cubicBezTo>
                    <a:pt x="18865" y="57097"/>
                    <a:pt x="9874" y="64093"/>
                    <a:pt x="15493" y="38106"/>
                  </a:cubicBezTo>
                  <a:cubicBezTo>
                    <a:pt x="18116" y="25737"/>
                    <a:pt x="21863" y="13993"/>
                    <a:pt x="19365" y="0"/>
                  </a:cubicBezTo>
                  <a:cubicBezTo>
                    <a:pt x="4878" y="8871"/>
                    <a:pt x="9999" y="10870"/>
                    <a:pt x="7501" y="28861"/>
                  </a:cubicBezTo>
                  <a:cubicBezTo>
                    <a:pt x="5503" y="42604"/>
                    <a:pt x="-242" y="50975"/>
                    <a:pt x="8" y="6671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FC3CFB22-F4C1-D571-9766-7C3CAF126AD5}"/>
                </a:ext>
              </a:extLst>
            </p:cNvPr>
            <p:cNvSpPr/>
            <p:nvPr/>
          </p:nvSpPr>
          <p:spPr>
            <a:xfrm>
              <a:off x="547971" y="647639"/>
              <a:ext cx="24752" cy="64343"/>
            </a:xfrm>
            <a:custGeom>
              <a:avLst/>
              <a:gdLst>
                <a:gd name="connsiteX0" fmla="*/ 1005 w 24752"/>
                <a:gd name="connsiteY0" fmla="*/ 64343 h 64343"/>
                <a:gd name="connsiteX1" fmla="*/ 20112 w 24752"/>
                <a:gd name="connsiteY1" fmla="*/ 0 h 64343"/>
                <a:gd name="connsiteX2" fmla="*/ 7874 w 24752"/>
                <a:gd name="connsiteY2" fmla="*/ 29485 h 64343"/>
                <a:gd name="connsiteX3" fmla="*/ 1005 w 24752"/>
                <a:gd name="connsiteY3" fmla="*/ 64343 h 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52" h="64343">
                  <a:moveTo>
                    <a:pt x="1005" y="64343"/>
                  </a:moveTo>
                  <a:cubicBezTo>
                    <a:pt x="9747" y="55848"/>
                    <a:pt x="35099" y="11369"/>
                    <a:pt x="20112" y="0"/>
                  </a:cubicBezTo>
                  <a:cubicBezTo>
                    <a:pt x="15617" y="7746"/>
                    <a:pt x="11745" y="21364"/>
                    <a:pt x="7874" y="29485"/>
                  </a:cubicBezTo>
                  <a:cubicBezTo>
                    <a:pt x="2129" y="41605"/>
                    <a:pt x="-1992" y="49850"/>
                    <a:pt x="1005" y="6434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6D9EF034-C013-8CD6-0BF2-A59790D21BA7}"/>
                </a:ext>
              </a:extLst>
            </p:cNvPr>
            <p:cNvSpPr/>
            <p:nvPr/>
          </p:nvSpPr>
          <p:spPr>
            <a:xfrm>
              <a:off x="752994" y="942119"/>
              <a:ext cx="18400" cy="69840"/>
            </a:xfrm>
            <a:custGeom>
              <a:avLst/>
              <a:gdLst>
                <a:gd name="connsiteX0" fmla="*/ 15278 w 18400"/>
                <a:gd name="connsiteY0" fmla="*/ 69841 h 69840"/>
                <a:gd name="connsiteX1" fmla="*/ 18400 w 18400"/>
                <a:gd name="connsiteY1" fmla="*/ 62844 h 69840"/>
                <a:gd name="connsiteX2" fmla="*/ 7910 w 18400"/>
                <a:gd name="connsiteY2" fmla="*/ 0 h 69840"/>
                <a:gd name="connsiteX3" fmla="*/ 3664 w 18400"/>
                <a:gd name="connsiteY3" fmla="*/ 32859 h 69840"/>
                <a:gd name="connsiteX4" fmla="*/ 15278 w 18400"/>
                <a:gd name="connsiteY4" fmla="*/ 69841 h 6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0" h="69840">
                  <a:moveTo>
                    <a:pt x="15278" y="69841"/>
                  </a:moveTo>
                  <a:cubicBezTo>
                    <a:pt x="18150" y="65468"/>
                    <a:pt x="17776" y="71340"/>
                    <a:pt x="18400" y="62844"/>
                  </a:cubicBezTo>
                  <a:lnTo>
                    <a:pt x="7910" y="0"/>
                  </a:lnTo>
                  <a:cubicBezTo>
                    <a:pt x="-5078" y="2999"/>
                    <a:pt x="1291" y="-6497"/>
                    <a:pt x="3664" y="32859"/>
                  </a:cubicBezTo>
                  <a:cubicBezTo>
                    <a:pt x="4538" y="48851"/>
                    <a:pt x="5287" y="63219"/>
                    <a:pt x="15278" y="6984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1EA91E08-287B-ACE5-2110-53BC315D4A12}"/>
                </a:ext>
              </a:extLst>
            </p:cNvPr>
            <p:cNvSpPr/>
            <p:nvPr/>
          </p:nvSpPr>
          <p:spPr>
            <a:xfrm>
              <a:off x="719818" y="699739"/>
              <a:ext cx="15081" cy="80335"/>
            </a:xfrm>
            <a:custGeom>
              <a:avLst/>
              <a:gdLst>
                <a:gd name="connsiteX0" fmla="*/ 10490 w 15081"/>
                <a:gd name="connsiteY0" fmla="*/ 80335 h 80335"/>
                <a:gd name="connsiteX1" fmla="*/ 0 w 15081"/>
                <a:gd name="connsiteY1" fmla="*/ 0 h 80335"/>
                <a:gd name="connsiteX2" fmla="*/ 10490 w 15081"/>
                <a:gd name="connsiteY2" fmla="*/ 80335 h 8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1" h="80335">
                  <a:moveTo>
                    <a:pt x="10490" y="80335"/>
                  </a:moveTo>
                  <a:cubicBezTo>
                    <a:pt x="13487" y="74338"/>
                    <a:pt x="23228" y="9620"/>
                    <a:pt x="0" y="0"/>
                  </a:cubicBezTo>
                  <a:lnTo>
                    <a:pt x="10490" y="80335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6867FBE-CF88-4936-5F0E-5E397BEC5FE0}"/>
                </a:ext>
              </a:extLst>
            </p:cNvPr>
            <p:cNvSpPr/>
            <p:nvPr/>
          </p:nvSpPr>
          <p:spPr>
            <a:xfrm>
              <a:off x="759655" y="530697"/>
              <a:ext cx="29421" cy="62258"/>
            </a:xfrm>
            <a:custGeom>
              <a:avLst/>
              <a:gdLst>
                <a:gd name="connsiteX0" fmla="*/ 25977 w 29421"/>
                <a:gd name="connsiteY0" fmla="*/ 61095 h 62258"/>
                <a:gd name="connsiteX1" fmla="*/ 22730 w 29421"/>
                <a:gd name="connsiteY1" fmla="*/ 49975 h 62258"/>
                <a:gd name="connsiteX2" fmla="*/ 14487 w 29421"/>
                <a:gd name="connsiteY2" fmla="*/ 33858 h 62258"/>
                <a:gd name="connsiteX3" fmla="*/ 1874 w 29421"/>
                <a:gd name="connsiteY3" fmla="*/ 0 h 62258"/>
                <a:gd name="connsiteX4" fmla="*/ 5371 w 29421"/>
                <a:gd name="connsiteY4" fmla="*/ 37107 h 62258"/>
                <a:gd name="connsiteX5" fmla="*/ 25977 w 29421"/>
                <a:gd name="connsiteY5" fmla="*/ 61095 h 6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21" h="62258">
                  <a:moveTo>
                    <a:pt x="25977" y="61095"/>
                  </a:moveTo>
                  <a:cubicBezTo>
                    <a:pt x="27350" y="57847"/>
                    <a:pt x="34594" y="66717"/>
                    <a:pt x="22730" y="49975"/>
                  </a:cubicBezTo>
                  <a:cubicBezTo>
                    <a:pt x="17984" y="43229"/>
                    <a:pt x="17360" y="41355"/>
                    <a:pt x="14487" y="33858"/>
                  </a:cubicBezTo>
                  <a:cubicBezTo>
                    <a:pt x="10616" y="23738"/>
                    <a:pt x="7369" y="7996"/>
                    <a:pt x="1874" y="0"/>
                  </a:cubicBezTo>
                  <a:cubicBezTo>
                    <a:pt x="-2747" y="9495"/>
                    <a:pt x="2249" y="26362"/>
                    <a:pt x="5371" y="37107"/>
                  </a:cubicBezTo>
                  <a:cubicBezTo>
                    <a:pt x="12115" y="60220"/>
                    <a:pt x="16735" y="64843"/>
                    <a:pt x="25977" y="6109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45CDC6E3-8990-2A91-923F-C599DC2B3E24}"/>
                </a:ext>
              </a:extLst>
            </p:cNvPr>
            <p:cNvSpPr/>
            <p:nvPr/>
          </p:nvSpPr>
          <p:spPr>
            <a:xfrm>
              <a:off x="582060" y="313554"/>
              <a:ext cx="21887" cy="59845"/>
            </a:xfrm>
            <a:custGeom>
              <a:avLst/>
              <a:gdLst>
                <a:gd name="connsiteX0" fmla="*/ 136 w 21887"/>
                <a:gd name="connsiteY0" fmla="*/ 59846 h 59845"/>
                <a:gd name="connsiteX1" fmla="*/ 14248 w 21887"/>
                <a:gd name="connsiteY1" fmla="*/ 31235 h 59845"/>
                <a:gd name="connsiteX2" fmla="*/ 19992 w 21887"/>
                <a:gd name="connsiteY2" fmla="*/ 0 h 59845"/>
                <a:gd name="connsiteX3" fmla="*/ 6255 w 21887"/>
                <a:gd name="connsiteY3" fmla="*/ 25487 h 59845"/>
                <a:gd name="connsiteX4" fmla="*/ 136 w 21887"/>
                <a:gd name="connsiteY4" fmla="*/ 59846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87" h="59845">
                  <a:moveTo>
                    <a:pt x="136" y="59846"/>
                  </a:moveTo>
                  <a:cubicBezTo>
                    <a:pt x="18119" y="54848"/>
                    <a:pt x="9003" y="51475"/>
                    <a:pt x="14248" y="31235"/>
                  </a:cubicBezTo>
                  <a:cubicBezTo>
                    <a:pt x="17620" y="18241"/>
                    <a:pt x="25487" y="11369"/>
                    <a:pt x="19992" y="0"/>
                  </a:cubicBezTo>
                  <a:cubicBezTo>
                    <a:pt x="14123" y="2499"/>
                    <a:pt x="14872" y="-4623"/>
                    <a:pt x="6255" y="25487"/>
                  </a:cubicBezTo>
                  <a:cubicBezTo>
                    <a:pt x="2758" y="37232"/>
                    <a:pt x="-738" y="45852"/>
                    <a:pt x="136" y="5984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2363D117-98CC-C8BF-C082-1307A8434BBF}"/>
                </a:ext>
              </a:extLst>
            </p:cNvPr>
            <p:cNvSpPr/>
            <p:nvPr/>
          </p:nvSpPr>
          <p:spPr>
            <a:xfrm>
              <a:off x="593785" y="1020331"/>
              <a:ext cx="17499" cy="57717"/>
            </a:xfrm>
            <a:custGeom>
              <a:avLst/>
              <a:gdLst>
                <a:gd name="connsiteX0" fmla="*/ 9766 w 17499"/>
                <a:gd name="connsiteY0" fmla="*/ 0 h 57717"/>
                <a:gd name="connsiteX1" fmla="*/ 3397 w 17499"/>
                <a:gd name="connsiteY1" fmla="*/ 33359 h 57717"/>
                <a:gd name="connsiteX2" fmla="*/ 7518 w 17499"/>
                <a:gd name="connsiteY2" fmla="*/ 57597 h 57717"/>
                <a:gd name="connsiteX3" fmla="*/ 15386 w 17499"/>
                <a:gd name="connsiteY3" fmla="*/ 26362 h 57717"/>
                <a:gd name="connsiteX4" fmla="*/ 9766 w 17499"/>
                <a:gd name="connsiteY4" fmla="*/ 0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99" h="57717">
                  <a:moveTo>
                    <a:pt x="9766" y="0"/>
                  </a:moveTo>
                  <a:cubicBezTo>
                    <a:pt x="7393" y="15867"/>
                    <a:pt x="6644" y="20490"/>
                    <a:pt x="3397" y="33359"/>
                  </a:cubicBezTo>
                  <a:cubicBezTo>
                    <a:pt x="1274" y="41729"/>
                    <a:pt x="-4845" y="59346"/>
                    <a:pt x="7518" y="57597"/>
                  </a:cubicBezTo>
                  <a:cubicBezTo>
                    <a:pt x="17259" y="56222"/>
                    <a:pt x="13263" y="39356"/>
                    <a:pt x="15386" y="26362"/>
                  </a:cubicBezTo>
                  <a:cubicBezTo>
                    <a:pt x="18008" y="9620"/>
                    <a:pt x="20006" y="10870"/>
                    <a:pt x="9766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0506CAEC-6714-A743-543F-A02822340BF8}"/>
                </a:ext>
              </a:extLst>
            </p:cNvPr>
            <p:cNvSpPr/>
            <p:nvPr/>
          </p:nvSpPr>
          <p:spPr>
            <a:xfrm>
              <a:off x="687722" y="203858"/>
              <a:ext cx="16359" cy="84083"/>
            </a:xfrm>
            <a:custGeom>
              <a:avLst/>
              <a:gdLst>
                <a:gd name="connsiteX0" fmla="*/ 0 w 16359"/>
                <a:gd name="connsiteY0" fmla="*/ 84084 h 84083"/>
                <a:gd name="connsiteX1" fmla="*/ 16360 w 16359"/>
                <a:gd name="connsiteY1" fmla="*/ 0 h 84083"/>
                <a:gd name="connsiteX2" fmla="*/ 7993 w 16359"/>
                <a:gd name="connsiteY2" fmla="*/ 15242 h 84083"/>
                <a:gd name="connsiteX3" fmla="*/ 0 w 16359"/>
                <a:gd name="connsiteY3" fmla="*/ 84084 h 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59" h="84083">
                  <a:moveTo>
                    <a:pt x="0" y="84084"/>
                  </a:moveTo>
                  <a:cubicBezTo>
                    <a:pt x="12114" y="78461"/>
                    <a:pt x="16360" y="14118"/>
                    <a:pt x="16360" y="0"/>
                  </a:cubicBezTo>
                  <a:cubicBezTo>
                    <a:pt x="12114" y="3748"/>
                    <a:pt x="10615" y="3998"/>
                    <a:pt x="7993" y="15242"/>
                  </a:cubicBezTo>
                  <a:lnTo>
                    <a:pt x="0" y="84084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286B0302-51A9-922F-C60A-588FCB9C1402}"/>
                </a:ext>
              </a:extLst>
            </p:cNvPr>
            <p:cNvSpPr/>
            <p:nvPr/>
          </p:nvSpPr>
          <p:spPr>
            <a:xfrm>
              <a:off x="821154" y="318301"/>
              <a:ext cx="16178" cy="73213"/>
            </a:xfrm>
            <a:custGeom>
              <a:avLst/>
              <a:gdLst>
                <a:gd name="connsiteX0" fmla="*/ 16179 w 16178"/>
                <a:gd name="connsiteY0" fmla="*/ 73214 h 73213"/>
                <a:gd name="connsiteX1" fmla="*/ 319 w 16178"/>
                <a:gd name="connsiteY1" fmla="*/ 0 h 73213"/>
                <a:gd name="connsiteX2" fmla="*/ 8311 w 16178"/>
                <a:gd name="connsiteY2" fmla="*/ 55848 h 73213"/>
                <a:gd name="connsiteX3" fmla="*/ 16179 w 16178"/>
                <a:gd name="connsiteY3" fmla="*/ 73214 h 7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8" h="73213">
                  <a:moveTo>
                    <a:pt x="16179" y="73214"/>
                  </a:moveTo>
                  <a:cubicBezTo>
                    <a:pt x="14056" y="51225"/>
                    <a:pt x="15804" y="7121"/>
                    <a:pt x="319" y="0"/>
                  </a:cubicBezTo>
                  <a:cubicBezTo>
                    <a:pt x="-1555" y="12869"/>
                    <a:pt x="5314" y="41230"/>
                    <a:pt x="8311" y="55848"/>
                  </a:cubicBezTo>
                  <a:cubicBezTo>
                    <a:pt x="11184" y="70215"/>
                    <a:pt x="9185" y="66217"/>
                    <a:pt x="16179" y="7321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7FD5EE81-E276-4ADB-40EF-FC73EB6B61CC}"/>
                </a:ext>
              </a:extLst>
            </p:cNvPr>
            <p:cNvSpPr/>
            <p:nvPr/>
          </p:nvSpPr>
          <p:spPr>
            <a:xfrm>
              <a:off x="651131" y="1328679"/>
              <a:ext cx="11334" cy="55972"/>
            </a:xfrm>
            <a:custGeom>
              <a:avLst/>
              <a:gdLst>
                <a:gd name="connsiteX0" fmla="*/ 1873 w 11334"/>
                <a:gd name="connsiteY0" fmla="*/ 55972 h 55972"/>
                <a:gd name="connsiteX1" fmla="*/ 10865 w 11334"/>
                <a:gd name="connsiteY1" fmla="*/ 26362 h 55972"/>
                <a:gd name="connsiteX2" fmla="*/ 0 w 11334"/>
                <a:gd name="connsiteY2" fmla="*/ 0 h 55972"/>
                <a:gd name="connsiteX3" fmla="*/ 1873 w 11334"/>
                <a:gd name="connsiteY3" fmla="*/ 55972 h 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" h="55972">
                  <a:moveTo>
                    <a:pt x="1873" y="55972"/>
                  </a:moveTo>
                  <a:cubicBezTo>
                    <a:pt x="11989" y="51350"/>
                    <a:pt x="10490" y="38856"/>
                    <a:pt x="10865" y="26362"/>
                  </a:cubicBezTo>
                  <a:cubicBezTo>
                    <a:pt x="11364" y="9870"/>
                    <a:pt x="13737" y="1374"/>
                    <a:pt x="0" y="0"/>
                  </a:cubicBezTo>
                  <a:lnTo>
                    <a:pt x="1873" y="55972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B7422B9E-B30F-3220-7D42-899C2759A653}"/>
                </a:ext>
              </a:extLst>
            </p:cNvPr>
            <p:cNvSpPr/>
            <p:nvPr/>
          </p:nvSpPr>
          <p:spPr>
            <a:xfrm>
              <a:off x="814844" y="736373"/>
              <a:ext cx="23107" cy="36080"/>
            </a:xfrm>
            <a:custGeom>
              <a:avLst/>
              <a:gdLst>
                <a:gd name="connsiteX0" fmla="*/ 4381 w 23107"/>
                <a:gd name="connsiteY0" fmla="*/ 223 h 36080"/>
                <a:gd name="connsiteX1" fmla="*/ 6254 w 23107"/>
                <a:gd name="connsiteY1" fmla="*/ 19463 h 36080"/>
                <a:gd name="connsiteX2" fmla="*/ 14496 w 23107"/>
                <a:gd name="connsiteY2" fmla="*/ 36080 h 36080"/>
                <a:gd name="connsiteX3" fmla="*/ 4381 w 23107"/>
                <a:gd name="connsiteY3" fmla="*/ 223 h 36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07" h="36080">
                  <a:moveTo>
                    <a:pt x="4381" y="223"/>
                  </a:moveTo>
                  <a:cubicBezTo>
                    <a:pt x="3132" y="2472"/>
                    <a:pt x="-5860" y="-4025"/>
                    <a:pt x="6254" y="19463"/>
                  </a:cubicBezTo>
                  <a:cubicBezTo>
                    <a:pt x="9376" y="25710"/>
                    <a:pt x="11249" y="30458"/>
                    <a:pt x="14496" y="36080"/>
                  </a:cubicBezTo>
                  <a:cubicBezTo>
                    <a:pt x="34228" y="30208"/>
                    <a:pt x="15371" y="-3025"/>
                    <a:pt x="4381" y="22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70BED7A-F62B-CE26-EBBF-AFBB8DEB052F}"/>
                </a:ext>
              </a:extLst>
            </p:cNvPr>
            <p:cNvSpPr/>
            <p:nvPr/>
          </p:nvSpPr>
          <p:spPr>
            <a:xfrm>
              <a:off x="535989" y="1179253"/>
              <a:ext cx="12599" cy="44228"/>
            </a:xfrm>
            <a:custGeom>
              <a:avLst/>
              <a:gdLst>
                <a:gd name="connsiteX0" fmla="*/ 0 w 12599"/>
                <a:gd name="connsiteY0" fmla="*/ 44228 h 44228"/>
                <a:gd name="connsiteX1" fmla="*/ 11364 w 12599"/>
                <a:gd name="connsiteY1" fmla="*/ 19615 h 44228"/>
                <a:gd name="connsiteX2" fmla="*/ 1499 w 12599"/>
                <a:gd name="connsiteY2" fmla="*/ 0 h 44228"/>
                <a:gd name="connsiteX3" fmla="*/ 0 w 12599"/>
                <a:gd name="connsiteY3" fmla="*/ 44228 h 4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9" h="44228">
                  <a:moveTo>
                    <a:pt x="0" y="44228"/>
                  </a:moveTo>
                  <a:cubicBezTo>
                    <a:pt x="16235" y="43104"/>
                    <a:pt x="12613" y="42604"/>
                    <a:pt x="11364" y="19615"/>
                  </a:cubicBezTo>
                  <a:cubicBezTo>
                    <a:pt x="10490" y="5122"/>
                    <a:pt x="12239" y="4623"/>
                    <a:pt x="1499" y="0"/>
                  </a:cubicBezTo>
                  <a:lnTo>
                    <a:pt x="0" y="44228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4B91E62D-2694-893F-D9D7-1A902AF629C5}"/>
                </a:ext>
              </a:extLst>
            </p:cNvPr>
            <p:cNvSpPr/>
            <p:nvPr/>
          </p:nvSpPr>
          <p:spPr>
            <a:xfrm>
              <a:off x="827800" y="1076428"/>
              <a:ext cx="27641" cy="36357"/>
            </a:xfrm>
            <a:custGeom>
              <a:avLst/>
              <a:gdLst>
                <a:gd name="connsiteX0" fmla="*/ 27641 w 27641"/>
                <a:gd name="connsiteY0" fmla="*/ 36357 h 36357"/>
                <a:gd name="connsiteX1" fmla="*/ 791 w 27641"/>
                <a:gd name="connsiteY1" fmla="*/ 0 h 36357"/>
                <a:gd name="connsiteX2" fmla="*/ 27641 w 27641"/>
                <a:gd name="connsiteY2" fmla="*/ 36357 h 3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41" h="36357">
                  <a:moveTo>
                    <a:pt x="27641" y="36357"/>
                  </a:moveTo>
                  <a:cubicBezTo>
                    <a:pt x="27392" y="22739"/>
                    <a:pt x="12281" y="3873"/>
                    <a:pt x="791" y="0"/>
                  </a:cubicBezTo>
                  <a:cubicBezTo>
                    <a:pt x="-3829" y="16492"/>
                    <a:pt x="12655" y="30110"/>
                    <a:pt x="27641" y="36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C84CDE9B-6D48-BD89-CB39-613F179BA99D}"/>
                </a:ext>
              </a:extLst>
            </p:cNvPr>
            <p:cNvSpPr/>
            <p:nvPr/>
          </p:nvSpPr>
          <p:spPr>
            <a:xfrm>
              <a:off x="449215" y="782903"/>
              <a:ext cx="21833" cy="44723"/>
            </a:xfrm>
            <a:custGeom>
              <a:avLst/>
              <a:gdLst>
                <a:gd name="connsiteX0" fmla="*/ 104 w 21833"/>
                <a:gd name="connsiteY0" fmla="*/ 44398 h 44723"/>
                <a:gd name="connsiteX1" fmla="*/ 13591 w 21833"/>
                <a:gd name="connsiteY1" fmla="*/ 25532 h 44723"/>
                <a:gd name="connsiteX2" fmla="*/ 21834 w 21833"/>
                <a:gd name="connsiteY2" fmla="*/ 45 h 44723"/>
                <a:gd name="connsiteX3" fmla="*/ 104 w 21833"/>
                <a:gd name="connsiteY3" fmla="*/ 44398 h 4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33" h="44723">
                  <a:moveTo>
                    <a:pt x="104" y="44398"/>
                  </a:moveTo>
                  <a:cubicBezTo>
                    <a:pt x="8846" y="42524"/>
                    <a:pt x="3226" y="52519"/>
                    <a:pt x="13591" y="25532"/>
                  </a:cubicBezTo>
                  <a:cubicBezTo>
                    <a:pt x="16589" y="17536"/>
                    <a:pt x="21209" y="10040"/>
                    <a:pt x="21834" y="45"/>
                  </a:cubicBezTo>
                  <a:cubicBezTo>
                    <a:pt x="5224" y="-1580"/>
                    <a:pt x="-895" y="41649"/>
                    <a:pt x="104" y="4439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10AECD0A-72B8-C70C-9074-0CD639823601}"/>
                </a:ext>
              </a:extLst>
            </p:cNvPr>
            <p:cNvSpPr/>
            <p:nvPr/>
          </p:nvSpPr>
          <p:spPr>
            <a:xfrm>
              <a:off x="755943" y="1172256"/>
              <a:ext cx="11142" cy="57096"/>
            </a:xfrm>
            <a:custGeom>
              <a:avLst/>
              <a:gdLst>
                <a:gd name="connsiteX0" fmla="*/ 5586 w 11142"/>
                <a:gd name="connsiteY0" fmla="*/ 57097 h 57096"/>
                <a:gd name="connsiteX1" fmla="*/ 8459 w 11142"/>
                <a:gd name="connsiteY1" fmla="*/ 53349 h 57096"/>
                <a:gd name="connsiteX2" fmla="*/ 2089 w 11142"/>
                <a:gd name="connsiteY2" fmla="*/ 0 h 57096"/>
                <a:gd name="connsiteX3" fmla="*/ 5586 w 11142"/>
                <a:gd name="connsiteY3" fmla="*/ 57097 h 5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2" h="57096">
                  <a:moveTo>
                    <a:pt x="5586" y="57097"/>
                  </a:moveTo>
                  <a:lnTo>
                    <a:pt x="8459" y="53349"/>
                  </a:lnTo>
                  <a:cubicBezTo>
                    <a:pt x="14328" y="39231"/>
                    <a:pt x="9832" y="12119"/>
                    <a:pt x="2089" y="0"/>
                  </a:cubicBezTo>
                  <a:cubicBezTo>
                    <a:pt x="-4155" y="8871"/>
                    <a:pt x="5586" y="57097"/>
                    <a:pt x="5586" y="5709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15281771-EAAF-4FE6-92CC-F2E7B216C1BF}"/>
                </a:ext>
              </a:extLst>
            </p:cNvPr>
            <p:cNvSpPr/>
            <p:nvPr/>
          </p:nvSpPr>
          <p:spPr>
            <a:xfrm>
              <a:off x="627818" y="806811"/>
              <a:ext cx="12188" cy="49225"/>
            </a:xfrm>
            <a:custGeom>
              <a:avLst/>
              <a:gdLst>
                <a:gd name="connsiteX0" fmla="*/ 4706 w 12188"/>
                <a:gd name="connsiteY0" fmla="*/ 49226 h 49225"/>
                <a:gd name="connsiteX1" fmla="*/ 8452 w 12188"/>
                <a:gd name="connsiteY1" fmla="*/ 28611 h 49225"/>
                <a:gd name="connsiteX2" fmla="*/ 4706 w 12188"/>
                <a:gd name="connsiteY2" fmla="*/ 0 h 49225"/>
                <a:gd name="connsiteX3" fmla="*/ 4706 w 12188"/>
                <a:gd name="connsiteY3" fmla="*/ 49226 h 4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8" h="49225">
                  <a:moveTo>
                    <a:pt x="4706" y="49226"/>
                  </a:moveTo>
                  <a:cubicBezTo>
                    <a:pt x="17694" y="42979"/>
                    <a:pt x="10201" y="43229"/>
                    <a:pt x="8452" y="28611"/>
                  </a:cubicBezTo>
                  <a:cubicBezTo>
                    <a:pt x="6829" y="15242"/>
                    <a:pt x="11574" y="8246"/>
                    <a:pt x="4706" y="0"/>
                  </a:cubicBezTo>
                  <a:cubicBezTo>
                    <a:pt x="-2413" y="12369"/>
                    <a:pt x="-664" y="39231"/>
                    <a:pt x="4706" y="4922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22530466-A461-897E-0D57-AF5790D7FCBE}"/>
                </a:ext>
              </a:extLst>
            </p:cNvPr>
            <p:cNvSpPr/>
            <p:nvPr/>
          </p:nvSpPr>
          <p:spPr>
            <a:xfrm>
              <a:off x="609713" y="434619"/>
              <a:ext cx="12638" cy="39605"/>
            </a:xfrm>
            <a:custGeom>
              <a:avLst/>
              <a:gdLst>
                <a:gd name="connsiteX0" fmla="*/ 832 w 12638"/>
                <a:gd name="connsiteY0" fmla="*/ 39606 h 39605"/>
                <a:gd name="connsiteX1" fmla="*/ 11821 w 12638"/>
                <a:gd name="connsiteY1" fmla="*/ 7371 h 39605"/>
                <a:gd name="connsiteX2" fmla="*/ 9199 w 12638"/>
                <a:gd name="connsiteY2" fmla="*/ 0 h 39605"/>
                <a:gd name="connsiteX3" fmla="*/ 832 w 12638"/>
                <a:gd name="connsiteY3" fmla="*/ 39606 h 3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38" h="39605">
                  <a:moveTo>
                    <a:pt x="832" y="39606"/>
                  </a:moveTo>
                  <a:cubicBezTo>
                    <a:pt x="13570" y="36982"/>
                    <a:pt x="13570" y="20615"/>
                    <a:pt x="11821" y="7371"/>
                  </a:cubicBezTo>
                  <a:cubicBezTo>
                    <a:pt x="11072" y="1249"/>
                    <a:pt x="10947" y="3248"/>
                    <a:pt x="9199" y="0"/>
                  </a:cubicBezTo>
                  <a:cubicBezTo>
                    <a:pt x="-667" y="10870"/>
                    <a:pt x="-917" y="25363"/>
                    <a:pt x="832" y="39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2958A7ED-C30D-44B0-21A2-26EDF374FBD8}"/>
                </a:ext>
              </a:extLst>
            </p:cNvPr>
            <p:cNvSpPr/>
            <p:nvPr/>
          </p:nvSpPr>
          <p:spPr>
            <a:xfrm>
              <a:off x="907407" y="1153016"/>
              <a:ext cx="19403" cy="37356"/>
            </a:xfrm>
            <a:custGeom>
              <a:avLst/>
              <a:gdLst>
                <a:gd name="connsiteX0" fmla="*/ 14348 w 19403"/>
                <a:gd name="connsiteY0" fmla="*/ 37357 h 37356"/>
                <a:gd name="connsiteX1" fmla="*/ 6730 w 19403"/>
                <a:gd name="connsiteY1" fmla="*/ 0 h 37356"/>
                <a:gd name="connsiteX2" fmla="*/ 5481 w 19403"/>
                <a:gd name="connsiteY2" fmla="*/ 16742 h 37356"/>
                <a:gd name="connsiteX3" fmla="*/ 14348 w 19403"/>
                <a:gd name="connsiteY3" fmla="*/ 37357 h 3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03" h="37356">
                  <a:moveTo>
                    <a:pt x="14348" y="37357"/>
                  </a:moveTo>
                  <a:cubicBezTo>
                    <a:pt x="25712" y="26237"/>
                    <a:pt x="15597" y="7871"/>
                    <a:pt x="6730" y="0"/>
                  </a:cubicBezTo>
                  <a:cubicBezTo>
                    <a:pt x="-3511" y="9620"/>
                    <a:pt x="-513" y="5497"/>
                    <a:pt x="5481" y="16742"/>
                  </a:cubicBezTo>
                  <a:cubicBezTo>
                    <a:pt x="10476" y="26237"/>
                    <a:pt x="10601" y="30610"/>
                    <a:pt x="14348" y="37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3610C4C0-CB87-0FB3-C5B5-E1F82E7B688F}"/>
                </a:ext>
              </a:extLst>
            </p:cNvPr>
            <p:cNvSpPr/>
            <p:nvPr/>
          </p:nvSpPr>
          <p:spPr>
            <a:xfrm>
              <a:off x="724753" y="998592"/>
              <a:ext cx="20291" cy="37981"/>
            </a:xfrm>
            <a:custGeom>
              <a:avLst/>
              <a:gdLst>
                <a:gd name="connsiteX0" fmla="*/ 20291 w 20291"/>
                <a:gd name="connsiteY0" fmla="*/ 37981 h 37981"/>
                <a:gd name="connsiteX1" fmla="*/ 14172 w 20291"/>
                <a:gd name="connsiteY1" fmla="*/ 18741 h 37981"/>
                <a:gd name="connsiteX2" fmla="*/ 6179 w 20291"/>
                <a:gd name="connsiteY2" fmla="*/ 0 h 37981"/>
                <a:gd name="connsiteX3" fmla="*/ 3182 w 20291"/>
                <a:gd name="connsiteY3" fmla="*/ 19865 h 37981"/>
                <a:gd name="connsiteX4" fmla="*/ 20291 w 20291"/>
                <a:gd name="connsiteY4" fmla="*/ 37981 h 3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1" h="37981">
                  <a:moveTo>
                    <a:pt x="20291" y="37981"/>
                  </a:moveTo>
                  <a:cubicBezTo>
                    <a:pt x="18792" y="28986"/>
                    <a:pt x="17044" y="25737"/>
                    <a:pt x="14172" y="18741"/>
                  </a:cubicBezTo>
                  <a:lnTo>
                    <a:pt x="6179" y="0"/>
                  </a:lnTo>
                  <a:cubicBezTo>
                    <a:pt x="6179" y="0"/>
                    <a:pt x="-5435" y="1249"/>
                    <a:pt x="3182" y="19865"/>
                  </a:cubicBezTo>
                  <a:cubicBezTo>
                    <a:pt x="7678" y="29610"/>
                    <a:pt x="12299" y="33983"/>
                    <a:pt x="20291" y="3798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348F266-A461-F1A9-0C93-39FB711DCDF6}"/>
                </a:ext>
              </a:extLst>
            </p:cNvPr>
            <p:cNvSpPr/>
            <p:nvPr/>
          </p:nvSpPr>
          <p:spPr>
            <a:xfrm>
              <a:off x="495527" y="802813"/>
              <a:ext cx="13861" cy="37871"/>
            </a:xfrm>
            <a:custGeom>
              <a:avLst/>
              <a:gdLst>
                <a:gd name="connsiteX0" fmla="*/ 12862 w 13861"/>
                <a:gd name="connsiteY0" fmla="*/ 37731 h 37871"/>
                <a:gd name="connsiteX1" fmla="*/ 13861 w 13861"/>
                <a:gd name="connsiteY1" fmla="*/ 0 h 37871"/>
                <a:gd name="connsiteX2" fmla="*/ 12862 w 13861"/>
                <a:gd name="connsiteY2" fmla="*/ 37731 h 3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1" h="37871">
                  <a:moveTo>
                    <a:pt x="12862" y="37731"/>
                  </a:moveTo>
                  <a:cubicBezTo>
                    <a:pt x="10489" y="15617"/>
                    <a:pt x="13861" y="17117"/>
                    <a:pt x="13861" y="0"/>
                  </a:cubicBezTo>
                  <a:cubicBezTo>
                    <a:pt x="7617" y="8621"/>
                    <a:pt x="-13364" y="40230"/>
                    <a:pt x="12862" y="3773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12991AE8-6718-26FB-E3D3-C2D60DFEEA2E}"/>
                </a:ext>
              </a:extLst>
            </p:cNvPr>
            <p:cNvSpPr/>
            <p:nvPr/>
          </p:nvSpPr>
          <p:spPr>
            <a:xfrm>
              <a:off x="804483" y="1130402"/>
              <a:ext cx="14991" cy="32097"/>
            </a:xfrm>
            <a:custGeom>
              <a:avLst/>
              <a:gdLst>
                <a:gd name="connsiteX0" fmla="*/ 14991 w 14991"/>
                <a:gd name="connsiteY0" fmla="*/ 31859 h 32097"/>
                <a:gd name="connsiteX1" fmla="*/ 13368 w 14991"/>
                <a:gd name="connsiteY1" fmla="*/ 14868 h 32097"/>
                <a:gd name="connsiteX2" fmla="*/ 630 w 14991"/>
                <a:gd name="connsiteY2" fmla="*/ 0 h 32097"/>
                <a:gd name="connsiteX3" fmla="*/ 3252 w 14991"/>
                <a:gd name="connsiteY3" fmla="*/ 19490 h 32097"/>
                <a:gd name="connsiteX4" fmla="*/ 14991 w 14991"/>
                <a:gd name="connsiteY4" fmla="*/ 31859 h 3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1" h="32097">
                  <a:moveTo>
                    <a:pt x="14991" y="31859"/>
                  </a:moveTo>
                  <a:lnTo>
                    <a:pt x="13368" y="14868"/>
                  </a:lnTo>
                  <a:cubicBezTo>
                    <a:pt x="8497" y="-875"/>
                    <a:pt x="6374" y="1874"/>
                    <a:pt x="630" y="0"/>
                  </a:cubicBezTo>
                  <a:cubicBezTo>
                    <a:pt x="-744" y="7621"/>
                    <a:pt x="130" y="10370"/>
                    <a:pt x="3252" y="19490"/>
                  </a:cubicBezTo>
                  <a:cubicBezTo>
                    <a:pt x="6499" y="28611"/>
                    <a:pt x="7124" y="33234"/>
                    <a:pt x="14991" y="31859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D3E1FE2A-1DC0-BB28-5F37-EACDC5681741}"/>
                </a:ext>
              </a:extLst>
            </p:cNvPr>
            <p:cNvSpPr/>
            <p:nvPr/>
          </p:nvSpPr>
          <p:spPr>
            <a:xfrm>
              <a:off x="587940" y="1478480"/>
              <a:ext cx="13987" cy="29860"/>
            </a:xfrm>
            <a:custGeom>
              <a:avLst/>
              <a:gdLst>
                <a:gd name="connsiteX0" fmla="*/ 10615 w 13987"/>
                <a:gd name="connsiteY0" fmla="*/ 29860 h 29860"/>
                <a:gd name="connsiteX1" fmla="*/ 13737 w 13987"/>
                <a:gd name="connsiteY1" fmla="*/ 19365 h 29860"/>
                <a:gd name="connsiteX2" fmla="*/ 4121 w 13987"/>
                <a:gd name="connsiteY2" fmla="*/ 0 h 29860"/>
                <a:gd name="connsiteX3" fmla="*/ 10615 w 13987"/>
                <a:gd name="connsiteY3" fmla="*/ 29860 h 2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7" h="29860">
                  <a:moveTo>
                    <a:pt x="10615" y="29860"/>
                  </a:moveTo>
                  <a:cubicBezTo>
                    <a:pt x="13987" y="24363"/>
                    <a:pt x="14362" y="37731"/>
                    <a:pt x="13737" y="19365"/>
                  </a:cubicBezTo>
                  <a:cubicBezTo>
                    <a:pt x="13363" y="10745"/>
                    <a:pt x="8492" y="4748"/>
                    <a:pt x="4121" y="0"/>
                  </a:cubicBezTo>
                  <a:cubicBezTo>
                    <a:pt x="-2123" y="12119"/>
                    <a:pt x="-2248" y="23488"/>
                    <a:pt x="10615" y="29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01CE4CB0-0867-EF32-30E9-1FDB3B26EB7A}"/>
                </a:ext>
              </a:extLst>
            </p:cNvPr>
            <p:cNvSpPr/>
            <p:nvPr/>
          </p:nvSpPr>
          <p:spPr>
            <a:xfrm>
              <a:off x="794442" y="748964"/>
              <a:ext cx="13255" cy="34358"/>
            </a:xfrm>
            <a:custGeom>
              <a:avLst/>
              <a:gdLst>
                <a:gd name="connsiteX0" fmla="*/ 8049 w 13255"/>
                <a:gd name="connsiteY0" fmla="*/ 34358 h 34358"/>
                <a:gd name="connsiteX1" fmla="*/ 931 w 13255"/>
                <a:gd name="connsiteY1" fmla="*/ 0 h 34358"/>
                <a:gd name="connsiteX2" fmla="*/ 8049 w 13255"/>
                <a:gd name="connsiteY2" fmla="*/ 34358 h 3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5" h="34358">
                  <a:moveTo>
                    <a:pt x="8049" y="34358"/>
                  </a:moveTo>
                  <a:cubicBezTo>
                    <a:pt x="19538" y="24863"/>
                    <a:pt x="9672" y="7246"/>
                    <a:pt x="931" y="0"/>
                  </a:cubicBezTo>
                  <a:cubicBezTo>
                    <a:pt x="-2566" y="7371"/>
                    <a:pt x="4677" y="27362"/>
                    <a:pt x="8049" y="3435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A0E2B7D4-D50D-C200-197C-15F7F930CD85}"/>
                </a:ext>
              </a:extLst>
            </p:cNvPr>
            <p:cNvSpPr/>
            <p:nvPr/>
          </p:nvSpPr>
          <p:spPr>
            <a:xfrm>
              <a:off x="623499" y="1070056"/>
              <a:ext cx="10523" cy="38735"/>
            </a:xfrm>
            <a:custGeom>
              <a:avLst/>
              <a:gdLst>
                <a:gd name="connsiteX0" fmla="*/ 10523 w 10523"/>
                <a:gd name="connsiteY0" fmla="*/ 38606 h 38735"/>
                <a:gd name="connsiteX1" fmla="*/ 8775 w 10523"/>
                <a:gd name="connsiteY1" fmla="*/ 0 h 38735"/>
                <a:gd name="connsiteX2" fmla="*/ 1906 w 10523"/>
                <a:gd name="connsiteY2" fmla="*/ 22614 h 38735"/>
                <a:gd name="connsiteX3" fmla="*/ 10523 w 10523"/>
                <a:gd name="connsiteY3" fmla="*/ 38606 h 3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3" h="38735">
                  <a:moveTo>
                    <a:pt x="10523" y="38606"/>
                  </a:moveTo>
                  <a:lnTo>
                    <a:pt x="8775" y="0"/>
                  </a:lnTo>
                  <a:cubicBezTo>
                    <a:pt x="6402" y="5122"/>
                    <a:pt x="3405" y="16617"/>
                    <a:pt x="1906" y="22614"/>
                  </a:cubicBezTo>
                  <a:cubicBezTo>
                    <a:pt x="-1341" y="36107"/>
                    <a:pt x="-1590" y="39481"/>
                    <a:pt x="10523" y="38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EBC0651A-EC05-427C-5978-324C855461FC}"/>
                </a:ext>
              </a:extLst>
            </p:cNvPr>
            <p:cNvSpPr/>
            <p:nvPr/>
          </p:nvSpPr>
          <p:spPr>
            <a:xfrm>
              <a:off x="689994" y="834672"/>
              <a:ext cx="11269" cy="30859"/>
            </a:xfrm>
            <a:custGeom>
              <a:avLst/>
              <a:gdLst>
                <a:gd name="connsiteX0" fmla="*/ 10716 w 11269"/>
                <a:gd name="connsiteY0" fmla="*/ 30860 h 30859"/>
                <a:gd name="connsiteX1" fmla="*/ 351 w 11269"/>
                <a:gd name="connsiteY1" fmla="*/ 0 h 30859"/>
                <a:gd name="connsiteX2" fmla="*/ 10716 w 11269"/>
                <a:gd name="connsiteY2" fmla="*/ 30860 h 3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69" h="30859">
                  <a:moveTo>
                    <a:pt x="10716" y="30860"/>
                  </a:moveTo>
                  <a:cubicBezTo>
                    <a:pt x="13338" y="21489"/>
                    <a:pt x="6095" y="9121"/>
                    <a:pt x="351" y="0"/>
                  </a:cubicBezTo>
                  <a:cubicBezTo>
                    <a:pt x="-149" y="17366"/>
                    <a:pt x="-1772" y="24238"/>
                    <a:pt x="10716" y="30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A6C7BE8B-F2DD-D183-5D2C-0E30A1EBBB8E}"/>
                </a:ext>
              </a:extLst>
            </p:cNvPr>
            <p:cNvSpPr/>
            <p:nvPr/>
          </p:nvSpPr>
          <p:spPr>
            <a:xfrm>
              <a:off x="894105" y="1180377"/>
              <a:ext cx="11165" cy="20739"/>
            </a:xfrm>
            <a:custGeom>
              <a:avLst/>
              <a:gdLst>
                <a:gd name="connsiteX0" fmla="*/ 6544 w 11165"/>
                <a:gd name="connsiteY0" fmla="*/ 20740 h 20739"/>
                <a:gd name="connsiteX1" fmla="*/ 3172 w 11165"/>
                <a:gd name="connsiteY1" fmla="*/ 0 h 20739"/>
                <a:gd name="connsiteX2" fmla="*/ 6544 w 11165"/>
                <a:gd name="connsiteY2" fmla="*/ 20740 h 2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65" h="20739">
                  <a:moveTo>
                    <a:pt x="6544" y="20740"/>
                  </a:moveTo>
                  <a:cubicBezTo>
                    <a:pt x="15660" y="12994"/>
                    <a:pt x="9541" y="9370"/>
                    <a:pt x="3172" y="0"/>
                  </a:cubicBezTo>
                  <a:cubicBezTo>
                    <a:pt x="-2948" y="9620"/>
                    <a:pt x="674" y="15118"/>
                    <a:pt x="6544" y="2074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A9CD5F24-90BB-239F-A235-683B6F31DFA3}"/>
                </a:ext>
              </a:extLst>
            </p:cNvPr>
            <p:cNvSpPr/>
            <p:nvPr/>
          </p:nvSpPr>
          <p:spPr>
            <a:xfrm>
              <a:off x="591227" y="1441925"/>
              <a:ext cx="12671" cy="13867"/>
            </a:xfrm>
            <a:custGeom>
              <a:avLst/>
              <a:gdLst>
                <a:gd name="connsiteX0" fmla="*/ 3831 w 12671"/>
                <a:gd name="connsiteY0" fmla="*/ 948 h 13867"/>
                <a:gd name="connsiteX1" fmla="*/ 1209 w 12671"/>
                <a:gd name="connsiteY1" fmla="*/ 8319 h 13867"/>
                <a:gd name="connsiteX2" fmla="*/ 3831 w 12671"/>
                <a:gd name="connsiteY2" fmla="*/ 948 h 1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71" h="13867">
                  <a:moveTo>
                    <a:pt x="3831" y="948"/>
                  </a:moveTo>
                  <a:cubicBezTo>
                    <a:pt x="85" y="6695"/>
                    <a:pt x="-1164" y="-6549"/>
                    <a:pt x="1209" y="8319"/>
                  </a:cubicBezTo>
                  <a:cubicBezTo>
                    <a:pt x="4081" y="26310"/>
                    <a:pt x="23813" y="-5799"/>
                    <a:pt x="3831" y="94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50B3C74E-BA0B-3DF6-971F-189A04F2BD34}"/>
                </a:ext>
              </a:extLst>
            </p:cNvPr>
            <p:cNvSpPr/>
            <p:nvPr/>
          </p:nvSpPr>
          <p:spPr>
            <a:xfrm>
              <a:off x="549189" y="727350"/>
              <a:ext cx="12900" cy="25362"/>
            </a:xfrm>
            <a:custGeom>
              <a:avLst/>
              <a:gdLst>
                <a:gd name="connsiteX0" fmla="*/ 1661 w 12900"/>
                <a:gd name="connsiteY0" fmla="*/ 25363 h 25362"/>
                <a:gd name="connsiteX1" fmla="*/ 12900 w 12900"/>
                <a:gd name="connsiteY1" fmla="*/ 0 h 25362"/>
                <a:gd name="connsiteX2" fmla="*/ 1661 w 12900"/>
                <a:gd name="connsiteY2" fmla="*/ 25363 h 2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0" h="25362">
                  <a:moveTo>
                    <a:pt x="1661" y="25363"/>
                  </a:moveTo>
                  <a:lnTo>
                    <a:pt x="12900" y="0"/>
                  </a:lnTo>
                  <a:cubicBezTo>
                    <a:pt x="6406" y="5872"/>
                    <a:pt x="-4084" y="16492"/>
                    <a:pt x="1661" y="2536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920464B9-102B-0700-6944-039F9E056226}"/>
                </a:ext>
              </a:extLst>
            </p:cNvPr>
            <p:cNvSpPr/>
            <p:nvPr/>
          </p:nvSpPr>
          <p:spPr>
            <a:xfrm>
              <a:off x="590429" y="1228104"/>
              <a:ext cx="6003" cy="13993"/>
            </a:xfrm>
            <a:custGeom>
              <a:avLst/>
              <a:gdLst>
                <a:gd name="connsiteX0" fmla="*/ 1383 w 6003"/>
                <a:gd name="connsiteY0" fmla="*/ 13993 h 13993"/>
                <a:gd name="connsiteX1" fmla="*/ 5005 w 6003"/>
                <a:gd name="connsiteY1" fmla="*/ 8246 h 13993"/>
                <a:gd name="connsiteX2" fmla="*/ 6004 w 6003"/>
                <a:gd name="connsiteY2" fmla="*/ 0 h 13993"/>
                <a:gd name="connsiteX3" fmla="*/ 1383 w 6003"/>
                <a:gd name="connsiteY3" fmla="*/ 13993 h 1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3" h="13993">
                  <a:moveTo>
                    <a:pt x="1383" y="13993"/>
                  </a:moveTo>
                  <a:cubicBezTo>
                    <a:pt x="3631" y="11244"/>
                    <a:pt x="3131" y="13993"/>
                    <a:pt x="5005" y="8246"/>
                  </a:cubicBezTo>
                  <a:cubicBezTo>
                    <a:pt x="6378" y="4123"/>
                    <a:pt x="5879" y="3873"/>
                    <a:pt x="6004" y="0"/>
                  </a:cubicBezTo>
                  <a:cubicBezTo>
                    <a:pt x="-116" y="3873"/>
                    <a:pt x="-1364" y="8371"/>
                    <a:pt x="1383" y="1399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5947AE0E-7540-5FC0-77F2-911131683A99}"/>
              </a:ext>
            </a:extLst>
          </p:cNvPr>
          <p:cNvGrpSpPr/>
          <p:nvPr/>
        </p:nvGrpSpPr>
        <p:grpSpPr>
          <a:xfrm>
            <a:off x="2508008" y="1713698"/>
            <a:ext cx="7175984" cy="1664421"/>
            <a:chOff x="2879946" y="1713698"/>
            <a:chExt cx="7175984" cy="1664421"/>
          </a:xfrm>
        </p:grpSpPr>
        <p:grpSp>
          <p:nvGrpSpPr>
            <p:cNvPr id="79" name="组合 78">
              <a:extLst>
                <a:ext uri="{FF2B5EF4-FFF2-40B4-BE49-F238E27FC236}">
                  <a16:creationId xmlns:a16="http://schemas.microsoft.com/office/drawing/2014/main" id="{12E52827-40DF-6C4D-2D62-A28109DACF34}"/>
                </a:ext>
              </a:extLst>
            </p:cNvPr>
            <p:cNvGrpSpPr/>
            <p:nvPr/>
          </p:nvGrpSpPr>
          <p:grpSpPr>
            <a:xfrm>
              <a:off x="2879946" y="1749495"/>
              <a:ext cx="1628624" cy="1628624"/>
              <a:chOff x="2879946" y="1749495"/>
              <a:chExt cx="1628624" cy="1628624"/>
            </a:xfrm>
          </p:grpSpPr>
          <p:sp>
            <p:nvSpPr>
              <p:cNvPr id="99" name="矩形 98">
                <a:extLst>
                  <a:ext uri="{FF2B5EF4-FFF2-40B4-BE49-F238E27FC236}">
                    <a16:creationId xmlns:a16="http://schemas.microsoft.com/office/drawing/2014/main" id="{619A3691-1F2D-23FB-E22B-7713F0DA984B}"/>
                  </a:ext>
                </a:extLst>
              </p:cNvPr>
              <p:cNvSpPr/>
              <p:nvPr/>
            </p:nvSpPr>
            <p:spPr>
              <a:xfrm>
                <a:off x="2879946" y="1749495"/>
                <a:ext cx="1628624" cy="1628624"/>
              </a:xfrm>
              <a:custGeom>
                <a:avLst/>
                <a:gdLst>
                  <a:gd name="connsiteX0" fmla="*/ 0 w 1628624"/>
                  <a:gd name="connsiteY0" fmla="*/ 0 h 1628624"/>
                  <a:gd name="connsiteX1" fmla="*/ 526588 w 1628624"/>
                  <a:gd name="connsiteY1" fmla="*/ 0 h 1628624"/>
                  <a:gd name="connsiteX2" fmla="*/ 1020604 w 1628624"/>
                  <a:gd name="connsiteY2" fmla="*/ 0 h 1628624"/>
                  <a:gd name="connsiteX3" fmla="*/ 1628624 w 1628624"/>
                  <a:gd name="connsiteY3" fmla="*/ 0 h 1628624"/>
                  <a:gd name="connsiteX4" fmla="*/ 1628624 w 1628624"/>
                  <a:gd name="connsiteY4" fmla="*/ 526588 h 1628624"/>
                  <a:gd name="connsiteX5" fmla="*/ 1628624 w 1628624"/>
                  <a:gd name="connsiteY5" fmla="*/ 1036891 h 1628624"/>
                  <a:gd name="connsiteX6" fmla="*/ 1628624 w 1628624"/>
                  <a:gd name="connsiteY6" fmla="*/ 1628624 h 1628624"/>
                  <a:gd name="connsiteX7" fmla="*/ 1085749 w 1628624"/>
                  <a:gd name="connsiteY7" fmla="*/ 1628624 h 1628624"/>
                  <a:gd name="connsiteX8" fmla="*/ 510302 w 1628624"/>
                  <a:gd name="connsiteY8" fmla="*/ 1628624 h 1628624"/>
                  <a:gd name="connsiteX9" fmla="*/ 0 w 1628624"/>
                  <a:gd name="connsiteY9" fmla="*/ 1628624 h 1628624"/>
                  <a:gd name="connsiteX10" fmla="*/ 0 w 1628624"/>
                  <a:gd name="connsiteY10" fmla="*/ 1085749 h 1628624"/>
                  <a:gd name="connsiteX11" fmla="*/ 0 w 1628624"/>
                  <a:gd name="connsiteY11" fmla="*/ 559161 h 1628624"/>
                  <a:gd name="connsiteX12" fmla="*/ 0 w 1628624"/>
                  <a:gd name="connsiteY12" fmla="*/ 0 h 162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8624" h="1628624" extrusionOk="0">
                    <a:moveTo>
                      <a:pt x="0" y="0"/>
                    </a:moveTo>
                    <a:cubicBezTo>
                      <a:pt x="148457" y="25777"/>
                      <a:pt x="288820" y="-5090"/>
                      <a:pt x="526588" y="0"/>
                    </a:cubicBezTo>
                    <a:cubicBezTo>
                      <a:pt x="764356" y="5090"/>
                      <a:pt x="836476" y="-8772"/>
                      <a:pt x="1020604" y="0"/>
                    </a:cubicBezTo>
                    <a:cubicBezTo>
                      <a:pt x="1204732" y="8772"/>
                      <a:pt x="1462877" y="-10452"/>
                      <a:pt x="1628624" y="0"/>
                    </a:cubicBezTo>
                    <a:cubicBezTo>
                      <a:pt x="1654877" y="247685"/>
                      <a:pt x="1647518" y="356873"/>
                      <a:pt x="1628624" y="526588"/>
                    </a:cubicBezTo>
                    <a:cubicBezTo>
                      <a:pt x="1609730" y="696303"/>
                      <a:pt x="1608885" y="804927"/>
                      <a:pt x="1628624" y="1036891"/>
                    </a:cubicBezTo>
                    <a:cubicBezTo>
                      <a:pt x="1648363" y="1268855"/>
                      <a:pt x="1633168" y="1377549"/>
                      <a:pt x="1628624" y="1628624"/>
                    </a:cubicBezTo>
                    <a:cubicBezTo>
                      <a:pt x="1389806" y="1630574"/>
                      <a:pt x="1211834" y="1654685"/>
                      <a:pt x="1085749" y="1628624"/>
                    </a:cubicBezTo>
                    <a:cubicBezTo>
                      <a:pt x="959665" y="1602563"/>
                      <a:pt x="776604" y="1649249"/>
                      <a:pt x="510302" y="1628624"/>
                    </a:cubicBezTo>
                    <a:cubicBezTo>
                      <a:pt x="244000" y="1607999"/>
                      <a:pt x="166590" y="1607420"/>
                      <a:pt x="0" y="1628624"/>
                    </a:cubicBezTo>
                    <a:cubicBezTo>
                      <a:pt x="-12356" y="1436984"/>
                      <a:pt x="-13302" y="1215884"/>
                      <a:pt x="0" y="1085749"/>
                    </a:cubicBezTo>
                    <a:cubicBezTo>
                      <a:pt x="13302" y="955614"/>
                      <a:pt x="-13586" y="773016"/>
                      <a:pt x="0" y="559161"/>
                    </a:cubicBezTo>
                    <a:cubicBezTo>
                      <a:pt x="13586" y="345306"/>
                      <a:pt x="-7478" y="150660"/>
                      <a:pt x="0" y="0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219033472">
                      <a:prstGeom prst="rect">
                        <a:avLst/>
                      </a:prstGeom>
                      <ask:type>
                        <ask:lineSketchFreehan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0" name="组合 99">
                <a:extLst>
                  <a:ext uri="{FF2B5EF4-FFF2-40B4-BE49-F238E27FC236}">
                    <a16:creationId xmlns:a16="http://schemas.microsoft.com/office/drawing/2014/main" id="{FA9F44D6-6FC6-ABA9-C5EF-FFE701BA651C}"/>
                  </a:ext>
                </a:extLst>
              </p:cNvPr>
              <p:cNvGrpSpPr/>
              <p:nvPr/>
            </p:nvGrpSpPr>
            <p:grpSpPr>
              <a:xfrm>
                <a:off x="2879946" y="1749495"/>
                <a:ext cx="1628624" cy="1628624"/>
                <a:chOff x="2879946" y="1749495"/>
                <a:chExt cx="1628624" cy="1628624"/>
              </a:xfrm>
            </p:grpSpPr>
            <p:cxnSp>
              <p:nvCxnSpPr>
                <p:cNvPr id="101" name="直接连接符 100">
                  <a:extLst>
                    <a:ext uri="{FF2B5EF4-FFF2-40B4-BE49-F238E27FC236}">
                      <a16:creationId xmlns:a16="http://schemas.microsoft.com/office/drawing/2014/main" id="{DA6AEDFD-95F5-7843-168D-ED223748AD15}"/>
                    </a:ext>
                  </a:extLst>
                </p:cNvPr>
                <p:cNvCxnSpPr>
                  <a:stCxn id="99" idx="1"/>
                  <a:endCxn id="99" idx="3"/>
                </p:cNvCxnSpPr>
                <p:nvPr/>
              </p:nvCxnSpPr>
              <p:spPr>
                <a:xfrm>
                  <a:off x="2879946" y="2563807"/>
                  <a:ext cx="1628624" cy="0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" name="直接连接符 101">
                  <a:extLst>
                    <a:ext uri="{FF2B5EF4-FFF2-40B4-BE49-F238E27FC236}">
                      <a16:creationId xmlns:a16="http://schemas.microsoft.com/office/drawing/2014/main" id="{04913B85-5C43-3A56-EABE-FF44C759E4A3}"/>
                    </a:ext>
                  </a:extLst>
                </p:cNvPr>
                <p:cNvCxnSpPr>
                  <a:stCxn id="99" idx="0"/>
                  <a:endCxn id="99" idx="2"/>
                </p:cNvCxnSpPr>
                <p:nvPr/>
              </p:nvCxnSpPr>
              <p:spPr>
                <a:xfrm>
                  <a:off x="3694258" y="1749495"/>
                  <a:ext cx="0" cy="1628624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0" name="文本框 79">
              <a:extLst>
                <a:ext uri="{FF2B5EF4-FFF2-40B4-BE49-F238E27FC236}">
                  <a16:creationId xmlns:a16="http://schemas.microsoft.com/office/drawing/2014/main" id="{308306F8-91AE-E0F8-E3A5-9F8A163EF04E}"/>
                </a:ext>
              </a:extLst>
            </p:cNvPr>
            <p:cNvSpPr txBox="1"/>
            <p:nvPr/>
          </p:nvSpPr>
          <p:spPr>
            <a:xfrm>
              <a:off x="3008758" y="1713698"/>
              <a:ext cx="1046972" cy="14352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8800" b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汇</a:t>
              </a:r>
              <a:endParaRPr lang="en-US" altLang="zh-CN" sz="88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endParaRPr>
            </a:p>
          </p:txBody>
        </p:sp>
        <p:grpSp>
          <p:nvGrpSpPr>
            <p:cNvPr id="81" name="组合 80">
              <a:extLst>
                <a:ext uri="{FF2B5EF4-FFF2-40B4-BE49-F238E27FC236}">
                  <a16:creationId xmlns:a16="http://schemas.microsoft.com/office/drawing/2014/main" id="{A81943F5-8B42-2DA8-FB7D-3E2DC382B8A0}"/>
                </a:ext>
              </a:extLst>
            </p:cNvPr>
            <p:cNvGrpSpPr/>
            <p:nvPr/>
          </p:nvGrpSpPr>
          <p:grpSpPr>
            <a:xfrm>
              <a:off x="4729066" y="1749495"/>
              <a:ext cx="1628624" cy="1628624"/>
              <a:chOff x="2879946" y="1749495"/>
              <a:chExt cx="1628624" cy="1628624"/>
            </a:xfrm>
          </p:grpSpPr>
          <p:sp>
            <p:nvSpPr>
              <p:cNvPr id="95" name="矩形 94">
                <a:extLst>
                  <a:ext uri="{FF2B5EF4-FFF2-40B4-BE49-F238E27FC236}">
                    <a16:creationId xmlns:a16="http://schemas.microsoft.com/office/drawing/2014/main" id="{C5DA2DF3-CA83-0F52-F5FF-09323A767D18}"/>
                  </a:ext>
                </a:extLst>
              </p:cNvPr>
              <p:cNvSpPr/>
              <p:nvPr/>
            </p:nvSpPr>
            <p:spPr>
              <a:xfrm>
                <a:off x="2879946" y="1749495"/>
                <a:ext cx="1628624" cy="1628624"/>
              </a:xfrm>
              <a:custGeom>
                <a:avLst/>
                <a:gdLst>
                  <a:gd name="connsiteX0" fmla="*/ 0 w 1628624"/>
                  <a:gd name="connsiteY0" fmla="*/ 0 h 1628624"/>
                  <a:gd name="connsiteX1" fmla="*/ 526588 w 1628624"/>
                  <a:gd name="connsiteY1" fmla="*/ 0 h 1628624"/>
                  <a:gd name="connsiteX2" fmla="*/ 1020604 w 1628624"/>
                  <a:gd name="connsiteY2" fmla="*/ 0 h 1628624"/>
                  <a:gd name="connsiteX3" fmla="*/ 1628624 w 1628624"/>
                  <a:gd name="connsiteY3" fmla="*/ 0 h 1628624"/>
                  <a:gd name="connsiteX4" fmla="*/ 1628624 w 1628624"/>
                  <a:gd name="connsiteY4" fmla="*/ 526588 h 1628624"/>
                  <a:gd name="connsiteX5" fmla="*/ 1628624 w 1628624"/>
                  <a:gd name="connsiteY5" fmla="*/ 1036891 h 1628624"/>
                  <a:gd name="connsiteX6" fmla="*/ 1628624 w 1628624"/>
                  <a:gd name="connsiteY6" fmla="*/ 1628624 h 1628624"/>
                  <a:gd name="connsiteX7" fmla="*/ 1085749 w 1628624"/>
                  <a:gd name="connsiteY7" fmla="*/ 1628624 h 1628624"/>
                  <a:gd name="connsiteX8" fmla="*/ 510302 w 1628624"/>
                  <a:gd name="connsiteY8" fmla="*/ 1628624 h 1628624"/>
                  <a:gd name="connsiteX9" fmla="*/ 0 w 1628624"/>
                  <a:gd name="connsiteY9" fmla="*/ 1628624 h 1628624"/>
                  <a:gd name="connsiteX10" fmla="*/ 0 w 1628624"/>
                  <a:gd name="connsiteY10" fmla="*/ 1085749 h 1628624"/>
                  <a:gd name="connsiteX11" fmla="*/ 0 w 1628624"/>
                  <a:gd name="connsiteY11" fmla="*/ 559161 h 1628624"/>
                  <a:gd name="connsiteX12" fmla="*/ 0 w 1628624"/>
                  <a:gd name="connsiteY12" fmla="*/ 0 h 162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8624" h="1628624" extrusionOk="0">
                    <a:moveTo>
                      <a:pt x="0" y="0"/>
                    </a:moveTo>
                    <a:cubicBezTo>
                      <a:pt x="148457" y="25777"/>
                      <a:pt x="288820" y="-5090"/>
                      <a:pt x="526588" y="0"/>
                    </a:cubicBezTo>
                    <a:cubicBezTo>
                      <a:pt x="764356" y="5090"/>
                      <a:pt x="836476" y="-8772"/>
                      <a:pt x="1020604" y="0"/>
                    </a:cubicBezTo>
                    <a:cubicBezTo>
                      <a:pt x="1204732" y="8772"/>
                      <a:pt x="1462877" y="-10452"/>
                      <a:pt x="1628624" y="0"/>
                    </a:cubicBezTo>
                    <a:cubicBezTo>
                      <a:pt x="1654877" y="247685"/>
                      <a:pt x="1647518" y="356873"/>
                      <a:pt x="1628624" y="526588"/>
                    </a:cubicBezTo>
                    <a:cubicBezTo>
                      <a:pt x="1609730" y="696303"/>
                      <a:pt x="1608885" y="804927"/>
                      <a:pt x="1628624" y="1036891"/>
                    </a:cubicBezTo>
                    <a:cubicBezTo>
                      <a:pt x="1648363" y="1268855"/>
                      <a:pt x="1633168" y="1377549"/>
                      <a:pt x="1628624" y="1628624"/>
                    </a:cubicBezTo>
                    <a:cubicBezTo>
                      <a:pt x="1389806" y="1630574"/>
                      <a:pt x="1211834" y="1654685"/>
                      <a:pt x="1085749" y="1628624"/>
                    </a:cubicBezTo>
                    <a:cubicBezTo>
                      <a:pt x="959665" y="1602563"/>
                      <a:pt x="776604" y="1649249"/>
                      <a:pt x="510302" y="1628624"/>
                    </a:cubicBezTo>
                    <a:cubicBezTo>
                      <a:pt x="244000" y="1607999"/>
                      <a:pt x="166590" y="1607420"/>
                      <a:pt x="0" y="1628624"/>
                    </a:cubicBezTo>
                    <a:cubicBezTo>
                      <a:pt x="-12356" y="1436984"/>
                      <a:pt x="-13302" y="1215884"/>
                      <a:pt x="0" y="1085749"/>
                    </a:cubicBezTo>
                    <a:cubicBezTo>
                      <a:pt x="13302" y="955614"/>
                      <a:pt x="-13586" y="773016"/>
                      <a:pt x="0" y="559161"/>
                    </a:cubicBezTo>
                    <a:cubicBezTo>
                      <a:pt x="13586" y="345306"/>
                      <a:pt x="-7478" y="150660"/>
                      <a:pt x="0" y="0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219033472">
                      <a:prstGeom prst="rect">
                        <a:avLst/>
                      </a:prstGeom>
                      <ask:type>
                        <ask:lineSketchFreehan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6" name="组合 95">
                <a:extLst>
                  <a:ext uri="{FF2B5EF4-FFF2-40B4-BE49-F238E27FC236}">
                    <a16:creationId xmlns:a16="http://schemas.microsoft.com/office/drawing/2014/main" id="{4B28C003-332A-C75B-4ABC-9EA1E87DF604}"/>
                  </a:ext>
                </a:extLst>
              </p:cNvPr>
              <p:cNvGrpSpPr/>
              <p:nvPr/>
            </p:nvGrpSpPr>
            <p:grpSpPr>
              <a:xfrm>
                <a:off x="2879946" y="1749495"/>
                <a:ext cx="1628624" cy="1628624"/>
                <a:chOff x="2879946" y="1749495"/>
                <a:chExt cx="1628624" cy="1628624"/>
              </a:xfrm>
            </p:grpSpPr>
            <p:cxnSp>
              <p:nvCxnSpPr>
                <p:cNvPr id="97" name="直接连接符 96">
                  <a:extLst>
                    <a:ext uri="{FF2B5EF4-FFF2-40B4-BE49-F238E27FC236}">
                      <a16:creationId xmlns:a16="http://schemas.microsoft.com/office/drawing/2014/main" id="{5620873E-44CE-D1D2-5B54-3F5926E44CE1}"/>
                    </a:ext>
                  </a:extLst>
                </p:cNvPr>
                <p:cNvCxnSpPr>
                  <a:stCxn id="95" idx="1"/>
                  <a:endCxn id="95" idx="3"/>
                </p:cNvCxnSpPr>
                <p:nvPr/>
              </p:nvCxnSpPr>
              <p:spPr>
                <a:xfrm>
                  <a:off x="2879946" y="2563807"/>
                  <a:ext cx="1628624" cy="0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" name="直接连接符 97">
                  <a:extLst>
                    <a:ext uri="{FF2B5EF4-FFF2-40B4-BE49-F238E27FC236}">
                      <a16:creationId xmlns:a16="http://schemas.microsoft.com/office/drawing/2014/main" id="{B9CC1B40-DE59-14EF-6F95-27869373634E}"/>
                    </a:ext>
                  </a:extLst>
                </p:cNvPr>
                <p:cNvCxnSpPr>
                  <a:stCxn id="95" idx="0"/>
                  <a:endCxn id="95" idx="2"/>
                </p:cNvCxnSpPr>
                <p:nvPr/>
              </p:nvCxnSpPr>
              <p:spPr>
                <a:xfrm>
                  <a:off x="3694258" y="1749495"/>
                  <a:ext cx="0" cy="1628624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BDADCFED-0021-EA3D-7FF8-FE3A49857509}"/>
                </a:ext>
              </a:extLst>
            </p:cNvPr>
            <p:cNvSpPr txBox="1"/>
            <p:nvPr/>
          </p:nvSpPr>
          <p:spPr>
            <a:xfrm>
              <a:off x="4868038" y="1713698"/>
              <a:ext cx="1046972" cy="14352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8800" b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报</a:t>
              </a:r>
              <a:endParaRPr lang="en-US" altLang="zh-CN" sz="88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endParaRPr>
            </a:p>
          </p:txBody>
        </p:sp>
        <p:grpSp>
          <p:nvGrpSpPr>
            <p:cNvPr id="83" name="组合 82">
              <a:extLst>
                <a:ext uri="{FF2B5EF4-FFF2-40B4-BE49-F238E27FC236}">
                  <a16:creationId xmlns:a16="http://schemas.microsoft.com/office/drawing/2014/main" id="{195AFE25-39FB-6512-33A9-F2A6D762F079}"/>
                </a:ext>
              </a:extLst>
            </p:cNvPr>
            <p:cNvGrpSpPr/>
            <p:nvPr/>
          </p:nvGrpSpPr>
          <p:grpSpPr>
            <a:xfrm>
              <a:off x="6578186" y="1749495"/>
              <a:ext cx="1628624" cy="1628624"/>
              <a:chOff x="2879946" y="1749495"/>
              <a:chExt cx="1628624" cy="1628624"/>
            </a:xfrm>
          </p:grpSpPr>
          <p:sp>
            <p:nvSpPr>
              <p:cNvPr id="91" name="矩形 90">
                <a:extLst>
                  <a:ext uri="{FF2B5EF4-FFF2-40B4-BE49-F238E27FC236}">
                    <a16:creationId xmlns:a16="http://schemas.microsoft.com/office/drawing/2014/main" id="{E4301CA9-DEA8-BB98-9018-E0E6FCE734C5}"/>
                  </a:ext>
                </a:extLst>
              </p:cNvPr>
              <p:cNvSpPr/>
              <p:nvPr/>
            </p:nvSpPr>
            <p:spPr>
              <a:xfrm>
                <a:off x="2879946" y="1749495"/>
                <a:ext cx="1628624" cy="1628624"/>
              </a:xfrm>
              <a:custGeom>
                <a:avLst/>
                <a:gdLst>
                  <a:gd name="connsiteX0" fmla="*/ 0 w 1628624"/>
                  <a:gd name="connsiteY0" fmla="*/ 0 h 1628624"/>
                  <a:gd name="connsiteX1" fmla="*/ 526588 w 1628624"/>
                  <a:gd name="connsiteY1" fmla="*/ 0 h 1628624"/>
                  <a:gd name="connsiteX2" fmla="*/ 1102036 w 1628624"/>
                  <a:gd name="connsiteY2" fmla="*/ 0 h 1628624"/>
                  <a:gd name="connsiteX3" fmla="*/ 1628624 w 1628624"/>
                  <a:gd name="connsiteY3" fmla="*/ 0 h 1628624"/>
                  <a:gd name="connsiteX4" fmla="*/ 1628624 w 1628624"/>
                  <a:gd name="connsiteY4" fmla="*/ 510302 h 1628624"/>
                  <a:gd name="connsiteX5" fmla="*/ 1628624 w 1628624"/>
                  <a:gd name="connsiteY5" fmla="*/ 1020604 h 1628624"/>
                  <a:gd name="connsiteX6" fmla="*/ 1628624 w 1628624"/>
                  <a:gd name="connsiteY6" fmla="*/ 1628624 h 1628624"/>
                  <a:gd name="connsiteX7" fmla="*/ 1102036 w 1628624"/>
                  <a:gd name="connsiteY7" fmla="*/ 1628624 h 1628624"/>
                  <a:gd name="connsiteX8" fmla="*/ 526588 w 1628624"/>
                  <a:gd name="connsiteY8" fmla="*/ 1628624 h 1628624"/>
                  <a:gd name="connsiteX9" fmla="*/ 0 w 1628624"/>
                  <a:gd name="connsiteY9" fmla="*/ 1628624 h 1628624"/>
                  <a:gd name="connsiteX10" fmla="*/ 0 w 1628624"/>
                  <a:gd name="connsiteY10" fmla="*/ 1053177 h 1628624"/>
                  <a:gd name="connsiteX11" fmla="*/ 0 w 1628624"/>
                  <a:gd name="connsiteY11" fmla="*/ 526588 h 1628624"/>
                  <a:gd name="connsiteX12" fmla="*/ 0 w 1628624"/>
                  <a:gd name="connsiteY12" fmla="*/ 0 h 162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8624" h="1628624" extrusionOk="0">
                    <a:moveTo>
                      <a:pt x="0" y="0"/>
                    </a:moveTo>
                    <a:cubicBezTo>
                      <a:pt x="137334" y="1095"/>
                      <a:pt x="365886" y="-21436"/>
                      <a:pt x="526588" y="0"/>
                    </a:cubicBezTo>
                    <a:cubicBezTo>
                      <a:pt x="687290" y="21436"/>
                      <a:pt x="979327" y="-8835"/>
                      <a:pt x="1102036" y="0"/>
                    </a:cubicBezTo>
                    <a:cubicBezTo>
                      <a:pt x="1224745" y="8835"/>
                      <a:pt x="1425240" y="-9316"/>
                      <a:pt x="1628624" y="0"/>
                    </a:cubicBezTo>
                    <a:cubicBezTo>
                      <a:pt x="1641363" y="255122"/>
                      <a:pt x="1652198" y="401298"/>
                      <a:pt x="1628624" y="510302"/>
                    </a:cubicBezTo>
                    <a:cubicBezTo>
                      <a:pt x="1605050" y="619306"/>
                      <a:pt x="1603363" y="841118"/>
                      <a:pt x="1628624" y="1020604"/>
                    </a:cubicBezTo>
                    <a:cubicBezTo>
                      <a:pt x="1653885" y="1200090"/>
                      <a:pt x="1632036" y="1394009"/>
                      <a:pt x="1628624" y="1628624"/>
                    </a:cubicBezTo>
                    <a:cubicBezTo>
                      <a:pt x="1442630" y="1630100"/>
                      <a:pt x="1244394" y="1636799"/>
                      <a:pt x="1102036" y="1628624"/>
                    </a:cubicBezTo>
                    <a:cubicBezTo>
                      <a:pt x="959678" y="1620449"/>
                      <a:pt x="796991" y="1614819"/>
                      <a:pt x="526588" y="1628624"/>
                    </a:cubicBezTo>
                    <a:cubicBezTo>
                      <a:pt x="256185" y="1642429"/>
                      <a:pt x="143231" y="1610061"/>
                      <a:pt x="0" y="1628624"/>
                    </a:cubicBezTo>
                    <a:cubicBezTo>
                      <a:pt x="-6476" y="1360079"/>
                      <a:pt x="-26646" y="1294642"/>
                      <a:pt x="0" y="1053177"/>
                    </a:cubicBezTo>
                    <a:cubicBezTo>
                      <a:pt x="26646" y="811712"/>
                      <a:pt x="22150" y="688757"/>
                      <a:pt x="0" y="526588"/>
                    </a:cubicBezTo>
                    <a:cubicBezTo>
                      <a:pt x="-22150" y="364419"/>
                      <a:pt x="5249" y="244834"/>
                      <a:pt x="0" y="0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1218447764">
                      <a:prstGeom prst="rect">
                        <a:avLst/>
                      </a:prstGeom>
                      <ask:type>
                        <ask:lineSketchFreehan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2" name="组合 91">
                <a:extLst>
                  <a:ext uri="{FF2B5EF4-FFF2-40B4-BE49-F238E27FC236}">
                    <a16:creationId xmlns:a16="http://schemas.microsoft.com/office/drawing/2014/main" id="{EE575888-6438-B894-3637-D89080736FE7}"/>
                  </a:ext>
                </a:extLst>
              </p:cNvPr>
              <p:cNvGrpSpPr/>
              <p:nvPr/>
            </p:nvGrpSpPr>
            <p:grpSpPr>
              <a:xfrm>
                <a:off x="2879946" y="1749495"/>
                <a:ext cx="1628624" cy="1628624"/>
                <a:chOff x="2879946" y="1749495"/>
                <a:chExt cx="1628624" cy="1628624"/>
              </a:xfrm>
            </p:grpSpPr>
            <p:cxnSp>
              <p:nvCxnSpPr>
                <p:cNvPr id="93" name="直接连接符 92">
                  <a:extLst>
                    <a:ext uri="{FF2B5EF4-FFF2-40B4-BE49-F238E27FC236}">
                      <a16:creationId xmlns:a16="http://schemas.microsoft.com/office/drawing/2014/main" id="{CF5B5AB5-0C9D-C5E7-A8F8-589B2366BA9D}"/>
                    </a:ext>
                  </a:extLst>
                </p:cNvPr>
                <p:cNvCxnSpPr>
                  <a:stCxn id="91" idx="1"/>
                  <a:endCxn id="91" idx="3"/>
                </p:cNvCxnSpPr>
                <p:nvPr/>
              </p:nvCxnSpPr>
              <p:spPr>
                <a:xfrm>
                  <a:off x="2879946" y="2563807"/>
                  <a:ext cx="1628624" cy="0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直接连接符 93">
                  <a:extLst>
                    <a:ext uri="{FF2B5EF4-FFF2-40B4-BE49-F238E27FC236}">
                      <a16:creationId xmlns:a16="http://schemas.microsoft.com/office/drawing/2014/main" id="{26E5B41B-5F2A-7434-06FA-B46865A4A1A7}"/>
                    </a:ext>
                  </a:extLst>
                </p:cNvPr>
                <p:cNvCxnSpPr>
                  <a:stCxn id="91" idx="0"/>
                  <a:endCxn id="91" idx="2"/>
                </p:cNvCxnSpPr>
                <p:nvPr/>
              </p:nvCxnSpPr>
              <p:spPr>
                <a:xfrm>
                  <a:off x="3694258" y="1749495"/>
                  <a:ext cx="0" cy="1628624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4" name="文本框 83">
              <a:extLst>
                <a:ext uri="{FF2B5EF4-FFF2-40B4-BE49-F238E27FC236}">
                  <a16:creationId xmlns:a16="http://schemas.microsoft.com/office/drawing/2014/main" id="{500CBF3F-9F2F-6D76-BFAB-3FDE0B7CF8CD}"/>
                </a:ext>
              </a:extLst>
            </p:cNvPr>
            <p:cNvSpPr txBox="1"/>
            <p:nvPr/>
          </p:nvSpPr>
          <p:spPr>
            <a:xfrm>
              <a:off x="6737478" y="1713698"/>
              <a:ext cx="1046972" cy="14352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8800" b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完</a:t>
              </a:r>
              <a:endParaRPr lang="en-US" altLang="zh-CN" sz="88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endParaRPr>
            </a:p>
          </p:txBody>
        </p: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id="{3E05D3B1-2106-74A4-658C-4879B42F91AF}"/>
                </a:ext>
              </a:extLst>
            </p:cNvPr>
            <p:cNvGrpSpPr/>
            <p:nvPr/>
          </p:nvGrpSpPr>
          <p:grpSpPr>
            <a:xfrm>
              <a:off x="8427306" y="1749495"/>
              <a:ext cx="1628624" cy="1628624"/>
              <a:chOff x="2879946" y="1749495"/>
              <a:chExt cx="1628624" cy="1628624"/>
            </a:xfrm>
          </p:grpSpPr>
          <p:sp>
            <p:nvSpPr>
              <p:cNvPr id="87" name="矩形 86">
                <a:extLst>
                  <a:ext uri="{FF2B5EF4-FFF2-40B4-BE49-F238E27FC236}">
                    <a16:creationId xmlns:a16="http://schemas.microsoft.com/office/drawing/2014/main" id="{AC9D6973-3495-DF33-F5AC-B5745D2CC09A}"/>
                  </a:ext>
                </a:extLst>
              </p:cNvPr>
              <p:cNvSpPr/>
              <p:nvPr/>
            </p:nvSpPr>
            <p:spPr>
              <a:xfrm>
                <a:off x="2879946" y="1749495"/>
                <a:ext cx="1628624" cy="1628624"/>
              </a:xfrm>
              <a:custGeom>
                <a:avLst/>
                <a:gdLst>
                  <a:gd name="connsiteX0" fmla="*/ 0 w 1628624"/>
                  <a:gd name="connsiteY0" fmla="*/ 0 h 1628624"/>
                  <a:gd name="connsiteX1" fmla="*/ 575447 w 1628624"/>
                  <a:gd name="connsiteY1" fmla="*/ 0 h 1628624"/>
                  <a:gd name="connsiteX2" fmla="*/ 1102036 w 1628624"/>
                  <a:gd name="connsiteY2" fmla="*/ 0 h 1628624"/>
                  <a:gd name="connsiteX3" fmla="*/ 1628624 w 1628624"/>
                  <a:gd name="connsiteY3" fmla="*/ 0 h 1628624"/>
                  <a:gd name="connsiteX4" fmla="*/ 1628624 w 1628624"/>
                  <a:gd name="connsiteY4" fmla="*/ 542875 h 1628624"/>
                  <a:gd name="connsiteX5" fmla="*/ 1628624 w 1628624"/>
                  <a:gd name="connsiteY5" fmla="*/ 1085749 h 1628624"/>
                  <a:gd name="connsiteX6" fmla="*/ 1628624 w 1628624"/>
                  <a:gd name="connsiteY6" fmla="*/ 1628624 h 1628624"/>
                  <a:gd name="connsiteX7" fmla="*/ 1085749 w 1628624"/>
                  <a:gd name="connsiteY7" fmla="*/ 1628624 h 1628624"/>
                  <a:gd name="connsiteX8" fmla="*/ 542875 w 1628624"/>
                  <a:gd name="connsiteY8" fmla="*/ 1628624 h 1628624"/>
                  <a:gd name="connsiteX9" fmla="*/ 0 w 1628624"/>
                  <a:gd name="connsiteY9" fmla="*/ 1628624 h 1628624"/>
                  <a:gd name="connsiteX10" fmla="*/ 0 w 1628624"/>
                  <a:gd name="connsiteY10" fmla="*/ 1134608 h 1628624"/>
                  <a:gd name="connsiteX11" fmla="*/ 0 w 1628624"/>
                  <a:gd name="connsiteY11" fmla="*/ 575447 h 1628624"/>
                  <a:gd name="connsiteX12" fmla="*/ 0 w 1628624"/>
                  <a:gd name="connsiteY12" fmla="*/ 0 h 162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8624" h="1628624" extrusionOk="0">
                    <a:moveTo>
                      <a:pt x="0" y="0"/>
                    </a:moveTo>
                    <a:cubicBezTo>
                      <a:pt x="260931" y="25503"/>
                      <a:pt x="428354" y="-23206"/>
                      <a:pt x="575447" y="0"/>
                    </a:cubicBezTo>
                    <a:cubicBezTo>
                      <a:pt x="722540" y="23206"/>
                      <a:pt x="976401" y="9892"/>
                      <a:pt x="1102036" y="0"/>
                    </a:cubicBezTo>
                    <a:cubicBezTo>
                      <a:pt x="1227671" y="-9892"/>
                      <a:pt x="1507276" y="11466"/>
                      <a:pt x="1628624" y="0"/>
                    </a:cubicBezTo>
                    <a:cubicBezTo>
                      <a:pt x="1626327" y="130565"/>
                      <a:pt x="1624916" y="294370"/>
                      <a:pt x="1628624" y="542875"/>
                    </a:cubicBezTo>
                    <a:cubicBezTo>
                      <a:pt x="1632332" y="791381"/>
                      <a:pt x="1630674" y="874718"/>
                      <a:pt x="1628624" y="1085749"/>
                    </a:cubicBezTo>
                    <a:cubicBezTo>
                      <a:pt x="1626574" y="1296780"/>
                      <a:pt x="1644829" y="1506719"/>
                      <a:pt x="1628624" y="1628624"/>
                    </a:cubicBezTo>
                    <a:cubicBezTo>
                      <a:pt x="1452212" y="1631354"/>
                      <a:pt x="1195205" y="1625349"/>
                      <a:pt x="1085749" y="1628624"/>
                    </a:cubicBezTo>
                    <a:cubicBezTo>
                      <a:pt x="976293" y="1631899"/>
                      <a:pt x="668976" y="1623303"/>
                      <a:pt x="542875" y="1628624"/>
                    </a:cubicBezTo>
                    <a:cubicBezTo>
                      <a:pt x="416774" y="1633945"/>
                      <a:pt x="157980" y="1655176"/>
                      <a:pt x="0" y="1628624"/>
                    </a:cubicBezTo>
                    <a:cubicBezTo>
                      <a:pt x="-2759" y="1434633"/>
                      <a:pt x="1562" y="1347602"/>
                      <a:pt x="0" y="1134608"/>
                    </a:cubicBezTo>
                    <a:cubicBezTo>
                      <a:pt x="-1562" y="921614"/>
                      <a:pt x="27179" y="706150"/>
                      <a:pt x="0" y="575447"/>
                    </a:cubicBezTo>
                    <a:cubicBezTo>
                      <a:pt x="-27179" y="444744"/>
                      <a:pt x="17499" y="163115"/>
                      <a:pt x="0" y="0"/>
                    </a:cubicBezTo>
                    <a:close/>
                  </a:path>
                </a:pathLst>
              </a:custGeom>
              <a:noFill/>
              <a:ln w="25400">
                <a:solidFill>
                  <a:schemeClr val="bg1"/>
                </a:solidFill>
                <a:extLst>
                  <a:ext uri="{C807C97D-BFC1-408E-A445-0C87EB9F89A2}">
                    <ask:lineSketchStyleProps xmlns:ask="http://schemas.microsoft.com/office/drawing/2018/sketchyshapes" sd="4013853828">
                      <a:prstGeom prst="rect">
                        <a:avLst/>
                      </a:prstGeom>
                      <ask:type>
                        <ask:lineSketchFreehan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8" name="组合 87">
                <a:extLst>
                  <a:ext uri="{FF2B5EF4-FFF2-40B4-BE49-F238E27FC236}">
                    <a16:creationId xmlns:a16="http://schemas.microsoft.com/office/drawing/2014/main" id="{FE48C25E-604C-6A77-3E73-46DE86646678}"/>
                  </a:ext>
                </a:extLst>
              </p:cNvPr>
              <p:cNvGrpSpPr/>
              <p:nvPr/>
            </p:nvGrpSpPr>
            <p:grpSpPr>
              <a:xfrm>
                <a:off x="2879946" y="1749495"/>
                <a:ext cx="1628624" cy="1628624"/>
                <a:chOff x="2879946" y="1749495"/>
                <a:chExt cx="1628624" cy="1628624"/>
              </a:xfrm>
            </p:grpSpPr>
            <p:cxnSp>
              <p:nvCxnSpPr>
                <p:cNvPr id="89" name="直接连接符 88">
                  <a:extLst>
                    <a:ext uri="{FF2B5EF4-FFF2-40B4-BE49-F238E27FC236}">
                      <a16:creationId xmlns:a16="http://schemas.microsoft.com/office/drawing/2014/main" id="{4732D8B2-EC81-FAF7-23B5-267876982304}"/>
                    </a:ext>
                  </a:extLst>
                </p:cNvPr>
                <p:cNvCxnSpPr>
                  <a:stCxn id="87" idx="1"/>
                  <a:endCxn id="87" idx="3"/>
                </p:cNvCxnSpPr>
                <p:nvPr/>
              </p:nvCxnSpPr>
              <p:spPr>
                <a:xfrm>
                  <a:off x="2879946" y="2563807"/>
                  <a:ext cx="1628624" cy="0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直接连接符 89">
                  <a:extLst>
                    <a:ext uri="{FF2B5EF4-FFF2-40B4-BE49-F238E27FC236}">
                      <a16:creationId xmlns:a16="http://schemas.microsoft.com/office/drawing/2014/main" id="{F2D1985E-D0F5-103B-02E4-7F3E5F32359E}"/>
                    </a:ext>
                  </a:extLst>
                </p:cNvPr>
                <p:cNvCxnSpPr>
                  <a:stCxn id="87" idx="0"/>
                  <a:endCxn id="87" idx="2"/>
                </p:cNvCxnSpPr>
                <p:nvPr/>
              </p:nvCxnSpPr>
              <p:spPr>
                <a:xfrm>
                  <a:off x="3694258" y="1749495"/>
                  <a:ext cx="0" cy="1628624"/>
                </a:xfrm>
                <a:prstGeom prst="line">
                  <a:avLst/>
                </a:prstGeom>
                <a:ln w="12700">
                  <a:solidFill>
                    <a:schemeClr val="bg1">
                      <a:alpha val="27000"/>
                    </a:schemeClr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id="{A8D7CC60-9688-11FC-077B-EB15E6A165C0}"/>
                </a:ext>
              </a:extLst>
            </p:cNvPr>
            <p:cNvSpPr txBox="1"/>
            <p:nvPr/>
          </p:nvSpPr>
          <p:spPr>
            <a:xfrm>
              <a:off x="8545958" y="1713698"/>
              <a:ext cx="1046972" cy="14352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8800" b="1" dirty="0">
                  <a:blipFill dpi="0" rotWithShape="1">
                    <a:blip r:embed="rId4"/>
                    <a:srcRect/>
                    <a:tile tx="0" ty="0" sx="100000" sy="100000" flip="none" algn="tl"/>
                  </a:blipFill>
                  <a:latin typeface="江西拙楷3.0" pitchFamily="2" charset="-122"/>
                  <a:ea typeface="江西拙楷3.0" pitchFamily="2" charset="-122"/>
                  <a:cs typeface="+mn-ea"/>
                  <a:sym typeface="+mn-lt"/>
                </a:rPr>
                <a:t>毕</a:t>
              </a:r>
              <a:endParaRPr lang="en-US" altLang="zh-CN" sz="88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endParaRPr>
            </a:p>
          </p:txBody>
        </p:sp>
      </p:grp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0F509B1F-DB9A-FD15-F666-E7D7EB94D82E}"/>
              </a:ext>
            </a:extLst>
          </p:cNvPr>
          <p:cNvSpPr/>
          <p:nvPr/>
        </p:nvSpPr>
        <p:spPr>
          <a:xfrm>
            <a:off x="0" y="4923848"/>
            <a:ext cx="12192000" cy="19341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34152">
                <a:moveTo>
                  <a:pt x="12192000" y="0"/>
                </a:moveTo>
                <a:lnTo>
                  <a:pt x="12192000" y="1934152"/>
                </a:lnTo>
                <a:lnTo>
                  <a:pt x="0" y="1934152"/>
                </a:lnTo>
                <a:lnTo>
                  <a:pt x="0" y="1528552"/>
                </a:lnTo>
                <a:lnTo>
                  <a:pt x="22318" y="1541097"/>
                </a:lnTo>
                <a:cubicBezTo>
                  <a:pt x="193130" y="1626839"/>
                  <a:pt x="407194" y="1679094"/>
                  <a:pt x="736600" y="1642052"/>
                </a:cubicBezTo>
                <a:cubicBezTo>
                  <a:pt x="1263650" y="1582785"/>
                  <a:pt x="2127250" y="1009169"/>
                  <a:pt x="2908300" y="1007052"/>
                </a:cubicBezTo>
                <a:cubicBezTo>
                  <a:pt x="3689350" y="1004935"/>
                  <a:pt x="3824817" y="1811385"/>
                  <a:pt x="5422901" y="1629352"/>
                </a:cubicBezTo>
                <a:cubicBezTo>
                  <a:pt x="6821223" y="1470073"/>
                  <a:pt x="9092224" y="863516"/>
                  <a:pt x="11472310" y="201049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任意多边形: 形状 103">
            <a:extLst>
              <a:ext uri="{FF2B5EF4-FFF2-40B4-BE49-F238E27FC236}">
                <a16:creationId xmlns:a16="http://schemas.microsoft.com/office/drawing/2014/main" id="{227B660C-A23D-483E-D2B0-A0E2BCA6EAC9}"/>
              </a:ext>
            </a:extLst>
          </p:cNvPr>
          <p:cNvSpPr/>
          <p:nvPr/>
        </p:nvSpPr>
        <p:spPr>
          <a:xfrm>
            <a:off x="-228600" y="4726754"/>
            <a:ext cx="12623800" cy="24500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  <a:gd name="connsiteX0" fmla="*/ 2272668 w 12395200"/>
              <a:gd name="connsiteY0" fmla="*/ 1238 h 2450048"/>
              <a:gd name="connsiteX1" fmla="*/ 2463800 w 12395200"/>
              <a:gd name="connsiteY1" fmla="*/ 11648 h 2450048"/>
              <a:gd name="connsiteX2" fmla="*/ 5854700 w 12395200"/>
              <a:gd name="connsiteY2" fmla="*/ 1218148 h 2450048"/>
              <a:gd name="connsiteX3" fmla="*/ 8483600 w 12395200"/>
              <a:gd name="connsiteY3" fmla="*/ 786348 h 2450048"/>
              <a:gd name="connsiteX4" fmla="*/ 11447512 w 12395200"/>
              <a:gd name="connsiteY4" fmla="*/ 1033254 h 2450048"/>
              <a:gd name="connsiteX5" fmla="*/ 12192000 w 12395200"/>
              <a:gd name="connsiteY5" fmla="*/ 1132598 h 2450048"/>
              <a:gd name="connsiteX6" fmla="*/ 12395200 w 12395200"/>
              <a:gd name="connsiteY6" fmla="*/ 2450048 h 2450048"/>
              <a:gd name="connsiteX7" fmla="*/ 0 w 12395200"/>
              <a:gd name="connsiteY7" fmla="*/ 2030948 h 2450048"/>
              <a:gd name="connsiteX8" fmla="*/ 0 w 12395200"/>
              <a:gd name="connsiteY8" fmla="*/ 569296 h 2450048"/>
              <a:gd name="connsiteX9" fmla="*/ 11410 w 12395200"/>
              <a:gd name="connsiteY9" fmla="*/ 564234 h 2450048"/>
              <a:gd name="connsiteX10" fmla="*/ 2272668 w 12395200"/>
              <a:gd name="connsiteY10" fmla="*/ 1238 h 2450048"/>
              <a:gd name="connsiteX0" fmla="*/ 2501268 w 12623800"/>
              <a:gd name="connsiteY0" fmla="*/ 1238 h 2450048"/>
              <a:gd name="connsiteX1" fmla="*/ 2692400 w 12623800"/>
              <a:gd name="connsiteY1" fmla="*/ 11648 h 2450048"/>
              <a:gd name="connsiteX2" fmla="*/ 6083300 w 12623800"/>
              <a:gd name="connsiteY2" fmla="*/ 1218148 h 2450048"/>
              <a:gd name="connsiteX3" fmla="*/ 8712200 w 12623800"/>
              <a:gd name="connsiteY3" fmla="*/ 786348 h 2450048"/>
              <a:gd name="connsiteX4" fmla="*/ 11676112 w 12623800"/>
              <a:gd name="connsiteY4" fmla="*/ 1033254 h 2450048"/>
              <a:gd name="connsiteX5" fmla="*/ 12420600 w 12623800"/>
              <a:gd name="connsiteY5" fmla="*/ 1132598 h 2450048"/>
              <a:gd name="connsiteX6" fmla="*/ 12623800 w 12623800"/>
              <a:gd name="connsiteY6" fmla="*/ 2450048 h 2450048"/>
              <a:gd name="connsiteX7" fmla="*/ 0 w 12623800"/>
              <a:gd name="connsiteY7" fmla="*/ 2450048 h 2450048"/>
              <a:gd name="connsiteX8" fmla="*/ 228600 w 12623800"/>
              <a:gd name="connsiteY8" fmla="*/ 569296 h 2450048"/>
              <a:gd name="connsiteX9" fmla="*/ 240010 w 12623800"/>
              <a:gd name="connsiteY9" fmla="*/ 564234 h 2450048"/>
              <a:gd name="connsiteX10" fmla="*/ 2501268 w 12623800"/>
              <a:gd name="connsiteY10" fmla="*/ 1238 h 245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23800" h="2450048">
                <a:moveTo>
                  <a:pt x="2501268" y="1238"/>
                </a:moveTo>
                <a:cubicBezTo>
                  <a:pt x="2564408" y="2925"/>
                  <a:pt x="2628107" y="6357"/>
                  <a:pt x="2692400" y="11648"/>
                </a:cubicBezTo>
                <a:cubicBezTo>
                  <a:pt x="3721100" y="96315"/>
                  <a:pt x="5080000" y="1089031"/>
                  <a:pt x="6083300" y="1218148"/>
                </a:cubicBezTo>
                <a:cubicBezTo>
                  <a:pt x="7086600" y="1347265"/>
                  <a:pt x="7596717" y="792698"/>
                  <a:pt x="8712200" y="786348"/>
                </a:cubicBezTo>
                <a:cubicBezTo>
                  <a:pt x="9548812" y="781586"/>
                  <a:pt x="10587235" y="892909"/>
                  <a:pt x="11676112" y="1033254"/>
                </a:cubicBezTo>
                <a:lnTo>
                  <a:pt x="12420600" y="1132598"/>
                </a:lnTo>
                <a:lnTo>
                  <a:pt x="12623800" y="2450048"/>
                </a:lnTo>
                <a:lnTo>
                  <a:pt x="0" y="2450048"/>
                </a:lnTo>
                <a:lnTo>
                  <a:pt x="228600" y="569296"/>
                </a:lnTo>
                <a:lnTo>
                  <a:pt x="240010" y="564234"/>
                </a:lnTo>
                <a:cubicBezTo>
                  <a:pt x="953939" y="252119"/>
                  <a:pt x="1680443" y="-20696"/>
                  <a:pt x="2501268" y="1238"/>
                </a:cubicBezTo>
                <a:close/>
              </a:path>
            </a:pathLst>
          </a:custGeom>
          <a:noFill/>
          <a:ln w="12700" cap="flat" cmpd="sng" algn="ctr">
            <a:gradFill flip="none" rotWithShape="1">
              <a:gsLst>
                <a:gs pos="56000">
                  <a:srgbClr val="E6EFF8"/>
                </a:gs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72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" name="任意多边形: 形状 104">
            <a:extLst>
              <a:ext uri="{FF2B5EF4-FFF2-40B4-BE49-F238E27FC236}">
                <a16:creationId xmlns:a16="http://schemas.microsoft.com/office/drawing/2014/main" id="{5E6E62C3-9D70-5433-B924-3AFBED01FDCB}"/>
              </a:ext>
            </a:extLst>
          </p:cNvPr>
          <p:cNvSpPr/>
          <p:nvPr/>
        </p:nvSpPr>
        <p:spPr>
          <a:xfrm>
            <a:off x="-457200" y="4734001"/>
            <a:ext cx="12852400" cy="22389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  <a:gd name="connsiteX0" fmla="*/ 12192000 w 12395200"/>
              <a:gd name="connsiteY0" fmla="*/ 0 h 2238952"/>
              <a:gd name="connsiteX1" fmla="*/ 12395200 w 12395200"/>
              <a:gd name="connsiteY1" fmla="*/ 2238952 h 2238952"/>
              <a:gd name="connsiteX2" fmla="*/ 0 w 12395200"/>
              <a:gd name="connsiteY2" fmla="*/ 1934152 h 2238952"/>
              <a:gd name="connsiteX3" fmla="*/ 0 w 12395200"/>
              <a:gd name="connsiteY3" fmla="*/ 1528552 h 2238952"/>
              <a:gd name="connsiteX4" fmla="*/ 22318 w 12395200"/>
              <a:gd name="connsiteY4" fmla="*/ 1541097 h 2238952"/>
              <a:gd name="connsiteX5" fmla="*/ 736600 w 12395200"/>
              <a:gd name="connsiteY5" fmla="*/ 1642052 h 2238952"/>
              <a:gd name="connsiteX6" fmla="*/ 2908300 w 12395200"/>
              <a:gd name="connsiteY6" fmla="*/ 1007052 h 2238952"/>
              <a:gd name="connsiteX7" fmla="*/ 5422901 w 12395200"/>
              <a:gd name="connsiteY7" fmla="*/ 1629352 h 2238952"/>
              <a:gd name="connsiteX8" fmla="*/ 11472310 w 12395200"/>
              <a:gd name="connsiteY8" fmla="*/ 201049 h 2238952"/>
              <a:gd name="connsiteX9" fmla="*/ 12192000 w 12395200"/>
              <a:gd name="connsiteY9" fmla="*/ 0 h 2238952"/>
              <a:gd name="connsiteX0" fmla="*/ 12649200 w 12852400"/>
              <a:gd name="connsiteY0" fmla="*/ 0 h 2238952"/>
              <a:gd name="connsiteX1" fmla="*/ 12852400 w 12852400"/>
              <a:gd name="connsiteY1" fmla="*/ 2238952 h 2238952"/>
              <a:gd name="connsiteX2" fmla="*/ 0 w 12852400"/>
              <a:gd name="connsiteY2" fmla="*/ 2150052 h 2238952"/>
              <a:gd name="connsiteX3" fmla="*/ 457200 w 12852400"/>
              <a:gd name="connsiteY3" fmla="*/ 1528552 h 2238952"/>
              <a:gd name="connsiteX4" fmla="*/ 479518 w 12852400"/>
              <a:gd name="connsiteY4" fmla="*/ 1541097 h 2238952"/>
              <a:gd name="connsiteX5" fmla="*/ 1193800 w 12852400"/>
              <a:gd name="connsiteY5" fmla="*/ 1642052 h 2238952"/>
              <a:gd name="connsiteX6" fmla="*/ 3365500 w 12852400"/>
              <a:gd name="connsiteY6" fmla="*/ 1007052 h 2238952"/>
              <a:gd name="connsiteX7" fmla="*/ 5880101 w 12852400"/>
              <a:gd name="connsiteY7" fmla="*/ 1629352 h 2238952"/>
              <a:gd name="connsiteX8" fmla="*/ 11929510 w 12852400"/>
              <a:gd name="connsiteY8" fmla="*/ 201049 h 2238952"/>
              <a:gd name="connsiteX9" fmla="*/ 12649200 w 12852400"/>
              <a:gd name="connsiteY9" fmla="*/ 0 h 223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52400" h="2238952">
                <a:moveTo>
                  <a:pt x="12649200" y="0"/>
                </a:moveTo>
                <a:lnTo>
                  <a:pt x="12852400" y="2238952"/>
                </a:lnTo>
                <a:lnTo>
                  <a:pt x="0" y="2150052"/>
                </a:lnTo>
                <a:lnTo>
                  <a:pt x="457200" y="1528552"/>
                </a:lnTo>
                <a:lnTo>
                  <a:pt x="479518" y="1541097"/>
                </a:lnTo>
                <a:cubicBezTo>
                  <a:pt x="650330" y="1626839"/>
                  <a:pt x="864394" y="1679094"/>
                  <a:pt x="1193800" y="1642052"/>
                </a:cubicBezTo>
                <a:cubicBezTo>
                  <a:pt x="1720850" y="1582785"/>
                  <a:pt x="2584450" y="1009169"/>
                  <a:pt x="3365500" y="1007052"/>
                </a:cubicBezTo>
                <a:cubicBezTo>
                  <a:pt x="4146550" y="1004935"/>
                  <a:pt x="4282017" y="1811385"/>
                  <a:pt x="5880101" y="1629352"/>
                </a:cubicBezTo>
                <a:cubicBezTo>
                  <a:pt x="7278423" y="1470073"/>
                  <a:pt x="9549424" y="863516"/>
                  <a:pt x="11929510" y="201049"/>
                </a:cubicBezTo>
                <a:lnTo>
                  <a:pt x="12649200" y="0"/>
                </a:lnTo>
                <a:close/>
              </a:path>
            </a:pathLst>
          </a:custGeom>
          <a:noFill/>
          <a:ln w="25400" cap="flat" cmpd="sng" algn="ctr">
            <a:gradFill flip="none" rotWithShape="1">
              <a:gsLst>
                <a:gs pos="4000">
                  <a:schemeClr val="accent1">
                    <a:lumMod val="5000"/>
                    <a:lumOff val="95000"/>
                    <a:alpha val="0"/>
                  </a:schemeClr>
                </a:gs>
                <a:gs pos="54000">
                  <a:schemeClr val="bg1"/>
                </a:gs>
                <a:gs pos="75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6" name="组合 105">
            <a:extLst>
              <a:ext uri="{FF2B5EF4-FFF2-40B4-BE49-F238E27FC236}">
                <a16:creationId xmlns:a16="http://schemas.microsoft.com/office/drawing/2014/main" id="{90DD59DC-9FB1-4707-95C4-272349B9F61F}"/>
              </a:ext>
            </a:extLst>
          </p:cNvPr>
          <p:cNvGrpSpPr/>
          <p:nvPr/>
        </p:nvGrpSpPr>
        <p:grpSpPr>
          <a:xfrm>
            <a:off x="3951940" y="4170203"/>
            <a:ext cx="4288119" cy="338554"/>
            <a:chOff x="3894796" y="3853877"/>
            <a:chExt cx="4288119" cy="338554"/>
          </a:xfrm>
        </p:grpSpPr>
        <p:sp>
          <p:nvSpPr>
            <p:cNvPr id="107" name="文本框 106">
              <a:extLst>
                <a:ext uri="{FF2B5EF4-FFF2-40B4-BE49-F238E27FC236}">
                  <a16:creationId xmlns:a16="http://schemas.microsoft.com/office/drawing/2014/main" id="{FAD757D2-969C-BD9F-F7B5-AFB7144C03BF}"/>
                </a:ext>
              </a:extLst>
            </p:cNvPr>
            <p:cNvSpPr txBox="1"/>
            <p:nvPr/>
          </p:nvSpPr>
          <p:spPr>
            <a:xfrm>
              <a:off x="3894796" y="3853877"/>
              <a:ext cx="219322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  <a:cs typeface="+mn-ea"/>
                  <a:sym typeface="+mn-lt"/>
                </a:rPr>
                <a:t>演讲人：</a:t>
              </a:r>
              <a:r>
                <a:rPr lang="en-US" altLang="zh-CN" sz="1600" dirty="0">
                  <a:solidFill>
                    <a:schemeClr val="bg1"/>
                  </a:solidFill>
                  <a:cs typeface="+mn-ea"/>
                  <a:sym typeface="+mn-lt"/>
                </a:rPr>
                <a:t>51PPT</a:t>
              </a:r>
              <a:r>
                <a:rPr lang="zh-CN" altLang="en-US" sz="1600" dirty="0">
                  <a:solidFill>
                    <a:schemeClr val="bg1"/>
                  </a:solidFill>
                  <a:cs typeface="+mn-ea"/>
                  <a:sym typeface="+mn-lt"/>
                </a:rPr>
                <a:t>模板网</a:t>
              </a:r>
            </a:p>
          </p:txBody>
        </p:sp>
        <p:sp>
          <p:nvSpPr>
            <p:cNvPr id="108" name="文本框 107">
              <a:extLst>
                <a:ext uri="{FF2B5EF4-FFF2-40B4-BE49-F238E27FC236}">
                  <a16:creationId xmlns:a16="http://schemas.microsoft.com/office/drawing/2014/main" id="{15560BE3-32BC-606D-2772-C0617064C956}"/>
                </a:ext>
              </a:extLst>
            </p:cNvPr>
            <p:cNvSpPr txBox="1"/>
            <p:nvPr/>
          </p:nvSpPr>
          <p:spPr>
            <a:xfrm>
              <a:off x="6642109" y="3853877"/>
              <a:ext cx="154080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 dirty="0">
                  <a:solidFill>
                    <a:schemeClr val="bg1"/>
                  </a:solidFill>
                  <a:cs typeface="+mn-ea"/>
                  <a:sym typeface="+mn-lt"/>
                </a:rPr>
                <a:t>时间：</a:t>
              </a:r>
              <a:r>
                <a:rPr lang="en-US" altLang="zh-CN" sz="1600" dirty="0">
                  <a:solidFill>
                    <a:schemeClr val="bg1"/>
                  </a:solidFill>
                  <a:cs typeface="+mn-ea"/>
                  <a:sym typeface="+mn-lt"/>
                </a:rPr>
                <a:t>2022.11</a:t>
              </a:r>
              <a:endParaRPr lang="zh-CN" altLang="en-US" sz="16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09" name="Freeform 44">
            <a:extLst>
              <a:ext uri="{FF2B5EF4-FFF2-40B4-BE49-F238E27FC236}">
                <a16:creationId xmlns:a16="http://schemas.microsoft.com/office/drawing/2014/main" id="{60F5F04E-687D-9EE5-8D48-B7D6EB046E50}"/>
              </a:ext>
            </a:extLst>
          </p:cNvPr>
          <p:cNvSpPr>
            <a:spLocks noEditPoints="1"/>
          </p:cNvSpPr>
          <p:nvPr/>
        </p:nvSpPr>
        <p:spPr bwMode="auto">
          <a:xfrm rot="21340387">
            <a:off x="5880532" y="5099490"/>
            <a:ext cx="1201738" cy="841375"/>
          </a:xfrm>
          <a:custGeom>
            <a:avLst/>
            <a:gdLst>
              <a:gd name="T0" fmla="*/ 478 w 516"/>
              <a:gd name="T1" fmla="*/ 125 h 361"/>
              <a:gd name="T2" fmla="*/ 414 w 516"/>
              <a:gd name="T3" fmla="*/ 126 h 361"/>
              <a:gd name="T4" fmla="*/ 372 w 516"/>
              <a:gd name="T5" fmla="*/ 113 h 361"/>
              <a:gd name="T6" fmla="*/ 374 w 516"/>
              <a:gd name="T7" fmla="*/ 102 h 361"/>
              <a:gd name="T8" fmla="*/ 313 w 516"/>
              <a:gd name="T9" fmla="*/ 46 h 361"/>
              <a:gd name="T10" fmla="*/ 363 w 516"/>
              <a:gd name="T11" fmla="*/ 112 h 361"/>
              <a:gd name="T12" fmla="*/ 329 w 516"/>
              <a:gd name="T13" fmla="*/ 120 h 361"/>
              <a:gd name="T14" fmla="*/ 404 w 516"/>
              <a:gd name="T15" fmla="*/ 179 h 361"/>
              <a:gd name="T16" fmla="*/ 385 w 516"/>
              <a:gd name="T17" fmla="*/ 267 h 361"/>
              <a:gd name="T18" fmla="*/ 396 w 516"/>
              <a:gd name="T19" fmla="*/ 239 h 361"/>
              <a:gd name="T20" fmla="*/ 333 w 516"/>
              <a:gd name="T21" fmla="*/ 136 h 361"/>
              <a:gd name="T22" fmla="*/ 321 w 516"/>
              <a:gd name="T23" fmla="*/ 127 h 361"/>
              <a:gd name="T24" fmla="*/ 265 w 516"/>
              <a:gd name="T25" fmla="*/ 153 h 361"/>
              <a:gd name="T26" fmla="*/ 256 w 516"/>
              <a:gd name="T27" fmla="*/ 140 h 361"/>
              <a:gd name="T28" fmla="*/ 239 w 516"/>
              <a:gd name="T29" fmla="*/ 147 h 361"/>
              <a:gd name="T30" fmla="*/ 232 w 516"/>
              <a:gd name="T31" fmla="*/ 162 h 361"/>
              <a:gd name="T32" fmla="*/ 165 w 516"/>
              <a:gd name="T33" fmla="*/ 157 h 361"/>
              <a:gd name="T34" fmla="*/ 176 w 516"/>
              <a:gd name="T35" fmla="*/ 78 h 361"/>
              <a:gd name="T36" fmla="*/ 217 w 516"/>
              <a:gd name="T37" fmla="*/ 91 h 361"/>
              <a:gd name="T38" fmla="*/ 216 w 516"/>
              <a:gd name="T39" fmla="*/ 69 h 361"/>
              <a:gd name="T40" fmla="*/ 214 w 516"/>
              <a:gd name="T41" fmla="*/ 48 h 361"/>
              <a:gd name="T42" fmla="*/ 164 w 516"/>
              <a:gd name="T43" fmla="*/ 65 h 361"/>
              <a:gd name="T44" fmla="*/ 73 w 516"/>
              <a:gd name="T45" fmla="*/ 105 h 361"/>
              <a:gd name="T46" fmla="*/ 14 w 516"/>
              <a:gd name="T47" fmla="*/ 109 h 361"/>
              <a:gd name="T48" fmla="*/ 23 w 516"/>
              <a:gd name="T49" fmla="*/ 132 h 361"/>
              <a:gd name="T50" fmla="*/ 58 w 516"/>
              <a:gd name="T51" fmla="*/ 117 h 361"/>
              <a:gd name="T52" fmla="*/ 71 w 516"/>
              <a:gd name="T53" fmla="*/ 117 h 361"/>
              <a:gd name="T54" fmla="*/ 111 w 516"/>
              <a:gd name="T55" fmla="*/ 185 h 361"/>
              <a:gd name="T56" fmla="*/ 48 w 516"/>
              <a:gd name="T57" fmla="*/ 157 h 361"/>
              <a:gd name="T58" fmla="*/ 31 w 516"/>
              <a:gd name="T59" fmla="*/ 179 h 361"/>
              <a:gd name="T60" fmla="*/ 29 w 516"/>
              <a:gd name="T61" fmla="*/ 197 h 361"/>
              <a:gd name="T62" fmla="*/ 109 w 516"/>
              <a:gd name="T63" fmla="*/ 193 h 361"/>
              <a:gd name="T64" fmla="*/ 146 w 516"/>
              <a:gd name="T65" fmla="*/ 287 h 361"/>
              <a:gd name="T66" fmla="*/ 123 w 516"/>
              <a:gd name="T67" fmla="*/ 351 h 361"/>
              <a:gd name="T68" fmla="*/ 154 w 516"/>
              <a:gd name="T69" fmla="*/ 285 h 361"/>
              <a:gd name="T70" fmla="*/ 204 w 516"/>
              <a:gd name="T71" fmla="*/ 356 h 361"/>
              <a:gd name="T72" fmla="*/ 227 w 516"/>
              <a:gd name="T73" fmla="*/ 329 h 361"/>
              <a:gd name="T74" fmla="*/ 227 w 516"/>
              <a:gd name="T75" fmla="*/ 256 h 361"/>
              <a:gd name="T76" fmla="*/ 243 w 516"/>
              <a:gd name="T77" fmla="*/ 171 h 361"/>
              <a:gd name="T78" fmla="*/ 270 w 516"/>
              <a:gd name="T79" fmla="*/ 164 h 361"/>
              <a:gd name="T80" fmla="*/ 324 w 516"/>
              <a:gd name="T81" fmla="*/ 142 h 361"/>
              <a:gd name="T82" fmla="*/ 354 w 516"/>
              <a:gd name="T83" fmla="*/ 299 h 361"/>
              <a:gd name="T84" fmla="*/ 349 w 516"/>
              <a:gd name="T85" fmla="*/ 317 h 361"/>
              <a:gd name="T86" fmla="*/ 349 w 516"/>
              <a:gd name="T87" fmla="*/ 334 h 361"/>
              <a:gd name="T88" fmla="*/ 361 w 516"/>
              <a:gd name="T89" fmla="*/ 300 h 361"/>
              <a:gd name="T90" fmla="*/ 393 w 516"/>
              <a:gd name="T91" fmla="*/ 293 h 361"/>
              <a:gd name="T92" fmla="*/ 398 w 516"/>
              <a:gd name="T93" fmla="*/ 332 h 361"/>
              <a:gd name="T94" fmla="*/ 400 w 516"/>
              <a:gd name="T95" fmla="*/ 316 h 361"/>
              <a:gd name="T96" fmla="*/ 399 w 516"/>
              <a:gd name="T97" fmla="*/ 292 h 361"/>
              <a:gd name="T98" fmla="*/ 415 w 516"/>
              <a:gd name="T99" fmla="*/ 131 h 361"/>
              <a:gd name="T100" fmla="*/ 492 w 516"/>
              <a:gd name="T101" fmla="*/ 150 h 361"/>
              <a:gd name="T102" fmla="*/ 500 w 516"/>
              <a:gd name="T103" fmla="*/ 126 h 361"/>
              <a:gd name="T104" fmla="*/ 499 w 516"/>
              <a:gd name="T105" fmla="*/ 125 h 361"/>
              <a:gd name="T106" fmla="*/ 503 w 516"/>
              <a:gd name="T107" fmla="*/ 108 h 361"/>
              <a:gd name="T108" fmla="*/ 356 w 516"/>
              <a:gd name="T109" fmla="*/ 24 h 361"/>
              <a:gd name="T110" fmla="*/ 354 w 516"/>
              <a:gd name="T111" fmla="*/ 89 h 361"/>
              <a:gd name="T112" fmla="*/ 137 w 516"/>
              <a:gd name="T113" fmla="*/ 71 h 361"/>
              <a:gd name="T114" fmla="*/ 85 w 516"/>
              <a:gd name="T115" fmla="*/ 120 h 361"/>
              <a:gd name="T116" fmla="*/ 120 w 516"/>
              <a:gd name="T117" fmla="*/ 179 h 361"/>
              <a:gd name="T118" fmla="*/ 156 w 516"/>
              <a:gd name="T119" fmla="*/ 166 h 361"/>
              <a:gd name="T120" fmla="*/ 373 w 516"/>
              <a:gd name="T121" fmla="*/ 263 h 361"/>
              <a:gd name="T122" fmla="*/ 339 w 516"/>
              <a:gd name="T123" fmla="*/ 238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6" h="361">
                <a:moveTo>
                  <a:pt x="503" y="108"/>
                </a:moveTo>
                <a:cubicBezTo>
                  <a:pt x="495" y="112"/>
                  <a:pt x="488" y="116"/>
                  <a:pt x="481" y="121"/>
                </a:cubicBezTo>
                <a:cubicBezTo>
                  <a:pt x="479" y="122"/>
                  <a:pt x="478" y="123"/>
                  <a:pt x="478" y="125"/>
                </a:cubicBezTo>
                <a:cubicBezTo>
                  <a:pt x="477" y="125"/>
                  <a:pt x="477" y="125"/>
                  <a:pt x="476" y="125"/>
                </a:cubicBezTo>
                <a:cubicBezTo>
                  <a:pt x="456" y="127"/>
                  <a:pt x="437" y="128"/>
                  <a:pt x="416" y="125"/>
                </a:cubicBezTo>
                <a:cubicBezTo>
                  <a:pt x="416" y="125"/>
                  <a:pt x="415" y="125"/>
                  <a:pt x="414" y="126"/>
                </a:cubicBezTo>
                <a:cubicBezTo>
                  <a:pt x="414" y="124"/>
                  <a:pt x="414" y="122"/>
                  <a:pt x="414" y="121"/>
                </a:cubicBezTo>
                <a:cubicBezTo>
                  <a:pt x="414" y="118"/>
                  <a:pt x="413" y="116"/>
                  <a:pt x="410" y="115"/>
                </a:cubicBezTo>
                <a:cubicBezTo>
                  <a:pt x="397" y="113"/>
                  <a:pt x="385" y="113"/>
                  <a:pt x="372" y="113"/>
                </a:cubicBezTo>
                <a:cubicBezTo>
                  <a:pt x="372" y="111"/>
                  <a:pt x="372" y="110"/>
                  <a:pt x="373" y="109"/>
                </a:cubicBezTo>
                <a:cubicBezTo>
                  <a:pt x="373" y="108"/>
                  <a:pt x="373" y="108"/>
                  <a:pt x="373" y="108"/>
                </a:cubicBezTo>
                <a:cubicBezTo>
                  <a:pt x="374" y="106"/>
                  <a:pt x="374" y="104"/>
                  <a:pt x="374" y="102"/>
                </a:cubicBezTo>
                <a:cubicBezTo>
                  <a:pt x="396" y="96"/>
                  <a:pt x="413" y="77"/>
                  <a:pt x="409" y="51"/>
                </a:cubicBezTo>
                <a:cubicBezTo>
                  <a:pt x="406" y="28"/>
                  <a:pt x="378" y="0"/>
                  <a:pt x="354" y="11"/>
                </a:cubicBezTo>
                <a:cubicBezTo>
                  <a:pt x="336" y="12"/>
                  <a:pt x="319" y="28"/>
                  <a:pt x="313" y="46"/>
                </a:cubicBezTo>
                <a:cubicBezTo>
                  <a:pt x="304" y="75"/>
                  <a:pt x="323" y="101"/>
                  <a:pt x="351" y="104"/>
                </a:cubicBezTo>
                <a:cubicBezTo>
                  <a:pt x="356" y="104"/>
                  <a:pt x="360" y="104"/>
                  <a:pt x="364" y="104"/>
                </a:cubicBezTo>
                <a:cubicBezTo>
                  <a:pt x="364" y="107"/>
                  <a:pt x="363" y="109"/>
                  <a:pt x="363" y="112"/>
                </a:cubicBezTo>
                <a:cubicBezTo>
                  <a:pt x="363" y="112"/>
                  <a:pt x="363" y="113"/>
                  <a:pt x="364" y="113"/>
                </a:cubicBezTo>
                <a:cubicBezTo>
                  <a:pt x="353" y="113"/>
                  <a:pt x="341" y="113"/>
                  <a:pt x="330" y="112"/>
                </a:cubicBezTo>
                <a:cubicBezTo>
                  <a:pt x="326" y="112"/>
                  <a:pt x="325" y="119"/>
                  <a:pt x="329" y="120"/>
                </a:cubicBezTo>
                <a:cubicBezTo>
                  <a:pt x="344" y="123"/>
                  <a:pt x="359" y="124"/>
                  <a:pt x="374" y="124"/>
                </a:cubicBezTo>
                <a:cubicBezTo>
                  <a:pt x="391" y="124"/>
                  <a:pt x="403" y="125"/>
                  <a:pt x="404" y="144"/>
                </a:cubicBezTo>
                <a:cubicBezTo>
                  <a:pt x="405" y="156"/>
                  <a:pt x="404" y="167"/>
                  <a:pt x="404" y="179"/>
                </a:cubicBezTo>
                <a:cubicBezTo>
                  <a:pt x="404" y="202"/>
                  <a:pt x="404" y="226"/>
                  <a:pt x="404" y="249"/>
                </a:cubicBezTo>
                <a:cubicBezTo>
                  <a:pt x="405" y="275"/>
                  <a:pt x="410" y="279"/>
                  <a:pt x="385" y="282"/>
                </a:cubicBezTo>
                <a:cubicBezTo>
                  <a:pt x="385" y="277"/>
                  <a:pt x="385" y="272"/>
                  <a:pt x="385" y="267"/>
                </a:cubicBezTo>
                <a:cubicBezTo>
                  <a:pt x="385" y="258"/>
                  <a:pt x="386" y="247"/>
                  <a:pt x="383" y="239"/>
                </a:cubicBezTo>
                <a:cubicBezTo>
                  <a:pt x="383" y="239"/>
                  <a:pt x="383" y="239"/>
                  <a:pt x="383" y="239"/>
                </a:cubicBezTo>
                <a:cubicBezTo>
                  <a:pt x="388" y="239"/>
                  <a:pt x="392" y="239"/>
                  <a:pt x="396" y="239"/>
                </a:cubicBezTo>
                <a:cubicBezTo>
                  <a:pt x="404" y="239"/>
                  <a:pt x="404" y="227"/>
                  <a:pt x="396" y="227"/>
                </a:cubicBezTo>
                <a:cubicBezTo>
                  <a:pt x="377" y="226"/>
                  <a:pt x="358" y="228"/>
                  <a:pt x="339" y="232"/>
                </a:cubicBezTo>
                <a:cubicBezTo>
                  <a:pt x="339" y="199"/>
                  <a:pt x="341" y="167"/>
                  <a:pt x="333" y="136"/>
                </a:cubicBezTo>
                <a:cubicBezTo>
                  <a:pt x="335" y="133"/>
                  <a:pt x="334" y="128"/>
                  <a:pt x="331" y="127"/>
                </a:cubicBezTo>
                <a:cubicBezTo>
                  <a:pt x="330" y="126"/>
                  <a:pt x="330" y="125"/>
                  <a:pt x="330" y="125"/>
                </a:cubicBezTo>
                <a:cubicBezTo>
                  <a:pt x="328" y="119"/>
                  <a:pt x="320" y="121"/>
                  <a:pt x="321" y="127"/>
                </a:cubicBezTo>
                <a:cubicBezTo>
                  <a:pt x="321" y="127"/>
                  <a:pt x="321" y="128"/>
                  <a:pt x="321" y="128"/>
                </a:cubicBezTo>
                <a:cubicBezTo>
                  <a:pt x="313" y="130"/>
                  <a:pt x="304" y="135"/>
                  <a:pt x="296" y="139"/>
                </a:cubicBezTo>
                <a:cubicBezTo>
                  <a:pt x="285" y="144"/>
                  <a:pt x="275" y="148"/>
                  <a:pt x="265" y="153"/>
                </a:cubicBezTo>
                <a:cubicBezTo>
                  <a:pt x="264" y="152"/>
                  <a:pt x="262" y="151"/>
                  <a:pt x="260" y="151"/>
                </a:cubicBezTo>
                <a:cubicBezTo>
                  <a:pt x="259" y="151"/>
                  <a:pt x="258" y="151"/>
                  <a:pt x="257" y="151"/>
                </a:cubicBezTo>
                <a:cubicBezTo>
                  <a:pt x="257" y="147"/>
                  <a:pt x="256" y="144"/>
                  <a:pt x="256" y="140"/>
                </a:cubicBezTo>
                <a:cubicBezTo>
                  <a:pt x="256" y="132"/>
                  <a:pt x="244" y="132"/>
                  <a:pt x="244" y="140"/>
                </a:cubicBezTo>
                <a:cubicBezTo>
                  <a:pt x="244" y="143"/>
                  <a:pt x="242" y="146"/>
                  <a:pt x="241" y="148"/>
                </a:cubicBezTo>
                <a:cubicBezTo>
                  <a:pt x="240" y="148"/>
                  <a:pt x="239" y="147"/>
                  <a:pt x="239" y="147"/>
                </a:cubicBezTo>
                <a:cubicBezTo>
                  <a:pt x="235" y="147"/>
                  <a:pt x="234" y="152"/>
                  <a:pt x="237" y="153"/>
                </a:cubicBezTo>
                <a:cubicBezTo>
                  <a:pt x="237" y="154"/>
                  <a:pt x="237" y="155"/>
                  <a:pt x="237" y="156"/>
                </a:cubicBezTo>
                <a:cubicBezTo>
                  <a:pt x="234" y="157"/>
                  <a:pt x="232" y="160"/>
                  <a:pt x="232" y="162"/>
                </a:cubicBezTo>
                <a:cubicBezTo>
                  <a:pt x="223" y="163"/>
                  <a:pt x="215" y="164"/>
                  <a:pt x="206" y="165"/>
                </a:cubicBezTo>
                <a:cubicBezTo>
                  <a:pt x="195" y="166"/>
                  <a:pt x="183" y="167"/>
                  <a:pt x="172" y="167"/>
                </a:cubicBezTo>
                <a:cubicBezTo>
                  <a:pt x="170" y="164"/>
                  <a:pt x="167" y="160"/>
                  <a:pt x="165" y="157"/>
                </a:cubicBezTo>
                <a:cubicBezTo>
                  <a:pt x="165" y="157"/>
                  <a:pt x="165" y="157"/>
                  <a:pt x="165" y="156"/>
                </a:cubicBezTo>
                <a:cubicBezTo>
                  <a:pt x="181" y="134"/>
                  <a:pt x="186" y="100"/>
                  <a:pt x="175" y="78"/>
                </a:cubicBezTo>
                <a:cubicBezTo>
                  <a:pt x="175" y="78"/>
                  <a:pt x="175" y="78"/>
                  <a:pt x="176" y="78"/>
                </a:cubicBezTo>
                <a:cubicBezTo>
                  <a:pt x="176" y="79"/>
                  <a:pt x="177" y="79"/>
                  <a:pt x="178" y="79"/>
                </a:cubicBezTo>
                <a:cubicBezTo>
                  <a:pt x="185" y="80"/>
                  <a:pt x="192" y="81"/>
                  <a:pt x="199" y="83"/>
                </a:cubicBezTo>
                <a:cubicBezTo>
                  <a:pt x="205" y="85"/>
                  <a:pt x="211" y="88"/>
                  <a:pt x="217" y="91"/>
                </a:cubicBezTo>
                <a:cubicBezTo>
                  <a:pt x="223" y="93"/>
                  <a:pt x="227" y="84"/>
                  <a:pt x="223" y="80"/>
                </a:cubicBezTo>
                <a:cubicBezTo>
                  <a:pt x="219" y="76"/>
                  <a:pt x="214" y="73"/>
                  <a:pt x="209" y="71"/>
                </a:cubicBezTo>
                <a:cubicBezTo>
                  <a:pt x="211" y="70"/>
                  <a:pt x="213" y="70"/>
                  <a:pt x="216" y="69"/>
                </a:cubicBezTo>
                <a:cubicBezTo>
                  <a:pt x="223" y="67"/>
                  <a:pt x="221" y="55"/>
                  <a:pt x="214" y="56"/>
                </a:cubicBezTo>
                <a:cubicBezTo>
                  <a:pt x="210" y="56"/>
                  <a:pt x="206" y="56"/>
                  <a:pt x="202" y="57"/>
                </a:cubicBezTo>
                <a:cubicBezTo>
                  <a:pt x="206" y="54"/>
                  <a:pt x="210" y="51"/>
                  <a:pt x="214" y="48"/>
                </a:cubicBezTo>
                <a:cubicBezTo>
                  <a:pt x="220" y="44"/>
                  <a:pt x="217" y="35"/>
                  <a:pt x="210" y="37"/>
                </a:cubicBezTo>
                <a:cubicBezTo>
                  <a:pt x="192" y="40"/>
                  <a:pt x="173" y="48"/>
                  <a:pt x="164" y="65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57" y="61"/>
                  <a:pt x="149" y="58"/>
                  <a:pt x="138" y="59"/>
                </a:cubicBezTo>
                <a:cubicBezTo>
                  <a:pt x="136" y="59"/>
                  <a:pt x="135" y="60"/>
                  <a:pt x="134" y="61"/>
                </a:cubicBezTo>
                <a:cubicBezTo>
                  <a:pt x="105" y="51"/>
                  <a:pt x="79" y="77"/>
                  <a:pt x="73" y="105"/>
                </a:cubicBezTo>
                <a:cubicBezTo>
                  <a:pt x="56" y="86"/>
                  <a:pt x="27" y="80"/>
                  <a:pt x="6" y="95"/>
                </a:cubicBezTo>
                <a:cubicBezTo>
                  <a:pt x="0" y="99"/>
                  <a:pt x="2" y="109"/>
                  <a:pt x="9" y="109"/>
                </a:cubicBezTo>
                <a:cubicBezTo>
                  <a:pt x="11" y="109"/>
                  <a:pt x="12" y="109"/>
                  <a:pt x="14" y="109"/>
                </a:cubicBezTo>
                <a:cubicBezTo>
                  <a:pt x="9" y="111"/>
                  <a:pt x="11" y="119"/>
                  <a:pt x="17" y="119"/>
                </a:cubicBezTo>
                <a:cubicBezTo>
                  <a:pt x="23" y="119"/>
                  <a:pt x="29" y="119"/>
                  <a:pt x="35" y="118"/>
                </a:cubicBezTo>
                <a:cubicBezTo>
                  <a:pt x="31" y="122"/>
                  <a:pt x="27" y="127"/>
                  <a:pt x="23" y="132"/>
                </a:cubicBezTo>
                <a:cubicBezTo>
                  <a:pt x="19" y="139"/>
                  <a:pt x="28" y="145"/>
                  <a:pt x="33" y="140"/>
                </a:cubicBezTo>
                <a:cubicBezTo>
                  <a:pt x="41" y="133"/>
                  <a:pt x="51" y="128"/>
                  <a:pt x="57" y="118"/>
                </a:cubicBezTo>
                <a:cubicBezTo>
                  <a:pt x="57" y="118"/>
                  <a:pt x="58" y="118"/>
                  <a:pt x="58" y="117"/>
                </a:cubicBezTo>
                <a:cubicBezTo>
                  <a:pt x="60" y="116"/>
                  <a:pt x="62" y="115"/>
                  <a:pt x="64" y="114"/>
                </a:cubicBezTo>
                <a:cubicBezTo>
                  <a:pt x="65" y="115"/>
                  <a:pt x="65" y="115"/>
                  <a:pt x="66" y="116"/>
                </a:cubicBezTo>
                <a:cubicBezTo>
                  <a:pt x="67" y="117"/>
                  <a:pt x="69" y="118"/>
                  <a:pt x="71" y="117"/>
                </a:cubicBezTo>
                <a:cubicBezTo>
                  <a:pt x="71" y="144"/>
                  <a:pt x="89" y="170"/>
                  <a:pt x="115" y="176"/>
                </a:cubicBezTo>
                <a:cubicBezTo>
                  <a:pt x="114" y="177"/>
                  <a:pt x="113" y="177"/>
                  <a:pt x="113" y="178"/>
                </a:cubicBezTo>
                <a:cubicBezTo>
                  <a:pt x="112" y="181"/>
                  <a:pt x="112" y="183"/>
                  <a:pt x="111" y="185"/>
                </a:cubicBezTo>
                <a:cubicBezTo>
                  <a:pt x="111" y="185"/>
                  <a:pt x="111" y="185"/>
                  <a:pt x="110" y="185"/>
                </a:cubicBezTo>
                <a:cubicBezTo>
                  <a:pt x="92" y="181"/>
                  <a:pt x="73" y="176"/>
                  <a:pt x="56" y="180"/>
                </a:cubicBezTo>
                <a:cubicBezTo>
                  <a:pt x="55" y="172"/>
                  <a:pt x="53" y="164"/>
                  <a:pt x="48" y="157"/>
                </a:cubicBezTo>
                <a:cubicBezTo>
                  <a:pt x="44" y="152"/>
                  <a:pt x="36" y="157"/>
                  <a:pt x="39" y="162"/>
                </a:cubicBezTo>
                <a:cubicBezTo>
                  <a:pt x="42" y="167"/>
                  <a:pt x="44" y="172"/>
                  <a:pt x="45" y="177"/>
                </a:cubicBezTo>
                <a:cubicBezTo>
                  <a:pt x="40" y="178"/>
                  <a:pt x="36" y="179"/>
                  <a:pt x="31" y="179"/>
                </a:cubicBezTo>
                <a:cubicBezTo>
                  <a:pt x="25" y="179"/>
                  <a:pt x="24" y="190"/>
                  <a:pt x="31" y="189"/>
                </a:cubicBezTo>
                <a:cubicBezTo>
                  <a:pt x="33" y="189"/>
                  <a:pt x="35" y="189"/>
                  <a:pt x="37" y="189"/>
                </a:cubicBezTo>
                <a:cubicBezTo>
                  <a:pt x="34" y="191"/>
                  <a:pt x="32" y="194"/>
                  <a:pt x="29" y="197"/>
                </a:cubicBezTo>
                <a:cubicBezTo>
                  <a:pt x="24" y="203"/>
                  <a:pt x="32" y="211"/>
                  <a:pt x="38" y="206"/>
                </a:cubicBezTo>
                <a:cubicBezTo>
                  <a:pt x="60" y="187"/>
                  <a:pt x="83" y="193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3" y="223"/>
                  <a:pt x="102" y="254"/>
                  <a:pt x="98" y="284"/>
                </a:cubicBezTo>
                <a:cubicBezTo>
                  <a:pt x="97" y="289"/>
                  <a:pt x="99" y="293"/>
                  <a:pt x="104" y="293"/>
                </a:cubicBezTo>
                <a:cubicBezTo>
                  <a:pt x="118" y="293"/>
                  <a:pt x="132" y="290"/>
                  <a:pt x="146" y="287"/>
                </a:cubicBezTo>
                <a:cubicBezTo>
                  <a:pt x="143" y="304"/>
                  <a:pt x="140" y="319"/>
                  <a:pt x="135" y="335"/>
                </a:cubicBezTo>
                <a:cubicBezTo>
                  <a:pt x="126" y="334"/>
                  <a:pt x="114" y="333"/>
                  <a:pt x="117" y="345"/>
                </a:cubicBezTo>
                <a:cubicBezTo>
                  <a:pt x="118" y="348"/>
                  <a:pt x="120" y="350"/>
                  <a:pt x="123" y="351"/>
                </a:cubicBezTo>
                <a:cubicBezTo>
                  <a:pt x="129" y="353"/>
                  <a:pt x="135" y="353"/>
                  <a:pt x="141" y="353"/>
                </a:cubicBezTo>
                <a:cubicBezTo>
                  <a:pt x="146" y="353"/>
                  <a:pt x="149" y="349"/>
                  <a:pt x="149" y="345"/>
                </a:cubicBezTo>
                <a:cubicBezTo>
                  <a:pt x="151" y="325"/>
                  <a:pt x="153" y="305"/>
                  <a:pt x="154" y="285"/>
                </a:cubicBezTo>
                <a:cubicBezTo>
                  <a:pt x="159" y="283"/>
                  <a:pt x="164" y="282"/>
                  <a:pt x="170" y="280"/>
                </a:cubicBezTo>
                <a:cubicBezTo>
                  <a:pt x="170" y="280"/>
                  <a:pt x="170" y="280"/>
                  <a:pt x="170" y="280"/>
                </a:cubicBezTo>
                <a:cubicBezTo>
                  <a:pt x="180" y="306"/>
                  <a:pt x="193" y="331"/>
                  <a:pt x="204" y="356"/>
                </a:cubicBezTo>
                <a:cubicBezTo>
                  <a:pt x="207" y="361"/>
                  <a:pt x="213" y="361"/>
                  <a:pt x="217" y="358"/>
                </a:cubicBezTo>
                <a:cubicBezTo>
                  <a:pt x="224" y="352"/>
                  <a:pt x="232" y="347"/>
                  <a:pt x="239" y="341"/>
                </a:cubicBezTo>
                <a:cubicBezTo>
                  <a:pt x="248" y="334"/>
                  <a:pt x="235" y="320"/>
                  <a:pt x="227" y="329"/>
                </a:cubicBezTo>
                <a:cubicBezTo>
                  <a:pt x="223" y="333"/>
                  <a:pt x="218" y="336"/>
                  <a:pt x="214" y="339"/>
                </a:cubicBezTo>
                <a:cubicBezTo>
                  <a:pt x="204" y="318"/>
                  <a:pt x="195" y="294"/>
                  <a:pt x="180" y="277"/>
                </a:cubicBezTo>
                <a:cubicBezTo>
                  <a:pt x="196" y="270"/>
                  <a:pt x="212" y="263"/>
                  <a:pt x="227" y="256"/>
                </a:cubicBezTo>
                <a:cubicBezTo>
                  <a:pt x="230" y="254"/>
                  <a:pt x="232" y="249"/>
                  <a:pt x="230" y="246"/>
                </a:cubicBezTo>
                <a:cubicBezTo>
                  <a:pt x="214" y="222"/>
                  <a:pt x="195" y="201"/>
                  <a:pt x="179" y="177"/>
                </a:cubicBezTo>
                <a:cubicBezTo>
                  <a:pt x="200" y="179"/>
                  <a:pt x="225" y="181"/>
                  <a:pt x="243" y="171"/>
                </a:cubicBezTo>
                <a:cubicBezTo>
                  <a:pt x="244" y="170"/>
                  <a:pt x="244" y="169"/>
                  <a:pt x="244" y="168"/>
                </a:cubicBezTo>
                <a:cubicBezTo>
                  <a:pt x="249" y="168"/>
                  <a:pt x="253" y="168"/>
                  <a:pt x="256" y="168"/>
                </a:cubicBezTo>
                <a:cubicBezTo>
                  <a:pt x="261" y="168"/>
                  <a:pt x="267" y="167"/>
                  <a:pt x="270" y="164"/>
                </a:cubicBezTo>
                <a:cubicBezTo>
                  <a:pt x="272" y="163"/>
                  <a:pt x="273" y="161"/>
                  <a:pt x="273" y="160"/>
                </a:cubicBezTo>
                <a:cubicBezTo>
                  <a:pt x="281" y="158"/>
                  <a:pt x="288" y="155"/>
                  <a:pt x="296" y="153"/>
                </a:cubicBezTo>
                <a:cubicBezTo>
                  <a:pt x="305" y="150"/>
                  <a:pt x="315" y="147"/>
                  <a:pt x="324" y="142"/>
                </a:cubicBezTo>
                <a:cubicBezTo>
                  <a:pt x="332" y="192"/>
                  <a:pt x="323" y="243"/>
                  <a:pt x="332" y="293"/>
                </a:cubicBezTo>
                <a:cubicBezTo>
                  <a:pt x="333" y="297"/>
                  <a:pt x="338" y="298"/>
                  <a:pt x="341" y="296"/>
                </a:cubicBezTo>
                <a:cubicBezTo>
                  <a:pt x="345" y="297"/>
                  <a:pt x="350" y="298"/>
                  <a:pt x="354" y="299"/>
                </a:cubicBezTo>
                <a:cubicBezTo>
                  <a:pt x="354" y="299"/>
                  <a:pt x="354" y="300"/>
                  <a:pt x="355" y="300"/>
                </a:cubicBezTo>
                <a:cubicBezTo>
                  <a:pt x="358" y="305"/>
                  <a:pt x="358" y="311"/>
                  <a:pt x="358" y="317"/>
                </a:cubicBezTo>
                <a:cubicBezTo>
                  <a:pt x="355" y="317"/>
                  <a:pt x="352" y="317"/>
                  <a:pt x="349" y="317"/>
                </a:cubicBezTo>
                <a:cubicBezTo>
                  <a:pt x="344" y="316"/>
                  <a:pt x="340" y="316"/>
                  <a:pt x="335" y="319"/>
                </a:cubicBezTo>
                <a:cubicBezTo>
                  <a:pt x="332" y="322"/>
                  <a:pt x="332" y="328"/>
                  <a:pt x="335" y="331"/>
                </a:cubicBezTo>
                <a:cubicBezTo>
                  <a:pt x="340" y="334"/>
                  <a:pt x="344" y="334"/>
                  <a:pt x="349" y="334"/>
                </a:cubicBezTo>
                <a:cubicBezTo>
                  <a:pt x="354" y="333"/>
                  <a:pt x="359" y="333"/>
                  <a:pt x="364" y="333"/>
                </a:cubicBezTo>
                <a:cubicBezTo>
                  <a:pt x="371" y="331"/>
                  <a:pt x="371" y="322"/>
                  <a:pt x="366" y="319"/>
                </a:cubicBezTo>
                <a:cubicBezTo>
                  <a:pt x="365" y="312"/>
                  <a:pt x="364" y="306"/>
                  <a:pt x="361" y="300"/>
                </a:cubicBezTo>
                <a:cubicBezTo>
                  <a:pt x="367" y="300"/>
                  <a:pt x="373" y="300"/>
                  <a:pt x="379" y="299"/>
                </a:cubicBezTo>
                <a:cubicBezTo>
                  <a:pt x="382" y="299"/>
                  <a:pt x="384" y="297"/>
                  <a:pt x="384" y="294"/>
                </a:cubicBezTo>
                <a:cubicBezTo>
                  <a:pt x="387" y="294"/>
                  <a:pt x="390" y="294"/>
                  <a:pt x="393" y="293"/>
                </a:cubicBezTo>
                <a:cubicBezTo>
                  <a:pt x="390" y="302"/>
                  <a:pt x="392" y="312"/>
                  <a:pt x="391" y="321"/>
                </a:cubicBezTo>
                <a:cubicBezTo>
                  <a:pt x="390" y="321"/>
                  <a:pt x="390" y="322"/>
                  <a:pt x="390" y="323"/>
                </a:cubicBezTo>
                <a:cubicBezTo>
                  <a:pt x="388" y="328"/>
                  <a:pt x="393" y="333"/>
                  <a:pt x="398" y="332"/>
                </a:cubicBezTo>
                <a:cubicBezTo>
                  <a:pt x="404" y="330"/>
                  <a:pt x="413" y="330"/>
                  <a:pt x="418" y="325"/>
                </a:cubicBezTo>
                <a:cubicBezTo>
                  <a:pt x="421" y="320"/>
                  <a:pt x="419" y="314"/>
                  <a:pt x="413" y="314"/>
                </a:cubicBezTo>
                <a:cubicBezTo>
                  <a:pt x="409" y="313"/>
                  <a:pt x="405" y="315"/>
                  <a:pt x="400" y="316"/>
                </a:cubicBezTo>
                <a:cubicBezTo>
                  <a:pt x="400" y="314"/>
                  <a:pt x="400" y="312"/>
                  <a:pt x="400" y="310"/>
                </a:cubicBezTo>
                <a:cubicBezTo>
                  <a:pt x="399" y="305"/>
                  <a:pt x="398" y="300"/>
                  <a:pt x="399" y="294"/>
                </a:cubicBezTo>
                <a:cubicBezTo>
                  <a:pt x="400" y="293"/>
                  <a:pt x="400" y="293"/>
                  <a:pt x="399" y="292"/>
                </a:cubicBezTo>
                <a:cubicBezTo>
                  <a:pt x="404" y="291"/>
                  <a:pt x="408" y="290"/>
                  <a:pt x="413" y="290"/>
                </a:cubicBezTo>
                <a:cubicBezTo>
                  <a:pt x="416" y="289"/>
                  <a:pt x="419" y="287"/>
                  <a:pt x="419" y="284"/>
                </a:cubicBezTo>
                <a:cubicBezTo>
                  <a:pt x="413" y="233"/>
                  <a:pt x="417" y="182"/>
                  <a:pt x="415" y="131"/>
                </a:cubicBezTo>
                <a:cubicBezTo>
                  <a:pt x="415" y="131"/>
                  <a:pt x="415" y="131"/>
                  <a:pt x="415" y="131"/>
                </a:cubicBezTo>
                <a:cubicBezTo>
                  <a:pt x="427" y="135"/>
                  <a:pt x="439" y="135"/>
                  <a:pt x="452" y="136"/>
                </a:cubicBezTo>
                <a:cubicBezTo>
                  <a:pt x="470" y="136"/>
                  <a:pt x="478" y="137"/>
                  <a:pt x="492" y="150"/>
                </a:cubicBezTo>
                <a:cubicBezTo>
                  <a:pt x="497" y="154"/>
                  <a:pt x="505" y="148"/>
                  <a:pt x="501" y="142"/>
                </a:cubicBezTo>
                <a:cubicBezTo>
                  <a:pt x="500" y="140"/>
                  <a:pt x="498" y="138"/>
                  <a:pt x="497" y="136"/>
                </a:cubicBezTo>
                <a:cubicBezTo>
                  <a:pt x="501" y="136"/>
                  <a:pt x="504" y="130"/>
                  <a:pt x="500" y="126"/>
                </a:cubicBezTo>
                <a:cubicBezTo>
                  <a:pt x="500" y="126"/>
                  <a:pt x="499" y="126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8" y="125"/>
                  <a:pt x="498" y="125"/>
                  <a:pt x="498" y="125"/>
                </a:cubicBezTo>
                <a:cubicBezTo>
                  <a:pt x="501" y="123"/>
                  <a:pt x="505" y="121"/>
                  <a:pt x="509" y="119"/>
                </a:cubicBezTo>
                <a:cubicBezTo>
                  <a:pt x="516" y="115"/>
                  <a:pt x="509" y="105"/>
                  <a:pt x="503" y="108"/>
                </a:cubicBezTo>
                <a:close/>
                <a:moveTo>
                  <a:pt x="354" y="89"/>
                </a:moveTo>
                <a:cubicBezTo>
                  <a:pt x="332" y="89"/>
                  <a:pt x="323" y="70"/>
                  <a:pt x="329" y="51"/>
                </a:cubicBezTo>
                <a:cubicBezTo>
                  <a:pt x="333" y="36"/>
                  <a:pt x="343" y="28"/>
                  <a:pt x="356" y="24"/>
                </a:cubicBezTo>
                <a:cubicBezTo>
                  <a:pt x="364" y="24"/>
                  <a:pt x="371" y="23"/>
                  <a:pt x="379" y="27"/>
                </a:cubicBezTo>
                <a:cubicBezTo>
                  <a:pt x="388" y="32"/>
                  <a:pt x="393" y="41"/>
                  <a:pt x="395" y="50"/>
                </a:cubicBezTo>
                <a:cubicBezTo>
                  <a:pt x="401" y="77"/>
                  <a:pt x="377" y="90"/>
                  <a:pt x="354" y="89"/>
                </a:cubicBezTo>
                <a:close/>
                <a:moveTo>
                  <a:pt x="85" y="120"/>
                </a:moveTo>
                <a:cubicBezTo>
                  <a:pt x="85" y="91"/>
                  <a:pt x="106" y="72"/>
                  <a:pt x="133" y="68"/>
                </a:cubicBezTo>
                <a:cubicBezTo>
                  <a:pt x="133" y="69"/>
                  <a:pt x="134" y="70"/>
                  <a:pt x="137" y="71"/>
                </a:cubicBezTo>
                <a:cubicBezTo>
                  <a:pt x="160" y="75"/>
                  <a:pt x="169" y="89"/>
                  <a:pt x="168" y="112"/>
                </a:cubicBezTo>
                <a:cubicBezTo>
                  <a:pt x="167" y="132"/>
                  <a:pt x="156" y="156"/>
                  <a:pt x="137" y="164"/>
                </a:cubicBezTo>
                <a:cubicBezTo>
                  <a:pt x="109" y="175"/>
                  <a:pt x="85" y="145"/>
                  <a:pt x="85" y="120"/>
                </a:cubicBezTo>
                <a:close/>
                <a:moveTo>
                  <a:pt x="213" y="247"/>
                </a:moveTo>
                <a:cubicBezTo>
                  <a:pt x="182" y="262"/>
                  <a:pt x="146" y="276"/>
                  <a:pt x="112" y="279"/>
                </a:cubicBezTo>
                <a:cubicBezTo>
                  <a:pt x="115" y="246"/>
                  <a:pt x="116" y="212"/>
                  <a:pt x="120" y="179"/>
                </a:cubicBezTo>
                <a:cubicBezTo>
                  <a:pt x="120" y="178"/>
                  <a:pt x="120" y="178"/>
                  <a:pt x="119" y="177"/>
                </a:cubicBezTo>
                <a:cubicBezTo>
                  <a:pt x="123" y="177"/>
                  <a:pt x="126" y="178"/>
                  <a:pt x="130" y="177"/>
                </a:cubicBezTo>
                <a:cubicBezTo>
                  <a:pt x="140" y="177"/>
                  <a:pt x="149" y="172"/>
                  <a:pt x="156" y="166"/>
                </a:cubicBezTo>
                <a:cubicBezTo>
                  <a:pt x="165" y="197"/>
                  <a:pt x="194" y="221"/>
                  <a:pt x="213" y="247"/>
                </a:cubicBezTo>
                <a:close/>
                <a:moveTo>
                  <a:pt x="375" y="239"/>
                </a:moveTo>
                <a:cubicBezTo>
                  <a:pt x="372" y="246"/>
                  <a:pt x="373" y="255"/>
                  <a:pt x="373" y="263"/>
                </a:cubicBezTo>
                <a:cubicBezTo>
                  <a:pt x="373" y="272"/>
                  <a:pt x="373" y="280"/>
                  <a:pt x="373" y="289"/>
                </a:cubicBezTo>
                <a:cubicBezTo>
                  <a:pt x="363" y="290"/>
                  <a:pt x="353" y="291"/>
                  <a:pt x="343" y="288"/>
                </a:cubicBezTo>
                <a:cubicBezTo>
                  <a:pt x="340" y="271"/>
                  <a:pt x="339" y="255"/>
                  <a:pt x="339" y="238"/>
                </a:cubicBezTo>
                <a:cubicBezTo>
                  <a:pt x="351" y="238"/>
                  <a:pt x="363" y="238"/>
                  <a:pt x="375" y="238"/>
                </a:cubicBezTo>
                <a:cubicBezTo>
                  <a:pt x="375" y="239"/>
                  <a:pt x="375" y="239"/>
                  <a:pt x="375" y="239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0" name="组合 109">
            <a:extLst>
              <a:ext uri="{FF2B5EF4-FFF2-40B4-BE49-F238E27FC236}">
                <a16:creationId xmlns:a16="http://schemas.microsoft.com/office/drawing/2014/main" id="{4B51FF43-4705-AAE1-FC77-017194805838}"/>
              </a:ext>
            </a:extLst>
          </p:cNvPr>
          <p:cNvGrpSpPr/>
          <p:nvPr/>
        </p:nvGrpSpPr>
        <p:grpSpPr>
          <a:xfrm>
            <a:off x="10199618" y="597076"/>
            <a:ext cx="1077913" cy="1076325"/>
            <a:chOff x="6818314" y="3576637"/>
            <a:chExt cx="1077913" cy="1076325"/>
          </a:xfrm>
          <a:blipFill>
            <a:blip r:embed="rId4"/>
            <a:stretch>
              <a:fillRect/>
            </a:stretch>
          </a:blipFill>
        </p:grpSpPr>
        <p:sp>
          <p:nvSpPr>
            <p:cNvPr id="111" name="Freeform 48">
              <a:extLst>
                <a:ext uri="{FF2B5EF4-FFF2-40B4-BE49-F238E27FC236}">
                  <a16:creationId xmlns:a16="http://schemas.microsoft.com/office/drawing/2014/main" id="{A6EC8601-7586-DD47-4EC7-0FB7C6709E8E}"/>
                </a:ext>
              </a:extLst>
            </p:cNvPr>
            <p:cNvSpPr/>
            <p:nvPr/>
          </p:nvSpPr>
          <p:spPr bwMode="auto">
            <a:xfrm>
              <a:off x="6997701" y="3802062"/>
              <a:ext cx="727075" cy="806450"/>
            </a:xfrm>
            <a:custGeom>
              <a:avLst/>
              <a:gdLst>
                <a:gd name="T0" fmla="*/ 259 w 297"/>
                <a:gd name="T1" fmla="*/ 189 h 329"/>
                <a:gd name="T2" fmla="*/ 191 w 297"/>
                <a:gd name="T3" fmla="*/ 10 h 329"/>
                <a:gd name="T4" fmla="*/ 184 w 297"/>
                <a:gd name="T5" fmla="*/ 36 h 329"/>
                <a:gd name="T6" fmla="*/ 227 w 297"/>
                <a:gd name="T7" fmla="*/ 183 h 329"/>
                <a:gd name="T8" fmla="*/ 75 w 297"/>
                <a:gd name="T9" fmla="*/ 207 h 329"/>
                <a:gd name="T10" fmla="*/ 51 w 297"/>
                <a:gd name="T11" fmla="*/ 88 h 329"/>
                <a:gd name="T12" fmla="*/ 156 w 297"/>
                <a:gd name="T13" fmla="*/ 23 h 329"/>
                <a:gd name="T14" fmla="*/ 159 w 297"/>
                <a:gd name="T15" fmla="*/ 12 h 329"/>
                <a:gd name="T16" fmla="*/ 118 w 297"/>
                <a:gd name="T17" fmla="*/ 1 h 329"/>
                <a:gd name="T18" fmla="*/ 76 w 297"/>
                <a:gd name="T19" fmla="*/ 12 h 329"/>
                <a:gd name="T20" fmla="*/ 21 w 297"/>
                <a:gd name="T21" fmla="*/ 79 h 329"/>
                <a:gd name="T22" fmla="*/ 66 w 297"/>
                <a:gd name="T23" fmla="*/ 239 h 329"/>
                <a:gd name="T24" fmla="*/ 209 w 297"/>
                <a:gd name="T25" fmla="*/ 239 h 329"/>
                <a:gd name="T26" fmla="*/ 212 w 297"/>
                <a:gd name="T27" fmla="*/ 276 h 329"/>
                <a:gd name="T28" fmla="*/ 235 w 297"/>
                <a:gd name="T29" fmla="*/ 322 h 329"/>
                <a:gd name="T30" fmla="*/ 250 w 297"/>
                <a:gd name="T31" fmla="*/ 313 h 329"/>
                <a:gd name="T32" fmla="*/ 234 w 297"/>
                <a:gd name="T33" fmla="*/ 276 h 329"/>
                <a:gd name="T34" fmla="*/ 222 w 297"/>
                <a:gd name="T35" fmla="*/ 237 h 329"/>
                <a:gd name="T36" fmla="*/ 218 w 297"/>
                <a:gd name="T37" fmla="*/ 233 h 329"/>
                <a:gd name="T38" fmla="*/ 259 w 297"/>
                <a:gd name="T39" fmla="*/ 18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7" h="329">
                  <a:moveTo>
                    <a:pt x="259" y="189"/>
                  </a:moveTo>
                  <a:cubicBezTo>
                    <a:pt x="297" y="122"/>
                    <a:pt x="270" y="29"/>
                    <a:pt x="191" y="10"/>
                  </a:cubicBezTo>
                  <a:cubicBezTo>
                    <a:pt x="174" y="6"/>
                    <a:pt x="168" y="30"/>
                    <a:pt x="184" y="36"/>
                  </a:cubicBezTo>
                  <a:cubicBezTo>
                    <a:pt x="245" y="61"/>
                    <a:pt x="260" y="128"/>
                    <a:pt x="227" y="183"/>
                  </a:cubicBezTo>
                  <a:cubicBezTo>
                    <a:pt x="196" y="232"/>
                    <a:pt x="118" y="243"/>
                    <a:pt x="75" y="207"/>
                  </a:cubicBezTo>
                  <a:cubicBezTo>
                    <a:pt x="41" y="178"/>
                    <a:pt x="38" y="127"/>
                    <a:pt x="51" y="88"/>
                  </a:cubicBezTo>
                  <a:cubicBezTo>
                    <a:pt x="67" y="42"/>
                    <a:pt x="110" y="22"/>
                    <a:pt x="156" y="23"/>
                  </a:cubicBezTo>
                  <a:cubicBezTo>
                    <a:pt x="162" y="23"/>
                    <a:pt x="164" y="15"/>
                    <a:pt x="159" y="12"/>
                  </a:cubicBezTo>
                  <a:cubicBezTo>
                    <a:pt x="144" y="5"/>
                    <a:pt x="136" y="0"/>
                    <a:pt x="118" y="1"/>
                  </a:cubicBezTo>
                  <a:cubicBezTo>
                    <a:pt x="103" y="1"/>
                    <a:pt x="89" y="6"/>
                    <a:pt x="76" y="12"/>
                  </a:cubicBezTo>
                  <a:cubicBezTo>
                    <a:pt x="49" y="26"/>
                    <a:pt x="32" y="52"/>
                    <a:pt x="21" y="79"/>
                  </a:cubicBezTo>
                  <a:cubicBezTo>
                    <a:pt x="0" y="135"/>
                    <a:pt x="16" y="204"/>
                    <a:pt x="66" y="239"/>
                  </a:cubicBezTo>
                  <a:cubicBezTo>
                    <a:pt x="109" y="269"/>
                    <a:pt x="165" y="265"/>
                    <a:pt x="209" y="239"/>
                  </a:cubicBezTo>
                  <a:cubicBezTo>
                    <a:pt x="205" y="251"/>
                    <a:pt x="208" y="264"/>
                    <a:pt x="212" y="276"/>
                  </a:cubicBezTo>
                  <a:cubicBezTo>
                    <a:pt x="216" y="292"/>
                    <a:pt x="222" y="310"/>
                    <a:pt x="235" y="322"/>
                  </a:cubicBezTo>
                  <a:cubicBezTo>
                    <a:pt x="241" y="329"/>
                    <a:pt x="253" y="322"/>
                    <a:pt x="250" y="313"/>
                  </a:cubicBezTo>
                  <a:cubicBezTo>
                    <a:pt x="247" y="300"/>
                    <a:pt x="240" y="288"/>
                    <a:pt x="234" y="276"/>
                  </a:cubicBezTo>
                  <a:cubicBezTo>
                    <a:pt x="228" y="264"/>
                    <a:pt x="225" y="251"/>
                    <a:pt x="222" y="237"/>
                  </a:cubicBezTo>
                  <a:cubicBezTo>
                    <a:pt x="222" y="235"/>
                    <a:pt x="220" y="234"/>
                    <a:pt x="218" y="233"/>
                  </a:cubicBezTo>
                  <a:cubicBezTo>
                    <a:pt x="235" y="221"/>
                    <a:pt x="249" y="207"/>
                    <a:pt x="259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9">
              <a:extLst>
                <a:ext uri="{FF2B5EF4-FFF2-40B4-BE49-F238E27FC236}">
                  <a16:creationId xmlns:a16="http://schemas.microsoft.com/office/drawing/2014/main" id="{42F2DDE2-0516-B7FB-DA72-9BB411EFAB30}"/>
                </a:ext>
              </a:extLst>
            </p:cNvPr>
            <p:cNvSpPr/>
            <p:nvPr/>
          </p:nvSpPr>
          <p:spPr bwMode="auto">
            <a:xfrm>
              <a:off x="7318376" y="3576637"/>
              <a:ext cx="80963" cy="184150"/>
            </a:xfrm>
            <a:custGeom>
              <a:avLst/>
              <a:gdLst>
                <a:gd name="T0" fmla="*/ 19 w 33"/>
                <a:gd name="T1" fmla="*/ 6 h 75"/>
                <a:gd name="T2" fmla="*/ 2 w 33"/>
                <a:gd name="T3" fmla="*/ 62 h 75"/>
                <a:gd name="T4" fmla="*/ 14 w 33"/>
                <a:gd name="T5" fmla="*/ 67 h 75"/>
                <a:gd name="T6" fmla="*/ 33 w 33"/>
                <a:gd name="T7" fmla="*/ 10 h 75"/>
                <a:gd name="T8" fmla="*/ 19 w 33"/>
                <a:gd name="T9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5">
                  <a:moveTo>
                    <a:pt x="19" y="6"/>
                  </a:moveTo>
                  <a:cubicBezTo>
                    <a:pt x="10" y="24"/>
                    <a:pt x="6" y="43"/>
                    <a:pt x="2" y="62"/>
                  </a:cubicBezTo>
                  <a:cubicBezTo>
                    <a:pt x="0" y="69"/>
                    <a:pt x="11" y="75"/>
                    <a:pt x="14" y="67"/>
                  </a:cubicBezTo>
                  <a:cubicBezTo>
                    <a:pt x="22" y="49"/>
                    <a:pt x="30" y="30"/>
                    <a:pt x="33" y="10"/>
                  </a:cubicBezTo>
                  <a:cubicBezTo>
                    <a:pt x="33" y="3"/>
                    <a:pt x="22" y="0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50">
              <a:extLst>
                <a:ext uri="{FF2B5EF4-FFF2-40B4-BE49-F238E27FC236}">
                  <a16:creationId xmlns:a16="http://schemas.microsoft.com/office/drawing/2014/main" id="{61332A10-CEC8-B804-4122-D3593F98658C}"/>
                </a:ext>
              </a:extLst>
            </p:cNvPr>
            <p:cNvSpPr/>
            <p:nvPr/>
          </p:nvSpPr>
          <p:spPr bwMode="auto">
            <a:xfrm>
              <a:off x="7450139" y="3579812"/>
              <a:ext cx="85725" cy="184150"/>
            </a:xfrm>
            <a:custGeom>
              <a:avLst/>
              <a:gdLst>
                <a:gd name="T0" fmla="*/ 17 w 35"/>
                <a:gd name="T1" fmla="*/ 7 h 75"/>
                <a:gd name="T2" fmla="*/ 9 w 35"/>
                <a:gd name="T3" fmla="*/ 31 h 75"/>
                <a:gd name="T4" fmla="*/ 3 w 35"/>
                <a:gd name="T5" fmla="*/ 61 h 75"/>
                <a:gd name="T6" fmla="*/ 19 w 35"/>
                <a:gd name="T7" fmla="*/ 65 h 75"/>
                <a:gd name="T8" fmla="*/ 28 w 35"/>
                <a:gd name="T9" fmla="*/ 40 h 75"/>
                <a:gd name="T10" fmla="*/ 35 w 35"/>
                <a:gd name="T11" fmla="*/ 12 h 75"/>
                <a:gd name="T12" fmla="*/ 17 w 35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5">
                  <a:moveTo>
                    <a:pt x="17" y="7"/>
                  </a:moveTo>
                  <a:cubicBezTo>
                    <a:pt x="12" y="14"/>
                    <a:pt x="11" y="23"/>
                    <a:pt x="9" y="31"/>
                  </a:cubicBezTo>
                  <a:cubicBezTo>
                    <a:pt x="7" y="41"/>
                    <a:pt x="5" y="51"/>
                    <a:pt x="3" y="61"/>
                  </a:cubicBezTo>
                  <a:cubicBezTo>
                    <a:pt x="0" y="71"/>
                    <a:pt x="15" y="75"/>
                    <a:pt x="19" y="65"/>
                  </a:cubicBezTo>
                  <a:cubicBezTo>
                    <a:pt x="22" y="57"/>
                    <a:pt x="25" y="49"/>
                    <a:pt x="28" y="40"/>
                  </a:cubicBezTo>
                  <a:cubicBezTo>
                    <a:pt x="30" y="31"/>
                    <a:pt x="35" y="22"/>
                    <a:pt x="35" y="12"/>
                  </a:cubicBezTo>
                  <a:cubicBezTo>
                    <a:pt x="35" y="2"/>
                    <a:pt x="22" y="0"/>
                    <a:pt x="1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51">
              <a:extLst>
                <a:ext uri="{FF2B5EF4-FFF2-40B4-BE49-F238E27FC236}">
                  <a16:creationId xmlns:a16="http://schemas.microsoft.com/office/drawing/2014/main" id="{DBB05058-F8D1-8CF2-0D23-591FC65E949D}"/>
                </a:ext>
              </a:extLst>
            </p:cNvPr>
            <p:cNvSpPr/>
            <p:nvPr/>
          </p:nvSpPr>
          <p:spPr bwMode="auto">
            <a:xfrm>
              <a:off x="7589839" y="3706812"/>
              <a:ext cx="171450" cy="149225"/>
            </a:xfrm>
            <a:custGeom>
              <a:avLst/>
              <a:gdLst>
                <a:gd name="T0" fmla="*/ 53 w 70"/>
                <a:gd name="T1" fmla="*/ 3 h 61"/>
                <a:gd name="T2" fmla="*/ 25 w 70"/>
                <a:gd name="T3" fmla="*/ 23 h 61"/>
                <a:gd name="T4" fmla="*/ 3 w 70"/>
                <a:gd name="T5" fmla="*/ 46 h 61"/>
                <a:gd name="T6" fmla="*/ 13 w 70"/>
                <a:gd name="T7" fmla="*/ 59 h 61"/>
                <a:gd name="T8" fmla="*/ 37 w 70"/>
                <a:gd name="T9" fmla="*/ 43 h 61"/>
                <a:gd name="T10" fmla="*/ 64 w 70"/>
                <a:gd name="T11" fmla="*/ 22 h 61"/>
                <a:gd name="T12" fmla="*/ 53 w 70"/>
                <a:gd name="T13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1">
                  <a:moveTo>
                    <a:pt x="53" y="3"/>
                  </a:moveTo>
                  <a:cubicBezTo>
                    <a:pt x="42" y="7"/>
                    <a:pt x="34" y="15"/>
                    <a:pt x="25" y="23"/>
                  </a:cubicBezTo>
                  <a:cubicBezTo>
                    <a:pt x="18" y="30"/>
                    <a:pt x="7" y="37"/>
                    <a:pt x="3" y="46"/>
                  </a:cubicBezTo>
                  <a:cubicBezTo>
                    <a:pt x="0" y="53"/>
                    <a:pt x="5" y="61"/>
                    <a:pt x="13" y="59"/>
                  </a:cubicBezTo>
                  <a:cubicBezTo>
                    <a:pt x="22" y="57"/>
                    <a:pt x="30" y="49"/>
                    <a:pt x="37" y="43"/>
                  </a:cubicBezTo>
                  <a:cubicBezTo>
                    <a:pt x="46" y="36"/>
                    <a:pt x="57" y="30"/>
                    <a:pt x="64" y="22"/>
                  </a:cubicBezTo>
                  <a:cubicBezTo>
                    <a:pt x="70" y="14"/>
                    <a:pt x="65" y="0"/>
                    <a:pt x="5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52">
              <a:extLst>
                <a:ext uri="{FF2B5EF4-FFF2-40B4-BE49-F238E27FC236}">
                  <a16:creationId xmlns:a16="http://schemas.microsoft.com/office/drawing/2014/main" id="{52CFDE99-BB4C-DC2F-02E4-9803BB064A5C}"/>
                </a:ext>
              </a:extLst>
            </p:cNvPr>
            <p:cNvSpPr/>
            <p:nvPr/>
          </p:nvSpPr>
          <p:spPr bwMode="auto">
            <a:xfrm>
              <a:off x="7688264" y="3949700"/>
              <a:ext cx="203200" cy="66675"/>
            </a:xfrm>
            <a:custGeom>
              <a:avLst/>
              <a:gdLst>
                <a:gd name="T0" fmla="*/ 75 w 83"/>
                <a:gd name="T1" fmla="*/ 5 h 27"/>
                <a:gd name="T2" fmla="*/ 46 w 83"/>
                <a:gd name="T3" fmla="*/ 0 h 27"/>
                <a:gd name="T4" fmla="*/ 10 w 83"/>
                <a:gd name="T5" fmla="*/ 4 h 27"/>
                <a:gd name="T6" fmla="*/ 10 w 83"/>
                <a:gd name="T7" fmla="*/ 24 h 27"/>
                <a:gd name="T8" fmla="*/ 42 w 83"/>
                <a:gd name="T9" fmla="*/ 26 h 27"/>
                <a:gd name="T10" fmla="*/ 73 w 83"/>
                <a:gd name="T11" fmla="*/ 24 h 27"/>
                <a:gd name="T12" fmla="*/ 75 w 83"/>
                <a:gd name="T1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7">
                  <a:moveTo>
                    <a:pt x="75" y="5"/>
                  </a:moveTo>
                  <a:cubicBezTo>
                    <a:pt x="66" y="0"/>
                    <a:pt x="56" y="0"/>
                    <a:pt x="46" y="0"/>
                  </a:cubicBezTo>
                  <a:cubicBezTo>
                    <a:pt x="34" y="1"/>
                    <a:pt x="22" y="2"/>
                    <a:pt x="10" y="4"/>
                  </a:cubicBezTo>
                  <a:cubicBezTo>
                    <a:pt x="0" y="6"/>
                    <a:pt x="0" y="22"/>
                    <a:pt x="10" y="24"/>
                  </a:cubicBezTo>
                  <a:cubicBezTo>
                    <a:pt x="21" y="26"/>
                    <a:pt x="31" y="26"/>
                    <a:pt x="42" y="26"/>
                  </a:cubicBezTo>
                  <a:cubicBezTo>
                    <a:pt x="52" y="26"/>
                    <a:pt x="62" y="27"/>
                    <a:pt x="73" y="24"/>
                  </a:cubicBezTo>
                  <a:cubicBezTo>
                    <a:pt x="81" y="21"/>
                    <a:pt x="83" y="10"/>
                    <a:pt x="7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Rectangle 53">
              <a:extLst>
                <a:ext uri="{FF2B5EF4-FFF2-40B4-BE49-F238E27FC236}">
                  <a16:creationId xmlns:a16="http://schemas.microsoft.com/office/drawing/2014/main" id="{93300225-3608-C1EB-4477-5ED992B12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4248150"/>
              <a:ext cx="1588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54">
              <a:extLst>
                <a:ext uri="{FF2B5EF4-FFF2-40B4-BE49-F238E27FC236}">
                  <a16:creationId xmlns:a16="http://schemas.microsoft.com/office/drawing/2014/main" id="{A2F39C34-3583-B97B-A21F-93D43B0AB66F}"/>
                </a:ext>
              </a:extLst>
            </p:cNvPr>
            <p:cNvSpPr/>
            <p:nvPr/>
          </p:nvSpPr>
          <p:spPr bwMode="auto">
            <a:xfrm>
              <a:off x="7678739" y="4224337"/>
              <a:ext cx="217488" cy="90488"/>
            </a:xfrm>
            <a:custGeom>
              <a:avLst/>
              <a:gdLst>
                <a:gd name="T0" fmla="*/ 81 w 89"/>
                <a:gd name="T1" fmla="*/ 19 h 37"/>
                <a:gd name="T2" fmla="*/ 36 w 89"/>
                <a:gd name="T3" fmla="*/ 5 h 37"/>
                <a:gd name="T4" fmla="*/ 14 w 89"/>
                <a:gd name="T5" fmla="*/ 0 h 37"/>
                <a:gd name="T6" fmla="*/ 6 w 89"/>
                <a:gd name="T7" fmla="*/ 1 h 37"/>
                <a:gd name="T8" fmla="*/ 4 w 89"/>
                <a:gd name="T9" fmla="*/ 3 h 37"/>
                <a:gd name="T10" fmla="*/ 3 w 89"/>
                <a:gd name="T11" fmla="*/ 3 h 37"/>
                <a:gd name="T12" fmla="*/ 5 w 89"/>
                <a:gd name="T13" fmla="*/ 12 h 37"/>
                <a:gd name="T14" fmla="*/ 2 w 89"/>
                <a:gd name="T15" fmla="*/ 11 h 37"/>
                <a:gd name="T16" fmla="*/ 3 w 89"/>
                <a:gd name="T17" fmla="*/ 12 h 37"/>
                <a:gd name="T18" fmla="*/ 9 w 89"/>
                <a:gd name="T19" fmla="*/ 17 h 37"/>
                <a:gd name="T20" fmla="*/ 31 w 89"/>
                <a:gd name="T21" fmla="*/ 25 h 37"/>
                <a:gd name="T22" fmla="*/ 77 w 89"/>
                <a:gd name="T23" fmla="*/ 36 h 37"/>
                <a:gd name="T24" fmla="*/ 81 w 89"/>
                <a:gd name="T2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37">
                  <a:moveTo>
                    <a:pt x="81" y="19"/>
                  </a:moveTo>
                  <a:cubicBezTo>
                    <a:pt x="69" y="10"/>
                    <a:pt x="51" y="8"/>
                    <a:pt x="36" y="5"/>
                  </a:cubicBezTo>
                  <a:cubicBezTo>
                    <a:pt x="29" y="3"/>
                    <a:pt x="21" y="1"/>
                    <a:pt x="14" y="0"/>
                  </a:cubicBezTo>
                  <a:cubicBezTo>
                    <a:pt x="11" y="0"/>
                    <a:pt x="8" y="0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6"/>
                    <a:pt x="0" y="11"/>
                    <a:pt x="5" y="12"/>
                  </a:cubicBezTo>
                  <a:cubicBezTo>
                    <a:pt x="3" y="12"/>
                    <a:pt x="2" y="11"/>
                    <a:pt x="2" y="11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4" y="15"/>
                    <a:pt x="7" y="16"/>
                    <a:pt x="9" y="17"/>
                  </a:cubicBezTo>
                  <a:cubicBezTo>
                    <a:pt x="16" y="20"/>
                    <a:pt x="23" y="22"/>
                    <a:pt x="31" y="25"/>
                  </a:cubicBezTo>
                  <a:cubicBezTo>
                    <a:pt x="46" y="30"/>
                    <a:pt x="61" y="37"/>
                    <a:pt x="77" y="36"/>
                  </a:cubicBezTo>
                  <a:cubicBezTo>
                    <a:pt x="86" y="36"/>
                    <a:pt x="89" y="25"/>
                    <a:pt x="8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55">
              <a:extLst>
                <a:ext uri="{FF2B5EF4-FFF2-40B4-BE49-F238E27FC236}">
                  <a16:creationId xmlns:a16="http://schemas.microsoft.com/office/drawing/2014/main" id="{4BD96A7A-AA0C-6367-D34A-E1A578637434}"/>
                </a:ext>
              </a:extLst>
            </p:cNvPr>
            <p:cNvSpPr/>
            <p:nvPr/>
          </p:nvSpPr>
          <p:spPr bwMode="auto">
            <a:xfrm>
              <a:off x="7145339" y="4462462"/>
              <a:ext cx="117475" cy="190500"/>
            </a:xfrm>
            <a:custGeom>
              <a:avLst/>
              <a:gdLst>
                <a:gd name="T0" fmla="*/ 32 w 48"/>
                <a:gd name="T1" fmla="*/ 3 h 78"/>
                <a:gd name="T2" fmla="*/ 12 w 48"/>
                <a:gd name="T3" fmla="*/ 27 h 78"/>
                <a:gd name="T4" fmla="*/ 0 w 48"/>
                <a:gd name="T5" fmla="*/ 64 h 78"/>
                <a:gd name="T6" fmla="*/ 20 w 48"/>
                <a:gd name="T7" fmla="*/ 69 h 78"/>
                <a:gd name="T8" fmla="*/ 31 w 48"/>
                <a:gd name="T9" fmla="*/ 39 h 78"/>
                <a:gd name="T10" fmla="*/ 43 w 48"/>
                <a:gd name="T11" fmla="*/ 14 h 78"/>
                <a:gd name="T12" fmla="*/ 32 w 48"/>
                <a:gd name="T13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8">
                  <a:moveTo>
                    <a:pt x="32" y="3"/>
                  </a:moveTo>
                  <a:cubicBezTo>
                    <a:pt x="22" y="7"/>
                    <a:pt x="17" y="17"/>
                    <a:pt x="12" y="27"/>
                  </a:cubicBezTo>
                  <a:cubicBezTo>
                    <a:pt x="6" y="38"/>
                    <a:pt x="0" y="51"/>
                    <a:pt x="0" y="64"/>
                  </a:cubicBezTo>
                  <a:cubicBezTo>
                    <a:pt x="1" y="75"/>
                    <a:pt x="14" y="78"/>
                    <a:pt x="20" y="69"/>
                  </a:cubicBezTo>
                  <a:cubicBezTo>
                    <a:pt x="26" y="60"/>
                    <a:pt x="28" y="49"/>
                    <a:pt x="31" y="39"/>
                  </a:cubicBezTo>
                  <a:cubicBezTo>
                    <a:pt x="34" y="30"/>
                    <a:pt x="38" y="21"/>
                    <a:pt x="43" y="14"/>
                  </a:cubicBezTo>
                  <a:cubicBezTo>
                    <a:pt x="48" y="6"/>
                    <a:pt x="39" y="0"/>
                    <a:pt x="3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56">
              <a:extLst>
                <a:ext uri="{FF2B5EF4-FFF2-40B4-BE49-F238E27FC236}">
                  <a16:creationId xmlns:a16="http://schemas.microsoft.com/office/drawing/2014/main" id="{A682AE45-7795-5A60-22FA-B139EB9EEFEC}"/>
                </a:ext>
              </a:extLst>
            </p:cNvPr>
            <p:cNvSpPr/>
            <p:nvPr/>
          </p:nvSpPr>
          <p:spPr bwMode="auto">
            <a:xfrm>
              <a:off x="6854826" y="4318000"/>
              <a:ext cx="201613" cy="146050"/>
            </a:xfrm>
            <a:custGeom>
              <a:avLst/>
              <a:gdLst>
                <a:gd name="T0" fmla="*/ 69 w 82"/>
                <a:gd name="T1" fmla="*/ 3 h 60"/>
                <a:gd name="T2" fmla="*/ 34 w 82"/>
                <a:gd name="T3" fmla="*/ 22 h 60"/>
                <a:gd name="T4" fmla="*/ 5 w 82"/>
                <a:gd name="T5" fmla="*/ 44 h 60"/>
                <a:gd name="T6" fmla="*/ 17 w 82"/>
                <a:gd name="T7" fmla="*/ 57 h 60"/>
                <a:gd name="T8" fmla="*/ 51 w 82"/>
                <a:gd name="T9" fmla="*/ 36 h 60"/>
                <a:gd name="T10" fmla="*/ 78 w 82"/>
                <a:gd name="T11" fmla="*/ 13 h 60"/>
                <a:gd name="T12" fmla="*/ 69 w 82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0">
                  <a:moveTo>
                    <a:pt x="69" y="3"/>
                  </a:moveTo>
                  <a:cubicBezTo>
                    <a:pt x="57" y="10"/>
                    <a:pt x="46" y="16"/>
                    <a:pt x="34" y="22"/>
                  </a:cubicBezTo>
                  <a:cubicBezTo>
                    <a:pt x="22" y="27"/>
                    <a:pt x="11" y="33"/>
                    <a:pt x="5" y="44"/>
                  </a:cubicBezTo>
                  <a:cubicBezTo>
                    <a:pt x="0" y="53"/>
                    <a:pt x="9" y="60"/>
                    <a:pt x="17" y="57"/>
                  </a:cubicBezTo>
                  <a:cubicBezTo>
                    <a:pt x="29" y="51"/>
                    <a:pt x="39" y="43"/>
                    <a:pt x="51" y="36"/>
                  </a:cubicBezTo>
                  <a:cubicBezTo>
                    <a:pt x="61" y="30"/>
                    <a:pt x="71" y="23"/>
                    <a:pt x="78" y="13"/>
                  </a:cubicBezTo>
                  <a:cubicBezTo>
                    <a:pt x="82" y="7"/>
                    <a:pt x="74" y="0"/>
                    <a:pt x="6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57">
              <a:extLst>
                <a:ext uri="{FF2B5EF4-FFF2-40B4-BE49-F238E27FC236}">
                  <a16:creationId xmlns:a16="http://schemas.microsoft.com/office/drawing/2014/main" id="{F64488BF-6323-1043-D8CD-1689838A5CF2}"/>
                </a:ext>
              </a:extLst>
            </p:cNvPr>
            <p:cNvSpPr/>
            <p:nvPr/>
          </p:nvSpPr>
          <p:spPr bwMode="auto">
            <a:xfrm>
              <a:off x="6818314" y="4160837"/>
              <a:ext cx="160338" cy="50800"/>
            </a:xfrm>
            <a:custGeom>
              <a:avLst/>
              <a:gdLst>
                <a:gd name="T0" fmla="*/ 56 w 65"/>
                <a:gd name="T1" fmla="*/ 1 h 21"/>
                <a:gd name="T2" fmla="*/ 32 w 65"/>
                <a:gd name="T3" fmla="*/ 3 h 21"/>
                <a:gd name="T4" fmla="*/ 8 w 65"/>
                <a:gd name="T5" fmla="*/ 5 h 21"/>
                <a:gd name="T6" fmla="*/ 6 w 65"/>
                <a:gd name="T7" fmla="*/ 16 h 21"/>
                <a:gd name="T8" fmla="*/ 58 w 65"/>
                <a:gd name="T9" fmla="*/ 15 h 21"/>
                <a:gd name="T10" fmla="*/ 56 w 65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21">
                  <a:moveTo>
                    <a:pt x="56" y="1"/>
                  </a:moveTo>
                  <a:cubicBezTo>
                    <a:pt x="48" y="0"/>
                    <a:pt x="40" y="2"/>
                    <a:pt x="32" y="3"/>
                  </a:cubicBezTo>
                  <a:cubicBezTo>
                    <a:pt x="24" y="5"/>
                    <a:pt x="16" y="5"/>
                    <a:pt x="8" y="5"/>
                  </a:cubicBezTo>
                  <a:cubicBezTo>
                    <a:pt x="1" y="5"/>
                    <a:pt x="0" y="14"/>
                    <a:pt x="6" y="16"/>
                  </a:cubicBezTo>
                  <a:cubicBezTo>
                    <a:pt x="21" y="21"/>
                    <a:pt x="43" y="21"/>
                    <a:pt x="58" y="15"/>
                  </a:cubicBezTo>
                  <a:cubicBezTo>
                    <a:pt x="65" y="12"/>
                    <a:pt x="64" y="1"/>
                    <a:pt x="5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58">
              <a:extLst>
                <a:ext uri="{FF2B5EF4-FFF2-40B4-BE49-F238E27FC236}">
                  <a16:creationId xmlns:a16="http://schemas.microsoft.com/office/drawing/2014/main" id="{628DF3CF-58FC-73C6-0386-C647419DC567}"/>
                </a:ext>
              </a:extLst>
            </p:cNvPr>
            <p:cNvSpPr/>
            <p:nvPr/>
          </p:nvSpPr>
          <p:spPr bwMode="auto">
            <a:xfrm>
              <a:off x="6848476" y="3910012"/>
              <a:ext cx="188913" cy="115888"/>
            </a:xfrm>
            <a:custGeom>
              <a:avLst/>
              <a:gdLst>
                <a:gd name="T0" fmla="*/ 71 w 77"/>
                <a:gd name="T1" fmla="*/ 32 h 47"/>
                <a:gd name="T2" fmla="*/ 27 w 77"/>
                <a:gd name="T3" fmla="*/ 11 h 47"/>
                <a:gd name="T4" fmla="*/ 1 w 77"/>
                <a:gd name="T5" fmla="*/ 11 h 47"/>
                <a:gd name="T6" fmla="*/ 5 w 77"/>
                <a:gd name="T7" fmla="*/ 20 h 47"/>
                <a:gd name="T8" fmla="*/ 5 w 77"/>
                <a:gd name="T9" fmla="*/ 20 h 47"/>
                <a:gd name="T10" fmla="*/ 12 w 77"/>
                <a:gd name="T11" fmla="*/ 24 h 47"/>
                <a:gd name="T12" fmla="*/ 29 w 77"/>
                <a:gd name="T13" fmla="*/ 33 h 47"/>
                <a:gd name="T14" fmla="*/ 67 w 77"/>
                <a:gd name="T15" fmla="*/ 47 h 47"/>
                <a:gd name="T16" fmla="*/ 71 w 77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47">
                  <a:moveTo>
                    <a:pt x="71" y="32"/>
                  </a:moveTo>
                  <a:cubicBezTo>
                    <a:pt x="58" y="22"/>
                    <a:pt x="42" y="17"/>
                    <a:pt x="27" y="11"/>
                  </a:cubicBezTo>
                  <a:cubicBezTo>
                    <a:pt x="21" y="8"/>
                    <a:pt x="3" y="0"/>
                    <a:pt x="1" y="11"/>
                  </a:cubicBezTo>
                  <a:cubicBezTo>
                    <a:pt x="0" y="15"/>
                    <a:pt x="2" y="18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2"/>
                    <a:pt x="9" y="23"/>
                    <a:pt x="12" y="24"/>
                  </a:cubicBezTo>
                  <a:cubicBezTo>
                    <a:pt x="17" y="27"/>
                    <a:pt x="23" y="30"/>
                    <a:pt x="29" y="33"/>
                  </a:cubicBezTo>
                  <a:cubicBezTo>
                    <a:pt x="41" y="39"/>
                    <a:pt x="53" y="47"/>
                    <a:pt x="67" y="47"/>
                  </a:cubicBezTo>
                  <a:cubicBezTo>
                    <a:pt x="76" y="47"/>
                    <a:pt x="77" y="36"/>
                    <a:pt x="7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59">
              <a:extLst>
                <a:ext uri="{FF2B5EF4-FFF2-40B4-BE49-F238E27FC236}">
                  <a16:creationId xmlns:a16="http://schemas.microsoft.com/office/drawing/2014/main" id="{E41C2583-6DEB-55B2-3BD7-937A8A7D0E01}"/>
                </a:ext>
              </a:extLst>
            </p:cNvPr>
            <p:cNvSpPr/>
            <p:nvPr/>
          </p:nvSpPr>
          <p:spPr bwMode="auto">
            <a:xfrm>
              <a:off x="6967539" y="3729037"/>
              <a:ext cx="133350" cy="157163"/>
            </a:xfrm>
            <a:custGeom>
              <a:avLst/>
              <a:gdLst>
                <a:gd name="T0" fmla="*/ 49 w 54"/>
                <a:gd name="T1" fmla="*/ 48 h 64"/>
                <a:gd name="T2" fmla="*/ 19 w 54"/>
                <a:gd name="T3" fmla="*/ 9 h 64"/>
                <a:gd name="T4" fmla="*/ 5 w 54"/>
                <a:gd name="T5" fmla="*/ 17 h 64"/>
                <a:gd name="T6" fmla="*/ 39 w 54"/>
                <a:gd name="T7" fmla="*/ 60 h 64"/>
                <a:gd name="T8" fmla="*/ 49 w 54"/>
                <a:gd name="T9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4">
                  <a:moveTo>
                    <a:pt x="49" y="48"/>
                  </a:moveTo>
                  <a:cubicBezTo>
                    <a:pt x="38" y="35"/>
                    <a:pt x="28" y="23"/>
                    <a:pt x="19" y="9"/>
                  </a:cubicBezTo>
                  <a:cubicBezTo>
                    <a:pt x="13" y="0"/>
                    <a:pt x="0" y="8"/>
                    <a:pt x="5" y="17"/>
                  </a:cubicBezTo>
                  <a:cubicBezTo>
                    <a:pt x="14" y="34"/>
                    <a:pt x="22" y="51"/>
                    <a:pt x="39" y="60"/>
                  </a:cubicBezTo>
                  <a:cubicBezTo>
                    <a:pt x="47" y="64"/>
                    <a:pt x="54" y="54"/>
                    <a:pt x="4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60">
              <a:extLst>
                <a:ext uri="{FF2B5EF4-FFF2-40B4-BE49-F238E27FC236}">
                  <a16:creationId xmlns:a16="http://schemas.microsoft.com/office/drawing/2014/main" id="{F50BB5F2-CCB3-9BA4-0835-C02DE2A98611}"/>
                </a:ext>
              </a:extLst>
            </p:cNvPr>
            <p:cNvSpPr/>
            <p:nvPr/>
          </p:nvSpPr>
          <p:spPr bwMode="auto">
            <a:xfrm>
              <a:off x="7092951" y="3619500"/>
              <a:ext cx="117475" cy="193675"/>
            </a:xfrm>
            <a:custGeom>
              <a:avLst/>
              <a:gdLst>
                <a:gd name="T0" fmla="*/ 33 w 48"/>
                <a:gd name="T1" fmla="*/ 34 h 79"/>
                <a:gd name="T2" fmla="*/ 14 w 48"/>
                <a:gd name="T3" fmla="*/ 5 h 79"/>
                <a:gd name="T4" fmla="*/ 3 w 48"/>
                <a:gd name="T5" fmla="*/ 12 h 79"/>
                <a:gd name="T6" fmla="*/ 14 w 48"/>
                <a:gd name="T7" fmla="*/ 42 h 79"/>
                <a:gd name="T8" fmla="*/ 30 w 48"/>
                <a:gd name="T9" fmla="*/ 74 h 79"/>
                <a:gd name="T10" fmla="*/ 48 w 48"/>
                <a:gd name="T11" fmla="*/ 67 h 79"/>
                <a:gd name="T12" fmla="*/ 33 w 48"/>
                <a:gd name="T13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9">
                  <a:moveTo>
                    <a:pt x="33" y="34"/>
                  </a:moveTo>
                  <a:cubicBezTo>
                    <a:pt x="27" y="24"/>
                    <a:pt x="22" y="14"/>
                    <a:pt x="14" y="5"/>
                  </a:cubicBezTo>
                  <a:cubicBezTo>
                    <a:pt x="9" y="0"/>
                    <a:pt x="0" y="5"/>
                    <a:pt x="3" y="12"/>
                  </a:cubicBezTo>
                  <a:cubicBezTo>
                    <a:pt x="6" y="22"/>
                    <a:pt x="10" y="32"/>
                    <a:pt x="14" y="42"/>
                  </a:cubicBezTo>
                  <a:cubicBezTo>
                    <a:pt x="18" y="52"/>
                    <a:pt x="21" y="67"/>
                    <a:pt x="30" y="74"/>
                  </a:cubicBezTo>
                  <a:cubicBezTo>
                    <a:pt x="37" y="79"/>
                    <a:pt x="48" y="76"/>
                    <a:pt x="48" y="67"/>
                  </a:cubicBezTo>
                  <a:cubicBezTo>
                    <a:pt x="48" y="55"/>
                    <a:pt x="39" y="44"/>
                    <a:pt x="3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4" name="组合 123">
            <a:extLst>
              <a:ext uri="{FF2B5EF4-FFF2-40B4-BE49-F238E27FC236}">
                <a16:creationId xmlns:a16="http://schemas.microsoft.com/office/drawing/2014/main" id="{BB9FA9F4-D862-AEB9-2711-E641A315FF42}"/>
              </a:ext>
            </a:extLst>
          </p:cNvPr>
          <p:cNvGrpSpPr/>
          <p:nvPr/>
        </p:nvGrpSpPr>
        <p:grpSpPr>
          <a:xfrm>
            <a:off x="2171374" y="5366716"/>
            <a:ext cx="1322388" cy="736601"/>
            <a:chOff x="2446338" y="266700"/>
            <a:chExt cx="1322388" cy="736601"/>
          </a:xfrm>
          <a:blipFill>
            <a:blip r:embed="rId4"/>
            <a:stretch>
              <a:fillRect/>
            </a:stretch>
          </a:blipFill>
        </p:grpSpPr>
        <p:sp>
          <p:nvSpPr>
            <p:cNvPr id="125" name="Freeform 99">
              <a:extLst>
                <a:ext uri="{FF2B5EF4-FFF2-40B4-BE49-F238E27FC236}">
                  <a16:creationId xmlns:a16="http://schemas.microsoft.com/office/drawing/2014/main" id="{43422FDE-10B8-7C23-7CC1-327B48671C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876" y="474663"/>
              <a:ext cx="606425" cy="528638"/>
            </a:xfrm>
            <a:custGeom>
              <a:avLst/>
              <a:gdLst>
                <a:gd name="T0" fmla="*/ 0 w 382"/>
                <a:gd name="T1" fmla="*/ 0 h 333"/>
                <a:gd name="T2" fmla="*/ 0 w 382"/>
                <a:gd name="T3" fmla="*/ 333 h 333"/>
                <a:gd name="T4" fmla="*/ 382 w 382"/>
                <a:gd name="T5" fmla="*/ 333 h 333"/>
                <a:gd name="T6" fmla="*/ 382 w 382"/>
                <a:gd name="T7" fmla="*/ 0 h 333"/>
                <a:gd name="T8" fmla="*/ 0 w 382"/>
                <a:gd name="T9" fmla="*/ 0 h 333"/>
                <a:gd name="T10" fmla="*/ 110 w 382"/>
                <a:gd name="T11" fmla="*/ 254 h 333"/>
                <a:gd name="T12" fmla="*/ 74 w 382"/>
                <a:gd name="T13" fmla="*/ 254 h 333"/>
                <a:gd name="T14" fmla="*/ 74 w 382"/>
                <a:gd name="T15" fmla="*/ 220 h 333"/>
                <a:gd name="T16" fmla="*/ 110 w 382"/>
                <a:gd name="T17" fmla="*/ 220 h 333"/>
                <a:gd name="T18" fmla="*/ 110 w 382"/>
                <a:gd name="T19" fmla="*/ 254 h 333"/>
                <a:gd name="T20" fmla="*/ 110 w 382"/>
                <a:gd name="T21" fmla="*/ 183 h 333"/>
                <a:gd name="T22" fmla="*/ 74 w 382"/>
                <a:gd name="T23" fmla="*/ 183 h 333"/>
                <a:gd name="T24" fmla="*/ 74 w 382"/>
                <a:gd name="T25" fmla="*/ 150 h 333"/>
                <a:gd name="T26" fmla="*/ 110 w 382"/>
                <a:gd name="T27" fmla="*/ 150 h 333"/>
                <a:gd name="T28" fmla="*/ 110 w 382"/>
                <a:gd name="T29" fmla="*/ 183 h 333"/>
                <a:gd name="T30" fmla="*/ 110 w 382"/>
                <a:gd name="T31" fmla="*/ 112 h 333"/>
                <a:gd name="T32" fmla="*/ 74 w 382"/>
                <a:gd name="T33" fmla="*/ 112 h 333"/>
                <a:gd name="T34" fmla="*/ 74 w 382"/>
                <a:gd name="T35" fmla="*/ 79 h 333"/>
                <a:gd name="T36" fmla="*/ 110 w 382"/>
                <a:gd name="T37" fmla="*/ 79 h 333"/>
                <a:gd name="T38" fmla="*/ 110 w 382"/>
                <a:gd name="T39" fmla="*/ 112 h 333"/>
                <a:gd name="T40" fmla="*/ 203 w 382"/>
                <a:gd name="T41" fmla="*/ 254 h 333"/>
                <a:gd name="T42" fmla="*/ 170 w 382"/>
                <a:gd name="T43" fmla="*/ 254 h 333"/>
                <a:gd name="T44" fmla="*/ 170 w 382"/>
                <a:gd name="T45" fmla="*/ 220 h 333"/>
                <a:gd name="T46" fmla="*/ 203 w 382"/>
                <a:gd name="T47" fmla="*/ 220 h 333"/>
                <a:gd name="T48" fmla="*/ 203 w 382"/>
                <a:gd name="T49" fmla="*/ 254 h 333"/>
                <a:gd name="T50" fmla="*/ 203 w 382"/>
                <a:gd name="T51" fmla="*/ 183 h 333"/>
                <a:gd name="T52" fmla="*/ 170 w 382"/>
                <a:gd name="T53" fmla="*/ 183 h 333"/>
                <a:gd name="T54" fmla="*/ 170 w 382"/>
                <a:gd name="T55" fmla="*/ 150 h 333"/>
                <a:gd name="T56" fmla="*/ 203 w 382"/>
                <a:gd name="T57" fmla="*/ 150 h 333"/>
                <a:gd name="T58" fmla="*/ 203 w 382"/>
                <a:gd name="T59" fmla="*/ 183 h 333"/>
                <a:gd name="T60" fmla="*/ 203 w 382"/>
                <a:gd name="T61" fmla="*/ 112 h 333"/>
                <a:gd name="T62" fmla="*/ 170 w 382"/>
                <a:gd name="T63" fmla="*/ 112 h 333"/>
                <a:gd name="T64" fmla="*/ 170 w 382"/>
                <a:gd name="T65" fmla="*/ 79 h 333"/>
                <a:gd name="T66" fmla="*/ 203 w 382"/>
                <a:gd name="T67" fmla="*/ 79 h 333"/>
                <a:gd name="T68" fmla="*/ 203 w 382"/>
                <a:gd name="T69" fmla="*/ 112 h 333"/>
                <a:gd name="T70" fmla="*/ 297 w 382"/>
                <a:gd name="T71" fmla="*/ 254 h 333"/>
                <a:gd name="T72" fmla="*/ 263 w 382"/>
                <a:gd name="T73" fmla="*/ 254 h 333"/>
                <a:gd name="T74" fmla="*/ 263 w 382"/>
                <a:gd name="T75" fmla="*/ 220 h 333"/>
                <a:gd name="T76" fmla="*/ 297 w 382"/>
                <a:gd name="T77" fmla="*/ 220 h 333"/>
                <a:gd name="T78" fmla="*/ 297 w 382"/>
                <a:gd name="T79" fmla="*/ 254 h 333"/>
                <a:gd name="T80" fmla="*/ 297 w 382"/>
                <a:gd name="T81" fmla="*/ 183 h 333"/>
                <a:gd name="T82" fmla="*/ 263 w 382"/>
                <a:gd name="T83" fmla="*/ 183 h 333"/>
                <a:gd name="T84" fmla="*/ 263 w 382"/>
                <a:gd name="T85" fmla="*/ 150 h 333"/>
                <a:gd name="T86" fmla="*/ 297 w 382"/>
                <a:gd name="T87" fmla="*/ 150 h 333"/>
                <a:gd name="T88" fmla="*/ 297 w 382"/>
                <a:gd name="T89" fmla="*/ 183 h 333"/>
                <a:gd name="T90" fmla="*/ 297 w 382"/>
                <a:gd name="T91" fmla="*/ 112 h 333"/>
                <a:gd name="T92" fmla="*/ 263 w 382"/>
                <a:gd name="T93" fmla="*/ 112 h 333"/>
                <a:gd name="T94" fmla="*/ 263 w 382"/>
                <a:gd name="T95" fmla="*/ 79 h 333"/>
                <a:gd name="T96" fmla="*/ 297 w 382"/>
                <a:gd name="T97" fmla="*/ 79 h 333"/>
                <a:gd name="T98" fmla="*/ 297 w 382"/>
                <a:gd name="T99" fmla="*/ 11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2" h="333">
                  <a:moveTo>
                    <a:pt x="0" y="0"/>
                  </a:moveTo>
                  <a:lnTo>
                    <a:pt x="0" y="333"/>
                  </a:lnTo>
                  <a:lnTo>
                    <a:pt x="382" y="333"/>
                  </a:lnTo>
                  <a:lnTo>
                    <a:pt x="382" y="0"/>
                  </a:lnTo>
                  <a:lnTo>
                    <a:pt x="0" y="0"/>
                  </a:lnTo>
                  <a:close/>
                  <a:moveTo>
                    <a:pt x="110" y="254"/>
                  </a:moveTo>
                  <a:lnTo>
                    <a:pt x="74" y="254"/>
                  </a:lnTo>
                  <a:lnTo>
                    <a:pt x="74" y="220"/>
                  </a:lnTo>
                  <a:lnTo>
                    <a:pt x="110" y="220"/>
                  </a:lnTo>
                  <a:lnTo>
                    <a:pt x="110" y="254"/>
                  </a:lnTo>
                  <a:close/>
                  <a:moveTo>
                    <a:pt x="110" y="183"/>
                  </a:moveTo>
                  <a:lnTo>
                    <a:pt x="74" y="183"/>
                  </a:lnTo>
                  <a:lnTo>
                    <a:pt x="74" y="150"/>
                  </a:lnTo>
                  <a:lnTo>
                    <a:pt x="110" y="150"/>
                  </a:lnTo>
                  <a:lnTo>
                    <a:pt x="110" y="183"/>
                  </a:lnTo>
                  <a:close/>
                  <a:moveTo>
                    <a:pt x="110" y="112"/>
                  </a:moveTo>
                  <a:lnTo>
                    <a:pt x="74" y="112"/>
                  </a:lnTo>
                  <a:lnTo>
                    <a:pt x="74" y="79"/>
                  </a:lnTo>
                  <a:lnTo>
                    <a:pt x="110" y="79"/>
                  </a:lnTo>
                  <a:lnTo>
                    <a:pt x="110" y="112"/>
                  </a:lnTo>
                  <a:close/>
                  <a:moveTo>
                    <a:pt x="203" y="254"/>
                  </a:moveTo>
                  <a:lnTo>
                    <a:pt x="170" y="254"/>
                  </a:lnTo>
                  <a:lnTo>
                    <a:pt x="170" y="220"/>
                  </a:lnTo>
                  <a:lnTo>
                    <a:pt x="203" y="220"/>
                  </a:lnTo>
                  <a:lnTo>
                    <a:pt x="203" y="254"/>
                  </a:lnTo>
                  <a:close/>
                  <a:moveTo>
                    <a:pt x="203" y="183"/>
                  </a:moveTo>
                  <a:lnTo>
                    <a:pt x="170" y="183"/>
                  </a:lnTo>
                  <a:lnTo>
                    <a:pt x="170" y="150"/>
                  </a:lnTo>
                  <a:lnTo>
                    <a:pt x="203" y="150"/>
                  </a:lnTo>
                  <a:lnTo>
                    <a:pt x="203" y="183"/>
                  </a:lnTo>
                  <a:close/>
                  <a:moveTo>
                    <a:pt x="203" y="112"/>
                  </a:moveTo>
                  <a:lnTo>
                    <a:pt x="170" y="112"/>
                  </a:lnTo>
                  <a:lnTo>
                    <a:pt x="170" y="79"/>
                  </a:lnTo>
                  <a:lnTo>
                    <a:pt x="203" y="79"/>
                  </a:lnTo>
                  <a:lnTo>
                    <a:pt x="203" y="112"/>
                  </a:lnTo>
                  <a:close/>
                  <a:moveTo>
                    <a:pt x="297" y="254"/>
                  </a:moveTo>
                  <a:lnTo>
                    <a:pt x="263" y="254"/>
                  </a:lnTo>
                  <a:lnTo>
                    <a:pt x="263" y="220"/>
                  </a:lnTo>
                  <a:lnTo>
                    <a:pt x="297" y="220"/>
                  </a:lnTo>
                  <a:lnTo>
                    <a:pt x="297" y="254"/>
                  </a:lnTo>
                  <a:close/>
                  <a:moveTo>
                    <a:pt x="297" y="183"/>
                  </a:moveTo>
                  <a:lnTo>
                    <a:pt x="263" y="183"/>
                  </a:lnTo>
                  <a:lnTo>
                    <a:pt x="263" y="150"/>
                  </a:lnTo>
                  <a:lnTo>
                    <a:pt x="297" y="150"/>
                  </a:lnTo>
                  <a:lnTo>
                    <a:pt x="297" y="183"/>
                  </a:lnTo>
                  <a:close/>
                  <a:moveTo>
                    <a:pt x="297" y="112"/>
                  </a:moveTo>
                  <a:lnTo>
                    <a:pt x="263" y="112"/>
                  </a:lnTo>
                  <a:lnTo>
                    <a:pt x="263" y="79"/>
                  </a:lnTo>
                  <a:lnTo>
                    <a:pt x="297" y="79"/>
                  </a:lnTo>
                  <a:lnTo>
                    <a:pt x="297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6" name="Rectangle 100">
              <a:extLst>
                <a:ext uri="{FF2B5EF4-FFF2-40B4-BE49-F238E27FC236}">
                  <a16:creationId xmlns:a16="http://schemas.microsoft.com/office/drawing/2014/main" id="{2FBB3EC7-CE70-705A-8FD8-89C13F676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301" y="319088"/>
              <a:ext cx="912813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7" name="Freeform 101">
              <a:extLst>
                <a:ext uri="{FF2B5EF4-FFF2-40B4-BE49-F238E27FC236}">
                  <a16:creationId xmlns:a16="http://schemas.microsoft.com/office/drawing/2014/main" id="{79AD41EC-F76C-E037-D9C8-6CBC0B997E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951" y="309563"/>
              <a:ext cx="927100" cy="204788"/>
            </a:xfrm>
            <a:custGeom>
              <a:avLst/>
              <a:gdLst>
                <a:gd name="T0" fmla="*/ 573 w 584"/>
                <a:gd name="T1" fmla="*/ 13 h 129"/>
                <a:gd name="T2" fmla="*/ 573 w 584"/>
                <a:gd name="T3" fmla="*/ 117 h 129"/>
                <a:gd name="T4" fmla="*/ 10 w 584"/>
                <a:gd name="T5" fmla="*/ 117 h 129"/>
                <a:gd name="T6" fmla="*/ 10 w 584"/>
                <a:gd name="T7" fmla="*/ 13 h 129"/>
                <a:gd name="T8" fmla="*/ 573 w 584"/>
                <a:gd name="T9" fmla="*/ 13 h 129"/>
                <a:gd name="T10" fmla="*/ 573 w 584"/>
                <a:gd name="T11" fmla="*/ 13 h 129"/>
                <a:gd name="T12" fmla="*/ 584 w 584"/>
                <a:gd name="T13" fmla="*/ 0 h 129"/>
                <a:gd name="T14" fmla="*/ 573 w 584"/>
                <a:gd name="T15" fmla="*/ 0 h 129"/>
                <a:gd name="T16" fmla="*/ 10 w 584"/>
                <a:gd name="T17" fmla="*/ 0 h 129"/>
                <a:gd name="T18" fmla="*/ 0 w 584"/>
                <a:gd name="T19" fmla="*/ 0 h 129"/>
                <a:gd name="T20" fmla="*/ 0 w 584"/>
                <a:gd name="T21" fmla="*/ 13 h 129"/>
                <a:gd name="T22" fmla="*/ 0 w 584"/>
                <a:gd name="T23" fmla="*/ 117 h 129"/>
                <a:gd name="T24" fmla="*/ 0 w 584"/>
                <a:gd name="T25" fmla="*/ 129 h 129"/>
                <a:gd name="T26" fmla="*/ 10 w 584"/>
                <a:gd name="T27" fmla="*/ 129 h 129"/>
                <a:gd name="T28" fmla="*/ 573 w 584"/>
                <a:gd name="T29" fmla="*/ 129 h 129"/>
                <a:gd name="T30" fmla="*/ 584 w 584"/>
                <a:gd name="T31" fmla="*/ 129 h 129"/>
                <a:gd name="T32" fmla="*/ 584 w 584"/>
                <a:gd name="T33" fmla="*/ 117 h 129"/>
                <a:gd name="T34" fmla="*/ 584 w 584"/>
                <a:gd name="T35" fmla="*/ 13 h 129"/>
                <a:gd name="T36" fmla="*/ 584 w 584"/>
                <a:gd name="T37" fmla="*/ 0 h 129"/>
                <a:gd name="T38" fmla="*/ 584 w 584"/>
                <a:gd name="T3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4" h="129">
                  <a:moveTo>
                    <a:pt x="573" y="13"/>
                  </a:moveTo>
                  <a:lnTo>
                    <a:pt x="573" y="117"/>
                  </a:lnTo>
                  <a:lnTo>
                    <a:pt x="10" y="117"/>
                  </a:lnTo>
                  <a:lnTo>
                    <a:pt x="10" y="13"/>
                  </a:lnTo>
                  <a:lnTo>
                    <a:pt x="573" y="13"/>
                  </a:lnTo>
                  <a:lnTo>
                    <a:pt x="573" y="13"/>
                  </a:lnTo>
                  <a:close/>
                  <a:moveTo>
                    <a:pt x="584" y="0"/>
                  </a:moveTo>
                  <a:lnTo>
                    <a:pt x="573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17"/>
                  </a:lnTo>
                  <a:lnTo>
                    <a:pt x="0" y="129"/>
                  </a:lnTo>
                  <a:lnTo>
                    <a:pt x="10" y="129"/>
                  </a:lnTo>
                  <a:lnTo>
                    <a:pt x="573" y="129"/>
                  </a:lnTo>
                  <a:lnTo>
                    <a:pt x="584" y="129"/>
                  </a:lnTo>
                  <a:lnTo>
                    <a:pt x="584" y="117"/>
                  </a:lnTo>
                  <a:lnTo>
                    <a:pt x="584" y="13"/>
                  </a:lnTo>
                  <a:lnTo>
                    <a:pt x="584" y="0"/>
                  </a:lnTo>
                  <a:lnTo>
                    <a:pt x="5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8" name="Freeform 102">
              <a:extLst>
                <a:ext uri="{FF2B5EF4-FFF2-40B4-BE49-F238E27FC236}">
                  <a16:creationId xmlns:a16="http://schemas.microsoft.com/office/drawing/2014/main" id="{CCD9AB71-2446-34D0-CF84-AB8EF05552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5351" y="449263"/>
              <a:ext cx="247650" cy="554038"/>
            </a:xfrm>
            <a:custGeom>
              <a:avLst/>
              <a:gdLst>
                <a:gd name="T0" fmla="*/ 0 w 156"/>
                <a:gd name="T1" fmla="*/ 0 h 349"/>
                <a:gd name="T2" fmla="*/ 0 w 156"/>
                <a:gd name="T3" fmla="*/ 349 h 349"/>
                <a:gd name="T4" fmla="*/ 156 w 156"/>
                <a:gd name="T5" fmla="*/ 349 h 349"/>
                <a:gd name="T6" fmla="*/ 156 w 156"/>
                <a:gd name="T7" fmla="*/ 0 h 349"/>
                <a:gd name="T8" fmla="*/ 0 w 156"/>
                <a:gd name="T9" fmla="*/ 0 h 349"/>
                <a:gd name="T10" fmla="*/ 98 w 156"/>
                <a:gd name="T11" fmla="*/ 284 h 349"/>
                <a:gd name="T12" fmla="*/ 59 w 156"/>
                <a:gd name="T13" fmla="*/ 284 h 349"/>
                <a:gd name="T14" fmla="*/ 59 w 156"/>
                <a:gd name="T15" fmla="*/ 245 h 349"/>
                <a:gd name="T16" fmla="*/ 98 w 156"/>
                <a:gd name="T17" fmla="*/ 245 h 349"/>
                <a:gd name="T18" fmla="*/ 98 w 156"/>
                <a:gd name="T19" fmla="*/ 284 h 349"/>
                <a:gd name="T20" fmla="*/ 98 w 156"/>
                <a:gd name="T21" fmla="*/ 203 h 349"/>
                <a:gd name="T22" fmla="*/ 59 w 156"/>
                <a:gd name="T23" fmla="*/ 203 h 349"/>
                <a:gd name="T24" fmla="*/ 59 w 156"/>
                <a:gd name="T25" fmla="*/ 164 h 349"/>
                <a:gd name="T26" fmla="*/ 98 w 156"/>
                <a:gd name="T27" fmla="*/ 164 h 349"/>
                <a:gd name="T28" fmla="*/ 98 w 156"/>
                <a:gd name="T29" fmla="*/ 203 h 349"/>
                <a:gd name="T30" fmla="*/ 98 w 156"/>
                <a:gd name="T31" fmla="*/ 120 h 349"/>
                <a:gd name="T32" fmla="*/ 59 w 156"/>
                <a:gd name="T33" fmla="*/ 120 h 349"/>
                <a:gd name="T34" fmla="*/ 59 w 156"/>
                <a:gd name="T35" fmla="*/ 81 h 349"/>
                <a:gd name="T36" fmla="*/ 98 w 156"/>
                <a:gd name="T37" fmla="*/ 81 h 349"/>
                <a:gd name="T38" fmla="*/ 98 w 156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349">
                  <a:moveTo>
                    <a:pt x="0" y="0"/>
                  </a:moveTo>
                  <a:lnTo>
                    <a:pt x="0" y="349"/>
                  </a:lnTo>
                  <a:lnTo>
                    <a:pt x="156" y="349"/>
                  </a:lnTo>
                  <a:lnTo>
                    <a:pt x="156" y="0"/>
                  </a:lnTo>
                  <a:lnTo>
                    <a:pt x="0" y="0"/>
                  </a:lnTo>
                  <a:close/>
                  <a:moveTo>
                    <a:pt x="98" y="284"/>
                  </a:moveTo>
                  <a:lnTo>
                    <a:pt x="59" y="284"/>
                  </a:lnTo>
                  <a:lnTo>
                    <a:pt x="59" y="245"/>
                  </a:lnTo>
                  <a:lnTo>
                    <a:pt x="98" y="245"/>
                  </a:lnTo>
                  <a:lnTo>
                    <a:pt x="98" y="284"/>
                  </a:lnTo>
                  <a:close/>
                  <a:moveTo>
                    <a:pt x="98" y="203"/>
                  </a:moveTo>
                  <a:lnTo>
                    <a:pt x="59" y="203"/>
                  </a:lnTo>
                  <a:lnTo>
                    <a:pt x="59" y="164"/>
                  </a:lnTo>
                  <a:lnTo>
                    <a:pt x="98" y="164"/>
                  </a:lnTo>
                  <a:lnTo>
                    <a:pt x="98" y="203"/>
                  </a:lnTo>
                  <a:close/>
                  <a:moveTo>
                    <a:pt x="98" y="120"/>
                  </a:moveTo>
                  <a:lnTo>
                    <a:pt x="59" y="120"/>
                  </a:lnTo>
                  <a:lnTo>
                    <a:pt x="59" y="81"/>
                  </a:lnTo>
                  <a:lnTo>
                    <a:pt x="98" y="81"/>
                  </a:lnTo>
                  <a:lnTo>
                    <a:pt x="98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9" name="Freeform 103">
              <a:extLst>
                <a:ext uri="{FF2B5EF4-FFF2-40B4-BE49-F238E27FC236}">
                  <a16:creationId xmlns:a16="http://schemas.microsoft.com/office/drawing/2014/main" id="{11C4C0E8-3349-B065-3BD8-175212B19264}"/>
                </a:ext>
              </a:extLst>
            </p:cNvPr>
            <p:cNvSpPr/>
            <p:nvPr/>
          </p:nvSpPr>
          <p:spPr bwMode="auto">
            <a:xfrm>
              <a:off x="3370263" y="280988"/>
              <a:ext cx="376238" cy="187325"/>
            </a:xfrm>
            <a:custGeom>
              <a:avLst/>
              <a:gdLst>
                <a:gd name="T0" fmla="*/ 0 w 237"/>
                <a:gd name="T1" fmla="*/ 118 h 118"/>
                <a:gd name="T2" fmla="*/ 118 w 237"/>
                <a:gd name="T3" fmla="*/ 0 h 118"/>
                <a:gd name="T4" fmla="*/ 237 w 237"/>
                <a:gd name="T5" fmla="*/ 118 h 118"/>
                <a:gd name="T6" fmla="*/ 0 w 237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7" h="118">
                  <a:moveTo>
                    <a:pt x="0" y="118"/>
                  </a:moveTo>
                  <a:lnTo>
                    <a:pt x="118" y="0"/>
                  </a:lnTo>
                  <a:lnTo>
                    <a:pt x="237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0" name="Freeform 104">
              <a:extLst>
                <a:ext uri="{FF2B5EF4-FFF2-40B4-BE49-F238E27FC236}">
                  <a16:creationId xmlns:a16="http://schemas.microsoft.com/office/drawing/2014/main" id="{8A2E7F8E-AE72-3E56-6BD0-CD66B540DC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6451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2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2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" name="Freeform 105">
              <a:extLst>
                <a:ext uri="{FF2B5EF4-FFF2-40B4-BE49-F238E27FC236}">
                  <a16:creationId xmlns:a16="http://schemas.microsoft.com/office/drawing/2014/main" id="{7E5533A4-1AC1-D535-8E02-3CBC8F9CC5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8413" y="449263"/>
              <a:ext cx="250825" cy="554038"/>
            </a:xfrm>
            <a:custGeom>
              <a:avLst/>
              <a:gdLst>
                <a:gd name="T0" fmla="*/ 0 w 158"/>
                <a:gd name="T1" fmla="*/ 0 h 349"/>
                <a:gd name="T2" fmla="*/ 0 w 158"/>
                <a:gd name="T3" fmla="*/ 349 h 349"/>
                <a:gd name="T4" fmla="*/ 158 w 158"/>
                <a:gd name="T5" fmla="*/ 349 h 349"/>
                <a:gd name="T6" fmla="*/ 158 w 158"/>
                <a:gd name="T7" fmla="*/ 0 h 349"/>
                <a:gd name="T8" fmla="*/ 0 w 158"/>
                <a:gd name="T9" fmla="*/ 0 h 349"/>
                <a:gd name="T10" fmla="*/ 100 w 158"/>
                <a:gd name="T11" fmla="*/ 284 h 349"/>
                <a:gd name="T12" fmla="*/ 60 w 158"/>
                <a:gd name="T13" fmla="*/ 284 h 349"/>
                <a:gd name="T14" fmla="*/ 60 w 158"/>
                <a:gd name="T15" fmla="*/ 245 h 349"/>
                <a:gd name="T16" fmla="*/ 100 w 158"/>
                <a:gd name="T17" fmla="*/ 245 h 349"/>
                <a:gd name="T18" fmla="*/ 100 w 158"/>
                <a:gd name="T19" fmla="*/ 284 h 349"/>
                <a:gd name="T20" fmla="*/ 100 w 158"/>
                <a:gd name="T21" fmla="*/ 203 h 349"/>
                <a:gd name="T22" fmla="*/ 60 w 158"/>
                <a:gd name="T23" fmla="*/ 203 h 349"/>
                <a:gd name="T24" fmla="*/ 60 w 158"/>
                <a:gd name="T25" fmla="*/ 164 h 349"/>
                <a:gd name="T26" fmla="*/ 100 w 158"/>
                <a:gd name="T27" fmla="*/ 164 h 349"/>
                <a:gd name="T28" fmla="*/ 100 w 158"/>
                <a:gd name="T29" fmla="*/ 203 h 349"/>
                <a:gd name="T30" fmla="*/ 100 w 158"/>
                <a:gd name="T31" fmla="*/ 120 h 349"/>
                <a:gd name="T32" fmla="*/ 60 w 158"/>
                <a:gd name="T33" fmla="*/ 120 h 349"/>
                <a:gd name="T34" fmla="*/ 60 w 158"/>
                <a:gd name="T35" fmla="*/ 81 h 349"/>
                <a:gd name="T36" fmla="*/ 100 w 158"/>
                <a:gd name="T37" fmla="*/ 81 h 349"/>
                <a:gd name="T38" fmla="*/ 100 w 158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349">
                  <a:moveTo>
                    <a:pt x="0" y="0"/>
                  </a:moveTo>
                  <a:lnTo>
                    <a:pt x="0" y="349"/>
                  </a:lnTo>
                  <a:lnTo>
                    <a:pt x="158" y="349"/>
                  </a:lnTo>
                  <a:lnTo>
                    <a:pt x="158" y="0"/>
                  </a:lnTo>
                  <a:lnTo>
                    <a:pt x="0" y="0"/>
                  </a:lnTo>
                  <a:close/>
                  <a:moveTo>
                    <a:pt x="100" y="284"/>
                  </a:moveTo>
                  <a:lnTo>
                    <a:pt x="60" y="284"/>
                  </a:lnTo>
                  <a:lnTo>
                    <a:pt x="60" y="245"/>
                  </a:lnTo>
                  <a:lnTo>
                    <a:pt x="100" y="245"/>
                  </a:lnTo>
                  <a:lnTo>
                    <a:pt x="100" y="284"/>
                  </a:lnTo>
                  <a:close/>
                  <a:moveTo>
                    <a:pt x="100" y="203"/>
                  </a:moveTo>
                  <a:lnTo>
                    <a:pt x="60" y="203"/>
                  </a:lnTo>
                  <a:lnTo>
                    <a:pt x="60" y="164"/>
                  </a:lnTo>
                  <a:lnTo>
                    <a:pt x="100" y="164"/>
                  </a:lnTo>
                  <a:lnTo>
                    <a:pt x="100" y="203"/>
                  </a:lnTo>
                  <a:close/>
                  <a:moveTo>
                    <a:pt x="100" y="120"/>
                  </a:moveTo>
                  <a:lnTo>
                    <a:pt x="60" y="120"/>
                  </a:lnTo>
                  <a:lnTo>
                    <a:pt x="60" y="81"/>
                  </a:lnTo>
                  <a:lnTo>
                    <a:pt x="100" y="81"/>
                  </a:lnTo>
                  <a:lnTo>
                    <a:pt x="10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2" name="Freeform 106">
              <a:extLst>
                <a:ext uri="{FF2B5EF4-FFF2-40B4-BE49-F238E27FC236}">
                  <a16:creationId xmlns:a16="http://schemas.microsoft.com/office/drawing/2014/main" id="{10382366-46AF-C2FB-0469-E4984B8E2A39}"/>
                </a:ext>
              </a:extLst>
            </p:cNvPr>
            <p:cNvSpPr/>
            <p:nvPr/>
          </p:nvSpPr>
          <p:spPr bwMode="auto">
            <a:xfrm>
              <a:off x="2470151" y="280988"/>
              <a:ext cx="374650" cy="187325"/>
            </a:xfrm>
            <a:custGeom>
              <a:avLst/>
              <a:gdLst>
                <a:gd name="T0" fmla="*/ 0 w 236"/>
                <a:gd name="T1" fmla="*/ 118 h 118"/>
                <a:gd name="T2" fmla="*/ 118 w 236"/>
                <a:gd name="T3" fmla="*/ 0 h 118"/>
                <a:gd name="T4" fmla="*/ 236 w 236"/>
                <a:gd name="T5" fmla="*/ 118 h 118"/>
                <a:gd name="T6" fmla="*/ 0 w 236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6" h="118">
                  <a:moveTo>
                    <a:pt x="0" y="118"/>
                  </a:moveTo>
                  <a:lnTo>
                    <a:pt x="118" y="0"/>
                  </a:lnTo>
                  <a:lnTo>
                    <a:pt x="236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3" name="Freeform 107">
              <a:extLst>
                <a:ext uri="{FF2B5EF4-FFF2-40B4-BE49-F238E27FC236}">
                  <a16:creationId xmlns:a16="http://schemas.microsoft.com/office/drawing/2014/main" id="{7DACD10F-D59B-F5B5-96B7-234E7D3BCE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6338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1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1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134" name="文本框 133">
            <a:extLst>
              <a:ext uri="{FF2B5EF4-FFF2-40B4-BE49-F238E27FC236}">
                <a16:creationId xmlns:a16="http://schemas.microsoft.com/office/drawing/2014/main" id="{45B2DFC0-4FD3-3C36-0DAD-9D8926B8838C}"/>
              </a:ext>
            </a:extLst>
          </p:cNvPr>
          <p:cNvSpPr txBox="1"/>
          <p:nvPr/>
        </p:nvSpPr>
        <p:spPr>
          <a:xfrm>
            <a:off x="4196211" y="735129"/>
            <a:ext cx="37995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XXX</a:t>
            </a: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学校六年级（</a:t>
            </a:r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5</a:t>
            </a: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）班</a:t>
            </a:r>
          </a:p>
        </p:txBody>
      </p:sp>
    </p:spTree>
    <p:extLst>
      <p:ext uri="{BB962C8B-B14F-4D97-AF65-F5344CB8AC3E}">
        <p14:creationId xmlns:p14="http://schemas.microsoft.com/office/powerpoint/2010/main" val="3698513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DE971FA-5D32-CABA-36C1-46682805A32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00150" y="1000125"/>
            <a:ext cx="1324493" cy="1317625"/>
          </a:xfrm>
          <a:prstGeom prst="rect">
            <a:avLst/>
          </a:prstGeom>
        </p:spPr>
      </p:pic>
      <p:sp>
        <p:nvSpPr>
          <p:cNvPr id="3" name="文本框 2">
            <a:extLst>
              <a:ext uri="{FF2B5EF4-FFF2-40B4-BE49-F238E27FC236}">
                <a16:creationId xmlns:a16="http://schemas.microsoft.com/office/drawing/2014/main" id="{1E195997-862D-D4E8-D07C-B57276DF0061}"/>
              </a:ext>
            </a:extLst>
          </p:cNvPr>
          <p:cNvSpPr txBox="1"/>
          <p:nvPr/>
        </p:nvSpPr>
        <p:spPr>
          <a:xfrm>
            <a:off x="1103313" y="3175303"/>
            <a:ext cx="4774064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51PPT</a:t>
            </a:r>
            <a:r>
              <a:rPr lang="zh-CN" altLang="en-US" dirty="0">
                <a:solidFill>
                  <a:schemeClr val="bg1"/>
                </a:solidFill>
              </a:rPr>
              <a:t>模板网   </a:t>
            </a:r>
            <a:r>
              <a:rPr lang="en-US" altLang="zh-CN" dirty="0">
                <a:solidFill>
                  <a:schemeClr val="bg1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www.51pptmoban.com</a:t>
            </a:r>
            <a:r>
              <a:rPr lang="en-US" altLang="zh-CN" dirty="0">
                <a:solidFill>
                  <a:schemeClr val="bg1"/>
                </a:solidFill>
              </a:rPr>
              <a:t>  </a:t>
            </a:r>
            <a:r>
              <a:rPr lang="zh-CN" altLang="en-US" dirty="0">
                <a:solidFill>
                  <a:schemeClr val="bg1"/>
                </a:solidFill>
              </a:rPr>
              <a:t>作品</a:t>
            </a:r>
            <a:endParaRPr lang="en-US" altLang="zh-CN" dirty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仅供学习参考之用！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禁止盗用贩卖！</a:t>
            </a:r>
          </a:p>
        </p:txBody>
      </p:sp>
    </p:spTree>
    <p:extLst>
      <p:ext uri="{BB962C8B-B14F-4D97-AF65-F5344CB8AC3E}">
        <p14:creationId xmlns:p14="http://schemas.microsoft.com/office/powerpoint/2010/main" val="22967715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0E7F4E74-AA48-5299-F803-D101E60BE815}"/>
              </a:ext>
            </a:extLst>
          </p:cNvPr>
          <p:cNvSpPr/>
          <p:nvPr/>
        </p:nvSpPr>
        <p:spPr>
          <a:xfrm>
            <a:off x="0" y="4827052"/>
            <a:ext cx="12192000" cy="20309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2030948">
                <a:moveTo>
                  <a:pt x="2272668" y="1238"/>
                </a:moveTo>
                <a:cubicBezTo>
                  <a:pt x="2335808" y="2925"/>
                  <a:pt x="2399507" y="6357"/>
                  <a:pt x="2463800" y="11648"/>
                </a:cubicBezTo>
                <a:cubicBezTo>
                  <a:pt x="3492500" y="96315"/>
                  <a:pt x="4851400" y="1089031"/>
                  <a:pt x="5854700" y="1218148"/>
                </a:cubicBezTo>
                <a:cubicBezTo>
                  <a:pt x="6858000" y="1347265"/>
                  <a:pt x="7368117" y="792698"/>
                  <a:pt x="8483600" y="786348"/>
                </a:cubicBezTo>
                <a:cubicBezTo>
                  <a:pt x="9320212" y="781586"/>
                  <a:pt x="10358635" y="892909"/>
                  <a:pt x="11447512" y="1033254"/>
                </a:cubicBezTo>
                <a:lnTo>
                  <a:pt x="12192000" y="1132598"/>
                </a:lnTo>
                <a:lnTo>
                  <a:pt x="12192000" y="2030948"/>
                </a:lnTo>
                <a:lnTo>
                  <a:pt x="0" y="2030948"/>
                </a:lnTo>
                <a:lnTo>
                  <a:pt x="0" y="569296"/>
                </a:lnTo>
                <a:lnTo>
                  <a:pt x="11410" y="564234"/>
                </a:lnTo>
                <a:cubicBezTo>
                  <a:pt x="725339" y="252119"/>
                  <a:pt x="1451843" y="-20696"/>
                  <a:pt x="2272668" y="1238"/>
                </a:cubicBezTo>
                <a:close/>
              </a:path>
            </a:pathLst>
          </a:custGeom>
          <a:blipFill dpi="0" rotWithShape="0">
            <a:blip r:embed="rId3">
              <a:alphaModFix amt="15000"/>
            </a:blip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D8884487-9C5B-BAC8-B2D2-FE6A7AD08160}"/>
              </a:ext>
            </a:extLst>
          </p:cNvPr>
          <p:cNvGrpSpPr/>
          <p:nvPr/>
        </p:nvGrpSpPr>
        <p:grpSpPr>
          <a:xfrm>
            <a:off x="9441585" y="4246410"/>
            <a:ext cx="1009046" cy="1416036"/>
            <a:chOff x="2207796" y="917627"/>
            <a:chExt cx="1009046" cy="14160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A54F9681-B3BD-9C35-E95B-B546D9BC3178}"/>
                </a:ext>
              </a:extLst>
            </p:cNvPr>
            <p:cNvSpPr/>
            <p:nvPr/>
          </p:nvSpPr>
          <p:spPr>
            <a:xfrm>
              <a:off x="2207796" y="917627"/>
              <a:ext cx="1009046" cy="1416036"/>
            </a:xfrm>
            <a:custGeom>
              <a:avLst/>
              <a:gdLst>
                <a:gd name="connsiteX0" fmla="*/ 930111 w 1288739"/>
                <a:gd name="connsiteY0" fmla="*/ 1774368 h 1808541"/>
                <a:gd name="connsiteX1" fmla="*/ 920870 w 1288739"/>
                <a:gd name="connsiteY1" fmla="*/ 1628065 h 1808541"/>
                <a:gd name="connsiteX2" fmla="*/ 914751 w 1288739"/>
                <a:gd name="connsiteY2" fmla="*/ 1692409 h 1808541"/>
                <a:gd name="connsiteX3" fmla="*/ 917998 w 1288739"/>
                <a:gd name="connsiteY3" fmla="*/ 1772619 h 1808541"/>
                <a:gd name="connsiteX4" fmla="*/ 875662 w 1288739"/>
                <a:gd name="connsiteY4" fmla="*/ 1771120 h 1808541"/>
                <a:gd name="connsiteX5" fmla="*/ 896892 w 1288739"/>
                <a:gd name="connsiteY5" fmla="*/ 1512372 h 1808541"/>
                <a:gd name="connsiteX6" fmla="*/ 905384 w 1288739"/>
                <a:gd name="connsiteY6" fmla="*/ 1383561 h 1808541"/>
                <a:gd name="connsiteX7" fmla="*/ 915250 w 1288739"/>
                <a:gd name="connsiteY7" fmla="*/ 1249127 h 1808541"/>
                <a:gd name="connsiteX8" fmla="*/ 933858 w 1288739"/>
                <a:gd name="connsiteY8" fmla="*/ 1250251 h 1808541"/>
                <a:gd name="connsiteX9" fmla="*/ 943974 w 1288739"/>
                <a:gd name="connsiteY9" fmla="*/ 1318718 h 1808541"/>
                <a:gd name="connsiteX10" fmla="*/ 951342 w 1288739"/>
                <a:gd name="connsiteY10" fmla="*/ 1288607 h 1808541"/>
                <a:gd name="connsiteX11" fmla="*/ 951217 w 1288739"/>
                <a:gd name="connsiteY11" fmla="*/ 1251376 h 1808541"/>
                <a:gd name="connsiteX12" fmla="*/ 973696 w 1288739"/>
                <a:gd name="connsiteY12" fmla="*/ 1248127 h 1808541"/>
                <a:gd name="connsiteX13" fmla="*/ 966328 w 1288739"/>
                <a:gd name="connsiteY13" fmla="*/ 1655052 h 1808541"/>
                <a:gd name="connsiteX14" fmla="*/ 965454 w 1288739"/>
                <a:gd name="connsiteY14" fmla="*/ 1723144 h 1808541"/>
                <a:gd name="connsiteX15" fmla="*/ 967077 w 1288739"/>
                <a:gd name="connsiteY15" fmla="*/ 1754003 h 1808541"/>
                <a:gd name="connsiteX16" fmla="*/ 966203 w 1288739"/>
                <a:gd name="connsiteY16" fmla="*/ 1777742 h 1808541"/>
                <a:gd name="connsiteX17" fmla="*/ 930111 w 1288739"/>
                <a:gd name="connsiteY17" fmla="*/ 1774368 h 1808541"/>
                <a:gd name="connsiteX18" fmla="*/ 105879 w 1288739"/>
                <a:gd name="connsiteY18" fmla="*/ 1254749 h 1808541"/>
                <a:gd name="connsiteX19" fmla="*/ 227016 w 1288739"/>
                <a:gd name="connsiteY19" fmla="*/ 1323215 h 1808541"/>
                <a:gd name="connsiteX20" fmla="*/ 294828 w 1288739"/>
                <a:gd name="connsiteY20" fmla="*/ 1398054 h 1808541"/>
                <a:gd name="connsiteX21" fmla="*/ 309814 w 1288739"/>
                <a:gd name="connsiteY21" fmla="*/ 1431787 h 1808541"/>
                <a:gd name="connsiteX22" fmla="*/ 307691 w 1288739"/>
                <a:gd name="connsiteY22" fmla="*/ 1429788 h 1808541"/>
                <a:gd name="connsiteX23" fmla="*/ 303570 w 1288739"/>
                <a:gd name="connsiteY23" fmla="*/ 1426290 h 1808541"/>
                <a:gd name="connsiteX24" fmla="*/ 294578 w 1288739"/>
                <a:gd name="connsiteY24" fmla="*/ 1435160 h 1808541"/>
                <a:gd name="connsiteX25" fmla="*/ 304069 w 1288739"/>
                <a:gd name="connsiteY25" fmla="*/ 1470393 h 1808541"/>
                <a:gd name="connsiteX26" fmla="*/ 272099 w 1288739"/>
                <a:gd name="connsiteY26" fmla="*/ 1421417 h 1808541"/>
                <a:gd name="connsiteX27" fmla="*/ 263607 w 1288739"/>
                <a:gd name="connsiteY27" fmla="*/ 1431037 h 1808541"/>
                <a:gd name="connsiteX28" fmla="*/ 293829 w 1288739"/>
                <a:gd name="connsiteY28" fmla="*/ 1473891 h 1808541"/>
                <a:gd name="connsiteX29" fmla="*/ 307566 w 1288739"/>
                <a:gd name="connsiteY29" fmla="*/ 1541608 h 1808541"/>
                <a:gd name="connsiteX30" fmla="*/ 266230 w 1288739"/>
                <a:gd name="connsiteY30" fmla="*/ 1470643 h 1808541"/>
                <a:gd name="connsiteX31" fmla="*/ 243626 w 1288739"/>
                <a:gd name="connsiteY31" fmla="*/ 1439033 h 1808541"/>
                <a:gd name="connsiteX32" fmla="*/ 157831 w 1288739"/>
                <a:gd name="connsiteY32" fmla="*/ 1355450 h 1808541"/>
                <a:gd name="connsiteX33" fmla="*/ 78529 w 1288739"/>
                <a:gd name="connsiteY33" fmla="*/ 1321966 h 1808541"/>
                <a:gd name="connsiteX34" fmla="*/ 105879 w 1288739"/>
                <a:gd name="connsiteY34" fmla="*/ 1254749 h 1808541"/>
                <a:gd name="connsiteX35" fmla="*/ 329795 w 1288739"/>
                <a:gd name="connsiteY35" fmla="*/ 1189906 h 1808541"/>
                <a:gd name="connsiteX36" fmla="*/ 377626 w 1288739"/>
                <a:gd name="connsiteY36" fmla="*/ 1195653 h 1808541"/>
                <a:gd name="connsiteX37" fmla="*/ 379999 w 1288739"/>
                <a:gd name="connsiteY37" fmla="*/ 1400178 h 1808541"/>
                <a:gd name="connsiteX38" fmla="*/ 392112 w 1288739"/>
                <a:gd name="connsiteY38" fmla="*/ 1305474 h 1808541"/>
                <a:gd name="connsiteX39" fmla="*/ 390988 w 1288739"/>
                <a:gd name="connsiteY39" fmla="*/ 1200651 h 1808541"/>
                <a:gd name="connsiteX40" fmla="*/ 479281 w 1288739"/>
                <a:gd name="connsiteY40" fmla="*/ 1202900 h 1808541"/>
                <a:gd name="connsiteX41" fmla="*/ 487773 w 1288739"/>
                <a:gd name="connsiteY41" fmla="*/ 1634687 h 1808541"/>
                <a:gd name="connsiteX42" fmla="*/ 480530 w 1288739"/>
                <a:gd name="connsiteY42" fmla="*/ 1778241 h 1808541"/>
                <a:gd name="connsiteX43" fmla="*/ 341784 w 1288739"/>
                <a:gd name="connsiteY43" fmla="*/ 1763249 h 1808541"/>
                <a:gd name="connsiteX44" fmla="*/ 339786 w 1288739"/>
                <a:gd name="connsiteY44" fmla="*/ 1692534 h 1808541"/>
                <a:gd name="connsiteX45" fmla="*/ 347154 w 1288739"/>
                <a:gd name="connsiteY45" fmla="*/ 1465021 h 1808541"/>
                <a:gd name="connsiteX46" fmla="*/ 347404 w 1288739"/>
                <a:gd name="connsiteY46" fmla="*/ 1311096 h 1808541"/>
                <a:gd name="connsiteX47" fmla="*/ 347404 w 1288739"/>
                <a:gd name="connsiteY47" fmla="*/ 1212895 h 1808541"/>
                <a:gd name="connsiteX48" fmla="*/ 329795 w 1288739"/>
                <a:gd name="connsiteY48" fmla="*/ 1189906 h 1808541"/>
                <a:gd name="connsiteX49" fmla="*/ 729548 w 1288739"/>
                <a:gd name="connsiteY49" fmla="*/ 609442 h 1808541"/>
                <a:gd name="connsiteX50" fmla="*/ 766014 w 1288739"/>
                <a:gd name="connsiteY50" fmla="*/ 557467 h 1808541"/>
                <a:gd name="connsiteX51" fmla="*/ 795112 w 1288739"/>
                <a:gd name="connsiteY51" fmla="*/ 521610 h 1808541"/>
                <a:gd name="connsiteX52" fmla="*/ 814094 w 1288739"/>
                <a:gd name="connsiteY52" fmla="*/ 476632 h 1808541"/>
                <a:gd name="connsiteX53" fmla="*/ 806851 w 1288739"/>
                <a:gd name="connsiteY53" fmla="*/ 376306 h 1808541"/>
                <a:gd name="connsiteX54" fmla="*/ 783873 w 1288739"/>
                <a:gd name="connsiteY54" fmla="*/ 317960 h 1808541"/>
                <a:gd name="connsiteX55" fmla="*/ 825084 w 1288739"/>
                <a:gd name="connsiteY55" fmla="*/ 271733 h 1808541"/>
                <a:gd name="connsiteX56" fmla="*/ 900389 w 1288739"/>
                <a:gd name="connsiteY56" fmla="*/ 327705 h 1808541"/>
                <a:gd name="connsiteX57" fmla="*/ 911878 w 1288739"/>
                <a:gd name="connsiteY57" fmla="*/ 305966 h 1808541"/>
                <a:gd name="connsiteX58" fmla="*/ 1001545 w 1288739"/>
                <a:gd name="connsiteY58" fmla="*/ 362063 h 1808541"/>
                <a:gd name="connsiteX59" fmla="*/ 1010537 w 1288739"/>
                <a:gd name="connsiteY59" fmla="*/ 389550 h 1808541"/>
                <a:gd name="connsiteX60" fmla="*/ 1012285 w 1288739"/>
                <a:gd name="connsiteY60" fmla="*/ 416037 h 1808541"/>
                <a:gd name="connsiteX61" fmla="*/ 1015282 w 1288739"/>
                <a:gd name="connsiteY61" fmla="*/ 480130 h 1808541"/>
                <a:gd name="connsiteX62" fmla="*/ 1045879 w 1288739"/>
                <a:gd name="connsiteY62" fmla="*/ 424408 h 1808541"/>
                <a:gd name="connsiteX63" fmla="*/ 1177256 w 1288739"/>
                <a:gd name="connsiteY63" fmla="*/ 565713 h 1808541"/>
                <a:gd name="connsiteX64" fmla="*/ 1171512 w 1288739"/>
                <a:gd name="connsiteY64" fmla="*/ 599197 h 1808541"/>
                <a:gd name="connsiteX65" fmla="*/ 1166017 w 1288739"/>
                <a:gd name="connsiteY65" fmla="*/ 635554 h 1808541"/>
                <a:gd name="connsiteX66" fmla="*/ 1182876 w 1288739"/>
                <a:gd name="connsiteY66" fmla="*/ 620936 h 1808541"/>
                <a:gd name="connsiteX67" fmla="*/ 1188371 w 1288739"/>
                <a:gd name="connsiteY67" fmla="*/ 614939 h 1808541"/>
                <a:gd name="connsiteX68" fmla="*/ 1238075 w 1288739"/>
                <a:gd name="connsiteY68" fmla="*/ 678533 h 1808541"/>
                <a:gd name="connsiteX69" fmla="*/ 1235577 w 1288739"/>
                <a:gd name="connsiteY69" fmla="*/ 775110 h 1808541"/>
                <a:gd name="connsiteX70" fmla="*/ 1218093 w 1288739"/>
                <a:gd name="connsiteY70" fmla="*/ 815465 h 1808541"/>
                <a:gd name="connsiteX71" fmla="*/ 1207728 w 1288739"/>
                <a:gd name="connsiteY71" fmla="*/ 832457 h 1808541"/>
                <a:gd name="connsiteX72" fmla="*/ 1195989 w 1288739"/>
                <a:gd name="connsiteY72" fmla="*/ 848199 h 1808541"/>
                <a:gd name="connsiteX73" fmla="*/ 1188870 w 1288739"/>
                <a:gd name="connsiteY73" fmla="*/ 868064 h 1808541"/>
                <a:gd name="connsiteX74" fmla="*/ 1164893 w 1288739"/>
                <a:gd name="connsiteY74" fmla="*/ 915291 h 1808541"/>
                <a:gd name="connsiteX75" fmla="*/ 1201983 w 1288739"/>
                <a:gd name="connsiteY75" fmla="*/ 887680 h 1808541"/>
                <a:gd name="connsiteX76" fmla="*/ 1208727 w 1288739"/>
                <a:gd name="connsiteY76" fmla="*/ 883307 h 1808541"/>
                <a:gd name="connsiteX77" fmla="*/ 1213473 w 1288739"/>
                <a:gd name="connsiteY77" fmla="*/ 1004497 h 1808541"/>
                <a:gd name="connsiteX78" fmla="*/ 1155651 w 1288739"/>
                <a:gd name="connsiteY78" fmla="*/ 1090580 h 1808541"/>
                <a:gd name="connsiteX79" fmla="*/ 1180129 w 1288739"/>
                <a:gd name="connsiteY79" fmla="*/ 1079460 h 1808541"/>
                <a:gd name="connsiteX80" fmla="*/ 1205980 w 1288739"/>
                <a:gd name="connsiteY80" fmla="*/ 1069340 h 1808541"/>
                <a:gd name="connsiteX81" fmla="*/ 1170887 w 1288739"/>
                <a:gd name="connsiteY81" fmla="*/ 1189281 h 1808541"/>
                <a:gd name="connsiteX82" fmla="*/ 1046503 w 1288739"/>
                <a:gd name="connsiteY82" fmla="*/ 1203274 h 1808541"/>
                <a:gd name="connsiteX83" fmla="*/ 1047377 w 1288739"/>
                <a:gd name="connsiteY83" fmla="*/ 1198152 h 1808541"/>
                <a:gd name="connsiteX84" fmla="*/ 1045879 w 1288739"/>
                <a:gd name="connsiteY84" fmla="*/ 1151925 h 1808541"/>
                <a:gd name="connsiteX85" fmla="*/ 987433 w 1288739"/>
                <a:gd name="connsiteY85" fmla="*/ 1196153 h 1808541"/>
                <a:gd name="connsiteX86" fmla="*/ 909256 w 1288739"/>
                <a:gd name="connsiteY86" fmla="*/ 1217018 h 1808541"/>
                <a:gd name="connsiteX87" fmla="*/ 886527 w 1288739"/>
                <a:gd name="connsiteY87" fmla="*/ 1204149 h 1808541"/>
                <a:gd name="connsiteX88" fmla="*/ 827457 w 1288739"/>
                <a:gd name="connsiteY88" fmla="*/ 1157797 h 1808541"/>
                <a:gd name="connsiteX89" fmla="*/ 842318 w 1288739"/>
                <a:gd name="connsiteY89" fmla="*/ 1123064 h 1808541"/>
                <a:gd name="connsiteX90" fmla="*/ 793114 w 1288739"/>
                <a:gd name="connsiteY90" fmla="*/ 1144303 h 1808541"/>
                <a:gd name="connsiteX91" fmla="*/ 787369 w 1288739"/>
                <a:gd name="connsiteY91" fmla="*/ 1154548 h 1808541"/>
                <a:gd name="connsiteX92" fmla="*/ 698577 w 1288739"/>
                <a:gd name="connsiteY92" fmla="*/ 1160670 h 1808541"/>
                <a:gd name="connsiteX93" fmla="*/ 635261 w 1288739"/>
                <a:gd name="connsiteY93" fmla="*/ 1098701 h 1808541"/>
                <a:gd name="connsiteX94" fmla="*/ 635261 w 1288739"/>
                <a:gd name="connsiteY94" fmla="*/ 1044353 h 1808541"/>
                <a:gd name="connsiteX95" fmla="*/ 765515 w 1288739"/>
                <a:gd name="connsiteY95" fmla="*/ 998375 h 1808541"/>
                <a:gd name="connsiteX96" fmla="*/ 769136 w 1288739"/>
                <a:gd name="connsiteY96" fmla="*/ 915291 h 1808541"/>
                <a:gd name="connsiteX97" fmla="*/ 781250 w 1288739"/>
                <a:gd name="connsiteY97" fmla="*/ 850573 h 1808541"/>
                <a:gd name="connsiteX98" fmla="*/ 803854 w 1288739"/>
                <a:gd name="connsiteY98" fmla="*/ 805970 h 1808541"/>
                <a:gd name="connsiteX99" fmla="*/ 808724 w 1288739"/>
                <a:gd name="connsiteY99" fmla="*/ 790602 h 1808541"/>
                <a:gd name="connsiteX100" fmla="*/ 755899 w 1288739"/>
                <a:gd name="connsiteY100" fmla="*/ 627808 h 1808541"/>
                <a:gd name="connsiteX101" fmla="*/ 736542 w 1288739"/>
                <a:gd name="connsiteY101" fmla="*/ 613565 h 1808541"/>
                <a:gd name="connsiteX102" fmla="*/ 729548 w 1288739"/>
                <a:gd name="connsiteY102" fmla="*/ 609442 h 1808541"/>
                <a:gd name="connsiteX103" fmla="*/ 285462 w 1288739"/>
                <a:gd name="connsiteY103" fmla="*/ 124430 h 1808541"/>
                <a:gd name="connsiteX104" fmla="*/ 314060 w 1288739"/>
                <a:gd name="connsiteY104" fmla="*/ 87823 h 1808541"/>
                <a:gd name="connsiteX105" fmla="*/ 437945 w 1288739"/>
                <a:gd name="connsiteY105" fmla="*/ 28852 h 1808541"/>
                <a:gd name="connsiteX106" fmla="*/ 505257 w 1288739"/>
                <a:gd name="connsiteY106" fmla="*/ 114810 h 1808541"/>
                <a:gd name="connsiteX107" fmla="*/ 517496 w 1288739"/>
                <a:gd name="connsiteY107" fmla="*/ 133426 h 1808541"/>
                <a:gd name="connsiteX108" fmla="*/ 537852 w 1288739"/>
                <a:gd name="connsiteY108" fmla="*/ 173281 h 1808541"/>
                <a:gd name="connsiteX109" fmla="*/ 541848 w 1288739"/>
                <a:gd name="connsiteY109" fmla="*/ 115685 h 1808541"/>
                <a:gd name="connsiteX110" fmla="*/ 637134 w 1288739"/>
                <a:gd name="connsiteY110" fmla="*/ 101192 h 1808541"/>
                <a:gd name="connsiteX111" fmla="*/ 680094 w 1288739"/>
                <a:gd name="connsiteY111" fmla="*/ 171407 h 1808541"/>
                <a:gd name="connsiteX112" fmla="*/ 648748 w 1288739"/>
                <a:gd name="connsiteY112" fmla="*/ 346571 h 1808541"/>
                <a:gd name="connsiteX113" fmla="*/ 663360 w 1288739"/>
                <a:gd name="connsiteY113" fmla="*/ 318585 h 1808541"/>
                <a:gd name="connsiteX114" fmla="*/ 681468 w 1288739"/>
                <a:gd name="connsiteY114" fmla="*/ 292972 h 1808541"/>
                <a:gd name="connsiteX115" fmla="*/ 728174 w 1288739"/>
                <a:gd name="connsiteY115" fmla="*/ 326956 h 1808541"/>
                <a:gd name="connsiteX116" fmla="*/ 725802 w 1288739"/>
                <a:gd name="connsiteY116" fmla="*/ 349070 h 1808541"/>
                <a:gd name="connsiteX117" fmla="*/ 782249 w 1288739"/>
                <a:gd name="connsiteY117" fmla="*/ 415787 h 1808541"/>
                <a:gd name="connsiteX118" fmla="*/ 760769 w 1288739"/>
                <a:gd name="connsiteY118" fmla="*/ 514363 h 1808541"/>
                <a:gd name="connsiteX119" fmla="*/ 715062 w 1288739"/>
                <a:gd name="connsiteY119" fmla="*/ 590701 h 1808541"/>
                <a:gd name="connsiteX120" fmla="*/ 698827 w 1288739"/>
                <a:gd name="connsiteY120" fmla="*/ 605069 h 1808541"/>
                <a:gd name="connsiteX121" fmla="*/ 657241 w 1288739"/>
                <a:gd name="connsiteY121" fmla="*/ 648298 h 1808541"/>
                <a:gd name="connsiteX122" fmla="*/ 709067 w 1288739"/>
                <a:gd name="connsiteY122" fmla="*/ 626558 h 1808541"/>
                <a:gd name="connsiteX123" fmla="*/ 711940 w 1288739"/>
                <a:gd name="connsiteY123" fmla="*/ 624934 h 1808541"/>
                <a:gd name="connsiteX124" fmla="*/ 729049 w 1288739"/>
                <a:gd name="connsiteY124" fmla="*/ 852697 h 1808541"/>
                <a:gd name="connsiteX125" fmla="*/ 665608 w 1288739"/>
                <a:gd name="connsiteY125" fmla="*/ 894301 h 1808541"/>
                <a:gd name="connsiteX126" fmla="*/ 693207 w 1288739"/>
                <a:gd name="connsiteY126" fmla="*/ 897675 h 1808541"/>
                <a:gd name="connsiteX127" fmla="*/ 754775 w 1288739"/>
                <a:gd name="connsiteY127" fmla="*/ 890553 h 1808541"/>
                <a:gd name="connsiteX128" fmla="*/ 635136 w 1288739"/>
                <a:gd name="connsiteY128" fmla="*/ 1016491 h 1808541"/>
                <a:gd name="connsiteX129" fmla="*/ 621649 w 1288739"/>
                <a:gd name="connsiteY129" fmla="*/ 969390 h 1808541"/>
                <a:gd name="connsiteX130" fmla="*/ 620025 w 1288739"/>
                <a:gd name="connsiteY130" fmla="*/ 984132 h 1808541"/>
                <a:gd name="connsiteX131" fmla="*/ 611908 w 1288739"/>
                <a:gd name="connsiteY131" fmla="*/ 1026986 h 1808541"/>
                <a:gd name="connsiteX132" fmla="*/ 619526 w 1288739"/>
                <a:gd name="connsiteY132" fmla="*/ 1043853 h 1808541"/>
                <a:gd name="connsiteX133" fmla="*/ 607037 w 1288739"/>
                <a:gd name="connsiteY133" fmla="*/ 1091579 h 1808541"/>
                <a:gd name="connsiteX134" fmla="*/ 582560 w 1288739"/>
                <a:gd name="connsiteY134" fmla="*/ 1120565 h 1808541"/>
                <a:gd name="connsiteX135" fmla="*/ 394985 w 1288739"/>
                <a:gd name="connsiteY135" fmla="*/ 1165418 h 1808541"/>
                <a:gd name="connsiteX136" fmla="*/ 416839 w 1288739"/>
                <a:gd name="connsiteY136" fmla="*/ 1145678 h 1808541"/>
                <a:gd name="connsiteX137" fmla="*/ 407848 w 1288739"/>
                <a:gd name="connsiteY137" fmla="*/ 1113444 h 1808541"/>
                <a:gd name="connsiteX138" fmla="*/ 343907 w 1288739"/>
                <a:gd name="connsiteY138" fmla="*/ 1143554 h 1808541"/>
                <a:gd name="connsiteX139" fmla="*/ 309689 w 1288739"/>
                <a:gd name="connsiteY139" fmla="*/ 1149676 h 1808541"/>
                <a:gd name="connsiteX140" fmla="*/ 269976 w 1288739"/>
                <a:gd name="connsiteY140" fmla="*/ 1148177 h 1808541"/>
                <a:gd name="connsiteX141" fmla="*/ 220522 w 1288739"/>
                <a:gd name="connsiteY141" fmla="*/ 1102074 h 1808541"/>
                <a:gd name="connsiteX142" fmla="*/ 176688 w 1288739"/>
                <a:gd name="connsiteY142" fmla="*/ 1054723 h 1808541"/>
                <a:gd name="connsiteX143" fmla="*/ 192673 w 1288739"/>
                <a:gd name="connsiteY143" fmla="*/ 1045727 h 1808541"/>
                <a:gd name="connsiteX144" fmla="*/ 239879 w 1288739"/>
                <a:gd name="connsiteY144" fmla="*/ 1030484 h 1808541"/>
                <a:gd name="connsiteX145" fmla="*/ 161577 w 1288739"/>
                <a:gd name="connsiteY145" fmla="*/ 1025737 h 1808541"/>
                <a:gd name="connsiteX146" fmla="*/ 92516 w 1288739"/>
                <a:gd name="connsiteY146" fmla="*/ 901423 h 1808541"/>
                <a:gd name="connsiteX147" fmla="*/ 93515 w 1288739"/>
                <a:gd name="connsiteY147" fmla="*/ 854821 h 1808541"/>
                <a:gd name="connsiteX148" fmla="*/ 129732 w 1288739"/>
                <a:gd name="connsiteY148" fmla="*/ 829333 h 1808541"/>
                <a:gd name="connsiteX149" fmla="*/ 176188 w 1288739"/>
                <a:gd name="connsiteY149" fmla="*/ 833082 h 1808541"/>
                <a:gd name="connsiteX150" fmla="*/ 128608 w 1288739"/>
                <a:gd name="connsiteY150" fmla="*/ 804471 h 1808541"/>
                <a:gd name="connsiteX151" fmla="*/ 81527 w 1288739"/>
                <a:gd name="connsiteY151" fmla="*/ 772736 h 1808541"/>
                <a:gd name="connsiteX152" fmla="*/ 76906 w 1288739"/>
                <a:gd name="connsiteY152" fmla="*/ 652421 h 1808541"/>
                <a:gd name="connsiteX153" fmla="*/ 102008 w 1288739"/>
                <a:gd name="connsiteY153" fmla="*/ 657043 h 1808541"/>
                <a:gd name="connsiteX154" fmla="*/ 79154 w 1288739"/>
                <a:gd name="connsiteY154" fmla="*/ 625809 h 1808541"/>
                <a:gd name="connsiteX155" fmla="*/ 62045 w 1288739"/>
                <a:gd name="connsiteY155" fmla="*/ 615814 h 1808541"/>
                <a:gd name="connsiteX156" fmla="*/ 89644 w 1288739"/>
                <a:gd name="connsiteY156" fmla="*/ 413163 h 1808541"/>
                <a:gd name="connsiteX157" fmla="*/ 121864 w 1288739"/>
                <a:gd name="connsiteY157" fmla="*/ 372933 h 1808541"/>
                <a:gd name="connsiteX158" fmla="*/ 99885 w 1288739"/>
                <a:gd name="connsiteY158" fmla="*/ 306091 h 1808541"/>
                <a:gd name="connsiteX159" fmla="*/ 73909 w 1288739"/>
                <a:gd name="connsiteY159" fmla="*/ 198769 h 1808541"/>
                <a:gd name="connsiteX160" fmla="*/ 142220 w 1288739"/>
                <a:gd name="connsiteY160" fmla="*/ 88698 h 1808541"/>
                <a:gd name="connsiteX161" fmla="*/ 212405 w 1288739"/>
                <a:gd name="connsiteY161" fmla="*/ 88573 h 1808541"/>
                <a:gd name="connsiteX162" fmla="*/ 292205 w 1288739"/>
                <a:gd name="connsiteY162" fmla="*/ 180528 h 1808541"/>
                <a:gd name="connsiteX163" fmla="*/ 322427 w 1288739"/>
                <a:gd name="connsiteY163" fmla="*/ 183901 h 1808541"/>
                <a:gd name="connsiteX164" fmla="*/ 285462 w 1288739"/>
                <a:gd name="connsiteY164" fmla="*/ 124430 h 1808541"/>
                <a:gd name="connsiteX165" fmla="*/ 262983 w 1288739"/>
                <a:gd name="connsiteY165" fmla="*/ 91821 h 1808541"/>
                <a:gd name="connsiteX166" fmla="*/ 212405 w 1288739"/>
                <a:gd name="connsiteY166" fmla="*/ 66084 h 1808541"/>
                <a:gd name="connsiteX167" fmla="*/ 146341 w 1288739"/>
                <a:gd name="connsiteY167" fmla="*/ 66459 h 1808541"/>
                <a:gd name="connsiteX168" fmla="*/ 57799 w 1288739"/>
                <a:gd name="connsiteY168" fmla="*/ 130177 h 1808541"/>
                <a:gd name="connsiteX169" fmla="*/ 71911 w 1288739"/>
                <a:gd name="connsiteY169" fmla="*/ 341573 h 1808541"/>
                <a:gd name="connsiteX170" fmla="*/ 85773 w 1288739"/>
                <a:gd name="connsiteY170" fmla="*/ 368435 h 1808541"/>
                <a:gd name="connsiteX171" fmla="*/ 33197 w 1288739"/>
                <a:gd name="connsiteY171" fmla="*/ 411164 h 1808541"/>
                <a:gd name="connsiteX172" fmla="*/ 20084 w 1288739"/>
                <a:gd name="connsiteY172" fmla="*/ 590201 h 1808541"/>
                <a:gd name="connsiteX173" fmla="*/ 38067 w 1288739"/>
                <a:gd name="connsiteY173" fmla="*/ 619687 h 1808541"/>
                <a:gd name="connsiteX174" fmla="*/ 27827 w 1288739"/>
                <a:gd name="connsiteY174" fmla="*/ 722011 h 1808541"/>
                <a:gd name="connsiteX175" fmla="*/ 75532 w 1288739"/>
                <a:gd name="connsiteY175" fmla="*/ 798973 h 1808541"/>
                <a:gd name="connsiteX176" fmla="*/ 100509 w 1288739"/>
                <a:gd name="connsiteY176" fmla="*/ 1005247 h 1808541"/>
                <a:gd name="connsiteX177" fmla="*/ 151087 w 1288739"/>
                <a:gd name="connsiteY177" fmla="*/ 1045727 h 1808541"/>
                <a:gd name="connsiteX178" fmla="*/ 159204 w 1288739"/>
                <a:gd name="connsiteY178" fmla="*/ 1068591 h 1808541"/>
                <a:gd name="connsiteX179" fmla="*/ 252742 w 1288739"/>
                <a:gd name="connsiteY179" fmla="*/ 1171915 h 1808541"/>
                <a:gd name="connsiteX180" fmla="*/ 310563 w 1288739"/>
                <a:gd name="connsiteY180" fmla="*/ 1193404 h 1808541"/>
                <a:gd name="connsiteX181" fmla="*/ 309439 w 1288739"/>
                <a:gd name="connsiteY181" fmla="*/ 1329212 h 1808541"/>
                <a:gd name="connsiteX182" fmla="*/ 303570 w 1288739"/>
                <a:gd name="connsiteY182" fmla="*/ 1368693 h 1808541"/>
                <a:gd name="connsiteX183" fmla="*/ 302071 w 1288739"/>
                <a:gd name="connsiteY183" fmla="*/ 1371317 h 1808541"/>
                <a:gd name="connsiteX184" fmla="*/ 264481 w 1288739"/>
                <a:gd name="connsiteY184" fmla="*/ 1319717 h 1808541"/>
                <a:gd name="connsiteX185" fmla="*/ 90518 w 1288739"/>
                <a:gd name="connsiteY185" fmla="*/ 1239257 h 1808541"/>
                <a:gd name="connsiteX186" fmla="*/ 53053 w 1288739"/>
                <a:gd name="connsiteY186" fmla="*/ 1310222 h 1808541"/>
                <a:gd name="connsiteX187" fmla="*/ 74283 w 1288739"/>
                <a:gd name="connsiteY187" fmla="*/ 1350577 h 1808541"/>
                <a:gd name="connsiteX188" fmla="*/ 105629 w 1288739"/>
                <a:gd name="connsiteY188" fmla="*/ 1363321 h 1808541"/>
                <a:gd name="connsiteX189" fmla="*/ 253242 w 1288739"/>
                <a:gd name="connsiteY189" fmla="*/ 1487510 h 1808541"/>
                <a:gd name="connsiteX190" fmla="*/ 303820 w 1288739"/>
                <a:gd name="connsiteY190" fmla="*/ 1572468 h 1808541"/>
                <a:gd name="connsiteX191" fmla="*/ 306692 w 1288739"/>
                <a:gd name="connsiteY191" fmla="*/ 1743384 h 1808541"/>
                <a:gd name="connsiteX192" fmla="*/ 330670 w 1288739"/>
                <a:gd name="connsiteY192" fmla="*/ 1796607 h 1808541"/>
                <a:gd name="connsiteX193" fmla="*/ 374004 w 1288739"/>
                <a:gd name="connsiteY193" fmla="*/ 1797232 h 1808541"/>
                <a:gd name="connsiteX194" fmla="*/ 501885 w 1288739"/>
                <a:gd name="connsiteY194" fmla="*/ 1806977 h 1808541"/>
                <a:gd name="connsiteX195" fmla="*/ 517121 w 1288739"/>
                <a:gd name="connsiteY195" fmla="*/ 1666921 h 1808541"/>
                <a:gd name="connsiteX196" fmla="*/ 518744 w 1288739"/>
                <a:gd name="connsiteY196" fmla="*/ 1349577 h 1808541"/>
                <a:gd name="connsiteX197" fmla="*/ 518495 w 1288739"/>
                <a:gd name="connsiteY197" fmla="*/ 1227138 h 1808541"/>
                <a:gd name="connsiteX198" fmla="*/ 513250 w 1288739"/>
                <a:gd name="connsiteY198" fmla="*/ 1193904 h 1808541"/>
                <a:gd name="connsiteX199" fmla="*/ 591177 w 1288739"/>
                <a:gd name="connsiteY199" fmla="*/ 1162794 h 1808541"/>
                <a:gd name="connsiteX200" fmla="*/ 624396 w 1288739"/>
                <a:gd name="connsiteY200" fmla="*/ 1126812 h 1808541"/>
                <a:gd name="connsiteX201" fmla="*/ 699077 w 1288739"/>
                <a:gd name="connsiteY201" fmla="*/ 1193779 h 1808541"/>
                <a:gd name="connsiteX202" fmla="*/ 815094 w 1288739"/>
                <a:gd name="connsiteY202" fmla="*/ 1185783 h 1808541"/>
                <a:gd name="connsiteX203" fmla="*/ 845940 w 1288739"/>
                <a:gd name="connsiteY203" fmla="*/ 1213394 h 1808541"/>
                <a:gd name="connsiteX204" fmla="*/ 882406 w 1288739"/>
                <a:gd name="connsiteY204" fmla="*/ 1237383 h 1808541"/>
                <a:gd name="connsiteX205" fmla="*/ 875038 w 1288739"/>
                <a:gd name="connsiteY205" fmla="*/ 1327213 h 1808541"/>
                <a:gd name="connsiteX206" fmla="*/ 860801 w 1288739"/>
                <a:gd name="connsiteY206" fmla="*/ 1615322 h 1808541"/>
                <a:gd name="connsiteX207" fmla="*/ 852933 w 1288739"/>
                <a:gd name="connsiteY207" fmla="*/ 1705777 h 1808541"/>
                <a:gd name="connsiteX208" fmla="*/ 848812 w 1288739"/>
                <a:gd name="connsiteY208" fmla="*/ 1753004 h 1808541"/>
                <a:gd name="connsiteX209" fmla="*/ 845191 w 1288739"/>
                <a:gd name="connsiteY209" fmla="*/ 1787612 h 1808541"/>
                <a:gd name="connsiteX210" fmla="*/ 919496 w 1288739"/>
                <a:gd name="connsiteY210" fmla="*/ 1804728 h 1808541"/>
                <a:gd name="connsiteX211" fmla="*/ 1007040 w 1288739"/>
                <a:gd name="connsiteY211" fmla="*/ 1796982 h 1808541"/>
                <a:gd name="connsiteX212" fmla="*/ 1001545 w 1288739"/>
                <a:gd name="connsiteY212" fmla="*/ 1658550 h 1808541"/>
                <a:gd name="connsiteX213" fmla="*/ 1007165 w 1288739"/>
                <a:gd name="connsiteY213" fmla="*/ 1297853 h 1808541"/>
                <a:gd name="connsiteX214" fmla="*/ 1008039 w 1288739"/>
                <a:gd name="connsiteY214" fmla="*/ 1230511 h 1808541"/>
                <a:gd name="connsiteX215" fmla="*/ 1161646 w 1288739"/>
                <a:gd name="connsiteY215" fmla="*/ 1234259 h 1808541"/>
                <a:gd name="connsiteX216" fmla="*/ 1199361 w 1288739"/>
                <a:gd name="connsiteY216" fmla="*/ 1183909 h 1808541"/>
                <a:gd name="connsiteX217" fmla="*/ 1215720 w 1288739"/>
                <a:gd name="connsiteY217" fmla="*/ 1156547 h 1808541"/>
                <a:gd name="connsiteX218" fmla="*/ 1223089 w 1288739"/>
                <a:gd name="connsiteY218" fmla="*/ 1117317 h 1808541"/>
                <a:gd name="connsiteX219" fmla="*/ 1233329 w 1288739"/>
                <a:gd name="connsiteY219" fmla="*/ 1044852 h 1808541"/>
                <a:gd name="connsiteX220" fmla="*/ 1268796 w 1288739"/>
                <a:gd name="connsiteY220" fmla="*/ 992378 h 1808541"/>
                <a:gd name="connsiteX221" fmla="*/ 1264675 w 1288739"/>
                <a:gd name="connsiteY221" fmla="*/ 916291 h 1808541"/>
                <a:gd name="connsiteX222" fmla="*/ 1227085 w 1288739"/>
                <a:gd name="connsiteY222" fmla="*/ 863317 h 1808541"/>
                <a:gd name="connsiteX223" fmla="*/ 1231706 w 1288739"/>
                <a:gd name="connsiteY223" fmla="*/ 854071 h 1808541"/>
                <a:gd name="connsiteX224" fmla="*/ 1249564 w 1288739"/>
                <a:gd name="connsiteY224" fmla="*/ 830583 h 1808541"/>
                <a:gd name="connsiteX225" fmla="*/ 1260179 w 1288739"/>
                <a:gd name="connsiteY225" fmla="*/ 813841 h 1808541"/>
                <a:gd name="connsiteX226" fmla="*/ 1271544 w 1288739"/>
                <a:gd name="connsiteY226" fmla="*/ 798224 h 1808541"/>
                <a:gd name="connsiteX227" fmla="*/ 1235077 w 1288739"/>
                <a:gd name="connsiteY227" fmla="*/ 610316 h 1808541"/>
                <a:gd name="connsiteX228" fmla="*/ 1220341 w 1288739"/>
                <a:gd name="connsiteY228" fmla="*/ 598072 h 1808541"/>
                <a:gd name="connsiteX229" fmla="*/ 1202358 w 1288739"/>
                <a:gd name="connsiteY229" fmla="*/ 588952 h 1808541"/>
                <a:gd name="connsiteX230" fmla="*/ 1216470 w 1288739"/>
                <a:gd name="connsiteY230" fmla="*/ 516113 h 1808541"/>
                <a:gd name="connsiteX231" fmla="*/ 1049750 w 1288739"/>
                <a:gd name="connsiteY231" fmla="*/ 398545 h 1808541"/>
                <a:gd name="connsiteX232" fmla="*/ 968825 w 1288739"/>
                <a:gd name="connsiteY232" fmla="*/ 289349 h 1808541"/>
                <a:gd name="connsiteX233" fmla="*/ 881157 w 1288739"/>
                <a:gd name="connsiteY233" fmla="*/ 271858 h 1808541"/>
                <a:gd name="connsiteX234" fmla="*/ 821088 w 1288739"/>
                <a:gd name="connsiteY234" fmla="*/ 251493 h 1808541"/>
                <a:gd name="connsiteX235" fmla="*/ 771509 w 1288739"/>
                <a:gd name="connsiteY235" fmla="*/ 263737 h 1808541"/>
                <a:gd name="connsiteX236" fmla="*/ 740413 w 1288739"/>
                <a:gd name="connsiteY236" fmla="*/ 297095 h 1808541"/>
                <a:gd name="connsiteX237" fmla="*/ 699451 w 1288739"/>
                <a:gd name="connsiteY237" fmla="*/ 277355 h 1808541"/>
                <a:gd name="connsiteX238" fmla="*/ 715436 w 1288739"/>
                <a:gd name="connsiteY238" fmla="*/ 242247 h 1808541"/>
                <a:gd name="connsiteX239" fmla="*/ 698577 w 1288739"/>
                <a:gd name="connsiteY239" fmla="*/ 111562 h 1808541"/>
                <a:gd name="connsiteX240" fmla="*/ 532731 w 1288739"/>
                <a:gd name="connsiteY240" fmla="*/ 80077 h 1808541"/>
                <a:gd name="connsiteX241" fmla="*/ 443564 w 1288739"/>
                <a:gd name="connsiteY241" fmla="*/ 7488 h 1808541"/>
                <a:gd name="connsiteX242" fmla="*/ 310189 w 1288739"/>
                <a:gd name="connsiteY242" fmla="*/ 26479 h 1808541"/>
                <a:gd name="connsiteX243" fmla="*/ 262983 w 1288739"/>
                <a:gd name="connsiteY243" fmla="*/ 91821 h 18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1288739" h="1808541">
                  <a:moveTo>
                    <a:pt x="930111" y="1774368"/>
                  </a:moveTo>
                  <a:cubicBezTo>
                    <a:pt x="925616" y="1739885"/>
                    <a:pt x="928113" y="1650804"/>
                    <a:pt x="920870" y="1628065"/>
                  </a:cubicBezTo>
                  <a:cubicBezTo>
                    <a:pt x="902013" y="1633813"/>
                    <a:pt x="912503" y="1643058"/>
                    <a:pt x="914751" y="1692409"/>
                  </a:cubicBezTo>
                  <a:cubicBezTo>
                    <a:pt x="916000" y="1719395"/>
                    <a:pt x="916874" y="1747507"/>
                    <a:pt x="917998" y="1772619"/>
                  </a:cubicBezTo>
                  <a:lnTo>
                    <a:pt x="875662" y="1771120"/>
                  </a:lnTo>
                  <a:cubicBezTo>
                    <a:pt x="875412" y="1731514"/>
                    <a:pt x="895394" y="1591583"/>
                    <a:pt x="896892" y="1512372"/>
                  </a:cubicBezTo>
                  <a:lnTo>
                    <a:pt x="905384" y="1383561"/>
                  </a:lnTo>
                  <a:cubicBezTo>
                    <a:pt x="906259" y="1334210"/>
                    <a:pt x="915750" y="1293480"/>
                    <a:pt x="915250" y="1249127"/>
                  </a:cubicBezTo>
                  <a:lnTo>
                    <a:pt x="933858" y="1250251"/>
                  </a:lnTo>
                  <a:cubicBezTo>
                    <a:pt x="949718" y="1268992"/>
                    <a:pt x="932734" y="1301101"/>
                    <a:pt x="943974" y="1318718"/>
                  </a:cubicBezTo>
                  <a:cubicBezTo>
                    <a:pt x="950343" y="1311471"/>
                    <a:pt x="950842" y="1309097"/>
                    <a:pt x="951342" y="1288607"/>
                  </a:cubicBezTo>
                  <a:cubicBezTo>
                    <a:pt x="951591" y="1276363"/>
                    <a:pt x="951217" y="1263620"/>
                    <a:pt x="951217" y="1251376"/>
                  </a:cubicBezTo>
                  <a:lnTo>
                    <a:pt x="973696" y="1248127"/>
                  </a:lnTo>
                  <a:lnTo>
                    <a:pt x="966328" y="1655052"/>
                  </a:lnTo>
                  <a:cubicBezTo>
                    <a:pt x="966453" y="1677791"/>
                    <a:pt x="965204" y="1700530"/>
                    <a:pt x="965454" y="1723144"/>
                  </a:cubicBezTo>
                  <a:cubicBezTo>
                    <a:pt x="965578" y="1733763"/>
                    <a:pt x="966952" y="1745383"/>
                    <a:pt x="967077" y="1754003"/>
                  </a:cubicBezTo>
                  <a:cubicBezTo>
                    <a:pt x="967452" y="1782864"/>
                    <a:pt x="973821" y="1769621"/>
                    <a:pt x="966203" y="1777742"/>
                  </a:cubicBezTo>
                  <a:cubicBezTo>
                    <a:pt x="959334" y="1773869"/>
                    <a:pt x="939228" y="1774618"/>
                    <a:pt x="930111" y="1774368"/>
                  </a:cubicBezTo>
                  <a:close/>
                  <a:moveTo>
                    <a:pt x="105879" y="1254749"/>
                  </a:moveTo>
                  <a:cubicBezTo>
                    <a:pt x="127734" y="1260496"/>
                    <a:pt x="206785" y="1305349"/>
                    <a:pt x="227016" y="1323215"/>
                  </a:cubicBezTo>
                  <a:cubicBezTo>
                    <a:pt x="263857" y="1355824"/>
                    <a:pt x="272724" y="1374065"/>
                    <a:pt x="294828" y="1398054"/>
                  </a:cubicBezTo>
                  <a:cubicBezTo>
                    <a:pt x="306317" y="1410422"/>
                    <a:pt x="310314" y="1408049"/>
                    <a:pt x="309814" y="1431787"/>
                  </a:cubicBezTo>
                  <a:cubicBezTo>
                    <a:pt x="309065" y="1431162"/>
                    <a:pt x="308066" y="1429163"/>
                    <a:pt x="307691" y="1429788"/>
                  </a:cubicBezTo>
                  <a:cubicBezTo>
                    <a:pt x="307441" y="1430163"/>
                    <a:pt x="304944" y="1427164"/>
                    <a:pt x="303570" y="1426290"/>
                  </a:cubicBezTo>
                  <a:cubicBezTo>
                    <a:pt x="291956" y="1418294"/>
                    <a:pt x="288084" y="1424416"/>
                    <a:pt x="294578" y="1435160"/>
                  </a:cubicBezTo>
                  <a:cubicBezTo>
                    <a:pt x="302945" y="1448779"/>
                    <a:pt x="317557" y="1453526"/>
                    <a:pt x="304069" y="1470393"/>
                  </a:cubicBezTo>
                  <a:cubicBezTo>
                    <a:pt x="298075" y="1456150"/>
                    <a:pt x="283089" y="1428788"/>
                    <a:pt x="272099" y="1421417"/>
                  </a:cubicBezTo>
                  <a:cubicBezTo>
                    <a:pt x="263357" y="1427414"/>
                    <a:pt x="268977" y="1421042"/>
                    <a:pt x="263607" y="1431037"/>
                  </a:cubicBezTo>
                  <a:cubicBezTo>
                    <a:pt x="267354" y="1441282"/>
                    <a:pt x="275721" y="1441907"/>
                    <a:pt x="293829" y="1473891"/>
                  </a:cubicBezTo>
                  <a:cubicBezTo>
                    <a:pt x="311937" y="1506125"/>
                    <a:pt x="308690" y="1499004"/>
                    <a:pt x="307566" y="1541608"/>
                  </a:cubicBezTo>
                  <a:cubicBezTo>
                    <a:pt x="289833" y="1528614"/>
                    <a:pt x="272349" y="1481762"/>
                    <a:pt x="266230" y="1470643"/>
                  </a:cubicBezTo>
                  <a:cubicBezTo>
                    <a:pt x="259736" y="1458524"/>
                    <a:pt x="248621" y="1449653"/>
                    <a:pt x="243626" y="1439033"/>
                  </a:cubicBezTo>
                  <a:cubicBezTo>
                    <a:pt x="222770" y="1395430"/>
                    <a:pt x="218649" y="1393681"/>
                    <a:pt x="157831" y="1355450"/>
                  </a:cubicBezTo>
                  <a:cubicBezTo>
                    <a:pt x="134977" y="1341207"/>
                    <a:pt x="108501" y="1327713"/>
                    <a:pt x="78529" y="1321966"/>
                  </a:cubicBezTo>
                  <a:cubicBezTo>
                    <a:pt x="86147" y="1291106"/>
                    <a:pt x="84024" y="1277238"/>
                    <a:pt x="105879" y="1254749"/>
                  </a:cubicBezTo>
                  <a:close/>
                  <a:moveTo>
                    <a:pt x="329795" y="1189906"/>
                  </a:moveTo>
                  <a:cubicBezTo>
                    <a:pt x="360642" y="1182660"/>
                    <a:pt x="352899" y="1184908"/>
                    <a:pt x="377626" y="1195653"/>
                  </a:cubicBezTo>
                  <a:cubicBezTo>
                    <a:pt x="375503" y="1263995"/>
                    <a:pt x="384869" y="1330837"/>
                    <a:pt x="379999" y="1400178"/>
                  </a:cubicBezTo>
                  <a:cubicBezTo>
                    <a:pt x="401978" y="1393931"/>
                    <a:pt x="392112" y="1352201"/>
                    <a:pt x="392112" y="1305474"/>
                  </a:cubicBezTo>
                  <a:cubicBezTo>
                    <a:pt x="392112" y="1271741"/>
                    <a:pt x="387117" y="1233010"/>
                    <a:pt x="390988" y="1200651"/>
                  </a:cubicBezTo>
                  <a:cubicBezTo>
                    <a:pt x="458426" y="1208272"/>
                    <a:pt x="426081" y="1202400"/>
                    <a:pt x="479281" y="1202900"/>
                  </a:cubicBezTo>
                  <a:cubicBezTo>
                    <a:pt x="477283" y="1332211"/>
                    <a:pt x="490271" y="1491258"/>
                    <a:pt x="487773" y="1634687"/>
                  </a:cubicBezTo>
                  <a:cubicBezTo>
                    <a:pt x="486899" y="1681414"/>
                    <a:pt x="481404" y="1732389"/>
                    <a:pt x="480530" y="1778241"/>
                  </a:cubicBezTo>
                  <a:lnTo>
                    <a:pt x="341784" y="1763249"/>
                  </a:lnTo>
                  <a:cubicBezTo>
                    <a:pt x="342409" y="1737886"/>
                    <a:pt x="339287" y="1716397"/>
                    <a:pt x="339786" y="1692534"/>
                  </a:cubicBezTo>
                  <a:cubicBezTo>
                    <a:pt x="341285" y="1617571"/>
                    <a:pt x="347404" y="1540234"/>
                    <a:pt x="347154" y="1465021"/>
                  </a:cubicBezTo>
                  <a:cubicBezTo>
                    <a:pt x="347029" y="1413046"/>
                    <a:pt x="343782" y="1362446"/>
                    <a:pt x="347404" y="1311096"/>
                  </a:cubicBezTo>
                  <a:cubicBezTo>
                    <a:pt x="349152" y="1285609"/>
                    <a:pt x="358644" y="1228762"/>
                    <a:pt x="347404" y="1212895"/>
                  </a:cubicBezTo>
                  <a:cubicBezTo>
                    <a:pt x="338288" y="1199901"/>
                    <a:pt x="343158" y="1216143"/>
                    <a:pt x="329795" y="1189906"/>
                  </a:cubicBezTo>
                  <a:close/>
                  <a:moveTo>
                    <a:pt x="729548" y="609442"/>
                  </a:moveTo>
                  <a:cubicBezTo>
                    <a:pt x="742911" y="575084"/>
                    <a:pt x="746283" y="597572"/>
                    <a:pt x="766014" y="557467"/>
                  </a:cubicBezTo>
                  <a:cubicBezTo>
                    <a:pt x="774881" y="539601"/>
                    <a:pt x="790491" y="527357"/>
                    <a:pt x="795112" y="521610"/>
                  </a:cubicBezTo>
                  <a:lnTo>
                    <a:pt x="814094" y="476632"/>
                  </a:lnTo>
                  <a:cubicBezTo>
                    <a:pt x="821962" y="435402"/>
                    <a:pt x="834201" y="425657"/>
                    <a:pt x="806851" y="376306"/>
                  </a:cubicBezTo>
                  <a:cubicBezTo>
                    <a:pt x="794862" y="354942"/>
                    <a:pt x="776005" y="350444"/>
                    <a:pt x="783873" y="317960"/>
                  </a:cubicBezTo>
                  <a:cubicBezTo>
                    <a:pt x="788493" y="298969"/>
                    <a:pt x="806102" y="273732"/>
                    <a:pt x="825084" y="271733"/>
                  </a:cubicBezTo>
                  <a:cubicBezTo>
                    <a:pt x="870792" y="267110"/>
                    <a:pt x="870292" y="325207"/>
                    <a:pt x="900389" y="327705"/>
                  </a:cubicBezTo>
                  <a:cubicBezTo>
                    <a:pt x="921120" y="329454"/>
                    <a:pt x="913752" y="319834"/>
                    <a:pt x="911878" y="305966"/>
                  </a:cubicBezTo>
                  <a:cubicBezTo>
                    <a:pt x="967826" y="307840"/>
                    <a:pt x="982313" y="321958"/>
                    <a:pt x="1001545" y="362063"/>
                  </a:cubicBezTo>
                  <a:cubicBezTo>
                    <a:pt x="1005791" y="370934"/>
                    <a:pt x="1010162" y="380304"/>
                    <a:pt x="1010537" y="389550"/>
                  </a:cubicBezTo>
                  <a:cubicBezTo>
                    <a:pt x="1011411" y="408915"/>
                    <a:pt x="1006290" y="385052"/>
                    <a:pt x="1012285" y="416037"/>
                  </a:cubicBezTo>
                  <a:cubicBezTo>
                    <a:pt x="1016531" y="437901"/>
                    <a:pt x="1010162" y="458141"/>
                    <a:pt x="1015282" y="480130"/>
                  </a:cubicBezTo>
                  <a:cubicBezTo>
                    <a:pt x="1037137" y="474883"/>
                    <a:pt x="1025772" y="452019"/>
                    <a:pt x="1045879" y="424408"/>
                  </a:cubicBezTo>
                  <a:cubicBezTo>
                    <a:pt x="1127802" y="433153"/>
                    <a:pt x="1182377" y="476507"/>
                    <a:pt x="1177256" y="565713"/>
                  </a:cubicBezTo>
                  <a:cubicBezTo>
                    <a:pt x="1175383" y="597947"/>
                    <a:pt x="1170388" y="564714"/>
                    <a:pt x="1171512" y="599197"/>
                  </a:cubicBezTo>
                  <a:cubicBezTo>
                    <a:pt x="1171761" y="610691"/>
                    <a:pt x="1167391" y="623685"/>
                    <a:pt x="1166017" y="635554"/>
                  </a:cubicBezTo>
                  <a:cubicBezTo>
                    <a:pt x="1177506" y="633805"/>
                    <a:pt x="1167890" y="638552"/>
                    <a:pt x="1182876" y="620936"/>
                  </a:cubicBezTo>
                  <a:lnTo>
                    <a:pt x="1188371" y="614939"/>
                  </a:lnTo>
                  <a:cubicBezTo>
                    <a:pt x="1211474" y="624059"/>
                    <a:pt x="1231081" y="651796"/>
                    <a:pt x="1238075" y="678533"/>
                  </a:cubicBezTo>
                  <a:cubicBezTo>
                    <a:pt x="1246192" y="708893"/>
                    <a:pt x="1244694" y="745875"/>
                    <a:pt x="1235577" y="775110"/>
                  </a:cubicBezTo>
                  <a:cubicBezTo>
                    <a:pt x="1230831" y="790228"/>
                    <a:pt x="1225586" y="802597"/>
                    <a:pt x="1218093" y="815465"/>
                  </a:cubicBezTo>
                  <a:cubicBezTo>
                    <a:pt x="1214472" y="821712"/>
                    <a:pt x="1210975" y="827085"/>
                    <a:pt x="1207728" y="832457"/>
                  </a:cubicBezTo>
                  <a:lnTo>
                    <a:pt x="1195989" y="848199"/>
                  </a:lnTo>
                  <a:cubicBezTo>
                    <a:pt x="1188746" y="857570"/>
                    <a:pt x="1193241" y="856820"/>
                    <a:pt x="1188870" y="868064"/>
                  </a:cubicBezTo>
                  <a:cubicBezTo>
                    <a:pt x="1181003" y="888304"/>
                    <a:pt x="1149657" y="915041"/>
                    <a:pt x="1164893" y="915291"/>
                  </a:cubicBezTo>
                  <a:cubicBezTo>
                    <a:pt x="1186997" y="915666"/>
                    <a:pt x="1193241" y="895051"/>
                    <a:pt x="1201983" y="887680"/>
                  </a:cubicBezTo>
                  <a:cubicBezTo>
                    <a:pt x="1206604" y="883682"/>
                    <a:pt x="1202982" y="886430"/>
                    <a:pt x="1208727" y="883307"/>
                  </a:cubicBezTo>
                  <a:cubicBezTo>
                    <a:pt x="1236701" y="909919"/>
                    <a:pt x="1225836" y="971763"/>
                    <a:pt x="1213473" y="1004497"/>
                  </a:cubicBezTo>
                  <a:cubicBezTo>
                    <a:pt x="1196738" y="1049350"/>
                    <a:pt x="1182876" y="1051599"/>
                    <a:pt x="1155651" y="1090580"/>
                  </a:cubicBezTo>
                  <a:cubicBezTo>
                    <a:pt x="1173135" y="1090455"/>
                    <a:pt x="1155527" y="1090080"/>
                    <a:pt x="1180129" y="1079460"/>
                  </a:cubicBezTo>
                  <a:cubicBezTo>
                    <a:pt x="1189495" y="1075462"/>
                    <a:pt x="1195489" y="1071964"/>
                    <a:pt x="1205980" y="1069340"/>
                  </a:cubicBezTo>
                  <a:cubicBezTo>
                    <a:pt x="1203607" y="1124688"/>
                    <a:pt x="1195614" y="1147177"/>
                    <a:pt x="1170887" y="1189281"/>
                  </a:cubicBezTo>
                  <a:cubicBezTo>
                    <a:pt x="1151156" y="1222890"/>
                    <a:pt x="1053996" y="1211271"/>
                    <a:pt x="1046503" y="1203274"/>
                  </a:cubicBezTo>
                  <a:cubicBezTo>
                    <a:pt x="1043131" y="1197527"/>
                    <a:pt x="1043006" y="1205773"/>
                    <a:pt x="1047377" y="1198152"/>
                  </a:cubicBezTo>
                  <a:cubicBezTo>
                    <a:pt x="1052248" y="1189781"/>
                    <a:pt x="1075726" y="1171415"/>
                    <a:pt x="1045879" y="1151925"/>
                  </a:cubicBezTo>
                  <a:cubicBezTo>
                    <a:pt x="1031017" y="1156922"/>
                    <a:pt x="1018654" y="1176538"/>
                    <a:pt x="987433" y="1196153"/>
                  </a:cubicBezTo>
                  <a:cubicBezTo>
                    <a:pt x="966078" y="1209646"/>
                    <a:pt x="943724" y="1220016"/>
                    <a:pt x="909256" y="1217018"/>
                  </a:cubicBezTo>
                  <a:cubicBezTo>
                    <a:pt x="892272" y="1202775"/>
                    <a:pt x="910130" y="1209396"/>
                    <a:pt x="886527" y="1204149"/>
                  </a:cubicBezTo>
                  <a:cubicBezTo>
                    <a:pt x="864048" y="1199027"/>
                    <a:pt x="854307" y="1175913"/>
                    <a:pt x="827457" y="1157797"/>
                  </a:cubicBezTo>
                  <a:cubicBezTo>
                    <a:pt x="835200" y="1134059"/>
                    <a:pt x="840570" y="1138057"/>
                    <a:pt x="842318" y="1123064"/>
                  </a:cubicBezTo>
                  <a:cubicBezTo>
                    <a:pt x="815968" y="1126562"/>
                    <a:pt x="833826" y="1145178"/>
                    <a:pt x="793114" y="1144303"/>
                  </a:cubicBezTo>
                  <a:cubicBezTo>
                    <a:pt x="791491" y="1147177"/>
                    <a:pt x="789118" y="1152424"/>
                    <a:pt x="787369" y="1154548"/>
                  </a:cubicBezTo>
                  <a:cubicBezTo>
                    <a:pt x="773257" y="1172540"/>
                    <a:pt x="715811" y="1175038"/>
                    <a:pt x="698577" y="1160670"/>
                  </a:cubicBezTo>
                  <a:cubicBezTo>
                    <a:pt x="647749" y="1118066"/>
                    <a:pt x="668605" y="1107072"/>
                    <a:pt x="635261" y="1098701"/>
                  </a:cubicBezTo>
                  <a:lnTo>
                    <a:pt x="635261" y="1044353"/>
                  </a:lnTo>
                  <a:cubicBezTo>
                    <a:pt x="676223" y="1044602"/>
                    <a:pt x="750778" y="1044852"/>
                    <a:pt x="765515" y="998375"/>
                  </a:cubicBezTo>
                  <a:cubicBezTo>
                    <a:pt x="767763" y="991129"/>
                    <a:pt x="770011" y="925286"/>
                    <a:pt x="769136" y="915291"/>
                  </a:cubicBezTo>
                  <a:cubicBezTo>
                    <a:pt x="766014" y="882932"/>
                    <a:pt x="757772" y="874686"/>
                    <a:pt x="781250" y="850573"/>
                  </a:cubicBezTo>
                  <a:cubicBezTo>
                    <a:pt x="803979" y="827209"/>
                    <a:pt x="797110" y="832457"/>
                    <a:pt x="803854" y="805970"/>
                  </a:cubicBezTo>
                  <a:cubicBezTo>
                    <a:pt x="806352" y="796475"/>
                    <a:pt x="806726" y="799598"/>
                    <a:pt x="808724" y="790602"/>
                  </a:cubicBezTo>
                  <a:cubicBezTo>
                    <a:pt x="817466" y="752871"/>
                    <a:pt x="778128" y="660042"/>
                    <a:pt x="755899" y="627808"/>
                  </a:cubicBezTo>
                  <a:cubicBezTo>
                    <a:pt x="749155" y="617937"/>
                    <a:pt x="745908" y="618437"/>
                    <a:pt x="736542" y="613565"/>
                  </a:cubicBezTo>
                  <a:cubicBezTo>
                    <a:pt x="729174" y="609816"/>
                    <a:pt x="733794" y="612690"/>
                    <a:pt x="729548" y="609442"/>
                  </a:cubicBezTo>
                  <a:close/>
                  <a:moveTo>
                    <a:pt x="285462" y="124430"/>
                  </a:moveTo>
                  <a:cubicBezTo>
                    <a:pt x="290707" y="111062"/>
                    <a:pt x="304194" y="100317"/>
                    <a:pt x="314060" y="87823"/>
                  </a:cubicBezTo>
                  <a:cubicBezTo>
                    <a:pt x="342908" y="51216"/>
                    <a:pt x="371257" y="12236"/>
                    <a:pt x="437945" y="28852"/>
                  </a:cubicBezTo>
                  <a:cubicBezTo>
                    <a:pt x="498888" y="43970"/>
                    <a:pt x="501011" y="109313"/>
                    <a:pt x="505257" y="114810"/>
                  </a:cubicBezTo>
                  <a:cubicBezTo>
                    <a:pt x="512875" y="124555"/>
                    <a:pt x="511251" y="114060"/>
                    <a:pt x="517496" y="133426"/>
                  </a:cubicBezTo>
                  <a:cubicBezTo>
                    <a:pt x="524489" y="154790"/>
                    <a:pt x="523615" y="168284"/>
                    <a:pt x="537852" y="173281"/>
                  </a:cubicBezTo>
                  <a:lnTo>
                    <a:pt x="541848" y="115685"/>
                  </a:lnTo>
                  <a:cubicBezTo>
                    <a:pt x="566700" y="107564"/>
                    <a:pt x="599794" y="88698"/>
                    <a:pt x="637134" y="101192"/>
                  </a:cubicBezTo>
                  <a:cubicBezTo>
                    <a:pt x="666482" y="111062"/>
                    <a:pt x="675474" y="138798"/>
                    <a:pt x="680094" y="171407"/>
                  </a:cubicBezTo>
                  <a:cubicBezTo>
                    <a:pt x="693332" y="266610"/>
                    <a:pt x="635761" y="325706"/>
                    <a:pt x="648748" y="346571"/>
                  </a:cubicBezTo>
                  <a:cubicBezTo>
                    <a:pt x="654118" y="338950"/>
                    <a:pt x="658614" y="327705"/>
                    <a:pt x="663360" y="318585"/>
                  </a:cubicBezTo>
                  <a:cubicBezTo>
                    <a:pt x="669229" y="307090"/>
                    <a:pt x="674350" y="302093"/>
                    <a:pt x="681468" y="292972"/>
                  </a:cubicBezTo>
                  <a:cubicBezTo>
                    <a:pt x="703198" y="298470"/>
                    <a:pt x="708318" y="317585"/>
                    <a:pt x="728174" y="326956"/>
                  </a:cubicBezTo>
                  <a:lnTo>
                    <a:pt x="725802" y="349070"/>
                  </a:lnTo>
                  <a:cubicBezTo>
                    <a:pt x="744284" y="357066"/>
                    <a:pt x="777379" y="362438"/>
                    <a:pt x="782249" y="415787"/>
                  </a:cubicBezTo>
                  <a:cubicBezTo>
                    <a:pt x="786245" y="460140"/>
                    <a:pt x="776879" y="485877"/>
                    <a:pt x="760769" y="514363"/>
                  </a:cubicBezTo>
                  <a:cubicBezTo>
                    <a:pt x="746283" y="539726"/>
                    <a:pt x="744534" y="555343"/>
                    <a:pt x="715062" y="590701"/>
                  </a:cubicBezTo>
                  <a:cubicBezTo>
                    <a:pt x="707319" y="600196"/>
                    <a:pt x="706944" y="595948"/>
                    <a:pt x="698827" y="605069"/>
                  </a:cubicBezTo>
                  <a:cubicBezTo>
                    <a:pt x="674100" y="633055"/>
                    <a:pt x="659613" y="629307"/>
                    <a:pt x="657241" y="648298"/>
                  </a:cubicBezTo>
                  <a:lnTo>
                    <a:pt x="709067" y="626558"/>
                  </a:lnTo>
                  <a:cubicBezTo>
                    <a:pt x="709567" y="625184"/>
                    <a:pt x="710941" y="625434"/>
                    <a:pt x="711940" y="624934"/>
                  </a:cubicBezTo>
                  <a:cubicBezTo>
                    <a:pt x="754775" y="686154"/>
                    <a:pt x="797735" y="779358"/>
                    <a:pt x="729049" y="852697"/>
                  </a:cubicBezTo>
                  <a:cubicBezTo>
                    <a:pt x="699951" y="883932"/>
                    <a:pt x="679095" y="872562"/>
                    <a:pt x="665608" y="894301"/>
                  </a:cubicBezTo>
                  <a:cubicBezTo>
                    <a:pt x="680968" y="894177"/>
                    <a:pt x="680469" y="892802"/>
                    <a:pt x="693207" y="897675"/>
                  </a:cubicBezTo>
                  <a:cubicBezTo>
                    <a:pt x="729298" y="911543"/>
                    <a:pt x="725427" y="896300"/>
                    <a:pt x="754775" y="890553"/>
                  </a:cubicBezTo>
                  <a:cubicBezTo>
                    <a:pt x="747656" y="985756"/>
                    <a:pt x="728050" y="1014242"/>
                    <a:pt x="635136" y="1016491"/>
                  </a:cubicBezTo>
                  <a:cubicBezTo>
                    <a:pt x="632638" y="996376"/>
                    <a:pt x="636510" y="974512"/>
                    <a:pt x="621649" y="969390"/>
                  </a:cubicBezTo>
                  <a:lnTo>
                    <a:pt x="620025" y="984132"/>
                  </a:lnTo>
                  <a:cubicBezTo>
                    <a:pt x="623522" y="1035732"/>
                    <a:pt x="620899" y="1008995"/>
                    <a:pt x="611908" y="1026986"/>
                  </a:cubicBezTo>
                  <a:cubicBezTo>
                    <a:pt x="621898" y="1040480"/>
                    <a:pt x="617028" y="1024487"/>
                    <a:pt x="619526" y="1043853"/>
                  </a:cubicBezTo>
                  <a:cubicBezTo>
                    <a:pt x="624771" y="1085083"/>
                    <a:pt x="610159" y="1080960"/>
                    <a:pt x="607037" y="1091579"/>
                  </a:cubicBezTo>
                  <a:cubicBezTo>
                    <a:pt x="599170" y="1118691"/>
                    <a:pt x="615904" y="1099950"/>
                    <a:pt x="582560" y="1120565"/>
                  </a:cubicBezTo>
                  <a:cubicBezTo>
                    <a:pt x="526612" y="1155048"/>
                    <a:pt x="469790" y="1169791"/>
                    <a:pt x="394985" y="1165418"/>
                  </a:cubicBezTo>
                  <a:cubicBezTo>
                    <a:pt x="398731" y="1152050"/>
                    <a:pt x="402603" y="1158796"/>
                    <a:pt x="416839" y="1145678"/>
                  </a:cubicBezTo>
                  <a:cubicBezTo>
                    <a:pt x="416215" y="1132809"/>
                    <a:pt x="412718" y="1122689"/>
                    <a:pt x="407848" y="1113444"/>
                  </a:cubicBezTo>
                  <a:lnTo>
                    <a:pt x="343907" y="1143554"/>
                  </a:lnTo>
                  <a:cubicBezTo>
                    <a:pt x="323801" y="1148551"/>
                    <a:pt x="343158" y="1139056"/>
                    <a:pt x="309689" y="1149676"/>
                  </a:cubicBezTo>
                  <a:cubicBezTo>
                    <a:pt x="295203" y="1154299"/>
                    <a:pt x="283963" y="1152924"/>
                    <a:pt x="269976" y="1148177"/>
                  </a:cubicBezTo>
                  <a:cubicBezTo>
                    <a:pt x="240254" y="1137932"/>
                    <a:pt x="234259" y="1127687"/>
                    <a:pt x="220522" y="1102074"/>
                  </a:cubicBezTo>
                  <a:cubicBezTo>
                    <a:pt x="202539" y="1068841"/>
                    <a:pt x="211655" y="1073463"/>
                    <a:pt x="176688" y="1054723"/>
                  </a:cubicBezTo>
                  <a:lnTo>
                    <a:pt x="192673" y="1045727"/>
                  </a:lnTo>
                  <a:cubicBezTo>
                    <a:pt x="218399" y="1032983"/>
                    <a:pt x="224893" y="1041479"/>
                    <a:pt x="239879" y="1030484"/>
                  </a:cubicBezTo>
                  <a:cubicBezTo>
                    <a:pt x="231387" y="1019865"/>
                    <a:pt x="210157" y="1037356"/>
                    <a:pt x="161577" y="1025737"/>
                  </a:cubicBezTo>
                  <a:cubicBezTo>
                    <a:pt x="111124" y="1013618"/>
                    <a:pt x="93515" y="952523"/>
                    <a:pt x="92516" y="901423"/>
                  </a:cubicBezTo>
                  <a:cubicBezTo>
                    <a:pt x="92267" y="886180"/>
                    <a:pt x="91517" y="869938"/>
                    <a:pt x="93515" y="854821"/>
                  </a:cubicBezTo>
                  <a:cubicBezTo>
                    <a:pt x="98885" y="814091"/>
                    <a:pt x="69288" y="808344"/>
                    <a:pt x="129732" y="829333"/>
                  </a:cubicBezTo>
                  <a:cubicBezTo>
                    <a:pt x="142845" y="833956"/>
                    <a:pt x="161577" y="835330"/>
                    <a:pt x="176188" y="833082"/>
                  </a:cubicBezTo>
                  <a:cubicBezTo>
                    <a:pt x="174065" y="814591"/>
                    <a:pt x="148839" y="808219"/>
                    <a:pt x="128608" y="804471"/>
                  </a:cubicBezTo>
                  <a:cubicBezTo>
                    <a:pt x="98885" y="799098"/>
                    <a:pt x="94390" y="794850"/>
                    <a:pt x="81527" y="772736"/>
                  </a:cubicBezTo>
                  <a:cubicBezTo>
                    <a:pt x="52928" y="723261"/>
                    <a:pt x="58548" y="692901"/>
                    <a:pt x="76906" y="652421"/>
                  </a:cubicBezTo>
                  <a:cubicBezTo>
                    <a:pt x="91392" y="655544"/>
                    <a:pt x="85648" y="657168"/>
                    <a:pt x="102008" y="657043"/>
                  </a:cubicBezTo>
                  <a:cubicBezTo>
                    <a:pt x="99260" y="646923"/>
                    <a:pt x="86522" y="632430"/>
                    <a:pt x="79154" y="625809"/>
                  </a:cubicBezTo>
                  <a:cubicBezTo>
                    <a:pt x="74158" y="621311"/>
                    <a:pt x="68664" y="619562"/>
                    <a:pt x="62045" y="615814"/>
                  </a:cubicBezTo>
                  <a:cubicBezTo>
                    <a:pt x="102" y="580331"/>
                    <a:pt x="37443" y="453518"/>
                    <a:pt x="89644" y="413163"/>
                  </a:cubicBezTo>
                  <a:cubicBezTo>
                    <a:pt x="117493" y="391674"/>
                    <a:pt x="139598" y="420784"/>
                    <a:pt x="121864" y="372933"/>
                  </a:cubicBezTo>
                  <a:lnTo>
                    <a:pt x="99885" y="306091"/>
                  </a:lnTo>
                  <a:cubicBezTo>
                    <a:pt x="91018" y="274481"/>
                    <a:pt x="76781" y="264861"/>
                    <a:pt x="73909" y="198769"/>
                  </a:cubicBezTo>
                  <a:cubicBezTo>
                    <a:pt x="71911" y="151417"/>
                    <a:pt x="103256" y="104690"/>
                    <a:pt x="142220" y="88698"/>
                  </a:cubicBezTo>
                  <a:cubicBezTo>
                    <a:pt x="167821" y="78203"/>
                    <a:pt x="188927" y="72706"/>
                    <a:pt x="212405" y="88573"/>
                  </a:cubicBezTo>
                  <a:cubicBezTo>
                    <a:pt x="235633" y="104315"/>
                    <a:pt x="283588" y="153666"/>
                    <a:pt x="292205" y="180528"/>
                  </a:cubicBezTo>
                  <a:lnTo>
                    <a:pt x="322427" y="183901"/>
                  </a:lnTo>
                  <a:cubicBezTo>
                    <a:pt x="322927" y="165660"/>
                    <a:pt x="295702" y="132426"/>
                    <a:pt x="285462" y="124430"/>
                  </a:cubicBezTo>
                  <a:close/>
                  <a:moveTo>
                    <a:pt x="262983" y="91821"/>
                  </a:moveTo>
                  <a:cubicBezTo>
                    <a:pt x="236882" y="84075"/>
                    <a:pt x="245374" y="70957"/>
                    <a:pt x="212405" y="66084"/>
                  </a:cubicBezTo>
                  <a:cubicBezTo>
                    <a:pt x="187303" y="62336"/>
                    <a:pt x="169944" y="60337"/>
                    <a:pt x="146341" y="66459"/>
                  </a:cubicBezTo>
                  <a:cubicBezTo>
                    <a:pt x="95763" y="79577"/>
                    <a:pt x="83525" y="97444"/>
                    <a:pt x="57799" y="130177"/>
                  </a:cubicBezTo>
                  <a:cubicBezTo>
                    <a:pt x="15088" y="184276"/>
                    <a:pt x="49431" y="285101"/>
                    <a:pt x="71911" y="341573"/>
                  </a:cubicBezTo>
                  <a:cubicBezTo>
                    <a:pt x="76406" y="353068"/>
                    <a:pt x="81152" y="357940"/>
                    <a:pt x="85773" y="368435"/>
                  </a:cubicBezTo>
                  <a:cubicBezTo>
                    <a:pt x="60171" y="385052"/>
                    <a:pt x="61670" y="374057"/>
                    <a:pt x="33197" y="411164"/>
                  </a:cubicBezTo>
                  <a:cubicBezTo>
                    <a:pt x="-4518" y="460265"/>
                    <a:pt x="-11762" y="535728"/>
                    <a:pt x="20084" y="590201"/>
                  </a:cubicBezTo>
                  <a:cubicBezTo>
                    <a:pt x="25079" y="598697"/>
                    <a:pt x="33696" y="607318"/>
                    <a:pt x="38067" y="619687"/>
                  </a:cubicBezTo>
                  <a:cubicBezTo>
                    <a:pt x="19834" y="656419"/>
                    <a:pt x="13215" y="672910"/>
                    <a:pt x="27827" y="722011"/>
                  </a:cubicBezTo>
                  <a:cubicBezTo>
                    <a:pt x="36568" y="751622"/>
                    <a:pt x="55551" y="785980"/>
                    <a:pt x="75532" y="798973"/>
                  </a:cubicBezTo>
                  <a:cubicBezTo>
                    <a:pt x="36943" y="849449"/>
                    <a:pt x="62794" y="954522"/>
                    <a:pt x="100509" y="1005247"/>
                  </a:cubicBezTo>
                  <a:cubicBezTo>
                    <a:pt x="119491" y="1030984"/>
                    <a:pt x="121614" y="1030360"/>
                    <a:pt x="151087" y="1045727"/>
                  </a:cubicBezTo>
                  <a:cubicBezTo>
                    <a:pt x="154708" y="1049850"/>
                    <a:pt x="154209" y="1060969"/>
                    <a:pt x="159204" y="1068591"/>
                  </a:cubicBezTo>
                  <a:cubicBezTo>
                    <a:pt x="192298" y="1117941"/>
                    <a:pt x="191175" y="1142679"/>
                    <a:pt x="252742" y="1171915"/>
                  </a:cubicBezTo>
                  <a:cubicBezTo>
                    <a:pt x="267728" y="1179036"/>
                    <a:pt x="305193" y="1185533"/>
                    <a:pt x="310563" y="1193404"/>
                  </a:cubicBezTo>
                  <a:cubicBezTo>
                    <a:pt x="320429" y="1207897"/>
                    <a:pt x="309939" y="1300851"/>
                    <a:pt x="309439" y="1329212"/>
                  </a:cubicBezTo>
                  <a:lnTo>
                    <a:pt x="303570" y="1368693"/>
                  </a:lnTo>
                  <a:cubicBezTo>
                    <a:pt x="303195" y="1369318"/>
                    <a:pt x="302696" y="1370442"/>
                    <a:pt x="302071" y="1371317"/>
                  </a:cubicBezTo>
                  <a:lnTo>
                    <a:pt x="264481" y="1319717"/>
                  </a:lnTo>
                  <a:cubicBezTo>
                    <a:pt x="238006" y="1288483"/>
                    <a:pt x="128982" y="1211895"/>
                    <a:pt x="90518" y="1239257"/>
                  </a:cubicBezTo>
                  <a:cubicBezTo>
                    <a:pt x="74658" y="1250501"/>
                    <a:pt x="61295" y="1290856"/>
                    <a:pt x="53053" y="1310222"/>
                  </a:cubicBezTo>
                  <a:cubicBezTo>
                    <a:pt x="47558" y="1323340"/>
                    <a:pt x="43937" y="1337209"/>
                    <a:pt x="74283" y="1350577"/>
                  </a:cubicBezTo>
                  <a:cubicBezTo>
                    <a:pt x="84399" y="1354950"/>
                    <a:pt x="95264" y="1358073"/>
                    <a:pt x="105629" y="1363321"/>
                  </a:cubicBezTo>
                  <a:cubicBezTo>
                    <a:pt x="165074" y="1393431"/>
                    <a:pt x="219773" y="1429038"/>
                    <a:pt x="253242" y="1487510"/>
                  </a:cubicBezTo>
                  <a:cubicBezTo>
                    <a:pt x="267853" y="1512997"/>
                    <a:pt x="294328" y="1543232"/>
                    <a:pt x="303820" y="1572468"/>
                  </a:cubicBezTo>
                  <a:lnTo>
                    <a:pt x="306692" y="1743384"/>
                  </a:lnTo>
                  <a:cubicBezTo>
                    <a:pt x="304819" y="1763249"/>
                    <a:pt x="289208" y="1786487"/>
                    <a:pt x="330670" y="1796607"/>
                  </a:cubicBezTo>
                  <a:cubicBezTo>
                    <a:pt x="342908" y="1799606"/>
                    <a:pt x="359892" y="1796233"/>
                    <a:pt x="374004" y="1797232"/>
                  </a:cubicBezTo>
                  <a:cubicBezTo>
                    <a:pt x="411469" y="1799731"/>
                    <a:pt x="464920" y="1812600"/>
                    <a:pt x="501885" y="1806977"/>
                  </a:cubicBezTo>
                  <a:cubicBezTo>
                    <a:pt x="513874" y="1786487"/>
                    <a:pt x="514374" y="1691659"/>
                    <a:pt x="517121" y="1666921"/>
                  </a:cubicBezTo>
                  <a:cubicBezTo>
                    <a:pt x="521492" y="1627316"/>
                    <a:pt x="520118" y="1399928"/>
                    <a:pt x="518744" y="1349577"/>
                  </a:cubicBezTo>
                  <a:lnTo>
                    <a:pt x="518495" y="1227138"/>
                  </a:lnTo>
                  <a:cubicBezTo>
                    <a:pt x="518495" y="1204024"/>
                    <a:pt x="514374" y="1209896"/>
                    <a:pt x="513250" y="1193904"/>
                  </a:cubicBezTo>
                  <a:cubicBezTo>
                    <a:pt x="542098" y="1190906"/>
                    <a:pt x="572320" y="1178662"/>
                    <a:pt x="591177" y="1162794"/>
                  </a:cubicBezTo>
                  <a:cubicBezTo>
                    <a:pt x="619151" y="1139306"/>
                    <a:pt x="604290" y="1154174"/>
                    <a:pt x="624396" y="1126812"/>
                  </a:cubicBezTo>
                  <a:cubicBezTo>
                    <a:pt x="650372" y="1150925"/>
                    <a:pt x="661112" y="1175788"/>
                    <a:pt x="699077" y="1193779"/>
                  </a:cubicBezTo>
                  <a:cubicBezTo>
                    <a:pt x="756398" y="1221016"/>
                    <a:pt x="789992" y="1189656"/>
                    <a:pt x="815094" y="1185783"/>
                  </a:cubicBezTo>
                  <a:cubicBezTo>
                    <a:pt x="827332" y="1195029"/>
                    <a:pt x="830829" y="1203399"/>
                    <a:pt x="845940" y="1213394"/>
                  </a:cubicBezTo>
                  <a:cubicBezTo>
                    <a:pt x="856180" y="1220391"/>
                    <a:pt x="872915" y="1230636"/>
                    <a:pt x="882406" y="1237383"/>
                  </a:cubicBezTo>
                  <a:cubicBezTo>
                    <a:pt x="883280" y="1258372"/>
                    <a:pt x="877411" y="1304600"/>
                    <a:pt x="875038" y="1327213"/>
                  </a:cubicBezTo>
                  <a:cubicBezTo>
                    <a:pt x="865172" y="1421292"/>
                    <a:pt x="872915" y="1522617"/>
                    <a:pt x="860801" y="1615322"/>
                  </a:cubicBezTo>
                  <a:cubicBezTo>
                    <a:pt x="856805" y="1645557"/>
                    <a:pt x="856430" y="1675042"/>
                    <a:pt x="852933" y="1705777"/>
                  </a:cubicBezTo>
                  <a:cubicBezTo>
                    <a:pt x="851310" y="1719146"/>
                    <a:pt x="851185" y="1740010"/>
                    <a:pt x="848812" y="1753004"/>
                  </a:cubicBezTo>
                  <a:cubicBezTo>
                    <a:pt x="845815" y="1769621"/>
                    <a:pt x="835200" y="1774493"/>
                    <a:pt x="845191" y="1787612"/>
                  </a:cubicBezTo>
                  <a:cubicBezTo>
                    <a:pt x="865422" y="1814474"/>
                    <a:pt x="882281" y="1801355"/>
                    <a:pt x="919496" y="1804728"/>
                  </a:cubicBezTo>
                  <a:cubicBezTo>
                    <a:pt x="951217" y="1807602"/>
                    <a:pt x="988807" y="1814599"/>
                    <a:pt x="1007040" y="1796982"/>
                  </a:cubicBezTo>
                  <a:cubicBezTo>
                    <a:pt x="996550" y="1757252"/>
                    <a:pt x="1000671" y="1705028"/>
                    <a:pt x="1001545" y="1658550"/>
                  </a:cubicBezTo>
                  <a:cubicBezTo>
                    <a:pt x="1003293" y="1567220"/>
                    <a:pt x="995800" y="1374440"/>
                    <a:pt x="1007165" y="1297853"/>
                  </a:cubicBezTo>
                  <a:cubicBezTo>
                    <a:pt x="1011785" y="1267118"/>
                    <a:pt x="1008788" y="1258247"/>
                    <a:pt x="1008039" y="1230511"/>
                  </a:cubicBezTo>
                  <a:cubicBezTo>
                    <a:pt x="1050999" y="1229137"/>
                    <a:pt x="1120060" y="1264369"/>
                    <a:pt x="1161646" y="1234259"/>
                  </a:cubicBezTo>
                  <a:cubicBezTo>
                    <a:pt x="1173260" y="1225888"/>
                    <a:pt x="1189120" y="1195653"/>
                    <a:pt x="1199361" y="1183909"/>
                  </a:cubicBezTo>
                  <a:cubicBezTo>
                    <a:pt x="1209851" y="1172040"/>
                    <a:pt x="1211599" y="1178412"/>
                    <a:pt x="1215720" y="1156547"/>
                  </a:cubicBezTo>
                  <a:cubicBezTo>
                    <a:pt x="1217719" y="1146053"/>
                    <a:pt x="1221715" y="1129186"/>
                    <a:pt x="1223089" y="1117317"/>
                  </a:cubicBezTo>
                  <a:cubicBezTo>
                    <a:pt x="1226211" y="1090330"/>
                    <a:pt x="1215720" y="1064843"/>
                    <a:pt x="1233329" y="1044852"/>
                  </a:cubicBezTo>
                  <a:cubicBezTo>
                    <a:pt x="1246692" y="1029735"/>
                    <a:pt x="1260928" y="1011994"/>
                    <a:pt x="1268796" y="992378"/>
                  </a:cubicBezTo>
                  <a:cubicBezTo>
                    <a:pt x="1278162" y="969015"/>
                    <a:pt x="1272543" y="937530"/>
                    <a:pt x="1264675" y="916291"/>
                  </a:cubicBezTo>
                  <a:cubicBezTo>
                    <a:pt x="1257057" y="895801"/>
                    <a:pt x="1247566" y="872187"/>
                    <a:pt x="1227085" y="863317"/>
                  </a:cubicBezTo>
                  <a:cubicBezTo>
                    <a:pt x="1233704" y="846075"/>
                    <a:pt x="1226211" y="862692"/>
                    <a:pt x="1231706" y="854071"/>
                  </a:cubicBezTo>
                  <a:lnTo>
                    <a:pt x="1249564" y="830583"/>
                  </a:lnTo>
                  <a:cubicBezTo>
                    <a:pt x="1255309" y="819463"/>
                    <a:pt x="1252062" y="822587"/>
                    <a:pt x="1260179" y="813841"/>
                  </a:cubicBezTo>
                  <a:cubicBezTo>
                    <a:pt x="1268546" y="804845"/>
                    <a:pt x="1264925" y="811342"/>
                    <a:pt x="1271544" y="798224"/>
                  </a:cubicBezTo>
                  <a:cubicBezTo>
                    <a:pt x="1304887" y="732506"/>
                    <a:pt x="1288153" y="658542"/>
                    <a:pt x="1235077" y="610316"/>
                  </a:cubicBezTo>
                  <a:cubicBezTo>
                    <a:pt x="1230457" y="606193"/>
                    <a:pt x="1225586" y="601321"/>
                    <a:pt x="1220341" y="598072"/>
                  </a:cubicBezTo>
                  <a:lnTo>
                    <a:pt x="1202358" y="588952"/>
                  </a:lnTo>
                  <a:cubicBezTo>
                    <a:pt x="1214597" y="578082"/>
                    <a:pt x="1220091" y="538227"/>
                    <a:pt x="1216470" y="516113"/>
                  </a:cubicBezTo>
                  <a:cubicBezTo>
                    <a:pt x="1206354" y="453768"/>
                    <a:pt x="1117312" y="396421"/>
                    <a:pt x="1049750" y="398545"/>
                  </a:cubicBezTo>
                  <a:cubicBezTo>
                    <a:pt x="1041008" y="344947"/>
                    <a:pt x="1017280" y="304467"/>
                    <a:pt x="968825" y="289349"/>
                  </a:cubicBezTo>
                  <a:cubicBezTo>
                    <a:pt x="945597" y="282103"/>
                    <a:pt x="897392" y="286101"/>
                    <a:pt x="881157" y="271858"/>
                  </a:cubicBezTo>
                  <a:cubicBezTo>
                    <a:pt x="870417" y="262362"/>
                    <a:pt x="840570" y="253492"/>
                    <a:pt x="821088" y="251493"/>
                  </a:cubicBezTo>
                  <a:cubicBezTo>
                    <a:pt x="803105" y="249619"/>
                    <a:pt x="782624" y="254491"/>
                    <a:pt x="771509" y="263737"/>
                  </a:cubicBezTo>
                  <a:cubicBezTo>
                    <a:pt x="758147" y="274856"/>
                    <a:pt x="752402" y="285601"/>
                    <a:pt x="740413" y="297095"/>
                  </a:cubicBezTo>
                  <a:cubicBezTo>
                    <a:pt x="727175" y="294097"/>
                    <a:pt x="712189" y="283227"/>
                    <a:pt x="699451" y="277355"/>
                  </a:cubicBezTo>
                  <a:cubicBezTo>
                    <a:pt x="703073" y="260988"/>
                    <a:pt x="709941" y="263362"/>
                    <a:pt x="715436" y="242247"/>
                  </a:cubicBezTo>
                  <a:cubicBezTo>
                    <a:pt x="725427" y="203766"/>
                    <a:pt x="724553" y="140298"/>
                    <a:pt x="698577" y="111562"/>
                  </a:cubicBezTo>
                  <a:cubicBezTo>
                    <a:pt x="658240" y="66834"/>
                    <a:pt x="603416" y="62586"/>
                    <a:pt x="532731" y="80077"/>
                  </a:cubicBezTo>
                  <a:cubicBezTo>
                    <a:pt x="507880" y="38348"/>
                    <a:pt x="484901" y="23105"/>
                    <a:pt x="443564" y="7488"/>
                  </a:cubicBezTo>
                  <a:cubicBezTo>
                    <a:pt x="402728" y="-8005"/>
                    <a:pt x="343158" y="1616"/>
                    <a:pt x="310189" y="26479"/>
                  </a:cubicBezTo>
                  <a:cubicBezTo>
                    <a:pt x="297825" y="35724"/>
                    <a:pt x="268478" y="73830"/>
                    <a:pt x="262983" y="9182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" name="图形 218">
              <a:extLst>
                <a:ext uri="{FF2B5EF4-FFF2-40B4-BE49-F238E27FC236}">
                  <a16:creationId xmlns:a16="http://schemas.microsoft.com/office/drawing/2014/main" id="{40FB2DC6-AE6A-4C46-A258-9D6D1218D58F}"/>
                </a:ext>
              </a:extLst>
            </p:cNvPr>
            <p:cNvGrpSpPr/>
            <p:nvPr/>
          </p:nvGrpSpPr>
          <p:grpSpPr>
            <a:xfrm>
              <a:off x="2297418" y="1098993"/>
              <a:ext cx="823100" cy="1201456"/>
              <a:chOff x="1862846" y="135278"/>
              <a:chExt cx="1051252" cy="1534482"/>
            </a:xfrm>
            <a:grpFill/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F4C3441B-3E79-4B23-29E9-BE2AB4AA622F}"/>
                  </a:ext>
                </a:extLst>
              </p:cNvPr>
              <p:cNvSpPr/>
              <p:nvPr/>
            </p:nvSpPr>
            <p:spPr>
              <a:xfrm>
                <a:off x="2187379" y="1396896"/>
                <a:ext cx="15464" cy="160171"/>
              </a:xfrm>
              <a:custGeom>
                <a:avLst/>
                <a:gdLst>
                  <a:gd name="connsiteX0" fmla="*/ 3568 w 15464"/>
                  <a:gd name="connsiteY0" fmla="*/ 160171 h 160171"/>
                  <a:gd name="connsiteX1" fmla="*/ 14558 w 15464"/>
                  <a:gd name="connsiteY1" fmla="*/ 128187 h 160171"/>
                  <a:gd name="connsiteX2" fmla="*/ 15432 w 15464"/>
                  <a:gd name="connsiteY2" fmla="*/ 39606 h 160171"/>
                  <a:gd name="connsiteX3" fmla="*/ 6191 w 15464"/>
                  <a:gd name="connsiteY3" fmla="*/ 0 h 160171"/>
                  <a:gd name="connsiteX4" fmla="*/ 3693 w 15464"/>
                  <a:gd name="connsiteY4" fmla="*/ 32734 h 160171"/>
                  <a:gd name="connsiteX5" fmla="*/ 821 w 15464"/>
                  <a:gd name="connsiteY5" fmla="*/ 77212 h 160171"/>
                  <a:gd name="connsiteX6" fmla="*/ 1070 w 15464"/>
                  <a:gd name="connsiteY6" fmla="*/ 123564 h 160171"/>
                  <a:gd name="connsiteX7" fmla="*/ 3568 w 15464"/>
                  <a:gd name="connsiteY7" fmla="*/ 160171 h 160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64" h="160171">
                    <a:moveTo>
                      <a:pt x="3568" y="160171"/>
                    </a:moveTo>
                    <a:cubicBezTo>
                      <a:pt x="16431" y="154049"/>
                      <a:pt x="15557" y="145803"/>
                      <a:pt x="14558" y="128187"/>
                    </a:cubicBezTo>
                    <a:cubicBezTo>
                      <a:pt x="10437" y="62344"/>
                      <a:pt x="15932" y="79461"/>
                      <a:pt x="15432" y="39606"/>
                    </a:cubicBezTo>
                    <a:cubicBezTo>
                      <a:pt x="14933" y="7496"/>
                      <a:pt x="15932" y="6872"/>
                      <a:pt x="6191" y="0"/>
                    </a:cubicBezTo>
                    <a:cubicBezTo>
                      <a:pt x="-5174" y="7621"/>
                      <a:pt x="2319" y="14618"/>
                      <a:pt x="3693" y="32734"/>
                    </a:cubicBezTo>
                    <a:cubicBezTo>
                      <a:pt x="4942" y="49850"/>
                      <a:pt x="1570" y="62219"/>
                      <a:pt x="821" y="77212"/>
                    </a:cubicBezTo>
                    <a:cubicBezTo>
                      <a:pt x="196" y="90830"/>
                      <a:pt x="-53" y="110196"/>
                      <a:pt x="1070" y="123564"/>
                    </a:cubicBezTo>
                    <a:cubicBezTo>
                      <a:pt x="4068" y="158922"/>
                      <a:pt x="-4300" y="148802"/>
                      <a:pt x="3568" y="16017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6DE115C0-6EE2-5A60-5A08-1D6401B52E95}"/>
                  </a:ext>
                </a:extLst>
              </p:cNvPr>
              <p:cNvSpPr/>
              <p:nvPr/>
            </p:nvSpPr>
            <p:spPr>
              <a:xfrm>
                <a:off x="2293608" y="368493"/>
                <a:ext cx="86039" cy="100374"/>
              </a:xfrm>
              <a:custGeom>
                <a:avLst/>
                <a:gdLst>
                  <a:gd name="connsiteX0" fmla="*/ 86039 w 86039"/>
                  <a:gd name="connsiteY0" fmla="*/ 82743 h 100374"/>
                  <a:gd name="connsiteX1" fmla="*/ 34712 w 86039"/>
                  <a:gd name="connsiteY1" fmla="*/ 28145 h 100374"/>
                  <a:gd name="connsiteX2" fmla="*/ 52446 w 86039"/>
                  <a:gd name="connsiteY2" fmla="*/ 14901 h 100374"/>
                  <a:gd name="connsiteX3" fmla="*/ 78172 w 86039"/>
                  <a:gd name="connsiteY3" fmla="*/ 13902 h 100374"/>
                  <a:gd name="connsiteX4" fmla="*/ 79171 w 86039"/>
                  <a:gd name="connsiteY4" fmla="*/ 2282 h 100374"/>
                  <a:gd name="connsiteX5" fmla="*/ 33338 w 86039"/>
                  <a:gd name="connsiteY5" fmla="*/ 20149 h 100374"/>
                  <a:gd name="connsiteX6" fmla="*/ 744 w 86039"/>
                  <a:gd name="connsiteY6" fmla="*/ 62003 h 100374"/>
                  <a:gd name="connsiteX7" fmla="*/ 31965 w 86039"/>
                  <a:gd name="connsiteY7" fmla="*/ 96986 h 100374"/>
                  <a:gd name="connsiteX8" fmla="*/ 86039 w 86039"/>
                  <a:gd name="connsiteY8" fmla="*/ 82743 h 100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039" h="100374">
                    <a:moveTo>
                      <a:pt x="86039" y="82743"/>
                    </a:moveTo>
                    <a:cubicBezTo>
                      <a:pt x="50947" y="97985"/>
                      <a:pt x="-26980" y="84617"/>
                      <a:pt x="34712" y="28145"/>
                    </a:cubicBezTo>
                    <a:cubicBezTo>
                      <a:pt x="37709" y="25271"/>
                      <a:pt x="47575" y="17025"/>
                      <a:pt x="52446" y="14901"/>
                    </a:cubicBezTo>
                    <a:cubicBezTo>
                      <a:pt x="71553" y="6405"/>
                      <a:pt x="61187" y="16775"/>
                      <a:pt x="78172" y="13902"/>
                    </a:cubicBezTo>
                    <a:lnTo>
                      <a:pt x="79171" y="2282"/>
                    </a:lnTo>
                    <a:cubicBezTo>
                      <a:pt x="59814" y="-5964"/>
                      <a:pt x="44453" y="10029"/>
                      <a:pt x="33338" y="20149"/>
                    </a:cubicBezTo>
                    <a:cubicBezTo>
                      <a:pt x="23847" y="28769"/>
                      <a:pt x="4740" y="45136"/>
                      <a:pt x="744" y="62003"/>
                    </a:cubicBezTo>
                    <a:cubicBezTo>
                      <a:pt x="-4002" y="82243"/>
                      <a:pt x="14856" y="92738"/>
                      <a:pt x="31965" y="96986"/>
                    </a:cubicBezTo>
                    <a:cubicBezTo>
                      <a:pt x="52570" y="101983"/>
                      <a:pt x="80669" y="104357"/>
                      <a:pt x="86039" y="8274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A9CDBD33-8207-13CE-0561-15729B4438BB}"/>
                  </a:ext>
                </a:extLst>
              </p:cNvPr>
              <p:cNvSpPr/>
              <p:nvPr/>
            </p:nvSpPr>
            <p:spPr>
              <a:xfrm>
                <a:off x="1993269" y="449982"/>
                <a:ext cx="100635" cy="89561"/>
              </a:xfrm>
              <a:custGeom>
                <a:avLst/>
                <a:gdLst>
                  <a:gd name="connsiteX0" fmla="*/ 1612 w 100635"/>
                  <a:gd name="connsiteY0" fmla="*/ 40985 h 89561"/>
                  <a:gd name="connsiteX1" fmla="*/ 21718 w 100635"/>
                  <a:gd name="connsiteY1" fmla="*/ 11249 h 89561"/>
                  <a:gd name="connsiteX2" fmla="*/ 91403 w 100635"/>
                  <a:gd name="connsiteY2" fmla="*/ 49481 h 89561"/>
                  <a:gd name="connsiteX3" fmla="*/ 63679 w 100635"/>
                  <a:gd name="connsiteY3" fmla="*/ 76592 h 89561"/>
                  <a:gd name="connsiteX4" fmla="*/ 41699 w 100635"/>
                  <a:gd name="connsiteY4" fmla="*/ 81590 h 89561"/>
                  <a:gd name="connsiteX5" fmla="*/ 21843 w 100635"/>
                  <a:gd name="connsiteY5" fmla="*/ 86088 h 89561"/>
                  <a:gd name="connsiteX6" fmla="*/ 87407 w 100635"/>
                  <a:gd name="connsiteY6" fmla="*/ 26742 h 89561"/>
                  <a:gd name="connsiteX7" fmla="*/ 1612 w 100635"/>
                  <a:gd name="connsiteY7" fmla="*/ 40985 h 8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635" h="89561">
                    <a:moveTo>
                      <a:pt x="1612" y="40985"/>
                    </a:moveTo>
                    <a:cubicBezTo>
                      <a:pt x="10728" y="29241"/>
                      <a:pt x="10478" y="23368"/>
                      <a:pt x="21718" y="11249"/>
                    </a:cubicBezTo>
                    <a:cubicBezTo>
                      <a:pt x="57185" y="8376"/>
                      <a:pt x="81038" y="25742"/>
                      <a:pt x="91403" y="49481"/>
                    </a:cubicBezTo>
                    <a:cubicBezTo>
                      <a:pt x="88780" y="66097"/>
                      <a:pt x="81537" y="71595"/>
                      <a:pt x="63679" y="76592"/>
                    </a:cubicBezTo>
                    <a:cubicBezTo>
                      <a:pt x="56436" y="78591"/>
                      <a:pt x="48443" y="80090"/>
                      <a:pt x="41699" y="81590"/>
                    </a:cubicBezTo>
                    <a:cubicBezTo>
                      <a:pt x="36080" y="82964"/>
                      <a:pt x="26089" y="83839"/>
                      <a:pt x="21843" y="86088"/>
                    </a:cubicBezTo>
                    <a:cubicBezTo>
                      <a:pt x="52065" y="100580"/>
                      <a:pt x="131990" y="67597"/>
                      <a:pt x="87407" y="26742"/>
                    </a:cubicBezTo>
                    <a:cubicBezTo>
                      <a:pt x="20344" y="-34728"/>
                      <a:pt x="-7255" y="27117"/>
                      <a:pt x="1612" y="4098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D63F7621-B80A-F789-D7FA-572AC1867064}"/>
                  </a:ext>
                </a:extLst>
              </p:cNvPr>
              <p:cNvSpPr/>
              <p:nvPr/>
            </p:nvSpPr>
            <p:spPr>
              <a:xfrm>
                <a:off x="2816490" y="619495"/>
                <a:ext cx="75892" cy="84774"/>
              </a:xfrm>
              <a:custGeom>
                <a:avLst/>
                <a:gdLst>
                  <a:gd name="connsiteX0" fmla="*/ 0 w 75892"/>
                  <a:gd name="connsiteY0" fmla="*/ 19149 h 84774"/>
                  <a:gd name="connsiteX1" fmla="*/ 23478 w 75892"/>
                  <a:gd name="connsiteY1" fmla="*/ 24272 h 84774"/>
                  <a:gd name="connsiteX2" fmla="*/ 16734 w 75892"/>
                  <a:gd name="connsiteY2" fmla="*/ 13777 h 84774"/>
                  <a:gd name="connsiteX3" fmla="*/ 63316 w 75892"/>
                  <a:gd name="connsiteY3" fmla="*/ 49634 h 84774"/>
                  <a:gd name="connsiteX4" fmla="*/ 60943 w 75892"/>
                  <a:gd name="connsiteY4" fmla="*/ 61254 h 84774"/>
                  <a:gd name="connsiteX5" fmla="*/ 16984 w 75892"/>
                  <a:gd name="connsiteY5" fmla="*/ 76871 h 84774"/>
                  <a:gd name="connsiteX6" fmla="*/ 72183 w 75892"/>
                  <a:gd name="connsiteY6" fmla="*/ 29644 h 84774"/>
                  <a:gd name="connsiteX7" fmla="*/ 0 w 75892"/>
                  <a:gd name="connsiteY7" fmla="*/ 19149 h 8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2" h="84774">
                    <a:moveTo>
                      <a:pt x="0" y="19149"/>
                    </a:moveTo>
                    <a:cubicBezTo>
                      <a:pt x="8867" y="29894"/>
                      <a:pt x="9366" y="27895"/>
                      <a:pt x="23478" y="24272"/>
                    </a:cubicBezTo>
                    <a:lnTo>
                      <a:pt x="16734" y="13777"/>
                    </a:lnTo>
                    <a:cubicBezTo>
                      <a:pt x="38589" y="7655"/>
                      <a:pt x="64065" y="24647"/>
                      <a:pt x="63316" y="49634"/>
                    </a:cubicBezTo>
                    <a:cubicBezTo>
                      <a:pt x="63066" y="55756"/>
                      <a:pt x="62567" y="57256"/>
                      <a:pt x="60943" y="61254"/>
                    </a:cubicBezTo>
                    <a:cubicBezTo>
                      <a:pt x="51577" y="85242"/>
                      <a:pt x="27350" y="72248"/>
                      <a:pt x="16984" y="76871"/>
                    </a:cubicBezTo>
                    <a:cubicBezTo>
                      <a:pt x="43834" y="99735"/>
                      <a:pt x="89167" y="69624"/>
                      <a:pt x="72183" y="29644"/>
                    </a:cubicBezTo>
                    <a:cubicBezTo>
                      <a:pt x="62567" y="6905"/>
                      <a:pt x="11115" y="-18332"/>
                      <a:pt x="0" y="1914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D1E2D30-CF16-0959-4F5C-763D5AAE4166}"/>
                  </a:ext>
                </a:extLst>
              </p:cNvPr>
              <p:cNvSpPr/>
              <p:nvPr/>
            </p:nvSpPr>
            <p:spPr>
              <a:xfrm>
                <a:off x="2585819" y="462442"/>
                <a:ext cx="88437" cy="88245"/>
              </a:xfrm>
              <a:custGeom>
                <a:avLst/>
                <a:gdLst>
                  <a:gd name="connsiteX0" fmla="*/ 136 w 88437"/>
                  <a:gd name="connsiteY0" fmla="*/ 38395 h 88245"/>
                  <a:gd name="connsiteX1" fmla="*/ 45344 w 88437"/>
                  <a:gd name="connsiteY1" fmla="*/ 12158 h 88245"/>
                  <a:gd name="connsiteX2" fmla="*/ 59331 w 88437"/>
                  <a:gd name="connsiteY2" fmla="*/ 74877 h 88245"/>
                  <a:gd name="connsiteX3" fmla="*/ 45468 w 88437"/>
                  <a:gd name="connsiteY3" fmla="*/ 88245 h 88245"/>
                  <a:gd name="connsiteX4" fmla="*/ 73692 w 88437"/>
                  <a:gd name="connsiteY4" fmla="*/ 15656 h 88245"/>
                  <a:gd name="connsiteX5" fmla="*/ 136 w 88437"/>
                  <a:gd name="connsiteY5" fmla="*/ 38395 h 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437" h="88245">
                    <a:moveTo>
                      <a:pt x="136" y="38395"/>
                    </a:moveTo>
                    <a:cubicBezTo>
                      <a:pt x="16620" y="32897"/>
                      <a:pt x="16246" y="8035"/>
                      <a:pt x="45344" y="12158"/>
                    </a:cubicBezTo>
                    <a:cubicBezTo>
                      <a:pt x="66948" y="15281"/>
                      <a:pt x="92050" y="55261"/>
                      <a:pt x="59331" y="74877"/>
                    </a:cubicBezTo>
                    <a:cubicBezTo>
                      <a:pt x="49090" y="80999"/>
                      <a:pt x="49590" y="76876"/>
                      <a:pt x="45468" y="88245"/>
                    </a:cubicBezTo>
                    <a:cubicBezTo>
                      <a:pt x="86680" y="80124"/>
                      <a:pt x="102665" y="48890"/>
                      <a:pt x="73692" y="15656"/>
                    </a:cubicBezTo>
                    <a:cubicBezTo>
                      <a:pt x="40598" y="-22200"/>
                      <a:pt x="-2737" y="17905"/>
                      <a:pt x="136" y="3839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3791CCA-1F85-A410-8573-4D8013076218}"/>
                  </a:ext>
                </a:extLst>
              </p:cNvPr>
              <p:cNvSpPr/>
              <p:nvPr/>
            </p:nvSpPr>
            <p:spPr>
              <a:xfrm>
                <a:off x="2181110" y="184528"/>
                <a:ext cx="78481" cy="100478"/>
              </a:xfrm>
              <a:custGeom>
                <a:avLst/>
                <a:gdLst>
                  <a:gd name="connsiteX0" fmla="*/ 69157 w 78481"/>
                  <a:gd name="connsiteY0" fmla="*/ 99540 h 100478"/>
                  <a:gd name="connsiteX1" fmla="*/ 73029 w 78481"/>
                  <a:gd name="connsiteY1" fmla="*/ 85547 h 100478"/>
                  <a:gd name="connsiteX2" fmla="*/ 13210 w 78481"/>
                  <a:gd name="connsiteY2" fmla="*/ 48690 h 100478"/>
                  <a:gd name="connsiteX3" fmla="*/ 37312 w 78481"/>
                  <a:gd name="connsiteY3" fmla="*/ 13707 h 100478"/>
                  <a:gd name="connsiteX4" fmla="*/ 78399 w 78481"/>
                  <a:gd name="connsiteY4" fmla="*/ 17705 h 100478"/>
                  <a:gd name="connsiteX5" fmla="*/ 5592 w 78481"/>
                  <a:gd name="connsiteY5" fmla="*/ 39694 h 100478"/>
                  <a:gd name="connsiteX6" fmla="*/ 69157 w 78481"/>
                  <a:gd name="connsiteY6" fmla="*/ 99540 h 10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81" h="100478">
                    <a:moveTo>
                      <a:pt x="69157" y="99540"/>
                    </a:moveTo>
                    <a:lnTo>
                      <a:pt x="73029" y="85547"/>
                    </a:lnTo>
                    <a:cubicBezTo>
                      <a:pt x="54671" y="98540"/>
                      <a:pt x="6466" y="86546"/>
                      <a:pt x="13210" y="48690"/>
                    </a:cubicBezTo>
                    <a:cubicBezTo>
                      <a:pt x="15957" y="32823"/>
                      <a:pt x="27571" y="19579"/>
                      <a:pt x="37312" y="13707"/>
                    </a:cubicBezTo>
                    <a:cubicBezTo>
                      <a:pt x="56419" y="2338"/>
                      <a:pt x="64037" y="15581"/>
                      <a:pt x="78399" y="17705"/>
                    </a:cubicBezTo>
                    <a:cubicBezTo>
                      <a:pt x="80772" y="-8907"/>
                      <a:pt x="31443" y="-8532"/>
                      <a:pt x="5592" y="39694"/>
                    </a:cubicBezTo>
                    <a:cubicBezTo>
                      <a:pt x="-15514" y="79175"/>
                      <a:pt x="26947" y="105912"/>
                      <a:pt x="69157" y="9954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86D652B3-C626-F347-FC0F-6107E596ADB9}"/>
                  </a:ext>
                </a:extLst>
              </p:cNvPr>
              <p:cNvSpPr/>
              <p:nvPr/>
            </p:nvSpPr>
            <p:spPr>
              <a:xfrm>
                <a:off x="2287358" y="662742"/>
                <a:ext cx="64461" cy="86021"/>
              </a:xfrm>
              <a:custGeom>
                <a:avLst/>
                <a:gdLst>
                  <a:gd name="connsiteX0" fmla="*/ 4621 w 64461"/>
                  <a:gd name="connsiteY0" fmla="*/ 26502 h 86021"/>
                  <a:gd name="connsiteX1" fmla="*/ 19232 w 64461"/>
                  <a:gd name="connsiteY1" fmla="*/ 13883 h 86021"/>
                  <a:gd name="connsiteX2" fmla="*/ 40837 w 64461"/>
                  <a:gd name="connsiteY2" fmla="*/ 73728 h 86021"/>
                  <a:gd name="connsiteX3" fmla="*/ 0 w 64461"/>
                  <a:gd name="connsiteY3" fmla="*/ 77851 h 86021"/>
                  <a:gd name="connsiteX4" fmla="*/ 64440 w 64461"/>
                  <a:gd name="connsiteY4" fmla="*/ 53863 h 86021"/>
                  <a:gd name="connsiteX5" fmla="*/ 2123 w 64461"/>
                  <a:gd name="connsiteY5" fmla="*/ 19380 h 86021"/>
                  <a:gd name="connsiteX6" fmla="*/ 4621 w 64461"/>
                  <a:gd name="connsiteY6" fmla="*/ 26502 h 8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61" h="86021">
                    <a:moveTo>
                      <a:pt x="4621" y="26502"/>
                    </a:moveTo>
                    <a:cubicBezTo>
                      <a:pt x="21105" y="19005"/>
                      <a:pt x="1998" y="19630"/>
                      <a:pt x="19232" y="13883"/>
                    </a:cubicBezTo>
                    <a:cubicBezTo>
                      <a:pt x="49454" y="3763"/>
                      <a:pt x="68436" y="62234"/>
                      <a:pt x="40837" y="73728"/>
                    </a:cubicBezTo>
                    <a:cubicBezTo>
                      <a:pt x="30097" y="78226"/>
                      <a:pt x="7493" y="74853"/>
                      <a:pt x="0" y="77851"/>
                    </a:cubicBezTo>
                    <a:cubicBezTo>
                      <a:pt x="25976" y="92594"/>
                      <a:pt x="63566" y="88971"/>
                      <a:pt x="64440" y="53863"/>
                    </a:cubicBezTo>
                    <a:cubicBezTo>
                      <a:pt x="65814" y="-6982"/>
                      <a:pt x="-125" y="-12979"/>
                      <a:pt x="2123" y="19380"/>
                    </a:cubicBezTo>
                    <a:cubicBezTo>
                      <a:pt x="2747" y="28376"/>
                      <a:pt x="1623" y="21754"/>
                      <a:pt x="4621" y="2650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2AB005E9-782E-FAE9-59CC-184919924737}"/>
                  </a:ext>
                </a:extLst>
              </p:cNvPr>
              <p:cNvSpPr/>
              <p:nvPr/>
            </p:nvSpPr>
            <p:spPr>
              <a:xfrm>
                <a:off x="2687517" y="607796"/>
                <a:ext cx="75897" cy="91546"/>
              </a:xfrm>
              <a:custGeom>
                <a:avLst/>
                <a:gdLst>
                  <a:gd name="connsiteX0" fmla="*/ 75898 w 75897"/>
                  <a:gd name="connsiteY0" fmla="*/ 85196 h 91546"/>
                  <a:gd name="connsiteX1" fmla="*/ 28192 w 75897"/>
                  <a:gd name="connsiteY1" fmla="*/ 68829 h 91546"/>
                  <a:gd name="connsiteX2" fmla="*/ 17327 w 75897"/>
                  <a:gd name="connsiteY2" fmla="*/ 16105 h 91546"/>
                  <a:gd name="connsiteX3" fmla="*/ 41929 w 75897"/>
                  <a:gd name="connsiteY3" fmla="*/ 14106 h 91546"/>
                  <a:gd name="connsiteX4" fmla="*/ 29940 w 75897"/>
                  <a:gd name="connsiteY4" fmla="*/ 83572 h 91546"/>
                  <a:gd name="connsiteX5" fmla="*/ 53169 w 75897"/>
                  <a:gd name="connsiteY5" fmla="*/ 90944 h 91546"/>
                  <a:gd name="connsiteX6" fmla="*/ 65407 w 75897"/>
                  <a:gd name="connsiteY6" fmla="*/ 91069 h 91546"/>
                  <a:gd name="connsiteX7" fmla="*/ 75898 w 75897"/>
                  <a:gd name="connsiteY7" fmla="*/ 85196 h 9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7" h="91546">
                    <a:moveTo>
                      <a:pt x="75898" y="85196"/>
                    </a:moveTo>
                    <a:cubicBezTo>
                      <a:pt x="60912" y="78450"/>
                      <a:pt x="42928" y="78825"/>
                      <a:pt x="28192" y="68829"/>
                    </a:cubicBezTo>
                    <a:cubicBezTo>
                      <a:pt x="11957" y="57710"/>
                      <a:pt x="10334" y="37470"/>
                      <a:pt x="17327" y="16105"/>
                    </a:cubicBezTo>
                    <a:lnTo>
                      <a:pt x="41929" y="14106"/>
                    </a:lnTo>
                    <a:cubicBezTo>
                      <a:pt x="34436" y="-32121"/>
                      <a:pt x="-40494" y="46965"/>
                      <a:pt x="29940" y="83572"/>
                    </a:cubicBezTo>
                    <a:cubicBezTo>
                      <a:pt x="36559" y="87071"/>
                      <a:pt x="45051" y="89944"/>
                      <a:pt x="53169" y="90944"/>
                    </a:cubicBezTo>
                    <a:cubicBezTo>
                      <a:pt x="57290" y="91443"/>
                      <a:pt x="61161" y="91943"/>
                      <a:pt x="65407" y="91069"/>
                    </a:cubicBezTo>
                    <a:cubicBezTo>
                      <a:pt x="73400" y="89569"/>
                      <a:pt x="74024" y="87071"/>
                      <a:pt x="75898" y="851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4C0C8455-6CC2-FAC9-CE25-948067D39988}"/>
                  </a:ext>
                </a:extLst>
              </p:cNvPr>
              <p:cNvSpPr/>
              <p:nvPr/>
            </p:nvSpPr>
            <p:spPr>
              <a:xfrm>
                <a:off x="2631237" y="300209"/>
                <a:ext cx="82723" cy="92470"/>
              </a:xfrm>
              <a:custGeom>
                <a:avLst/>
                <a:gdLst>
                  <a:gd name="connsiteX0" fmla="*/ 82724 w 82723"/>
                  <a:gd name="connsiteY0" fmla="*/ 65569 h 92470"/>
                  <a:gd name="connsiteX1" fmla="*/ 23154 w 82723"/>
                  <a:gd name="connsiteY1" fmla="*/ 80937 h 92470"/>
                  <a:gd name="connsiteX2" fmla="*/ 15536 w 82723"/>
                  <a:gd name="connsiteY2" fmla="*/ 17468 h 92470"/>
                  <a:gd name="connsiteX3" fmla="*/ 33644 w 82723"/>
                  <a:gd name="connsiteY3" fmla="*/ 9222 h 92470"/>
                  <a:gd name="connsiteX4" fmla="*/ 46382 w 82723"/>
                  <a:gd name="connsiteY4" fmla="*/ 89183 h 92470"/>
                  <a:gd name="connsiteX5" fmla="*/ 82724 w 82723"/>
                  <a:gd name="connsiteY5" fmla="*/ 65569 h 92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23" h="92470">
                    <a:moveTo>
                      <a:pt x="82724" y="65569"/>
                    </a:moveTo>
                    <a:cubicBezTo>
                      <a:pt x="64990" y="68193"/>
                      <a:pt x="64740" y="86309"/>
                      <a:pt x="23154" y="80937"/>
                    </a:cubicBezTo>
                    <a:cubicBezTo>
                      <a:pt x="4172" y="55949"/>
                      <a:pt x="10291" y="48578"/>
                      <a:pt x="15536" y="17468"/>
                    </a:cubicBezTo>
                    <a:cubicBezTo>
                      <a:pt x="34019" y="13095"/>
                      <a:pt x="28524" y="22840"/>
                      <a:pt x="33644" y="9222"/>
                    </a:cubicBezTo>
                    <a:cubicBezTo>
                      <a:pt x="9667" y="-38629"/>
                      <a:pt x="-34168" y="116669"/>
                      <a:pt x="46382" y="89183"/>
                    </a:cubicBezTo>
                    <a:cubicBezTo>
                      <a:pt x="55249" y="86184"/>
                      <a:pt x="79976" y="72691"/>
                      <a:pt x="82724" y="6556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CF479975-3EEA-BCE9-560B-D42D38228BE7}"/>
                  </a:ext>
                </a:extLst>
              </p:cNvPr>
              <p:cNvSpPr/>
              <p:nvPr/>
            </p:nvSpPr>
            <p:spPr>
              <a:xfrm>
                <a:off x="2722039" y="860532"/>
                <a:ext cx="67351" cy="73054"/>
              </a:xfrm>
              <a:custGeom>
                <a:avLst/>
                <a:gdLst>
                  <a:gd name="connsiteX0" fmla="*/ 67352 w 67351"/>
                  <a:gd name="connsiteY0" fmla="*/ 63347 h 73054"/>
                  <a:gd name="connsiteX1" fmla="*/ 26639 w 67351"/>
                  <a:gd name="connsiteY1" fmla="*/ 51228 h 73054"/>
                  <a:gd name="connsiteX2" fmla="*/ 19771 w 67351"/>
                  <a:gd name="connsiteY2" fmla="*/ 14246 h 73054"/>
                  <a:gd name="connsiteX3" fmla="*/ 48619 w 67351"/>
                  <a:gd name="connsiteY3" fmla="*/ 8999 h 73054"/>
                  <a:gd name="connsiteX4" fmla="*/ 2037 w 67351"/>
                  <a:gd name="connsiteY4" fmla="*/ 41857 h 73054"/>
                  <a:gd name="connsiteX5" fmla="*/ 67352 w 67351"/>
                  <a:gd name="connsiteY5" fmla="*/ 63347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351" h="73054">
                    <a:moveTo>
                      <a:pt x="67352" y="63347"/>
                    </a:moveTo>
                    <a:cubicBezTo>
                      <a:pt x="54364" y="57725"/>
                      <a:pt x="41750" y="60848"/>
                      <a:pt x="26639" y="51228"/>
                    </a:cubicBezTo>
                    <a:cubicBezTo>
                      <a:pt x="10030" y="40733"/>
                      <a:pt x="11029" y="29613"/>
                      <a:pt x="19771" y="14246"/>
                    </a:cubicBezTo>
                    <a:cubicBezTo>
                      <a:pt x="39128" y="9748"/>
                      <a:pt x="38628" y="23741"/>
                      <a:pt x="48619" y="8999"/>
                    </a:cubicBezTo>
                    <a:cubicBezTo>
                      <a:pt x="38129" y="-15614"/>
                      <a:pt x="-10451" y="15245"/>
                      <a:pt x="2037" y="41857"/>
                    </a:cubicBezTo>
                    <a:cubicBezTo>
                      <a:pt x="12278" y="63847"/>
                      <a:pt x="58859" y="86460"/>
                      <a:pt x="67352" y="6334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B50A756C-3A4A-F4CC-793E-34AEDB6728F5}"/>
                  </a:ext>
                </a:extLst>
              </p:cNvPr>
              <p:cNvSpPr/>
              <p:nvPr/>
            </p:nvSpPr>
            <p:spPr>
              <a:xfrm>
                <a:off x="2009660" y="764207"/>
                <a:ext cx="67393" cy="91243"/>
              </a:xfrm>
              <a:custGeom>
                <a:avLst/>
                <a:gdLst>
                  <a:gd name="connsiteX0" fmla="*/ 67394 w 67393"/>
                  <a:gd name="connsiteY0" fmla="*/ 79211 h 91243"/>
                  <a:gd name="connsiteX1" fmla="*/ 21686 w 67393"/>
                  <a:gd name="connsiteY1" fmla="*/ 21115 h 91243"/>
                  <a:gd name="connsiteX2" fmla="*/ 35174 w 67393"/>
                  <a:gd name="connsiteY2" fmla="*/ 0 h 91243"/>
                  <a:gd name="connsiteX3" fmla="*/ 67394 w 67393"/>
                  <a:gd name="connsiteY3" fmla="*/ 79211 h 9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93" h="91243">
                    <a:moveTo>
                      <a:pt x="67394" y="79211"/>
                    </a:moveTo>
                    <a:cubicBezTo>
                      <a:pt x="-2666" y="78087"/>
                      <a:pt x="8948" y="32359"/>
                      <a:pt x="21686" y="21115"/>
                    </a:cubicBezTo>
                    <a:cubicBezTo>
                      <a:pt x="35174" y="8996"/>
                      <a:pt x="39295" y="21240"/>
                      <a:pt x="35174" y="0"/>
                    </a:cubicBezTo>
                    <a:cubicBezTo>
                      <a:pt x="-49872" y="41729"/>
                      <a:pt x="42916" y="121565"/>
                      <a:pt x="67394" y="7921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0C3D6686-9337-23F1-45B6-FBE188839E7E}"/>
                  </a:ext>
                </a:extLst>
              </p:cNvPr>
              <p:cNvSpPr/>
              <p:nvPr/>
            </p:nvSpPr>
            <p:spPr>
              <a:xfrm>
                <a:off x="1982744" y="259587"/>
                <a:ext cx="79823" cy="96272"/>
              </a:xfrm>
              <a:custGeom>
                <a:avLst/>
                <a:gdLst>
                  <a:gd name="connsiteX0" fmla="*/ 79823 w 79823"/>
                  <a:gd name="connsiteY0" fmla="*/ 72083 h 96272"/>
                  <a:gd name="connsiteX1" fmla="*/ 47978 w 79823"/>
                  <a:gd name="connsiteY1" fmla="*/ 85951 h 96272"/>
                  <a:gd name="connsiteX2" fmla="*/ 13884 w 79823"/>
                  <a:gd name="connsiteY2" fmla="*/ 66835 h 96272"/>
                  <a:gd name="connsiteX3" fmla="*/ 13135 w 79823"/>
                  <a:gd name="connsiteY3" fmla="*/ 25731 h 96272"/>
                  <a:gd name="connsiteX4" fmla="*/ 39860 w 79823"/>
                  <a:gd name="connsiteY4" fmla="*/ 2242 h 96272"/>
                  <a:gd name="connsiteX5" fmla="*/ 44356 w 79823"/>
                  <a:gd name="connsiteY5" fmla="*/ 96196 h 96272"/>
                  <a:gd name="connsiteX6" fmla="*/ 79823 w 79823"/>
                  <a:gd name="connsiteY6" fmla="*/ 72083 h 9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823" h="96272">
                    <a:moveTo>
                      <a:pt x="79823" y="72083"/>
                    </a:moveTo>
                    <a:cubicBezTo>
                      <a:pt x="68584" y="78205"/>
                      <a:pt x="71331" y="86201"/>
                      <a:pt x="47978" y="85951"/>
                    </a:cubicBezTo>
                    <a:cubicBezTo>
                      <a:pt x="28621" y="85701"/>
                      <a:pt x="20004" y="78330"/>
                      <a:pt x="13884" y="66835"/>
                    </a:cubicBezTo>
                    <a:cubicBezTo>
                      <a:pt x="7765" y="55466"/>
                      <a:pt x="7890" y="37725"/>
                      <a:pt x="13135" y="25731"/>
                    </a:cubicBezTo>
                    <a:cubicBezTo>
                      <a:pt x="22127" y="5366"/>
                      <a:pt x="31868" y="17485"/>
                      <a:pt x="39860" y="2242"/>
                    </a:cubicBezTo>
                    <a:cubicBezTo>
                      <a:pt x="1521" y="-17498"/>
                      <a:pt x="-28201" y="99694"/>
                      <a:pt x="44356" y="96196"/>
                    </a:cubicBezTo>
                    <a:cubicBezTo>
                      <a:pt x="60466" y="95446"/>
                      <a:pt x="76826" y="83952"/>
                      <a:pt x="79823" y="7208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F55396CA-BB6F-0AE0-E676-0BFBED829364}"/>
                  </a:ext>
                </a:extLst>
              </p:cNvPr>
              <p:cNvSpPr/>
              <p:nvPr/>
            </p:nvSpPr>
            <p:spPr>
              <a:xfrm>
                <a:off x="2766711" y="446830"/>
                <a:ext cx="73631" cy="71475"/>
              </a:xfrm>
              <a:custGeom>
                <a:avLst/>
                <a:gdLst>
                  <a:gd name="connsiteX0" fmla="*/ 73632 w 73631"/>
                  <a:gd name="connsiteY0" fmla="*/ 36515 h 71475"/>
                  <a:gd name="connsiteX1" fmla="*/ 20057 w 73631"/>
                  <a:gd name="connsiteY1" fmla="*/ 59254 h 71475"/>
                  <a:gd name="connsiteX2" fmla="*/ 13813 w 73631"/>
                  <a:gd name="connsiteY2" fmla="*/ 21772 h 71475"/>
                  <a:gd name="connsiteX3" fmla="*/ 55899 w 73631"/>
                  <a:gd name="connsiteY3" fmla="*/ 16650 h 71475"/>
                  <a:gd name="connsiteX4" fmla="*/ 1699 w 73631"/>
                  <a:gd name="connsiteY4" fmla="*/ 51758 h 71475"/>
                  <a:gd name="connsiteX5" fmla="*/ 73632 w 73631"/>
                  <a:gd name="connsiteY5" fmla="*/ 36515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31" h="71475">
                    <a:moveTo>
                      <a:pt x="73632" y="36515"/>
                    </a:moveTo>
                    <a:cubicBezTo>
                      <a:pt x="54275" y="52757"/>
                      <a:pt x="63392" y="66875"/>
                      <a:pt x="20057" y="59254"/>
                    </a:cubicBezTo>
                    <a:cubicBezTo>
                      <a:pt x="12064" y="46135"/>
                      <a:pt x="10441" y="41138"/>
                      <a:pt x="13813" y="21772"/>
                    </a:cubicBezTo>
                    <a:cubicBezTo>
                      <a:pt x="42286" y="-1091"/>
                      <a:pt x="38165" y="18149"/>
                      <a:pt x="55899" y="16650"/>
                    </a:cubicBezTo>
                    <a:cubicBezTo>
                      <a:pt x="60894" y="-16459"/>
                      <a:pt x="-11913" y="2157"/>
                      <a:pt x="1699" y="51758"/>
                    </a:cubicBezTo>
                    <a:cubicBezTo>
                      <a:pt x="8942" y="78369"/>
                      <a:pt x="56773" y="82367"/>
                      <a:pt x="73632" y="3651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E0B5DCA2-8F44-FB73-1438-FA4544F49E43}"/>
                  </a:ext>
                </a:extLst>
              </p:cNvPr>
              <p:cNvSpPr/>
              <p:nvPr/>
            </p:nvSpPr>
            <p:spPr>
              <a:xfrm>
                <a:off x="1919483" y="589502"/>
                <a:ext cx="79892" cy="97912"/>
              </a:xfrm>
              <a:custGeom>
                <a:avLst/>
                <a:gdLst>
                  <a:gd name="connsiteX0" fmla="*/ 79893 w 79892"/>
                  <a:gd name="connsiteY0" fmla="*/ 86748 h 97912"/>
                  <a:gd name="connsiteX1" fmla="*/ 20573 w 79892"/>
                  <a:gd name="connsiteY1" fmla="*/ 12785 h 97912"/>
                  <a:gd name="connsiteX2" fmla="*/ 32437 w 79892"/>
                  <a:gd name="connsiteY2" fmla="*/ 1665 h 97912"/>
                  <a:gd name="connsiteX3" fmla="*/ 37932 w 79892"/>
                  <a:gd name="connsiteY3" fmla="*/ 95244 h 97912"/>
                  <a:gd name="connsiteX4" fmla="*/ 79893 w 79892"/>
                  <a:gd name="connsiteY4" fmla="*/ 86748 h 9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92" h="97912">
                    <a:moveTo>
                      <a:pt x="79893" y="86748"/>
                    </a:moveTo>
                    <a:cubicBezTo>
                      <a:pt x="6960" y="96868"/>
                      <a:pt x="-3405" y="34649"/>
                      <a:pt x="20573" y="12785"/>
                    </a:cubicBezTo>
                    <a:cubicBezTo>
                      <a:pt x="32312" y="1915"/>
                      <a:pt x="26692" y="15658"/>
                      <a:pt x="32437" y="1665"/>
                    </a:cubicBezTo>
                    <a:cubicBezTo>
                      <a:pt x="8459" y="-12828"/>
                      <a:pt x="-29256" y="71381"/>
                      <a:pt x="37932" y="95244"/>
                    </a:cubicBezTo>
                    <a:cubicBezTo>
                      <a:pt x="51294" y="99992"/>
                      <a:pt x="72524" y="99117"/>
                      <a:pt x="79893" y="8674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A748D525-91CB-C44F-58E0-71028E75D818}"/>
                  </a:ext>
                </a:extLst>
              </p:cNvPr>
              <p:cNvSpPr/>
              <p:nvPr/>
            </p:nvSpPr>
            <p:spPr>
              <a:xfrm>
                <a:off x="2199688" y="839445"/>
                <a:ext cx="66949" cy="88953"/>
              </a:xfrm>
              <a:custGeom>
                <a:avLst/>
                <a:gdLst>
                  <a:gd name="connsiteX0" fmla="*/ 4248 w 66949"/>
                  <a:gd name="connsiteY0" fmla="*/ 20465 h 88953"/>
                  <a:gd name="connsiteX1" fmla="*/ 14238 w 66949"/>
                  <a:gd name="connsiteY1" fmla="*/ 10220 h 88953"/>
                  <a:gd name="connsiteX2" fmla="*/ 54451 w 66949"/>
                  <a:gd name="connsiteY2" fmla="*/ 74063 h 88953"/>
                  <a:gd name="connsiteX3" fmla="*/ 26602 w 66949"/>
                  <a:gd name="connsiteY3" fmla="*/ 83934 h 88953"/>
                  <a:gd name="connsiteX4" fmla="*/ 65940 w 66949"/>
                  <a:gd name="connsiteY4" fmla="*/ 42204 h 88953"/>
                  <a:gd name="connsiteX5" fmla="*/ 8119 w 66949"/>
                  <a:gd name="connsiteY5" fmla="*/ 600 h 88953"/>
                  <a:gd name="connsiteX6" fmla="*/ 4248 w 66949"/>
                  <a:gd name="connsiteY6" fmla="*/ 20465 h 8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49" h="88953">
                    <a:moveTo>
                      <a:pt x="4248" y="20465"/>
                    </a:moveTo>
                    <a:cubicBezTo>
                      <a:pt x="18235" y="24838"/>
                      <a:pt x="7994" y="20215"/>
                      <a:pt x="14238" y="10220"/>
                    </a:cubicBezTo>
                    <a:cubicBezTo>
                      <a:pt x="50829" y="9470"/>
                      <a:pt x="61070" y="36582"/>
                      <a:pt x="54451" y="74063"/>
                    </a:cubicBezTo>
                    <a:cubicBezTo>
                      <a:pt x="43836" y="80810"/>
                      <a:pt x="42088" y="82684"/>
                      <a:pt x="26602" y="83934"/>
                    </a:cubicBezTo>
                    <a:cubicBezTo>
                      <a:pt x="53952" y="100800"/>
                      <a:pt x="71435" y="72189"/>
                      <a:pt x="65940" y="42204"/>
                    </a:cubicBezTo>
                    <a:cubicBezTo>
                      <a:pt x="60820" y="13968"/>
                      <a:pt x="42837" y="-3523"/>
                      <a:pt x="8119" y="600"/>
                    </a:cubicBezTo>
                    <a:cubicBezTo>
                      <a:pt x="-6742" y="23089"/>
                      <a:pt x="3124" y="18841"/>
                      <a:pt x="4248" y="2046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E59C2AB3-F1A5-7D8B-1938-F24C682E2456}"/>
                  </a:ext>
                </a:extLst>
              </p:cNvPr>
              <p:cNvSpPr/>
              <p:nvPr/>
            </p:nvSpPr>
            <p:spPr>
              <a:xfrm>
                <a:off x="2154157" y="552023"/>
                <a:ext cx="56074" cy="88911"/>
              </a:xfrm>
              <a:custGeom>
                <a:avLst/>
                <a:gdLst>
                  <a:gd name="connsiteX0" fmla="*/ 8816 w 56074"/>
                  <a:gd name="connsiteY0" fmla="*/ 35896 h 88911"/>
                  <a:gd name="connsiteX1" fmla="*/ 9441 w 56074"/>
                  <a:gd name="connsiteY1" fmla="*/ 33522 h 88911"/>
                  <a:gd name="connsiteX2" fmla="*/ 11189 w 56074"/>
                  <a:gd name="connsiteY2" fmla="*/ 22152 h 88911"/>
                  <a:gd name="connsiteX3" fmla="*/ 44034 w 56074"/>
                  <a:gd name="connsiteY3" fmla="*/ 31523 h 88911"/>
                  <a:gd name="connsiteX4" fmla="*/ 18308 w 56074"/>
                  <a:gd name="connsiteY4" fmla="*/ 79999 h 88911"/>
                  <a:gd name="connsiteX5" fmla="*/ 54399 w 56074"/>
                  <a:gd name="connsiteY5" fmla="*/ 79874 h 88911"/>
                  <a:gd name="connsiteX6" fmla="*/ 40412 w 56074"/>
                  <a:gd name="connsiteY6" fmla="*/ 4286 h 88911"/>
                  <a:gd name="connsiteX7" fmla="*/ 8816 w 56074"/>
                  <a:gd name="connsiteY7" fmla="*/ 35896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74" h="88911">
                    <a:moveTo>
                      <a:pt x="8816" y="35896"/>
                    </a:moveTo>
                    <a:cubicBezTo>
                      <a:pt x="9191" y="35146"/>
                      <a:pt x="9441" y="33147"/>
                      <a:pt x="9441" y="33522"/>
                    </a:cubicBezTo>
                    <a:lnTo>
                      <a:pt x="11189" y="22152"/>
                    </a:lnTo>
                    <a:cubicBezTo>
                      <a:pt x="17933" y="1413"/>
                      <a:pt x="38913" y="11283"/>
                      <a:pt x="44034" y="31523"/>
                    </a:cubicBezTo>
                    <a:cubicBezTo>
                      <a:pt x="58520" y="88745"/>
                      <a:pt x="34917" y="80874"/>
                      <a:pt x="18308" y="79999"/>
                    </a:cubicBezTo>
                    <a:cubicBezTo>
                      <a:pt x="37540" y="99489"/>
                      <a:pt x="53650" y="81123"/>
                      <a:pt x="54399" y="79874"/>
                    </a:cubicBezTo>
                    <a:cubicBezTo>
                      <a:pt x="58270" y="55386"/>
                      <a:pt x="56147" y="15031"/>
                      <a:pt x="40412" y="4286"/>
                    </a:cubicBezTo>
                    <a:cubicBezTo>
                      <a:pt x="16060" y="-12081"/>
                      <a:pt x="-15661" y="22777"/>
                      <a:pt x="8816" y="358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957553A4-2F65-331C-3EAB-85B98FD565B6}"/>
                  </a:ext>
                </a:extLst>
              </p:cNvPr>
              <p:cNvSpPr/>
              <p:nvPr/>
            </p:nvSpPr>
            <p:spPr>
              <a:xfrm>
                <a:off x="2585040" y="733433"/>
                <a:ext cx="64616" cy="84709"/>
              </a:xfrm>
              <a:custGeom>
                <a:avLst/>
                <a:gdLst>
                  <a:gd name="connsiteX0" fmla="*/ 64605 w 64616"/>
                  <a:gd name="connsiteY0" fmla="*/ 70380 h 84709"/>
                  <a:gd name="connsiteX1" fmla="*/ 25891 w 64616"/>
                  <a:gd name="connsiteY1" fmla="*/ 10284 h 84709"/>
                  <a:gd name="connsiteX2" fmla="*/ 54115 w 64616"/>
                  <a:gd name="connsiteY2" fmla="*/ 6036 h 84709"/>
                  <a:gd name="connsiteX3" fmla="*/ 914 w 64616"/>
                  <a:gd name="connsiteY3" fmla="*/ 53013 h 84709"/>
                  <a:gd name="connsiteX4" fmla="*/ 27140 w 64616"/>
                  <a:gd name="connsiteY4" fmla="*/ 83623 h 84709"/>
                  <a:gd name="connsiteX5" fmla="*/ 64605 w 64616"/>
                  <a:gd name="connsiteY5" fmla="*/ 70380 h 8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16" h="84709">
                    <a:moveTo>
                      <a:pt x="64605" y="70380"/>
                    </a:moveTo>
                    <a:cubicBezTo>
                      <a:pt x="38504" y="95367"/>
                      <a:pt x="-10575" y="54138"/>
                      <a:pt x="25891" y="10284"/>
                    </a:cubicBezTo>
                    <a:cubicBezTo>
                      <a:pt x="44748" y="9410"/>
                      <a:pt x="49244" y="18155"/>
                      <a:pt x="54115" y="6036"/>
                    </a:cubicBezTo>
                    <a:cubicBezTo>
                      <a:pt x="27265" y="-15828"/>
                      <a:pt x="-5954" y="26776"/>
                      <a:pt x="914" y="53013"/>
                    </a:cubicBezTo>
                    <a:cubicBezTo>
                      <a:pt x="3537" y="63258"/>
                      <a:pt x="17149" y="81124"/>
                      <a:pt x="27140" y="83623"/>
                    </a:cubicBezTo>
                    <a:cubicBezTo>
                      <a:pt x="40378" y="86997"/>
                      <a:pt x="65229" y="82499"/>
                      <a:pt x="64605" y="7038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A545DB7D-0EC4-7F70-140B-546D4162596E}"/>
                  </a:ext>
                </a:extLst>
              </p:cNvPr>
              <p:cNvSpPr/>
              <p:nvPr/>
            </p:nvSpPr>
            <p:spPr>
              <a:xfrm>
                <a:off x="2845413" y="868133"/>
                <a:ext cx="68685" cy="69239"/>
              </a:xfrm>
              <a:custGeom>
                <a:avLst/>
                <a:gdLst>
                  <a:gd name="connsiteX0" fmla="*/ 4297 w 68685"/>
                  <a:gd name="connsiteY0" fmla="*/ 5146 h 69239"/>
                  <a:gd name="connsiteX1" fmla="*/ 3048 w 68685"/>
                  <a:gd name="connsiteY1" fmla="*/ 28884 h 69239"/>
                  <a:gd name="connsiteX2" fmla="*/ 15411 w 68685"/>
                  <a:gd name="connsiteY2" fmla="*/ 31508 h 69239"/>
                  <a:gd name="connsiteX3" fmla="*/ 23529 w 68685"/>
                  <a:gd name="connsiteY3" fmla="*/ 9893 h 69239"/>
                  <a:gd name="connsiteX4" fmla="*/ 54750 w 68685"/>
                  <a:gd name="connsiteY4" fmla="*/ 25136 h 69239"/>
                  <a:gd name="connsiteX5" fmla="*/ 30272 w 68685"/>
                  <a:gd name="connsiteY5" fmla="*/ 69239 h 69239"/>
                  <a:gd name="connsiteX6" fmla="*/ 66114 w 68685"/>
                  <a:gd name="connsiteY6" fmla="*/ 23012 h 69239"/>
                  <a:gd name="connsiteX7" fmla="*/ 4297 w 68685"/>
                  <a:gd name="connsiteY7" fmla="*/ 5146 h 6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685" h="69239">
                    <a:moveTo>
                      <a:pt x="4297" y="5146"/>
                    </a:moveTo>
                    <a:cubicBezTo>
                      <a:pt x="-449" y="18139"/>
                      <a:pt x="-1823" y="15766"/>
                      <a:pt x="3048" y="28884"/>
                    </a:cubicBezTo>
                    <a:lnTo>
                      <a:pt x="15411" y="31508"/>
                    </a:lnTo>
                    <a:cubicBezTo>
                      <a:pt x="8668" y="18014"/>
                      <a:pt x="3922" y="11268"/>
                      <a:pt x="23529" y="9893"/>
                    </a:cubicBezTo>
                    <a:cubicBezTo>
                      <a:pt x="35393" y="9144"/>
                      <a:pt x="51128" y="16890"/>
                      <a:pt x="54750" y="25136"/>
                    </a:cubicBezTo>
                    <a:cubicBezTo>
                      <a:pt x="59870" y="62368"/>
                      <a:pt x="41012" y="51748"/>
                      <a:pt x="30272" y="69239"/>
                    </a:cubicBezTo>
                    <a:cubicBezTo>
                      <a:pt x="56623" y="62992"/>
                      <a:pt x="75855" y="42627"/>
                      <a:pt x="66114" y="23012"/>
                    </a:cubicBezTo>
                    <a:cubicBezTo>
                      <a:pt x="56748" y="4271"/>
                      <a:pt x="27775" y="-7223"/>
                      <a:pt x="4297" y="514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85D4C800-4893-AE62-1153-78E8607C6EF4}"/>
                  </a:ext>
                </a:extLst>
              </p:cNvPr>
              <p:cNvSpPr/>
              <p:nvPr/>
            </p:nvSpPr>
            <p:spPr>
              <a:xfrm>
                <a:off x="1974852" y="135278"/>
                <a:ext cx="58367" cy="93902"/>
              </a:xfrm>
              <a:custGeom>
                <a:avLst/>
                <a:gdLst>
                  <a:gd name="connsiteX0" fmla="*/ 34764 w 58367"/>
                  <a:gd name="connsiteY0" fmla="*/ 92567 h 93902"/>
                  <a:gd name="connsiteX1" fmla="*/ 31642 w 58367"/>
                  <a:gd name="connsiteY1" fmla="*/ 89444 h 93902"/>
                  <a:gd name="connsiteX2" fmla="*/ 54871 w 58367"/>
                  <a:gd name="connsiteY2" fmla="*/ 16480 h 93902"/>
                  <a:gd name="connsiteX3" fmla="*/ 58367 w 58367"/>
                  <a:gd name="connsiteY3" fmla="*/ 4986 h 93902"/>
                  <a:gd name="connsiteX4" fmla="*/ 1046 w 58367"/>
                  <a:gd name="connsiteY4" fmla="*/ 33846 h 93902"/>
                  <a:gd name="connsiteX5" fmla="*/ 34764 w 58367"/>
                  <a:gd name="connsiteY5" fmla="*/ 92567 h 9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67" h="93902">
                    <a:moveTo>
                      <a:pt x="34764" y="92567"/>
                    </a:moveTo>
                    <a:lnTo>
                      <a:pt x="31642" y="89444"/>
                    </a:lnTo>
                    <a:cubicBezTo>
                      <a:pt x="-2451" y="59209"/>
                      <a:pt x="2544" y="-11756"/>
                      <a:pt x="54871" y="16480"/>
                    </a:cubicBezTo>
                    <a:lnTo>
                      <a:pt x="58367" y="4986"/>
                    </a:lnTo>
                    <a:cubicBezTo>
                      <a:pt x="30518" y="-9382"/>
                      <a:pt x="6291" y="9483"/>
                      <a:pt x="1046" y="33846"/>
                    </a:cubicBezTo>
                    <a:cubicBezTo>
                      <a:pt x="-4699" y="60958"/>
                      <a:pt x="14159" y="101813"/>
                      <a:pt x="34764" y="9256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85F99CE7-1861-D978-CBBB-E653D64B6602}"/>
                  </a:ext>
                </a:extLst>
              </p:cNvPr>
              <p:cNvSpPr/>
              <p:nvPr/>
            </p:nvSpPr>
            <p:spPr>
              <a:xfrm>
                <a:off x="2104202" y="888837"/>
                <a:ext cx="68887" cy="78454"/>
              </a:xfrm>
              <a:custGeom>
                <a:avLst/>
                <a:gdLst>
                  <a:gd name="connsiteX0" fmla="*/ 68887 w 68887"/>
                  <a:gd name="connsiteY0" fmla="*/ 68899 h 78454"/>
                  <a:gd name="connsiteX1" fmla="*/ 14813 w 68887"/>
                  <a:gd name="connsiteY1" fmla="*/ 22297 h 78454"/>
                  <a:gd name="connsiteX2" fmla="*/ 37042 w 68887"/>
                  <a:gd name="connsiteY2" fmla="*/ 7929 h 78454"/>
                  <a:gd name="connsiteX3" fmla="*/ 27800 w 68887"/>
                  <a:gd name="connsiteY3" fmla="*/ 75646 h 78454"/>
                  <a:gd name="connsiteX4" fmla="*/ 68887 w 68887"/>
                  <a:gd name="connsiteY4" fmla="*/ 68899 h 78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87" h="78454">
                    <a:moveTo>
                      <a:pt x="68887" y="68899"/>
                    </a:moveTo>
                    <a:cubicBezTo>
                      <a:pt x="29049" y="71273"/>
                      <a:pt x="-1422" y="56780"/>
                      <a:pt x="14813" y="22297"/>
                    </a:cubicBezTo>
                    <a:cubicBezTo>
                      <a:pt x="22181" y="6805"/>
                      <a:pt x="22805" y="14051"/>
                      <a:pt x="37042" y="7929"/>
                    </a:cubicBezTo>
                    <a:cubicBezTo>
                      <a:pt x="26052" y="-25179"/>
                      <a:pt x="-34641" y="54781"/>
                      <a:pt x="27800" y="75646"/>
                    </a:cubicBezTo>
                    <a:cubicBezTo>
                      <a:pt x="39914" y="79644"/>
                      <a:pt x="59271" y="80893"/>
                      <a:pt x="68887" y="6889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D79D224A-BFBB-60C2-7F65-70A490227E73}"/>
                  </a:ext>
                </a:extLst>
              </p:cNvPr>
              <p:cNvSpPr/>
              <p:nvPr/>
            </p:nvSpPr>
            <p:spPr>
              <a:xfrm>
                <a:off x="1862846" y="392265"/>
                <a:ext cx="78834" cy="91887"/>
              </a:xfrm>
              <a:custGeom>
                <a:avLst/>
                <a:gdLst>
                  <a:gd name="connsiteX0" fmla="*/ 78834 w 78834"/>
                  <a:gd name="connsiteY0" fmla="*/ 78087 h 91887"/>
                  <a:gd name="connsiteX1" fmla="*/ 13020 w 78834"/>
                  <a:gd name="connsiteY1" fmla="*/ 68341 h 91887"/>
                  <a:gd name="connsiteX2" fmla="*/ 30504 w 78834"/>
                  <a:gd name="connsiteY2" fmla="*/ 0 h 91887"/>
                  <a:gd name="connsiteX3" fmla="*/ 61350 w 78834"/>
                  <a:gd name="connsiteY3" fmla="*/ 88456 h 91887"/>
                  <a:gd name="connsiteX4" fmla="*/ 78834 w 78834"/>
                  <a:gd name="connsiteY4" fmla="*/ 78087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834" h="91887">
                    <a:moveTo>
                      <a:pt x="78834" y="78087"/>
                    </a:moveTo>
                    <a:cubicBezTo>
                      <a:pt x="56230" y="83709"/>
                      <a:pt x="23885" y="92330"/>
                      <a:pt x="13020" y="68341"/>
                    </a:cubicBezTo>
                    <a:cubicBezTo>
                      <a:pt x="-3839" y="31360"/>
                      <a:pt x="30379" y="13868"/>
                      <a:pt x="30504" y="0"/>
                    </a:cubicBezTo>
                    <a:cubicBezTo>
                      <a:pt x="-6087" y="1749"/>
                      <a:pt x="-24195" y="112570"/>
                      <a:pt x="61350" y="88456"/>
                    </a:cubicBezTo>
                    <a:cubicBezTo>
                      <a:pt x="69343" y="86208"/>
                      <a:pt x="75462" y="84833"/>
                      <a:pt x="78834" y="7808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C6EE9325-BAE2-1114-C870-419CF128D2BD}"/>
                  </a:ext>
                </a:extLst>
              </p:cNvPr>
              <p:cNvSpPr/>
              <p:nvPr/>
            </p:nvSpPr>
            <p:spPr>
              <a:xfrm>
                <a:off x="2545768" y="887705"/>
                <a:ext cx="47554" cy="74654"/>
              </a:xfrm>
              <a:custGeom>
                <a:avLst/>
                <a:gdLst>
                  <a:gd name="connsiteX0" fmla="*/ 8216 w 47554"/>
                  <a:gd name="connsiteY0" fmla="*/ 12060 h 74654"/>
                  <a:gd name="connsiteX1" fmla="*/ 34816 w 47554"/>
                  <a:gd name="connsiteY1" fmla="*/ 22180 h 74654"/>
                  <a:gd name="connsiteX2" fmla="*/ 14335 w 47554"/>
                  <a:gd name="connsiteY2" fmla="*/ 64534 h 74654"/>
                  <a:gd name="connsiteX3" fmla="*/ 2097 w 47554"/>
                  <a:gd name="connsiteY3" fmla="*/ 54914 h 74654"/>
                  <a:gd name="connsiteX4" fmla="*/ 10839 w 47554"/>
                  <a:gd name="connsiteY4" fmla="*/ 74654 h 74654"/>
                  <a:gd name="connsiteX5" fmla="*/ 47554 w 47554"/>
                  <a:gd name="connsiteY5" fmla="*/ 29427 h 74654"/>
                  <a:gd name="connsiteX6" fmla="*/ 8216 w 47554"/>
                  <a:gd name="connsiteY6" fmla="*/ 12060 h 7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54" h="74654">
                    <a:moveTo>
                      <a:pt x="8216" y="12060"/>
                    </a:moveTo>
                    <a:cubicBezTo>
                      <a:pt x="21579" y="16808"/>
                      <a:pt x="21828" y="13934"/>
                      <a:pt x="34816" y="22180"/>
                    </a:cubicBezTo>
                    <a:cubicBezTo>
                      <a:pt x="38438" y="46793"/>
                      <a:pt x="26324" y="54289"/>
                      <a:pt x="14335" y="64534"/>
                    </a:cubicBezTo>
                    <a:cubicBezTo>
                      <a:pt x="848" y="59037"/>
                      <a:pt x="11588" y="66283"/>
                      <a:pt x="2097" y="54914"/>
                    </a:cubicBezTo>
                    <a:cubicBezTo>
                      <a:pt x="-3523" y="65534"/>
                      <a:pt x="3096" y="68033"/>
                      <a:pt x="10839" y="74654"/>
                    </a:cubicBezTo>
                    <a:cubicBezTo>
                      <a:pt x="34067" y="71406"/>
                      <a:pt x="47554" y="35549"/>
                      <a:pt x="47554" y="29427"/>
                    </a:cubicBezTo>
                    <a:cubicBezTo>
                      <a:pt x="47430" y="11685"/>
                      <a:pt x="11463" y="-16176"/>
                      <a:pt x="8216" y="1206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3E012E30-F50F-36B7-FB53-C42646DEACE6}"/>
                  </a:ext>
                </a:extLst>
              </p:cNvPr>
              <p:cNvSpPr/>
              <p:nvPr/>
            </p:nvSpPr>
            <p:spPr>
              <a:xfrm>
                <a:off x="2663778" y="998592"/>
                <a:ext cx="28328" cy="85457"/>
              </a:xfrm>
              <a:custGeom>
                <a:avLst/>
                <a:gdLst>
                  <a:gd name="connsiteX0" fmla="*/ 16464 w 28328"/>
                  <a:gd name="connsiteY0" fmla="*/ 85458 h 85457"/>
                  <a:gd name="connsiteX1" fmla="*/ 28328 w 28328"/>
                  <a:gd name="connsiteY1" fmla="*/ 0 h 85457"/>
                  <a:gd name="connsiteX2" fmla="*/ 4476 w 28328"/>
                  <a:gd name="connsiteY2" fmla="*/ 39481 h 85457"/>
                  <a:gd name="connsiteX3" fmla="*/ 16464 w 28328"/>
                  <a:gd name="connsiteY3" fmla="*/ 85458 h 8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28" h="85457">
                    <a:moveTo>
                      <a:pt x="16464" y="85458"/>
                    </a:moveTo>
                    <a:cubicBezTo>
                      <a:pt x="-1394" y="38606"/>
                      <a:pt x="21585" y="33359"/>
                      <a:pt x="28328" y="0"/>
                    </a:cubicBezTo>
                    <a:cubicBezTo>
                      <a:pt x="13093" y="2874"/>
                      <a:pt x="10970" y="14743"/>
                      <a:pt x="4476" y="39481"/>
                    </a:cubicBezTo>
                    <a:cubicBezTo>
                      <a:pt x="-3392" y="69716"/>
                      <a:pt x="-1769" y="82584"/>
                      <a:pt x="16464" y="8545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060610BF-1B3E-4761-005E-7447C0738C97}"/>
                  </a:ext>
                </a:extLst>
              </p:cNvPr>
              <p:cNvSpPr/>
              <p:nvPr/>
            </p:nvSpPr>
            <p:spPr>
              <a:xfrm>
                <a:off x="2682311" y="1571060"/>
                <a:ext cx="10972" cy="98701"/>
              </a:xfrm>
              <a:custGeom>
                <a:avLst/>
                <a:gdLst>
                  <a:gd name="connsiteX0" fmla="*/ 3301 w 10972"/>
                  <a:gd name="connsiteY0" fmla="*/ 98701 h 98701"/>
                  <a:gd name="connsiteX1" fmla="*/ 8671 w 10972"/>
                  <a:gd name="connsiteY1" fmla="*/ 48851 h 98701"/>
                  <a:gd name="connsiteX2" fmla="*/ 10045 w 10972"/>
                  <a:gd name="connsiteY2" fmla="*/ 0 h 98701"/>
                  <a:gd name="connsiteX3" fmla="*/ 3301 w 10972"/>
                  <a:gd name="connsiteY3" fmla="*/ 98701 h 9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2" h="98701">
                    <a:moveTo>
                      <a:pt x="3301" y="98701"/>
                    </a:moveTo>
                    <a:cubicBezTo>
                      <a:pt x="14041" y="92330"/>
                      <a:pt x="8422" y="61845"/>
                      <a:pt x="8671" y="48851"/>
                    </a:cubicBezTo>
                    <a:cubicBezTo>
                      <a:pt x="8921" y="36982"/>
                      <a:pt x="12668" y="6372"/>
                      <a:pt x="10045" y="0"/>
                    </a:cubicBezTo>
                    <a:cubicBezTo>
                      <a:pt x="-570" y="10620"/>
                      <a:pt x="-2693" y="79711"/>
                      <a:pt x="3301" y="9870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7E16237-5AD9-3C3D-BBC4-2D4EAFA046EC}"/>
                  </a:ext>
                </a:extLst>
              </p:cNvPr>
              <p:cNvSpPr/>
              <p:nvPr/>
            </p:nvSpPr>
            <p:spPr>
              <a:xfrm>
                <a:off x="2157149" y="1224356"/>
                <a:ext cx="14316" cy="66741"/>
              </a:xfrm>
              <a:custGeom>
                <a:avLst/>
                <a:gdLst>
                  <a:gd name="connsiteX0" fmla="*/ 9071 w 14316"/>
                  <a:gd name="connsiteY0" fmla="*/ 66592 h 66741"/>
                  <a:gd name="connsiteX1" fmla="*/ 10445 w 14316"/>
                  <a:gd name="connsiteY1" fmla="*/ 64343 h 66741"/>
                  <a:gd name="connsiteX2" fmla="*/ 14317 w 14316"/>
                  <a:gd name="connsiteY2" fmla="*/ 0 h 66741"/>
                  <a:gd name="connsiteX3" fmla="*/ 9071 w 14316"/>
                  <a:gd name="connsiteY3" fmla="*/ 66592 h 6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16" h="66741">
                    <a:moveTo>
                      <a:pt x="9071" y="66592"/>
                    </a:moveTo>
                    <a:cubicBezTo>
                      <a:pt x="9571" y="65843"/>
                      <a:pt x="10320" y="63969"/>
                      <a:pt x="10445" y="64343"/>
                    </a:cubicBezTo>
                    <a:lnTo>
                      <a:pt x="14317" y="0"/>
                    </a:lnTo>
                    <a:cubicBezTo>
                      <a:pt x="954" y="6872"/>
                      <a:pt x="-7288" y="70215"/>
                      <a:pt x="9071" y="6659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5E4D04C2-A831-0CE0-39A5-C9783171CE11}"/>
                  </a:ext>
                </a:extLst>
              </p:cNvPr>
              <p:cNvSpPr/>
              <p:nvPr/>
            </p:nvSpPr>
            <p:spPr>
              <a:xfrm>
                <a:off x="2152664" y="1504640"/>
                <a:ext cx="12496" cy="51676"/>
              </a:xfrm>
              <a:custGeom>
                <a:avLst/>
                <a:gdLst>
                  <a:gd name="connsiteX0" fmla="*/ 3566 w 12496"/>
                  <a:gd name="connsiteY0" fmla="*/ 51677 h 51676"/>
                  <a:gd name="connsiteX1" fmla="*/ 11683 w 12496"/>
                  <a:gd name="connsiteY1" fmla="*/ 28938 h 51676"/>
                  <a:gd name="connsiteX2" fmla="*/ 10310 w 12496"/>
                  <a:gd name="connsiteY2" fmla="*/ 327 h 51676"/>
                  <a:gd name="connsiteX3" fmla="*/ 2567 w 12496"/>
                  <a:gd name="connsiteY3" fmla="*/ 5325 h 51676"/>
                  <a:gd name="connsiteX4" fmla="*/ 693 w 12496"/>
                  <a:gd name="connsiteY4" fmla="*/ 19942 h 51676"/>
                  <a:gd name="connsiteX5" fmla="*/ 3566 w 12496"/>
                  <a:gd name="connsiteY5" fmla="*/ 51677 h 5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96" h="51676">
                    <a:moveTo>
                      <a:pt x="3566" y="51677"/>
                    </a:moveTo>
                    <a:cubicBezTo>
                      <a:pt x="9685" y="48428"/>
                      <a:pt x="9685" y="56424"/>
                      <a:pt x="11683" y="28938"/>
                    </a:cubicBezTo>
                    <a:cubicBezTo>
                      <a:pt x="12433" y="19193"/>
                      <a:pt x="13556" y="8823"/>
                      <a:pt x="10310" y="327"/>
                    </a:cubicBezTo>
                    <a:cubicBezTo>
                      <a:pt x="2816" y="2826"/>
                      <a:pt x="7687" y="-4546"/>
                      <a:pt x="2567" y="5325"/>
                    </a:cubicBezTo>
                    <a:cubicBezTo>
                      <a:pt x="319" y="9697"/>
                      <a:pt x="943" y="15070"/>
                      <a:pt x="693" y="19942"/>
                    </a:cubicBezTo>
                    <a:cubicBezTo>
                      <a:pt x="194" y="32811"/>
                      <a:pt x="-1554" y="42681"/>
                      <a:pt x="3566" y="5167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6A4A91C2-E107-EBCD-EE09-8878C436D4E0}"/>
                  </a:ext>
                </a:extLst>
              </p:cNvPr>
              <p:cNvSpPr/>
              <p:nvPr/>
            </p:nvSpPr>
            <p:spPr>
              <a:xfrm>
                <a:off x="2135805" y="1535952"/>
                <a:ext cx="9467" cy="35857"/>
              </a:xfrm>
              <a:custGeom>
                <a:avLst/>
                <a:gdLst>
                  <a:gd name="connsiteX0" fmla="*/ 6813 w 9467"/>
                  <a:gd name="connsiteY0" fmla="*/ 35857 h 35857"/>
                  <a:gd name="connsiteX1" fmla="*/ 7437 w 9467"/>
                  <a:gd name="connsiteY1" fmla="*/ 18741 h 35857"/>
                  <a:gd name="connsiteX2" fmla="*/ 3441 w 9467"/>
                  <a:gd name="connsiteY2" fmla="*/ 0 h 35857"/>
                  <a:gd name="connsiteX3" fmla="*/ 6813 w 9467"/>
                  <a:gd name="connsiteY3" fmla="*/ 35857 h 35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7" h="35857">
                    <a:moveTo>
                      <a:pt x="6813" y="35857"/>
                    </a:moveTo>
                    <a:cubicBezTo>
                      <a:pt x="10684" y="29361"/>
                      <a:pt x="9810" y="32609"/>
                      <a:pt x="7437" y="18741"/>
                    </a:cubicBezTo>
                    <a:cubicBezTo>
                      <a:pt x="5938" y="10620"/>
                      <a:pt x="6313" y="6497"/>
                      <a:pt x="3441" y="0"/>
                    </a:cubicBezTo>
                    <a:cubicBezTo>
                      <a:pt x="-3428" y="10745"/>
                      <a:pt x="1193" y="26612"/>
                      <a:pt x="6813" y="3585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BFA9CFC6-1AB4-9137-C673-9BBB7D4E17DA}"/>
                  </a:ext>
                </a:extLst>
              </p:cNvPr>
              <p:cNvSpPr/>
              <p:nvPr/>
            </p:nvSpPr>
            <p:spPr>
              <a:xfrm>
                <a:off x="2174764" y="1272207"/>
                <a:ext cx="11188" cy="41979"/>
              </a:xfrm>
              <a:custGeom>
                <a:avLst/>
                <a:gdLst>
                  <a:gd name="connsiteX0" fmla="*/ 5819 w 11188"/>
                  <a:gd name="connsiteY0" fmla="*/ 41979 h 41979"/>
                  <a:gd name="connsiteX1" fmla="*/ 11189 w 11188"/>
                  <a:gd name="connsiteY1" fmla="*/ 0 h 41979"/>
                  <a:gd name="connsiteX2" fmla="*/ 4195 w 11188"/>
                  <a:gd name="connsiteY2" fmla="*/ 20240 h 41979"/>
                  <a:gd name="connsiteX3" fmla="*/ 5819 w 11188"/>
                  <a:gd name="connsiteY3" fmla="*/ 41979 h 4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88" h="41979">
                    <a:moveTo>
                      <a:pt x="5819" y="41979"/>
                    </a:moveTo>
                    <a:lnTo>
                      <a:pt x="11189" y="0"/>
                    </a:lnTo>
                    <a:cubicBezTo>
                      <a:pt x="9940" y="2374"/>
                      <a:pt x="5694" y="14493"/>
                      <a:pt x="4195" y="20240"/>
                    </a:cubicBezTo>
                    <a:cubicBezTo>
                      <a:pt x="449" y="34358"/>
                      <a:pt x="-3672" y="36107"/>
                      <a:pt x="5819" y="4197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1B6BBF76-A8A8-B26D-F4E1-F39C77F2A5ED}"/>
                  </a:ext>
                </a:extLst>
              </p:cNvPr>
              <p:cNvSpPr/>
              <p:nvPr/>
            </p:nvSpPr>
            <p:spPr>
              <a:xfrm>
                <a:off x="2685144" y="1251217"/>
                <a:ext cx="12644" cy="14492"/>
              </a:xfrm>
              <a:custGeom>
                <a:avLst/>
                <a:gdLst>
                  <a:gd name="connsiteX0" fmla="*/ 3840 w 12644"/>
                  <a:gd name="connsiteY0" fmla="*/ 14493 h 14492"/>
                  <a:gd name="connsiteX1" fmla="*/ 12332 w 12644"/>
                  <a:gd name="connsiteY1" fmla="*/ 7621 h 14492"/>
                  <a:gd name="connsiteX2" fmla="*/ 3840 w 12644"/>
                  <a:gd name="connsiteY2" fmla="*/ 0 h 14492"/>
                  <a:gd name="connsiteX3" fmla="*/ 3840 w 12644"/>
                  <a:gd name="connsiteY3" fmla="*/ 14493 h 1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4" h="14492">
                    <a:moveTo>
                      <a:pt x="3840" y="14493"/>
                    </a:moveTo>
                    <a:cubicBezTo>
                      <a:pt x="6962" y="13493"/>
                      <a:pt x="10584" y="17117"/>
                      <a:pt x="12332" y="7621"/>
                    </a:cubicBezTo>
                    <a:cubicBezTo>
                      <a:pt x="13956" y="-500"/>
                      <a:pt x="8960" y="875"/>
                      <a:pt x="3840" y="0"/>
                    </a:cubicBezTo>
                    <a:cubicBezTo>
                      <a:pt x="-1280" y="8496"/>
                      <a:pt x="-1280" y="6497"/>
                      <a:pt x="3840" y="144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B940ACD6-10D8-CCD2-D53F-C83B5FE7EACD}"/>
                  </a:ext>
                </a:extLst>
              </p:cNvPr>
              <p:cNvSpPr/>
              <p:nvPr/>
            </p:nvSpPr>
            <p:spPr>
              <a:xfrm>
                <a:off x="2683635" y="1297445"/>
                <a:ext cx="11778" cy="14017"/>
              </a:xfrm>
              <a:custGeom>
                <a:avLst/>
                <a:gdLst>
                  <a:gd name="connsiteX0" fmla="*/ 8721 w 11778"/>
                  <a:gd name="connsiteY0" fmla="*/ 13993 h 14017"/>
                  <a:gd name="connsiteX1" fmla="*/ 11718 w 11778"/>
                  <a:gd name="connsiteY1" fmla="*/ 6997 h 14017"/>
                  <a:gd name="connsiteX2" fmla="*/ 9470 w 11778"/>
                  <a:gd name="connsiteY2" fmla="*/ 0 h 14017"/>
                  <a:gd name="connsiteX3" fmla="*/ 8721 w 11778"/>
                  <a:gd name="connsiteY3" fmla="*/ 13993 h 1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8" h="14017">
                    <a:moveTo>
                      <a:pt x="8721" y="13993"/>
                    </a:moveTo>
                    <a:cubicBezTo>
                      <a:pt x="12093" y="8871"/>
                      <a:pt x="11843" y="15867"/>
                      <a:pt x="11718" y="6997"/>
                    </a:cubicBezTo>
                    <a:cubicBezTo>
                      <a:pt x="11593" y="500"/>
                      <a:pt x="11468" y="4373"/>
                      <a:pt x="9470" y="0"/>
                    </a:cubicBezTo>
                    <a:cubicBezTo>
                      <a:pt x="-6765" y="7246"/>
                      <a:pt x="1228" y="14493"/>
                      <a:pt x="8721" y="139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8" name="图形 218">
            <a:extLst>
              <a:ext uri="{FF2B5EF4-FFF2-40B4-BE49-F238E27FC236}">
                <a16:creationId xmlns:a16="http://schemas.microsoft.com/office/drawing/2014/main" id="{6353403F-DC03-B9C6-3771-4C1D796782C5}"/>
              </a:ext>
            </a:extLst>
          </p:cNvPr>
          <p:cNvGrpSpPr/>
          <p:nvPr/>
        </p:nvGrpSpPr>
        <p:grpSpPr>
          <a:xfrm>
            <a:off x="8697506" y="4559464"/>
            <a:ext cx="629540" cy="1246467"/>
            <a:chOff x="282369" y="48684"/>
            <a:chExt cx="804039" cy="15919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5ECE2277-237B-5142-E3C8-547DD7A87456}"/>
                </a:ext>
              </a:extLst>
            </p:cNvPr>
            <p:cNvSpPr/>
            <p:nvPr/>
          </p:nvSpPr>
          <p:spPr>
            <a:xfrm>
              <a:off x="282369" y="48684"/>
              <a:ext cx="804039" cy="1591970"/>
            </a:xfrm>
            <a:custGeom>
              <a:avLst/>
              <a:gdLst>
                <a:gd name="connsiteX0" fmla="*/ 278347 w 804039"/>
                <a:gd name="connsiteY0" fmla="*/ 1241139 h 1591970"/>
                <a:gd name="connsiteX1" fmla="*/ 303323 w 804039"/>
                <a:gd name="connsiteY1" fmla="*/ 1241389 h 1591970"/>
                <a:gd name="connsiteX2" fmla="*/ 306071 w 804039"/>
                <a:gd name="connsiteY2" fmla="*/ 1370451 h 1591970"/>
                <a:gd name="connsiteX3" fmla="*/ 315562 w 804039"/>
                <a:gd name="connsiteY3" fmla="*/ 1316602 h 1591970"/>
                <a:gd name="connsiteX4" fmla="*/ 316936 w 804039"/>
                <a:gd name="connsiteY4" fmla="*/ 1242514 h 1591970"/>
                <a:gd name="connsiteX5" fmla="*/ 546971 w 804039"/>
                <a:gd name="connsiteY5" fmla="*/ 1237766 h 1591970"/>
                <a:gd name="connsiteX6" fmla="*/ 543724 w 804039"/>
                <a:gd name="connsiteY6" fmla="*/ 1316477 h 1591970"/>
                <a:gd name="connsiteX7" fmla="*/ 547471 w 804039"/>
                <a:gd name="connsiteY7" fmla="*/ 1561981 h 1591970"/>
                <a:gd name="connsiteX8" fmla="*/ 405603 w 804039"/>
                <a:gd name="connsiteY8" fmla="*/ 1556234 h 1591970"/>
                <a:gd name="connsiteX9" fmla="*/ 340164 w 804039"/>
                <a:gd name="connsiteY9" fmla="*/ 1552236 h 1591970"/>
                <a:gd name="connsiteX10" fmla="*/ 265359 w 804039"/>
                <a:gd name="connsiteY10" fmla="*/ 1554110 h 1591970"/>
                <a:gd name="connsiteX11" fmla="*/ 268106 w 804039"/>
                <a:gd name="connsiteY11" fmla="*/ 1516754 h 1591970"/>
                <a:gd name="connsiteX12" fmla="*/ 274225 w 804039"/>
                <a:gd name="connsiteY12" fmla="*/ 1479147 h 1591970"/>
                <a:gd name="connsiteX13" fmla="*/ 276848 w 804039"/>
                <a:gd name="connsiteY13" fmla="*/ 1274123 h 1591970"/>
                <a:gd name="connsiteX14" fmla="*/ 278347 w 804039"/>
                <a:gd name="connsiteY14" fmla="*/ 1241139 h 1591970"/>
                <a:gd name="connsiteX15" fmla="*/ 565204 w 804039"/>
                <a:gd name="connsiteY15" fmla="*/ 403801 h 1591970"/>
                <a:gd name="connsiteX16" fmla="*/ 583812 w 804039"/>
                <a:gd name="connsiteY16" fmla="*/ 458399 h 1591970"/>
                <a:gd name="connsiteX17" fmla="*/ 601046 w 804039"/>
                <a:gd name="connsiteY17" fmla="*/ 515746 h 1591970"/>
                <a:gd name="connsiteX18" fmla="*/ 721309 w 804039"/>
                <a:gd name="connsiteY18" fmla="*/ 775618 h 1591970"/>
                <a:gd name="connsiteX19" fmla="*/ 747659 w 804039"/>
                <a:gd name="connsiteY19" fmla="*/ 827968 h 1591970"/>
                <a:gd name="connsiteX20" fmla="*/ 583188 w 804039"/>
                <a:gd name="connsiteY20" fmla="*/ 809851 h 1591970"/>
                <a:gd name="connsiteX21" fmla="*/ 563206 w 804039"/>
                <a:gd name="connsiteY21" fmla="*/ 820596 h 1591970"/>
                <a:gd name="connsiteX22" fmla="*/ 549094 w 804039"/>
                <a:gd name="connsiteY22" fmla="*/ 837838 h 1591970"/>
                <a:gd name="connsiteX23" fmla="*/ 581564 w 804039"/>
                <a:gd name="connsiteY23" fmla="*/ 878193 h 1591970"/>
                <a:gd name="connsiteX24" fmla="*/ 606541 w 804039"/>
                <a:gd name="connsiteY24" fmla="*/ 927793 h 1591970"/>
                <a:gd name="connsiteX25" fmla="*/ 633641 w 804039"/>
                <a:gd name="connsiteY25" fmla="*/ 975520 h 1591970"/>
                <a:gd name="connsiteX26" fmla="*/ 717563 w 804039"/>
                <a:gd name="connsiteY26" fmla="*/ 1115576 h 1591970"/>
                <a:gd name="connsiteX27" fmla="*/ 776258 w 804039"/>
                <a:gd name="connsiteY27" fmla="*/ 1212528 h 1591970"/>
                <a:gd name="connsiteX28" fmla="*/ 411223 w 804039"/>
                <a:gd name="connsiteY28" fmla="*/ 1212154 h 1591970"/>
                <a:gd name="connsiteX29" fmla="*/ 228018 w 804039"/>
                <a:gd name="connsiteY29" fmla="*/ 1205407 h 1591970"/>
                <a:gd name="connsiteX30" fmla="*/ 139726 w 804039"/>
                <a:gd name="connsiteY30" fmla="*/ 1212154 h 1591970"/>
                <a:gd name="connsiteX31" fmla="*/ 47312 w 804039"/>
                <a:gd name="connsiteY31" fmla="*/ 1215527 h 1591970"/>
                <a:gd name="connsiteX32" fmla="*/ 76784 w 804039"/>
                <a:gd name="connsiteY32" fmla="*/ 1178920 h 1591970"/>
                <a:gd name="connsiteX33" fmla="*/ 190553 w 804039"/>
                <a:gd name="connsiteY33" fmla="*/ 960527 h 1591970"/>
                <a:gd name="connsiteX34" fmla="*/ 208661 w 804039"/>
                <a:gd name="connsiteY34" fmla="*/ 914050 h 1591970"/>
                <a:gd name="connsiteX35" fmla="*/ 225396 w 804039"/>
                <a:gd name="connsiteY35" fmla="*/ 872945 h 1591970"/>
                <a:gd name="connsiteX36" fmla="*/ 230516 w 804039"/>
                <a:gd name="connsiteY36" fmla="*/ 868448 h 1591970"/>
                <a:gd name="connsiteX37" fmla="*/ 197672 w 804039"/>
                <a:gd name="connsiteY37" fmla="*/ 841086 h 1591970"/>
                <a:gd name="connsiteX38" fmla="*/ 108630 w 804039"/>
                <a:gd name="connsiteY38" fmla="*/ 814849 h 1591970"/>
                <a:gd name="connsiteX39" fmla="*/ 52307 w 804039"/>
                <a:gd name="connsiteY39" fmla="*/ 809602 h 1591970"/>
                <a:gd name="connsiteX40" fmla="*/ 171446 w 804039"/>
                <a:gd name="connsiteY40" fmla="*/ 628941 h 1591970"/>
                <a:gd name="connsiteX41" fmla="*/ 225396 w 804039"/>
                <a:gd name="connsiteY41" fmla="*/ 533238 h 1591970"/>
                <a:gd name="connsiteX42" fmla="*/ 250997 w 804039"/>
                <a:gd name="connsiteY42" fmla="*/ 454526 h 1591970"/>
                <a:gd name="connsiteX43" fmla="*/ 242255 w 804039"/>
                <a:gd name="connsiteY43" fmla="*/ 423667 h 1591970"/>
                <a:gd name="connsiteX44" fmla="*/ 256867 w 804039"/>
                <a:gd name="connsiteY44" fmla="*/ 404301 h 1591970"/>
                <a:gd name="connsiteX45" fmla="*/ 149716 w 804039"/>
                <a:gd name="connsiteY45" fmla="*/ 386560 h 1591970"/>
                <a:gd name="connsiteX46" fmla="*/ 189554 w 804039"/>
                <a:gd name="connsiteY46" fmla="*/ 347704 h 1591970"/>
                <a:gd name="connsiteX47" fmla="*/ 345159 w 804039"/>
                <a:gd name="connsiteY47" fmla="*/ 177788 h 1591970"/>
                <a:gd name="connsiteX48" fmla="*/ 383499 w 804039"/>
                <a:gd name="connsiteY48" fmla="*/ 134684 h 1591970"/>
                <a:gd name="connsiteX49" fmla="*/ 417592 w 804039"/>
                <a:gd name="connsiteY49" fmla="*/ 87332 h 1591970"/>
                <a:gd name="connsiteX50" fmla="*/ 434451 w 804039"/>
                <a:gd name="connsiteY50" fmla="*/ 63344 h 1591970"/>
                <a:gd name="connsiteX51" fmla="*/ 448313 w 804039"/>
                <a:gd name="connsiteY51" fmla="*/ 36732 h 1591970"/>
                <a:gd name="connsiteX52" fmla="*/ 473290 w 804039"/>
                <a:gd name="connsiteY52" fmla="*/ 83334 h 1591970"/>
                <a:gd name="connsiteX53" fmla="*/ 502138 w 804039"/>
                <a:gd name="connsiteY53" fmla="*/ 129186 h 1591970"/>
                <a:gd name="connsiteX54" fmla="*/ 621277 w 804039"/>
                <a:gd name="connsiteY54" fmla="*/ 301851 h 1591970"/>
                <a:gd name="connsiteX55" fmla="*/ 687091 w 804039"/>
                <a:gd name="connsiteY55" fmla="*/ 387309 h 1591970"/>
                <a:gd name="connsiteX56" fmla="*/ 616781 w 804039"/>
                <a:gd name="connsiteY56" fmla="*/ 384936 h 1591970"/>
                <a:gd name="connsiteX57" fmla="*/ 592054 w 804039"/>
                <a:gd name="connsiteY57" fmla="*/ 397804 h 1591970"/>
                <a:gd name="connsiteX58" fmla="*/ 565204 w 804039"/>
                <a:gd name="connsiteY58" fmla="*/ 403801 h 1591970"/>
                <a:gd name="connsiteX59" fmla="*/ 103384 w 804039"/>
                <a:gd name="connsiteY59" fmla="*/ 390683 h 1591970"/>
                <a:gd name="connsiteX60" fmla="*/ 105008 w 804039"/>
                <a:gd name="connsiteY60" fmla="*/ 404176 h 1591970"/>
                <a:gd name="connsiteX61" fmla="*/ 103260 w 804039"/>
                <a:gd name="connsiteY61" fmla="*/ 419544 h 1591970"/>
                <a:gd name="connsiteX62" fmla="*/ 227893 w 804039"/>
                <a:gd name="connsiteY62" fmla="*/ 427165 h 1591970"/>
                <a:gd name="connsiteX63" fmla="*/ 179439 w 804039"/>
                <a:gd name="connsiteY63" fmla="*/ 537985 h 1591970"/>
                <a:gd name="connsiteX64" fmla="*/ 123990 w 804039"/>
                <a:gd name="connsiteY64" fmla="*/ 642184 h 1591970"/>
                <a:gd name="connsiteX65" fmla="*/ 30452 w 804039"/>
                <a:gd name="connsiteY65" fmla="*/ 786238 h 1591970"/>
                <a:gd name="connsiteX66" fmla="*/ 13094 w 804039"/>
                <a:gd name="connsiteY66" fmla="*/ 809352 h 1591970"/>
                <a:gd name="connsiteX67" fmla="*/ 7848 w 804039"/>
                <a:gd name="connsiteY67" fmla="*/ 843460 h 1591970"/>
                <a:gd name="connsiteX68" fmla="*/ 208162 w 804039"/>
                <a:gd name="connsiteY68" fmla="*/ 871821 h 1591970"/>
                <a:gd name="connsiteX69" fmla="*/ 110753 w 804039"/>
                <a:gd name="connsiteY69" fmla="*/ 1066475 h 1591970"/>
                <a:gd name="connsiteX70" fmla="*/ 53806 w 804039"/>
                <a:gd name="connsiteY70" fmla="*/ 1155806 h 1591970"/>
                <a:gd name="connsiteX71" fmla="*/ 2728 w 804039"/>
                <a:gd name="connsiteY71" fmla="*/ 1249760 h 1591970"/>
                <a:gd name="connsiteX72" fmla="*/ 54930 w 804039"/>
                <a:gd name="connsiteY72" fmla="*/ 1245387 h 1591970"/>
                <a:gd name="connsiteX73" fmla="*/ 112501 w 804039"/>
                <a:gd name="connsiteY73" fmla="*/ 1245762 h 1591970"/>
                <a:gd name="connsiteX74" fmla="*/ 239133 w 804039"/>
                <a:gd name="connsiteY74" fmla="*/ 1240390 h 1591970"/>
                <a:gd name="connsiteX75" fmla="*/ 239258 w 804039"/>
                <a:gd name="connsiteY75" fmla="*/ 1418427 h 1591970"/>
                <a:gd name="connsiteX76" fmla="*/ 237510 w 804039"/>
                <a:gd name="connsiteY76" fmla="*/ 1554360 h 1591970"/>
                <a:gd name="connsiteX77" fmla="*/ 316186 w 804039"/>
                <a:gd name="connsiteY77" fmla="*/ 1587344 h 1591970"/>
                <a:gd name="connsiteX78" fmla="*/ 403355 w 804039"/>
                <a:gd name="connsiteY78" fmla="*/ 1589843 h 1591970"/>
                <a:gd name="connsiteX79" fmla="*/ 492772 w 804039"/>
                <a:gd name="connsiteY79" fmla="*/ 1586594 h 1591970"/>
                <a:gd name="connsiteX80" fmla="*/ 575820 w 804039"/>
                <a:gd name="connsiteY80" fmla="*/ 1583096 h 1591970"/>
                <a:gd name="connsiteX81" fmla="*/ 581564 w 804039"/>
                <a:gd name="connsiteY81" fmla="*/ 1541866 h 1591970"/>
                <a:gd name="connsiteX82" fmla="*/ 583562 w 804039"/>
                <a:gd name="connsiteY82" fmla="*/ 1496389 h 1591970"/>
                <a:gd name="connsiteX83" fmla="*/ 582938 w 804039"/>
                <a:gd name="connsiteY83" fmla="*/ 1404809 h 1591970"/>
                <a:gd name="connsiteX84" fmla="*/ 577318 w 804039"/>
                <a:gd name="connsiteY84" fmla="*/ 1316227 h 1591970"/>
                <a:gd name="connsiteX85" fmla="*/ 577193 w 804039"/>
                <a:gd name="connsiteY85" fmla="*/ 1275372 h 1591970"/>
                <a:gd name="connsiteX86" fmla="*/ 564080 w 804039"/>
                <a:gd name="connsiteY86" fmla="*/ 1238391 h 1591970"/>
                <a:gd name="connsiteX87" fmla="*/ 778506 w 804039"/>
                <a:gd name="connsiteY87" fmla="*/ 1225397 h 1591970"/>
                <a:gd name="connsiteX88" fmla="*/ 801359 w 804039"/>
                <a:gd name="connsiteY88" fmla="*/ 1221774 h 1591970"/>
                <a:gd name="connsiteX89" fmla="*/ 795365 w 804039"/>
                <a:gd name="connsiteY89" fmla="*/ 1196786 h 1591970"/>
                <a:gd name="connsiteX90" fmla="*/ 759024 w 804039"/>
                <a:gd name="connsiteY90" fmla="*/ 1127820 h 1591970"/>
                <a:gd name="connsiteX91" fmla="*/ 733173 w 804039"/>
                <a:gd name="connsiteY91" fmla="*/ 1082467 h 1591970"/>
                <a:gd name="connsiteX92" fmla="*/ 610537 w 804039"/>
                <a:gd name="connsiteY92" fmla="*/ 848083 h 1591970"/>
                <a:gd name="connsiteX93" fmla="*/ 618780 w 804039"/>
                <a:gd name="connsiteY93" fmla="*/ 845709 h 1591970"/>
                <a:gd name="connsiteX94" fmla="*/ 777007 w 804039"/>
                <a:gd name="connsiteY94" fmla="*/ 847333 h 1591970"/>
                <a:gd name="connsiteX95" fmla="*/ 773885 w 804039"/>
                <a:gd name="connsiteY95" fmla="*/ 835089 h 1591970"/>
                <a:gd name="connsiteX96" fmla="*/ 757276 w 804039"/>
                <a:gd name="connsiteY96" fmla="*/ 796858 h 1591970"/>
                <a:gd name="connsiteX97" fmla="*/ 739917 w 804039"/>
                <a:gd name="connsiteY97" fmla="*/ 746383 h 1591970"/>
                <a:gd name="connsiteX98" fmla="*/ 729676 w 804039"/>
                <a:gd name="connsiteY98" fmla="*/ 719146 h 1591970"/>
                <a:gd name="connsiteX99" fmla="*/ 716938 w 804039"/>
                <a:gd name="connsiteY99" fmla="*/ 694533 h 1591970"/>
                <a:gd name="connsiteX100" fmla="*/ 692836 w 804039"/>
                <a:gd name="connsiteY100" fmla="*/ 644183 h 1591970"/>
                <a:gd name="connsiteX101" fmla="*/ 618030 w 804039"/>
                <a:gd name="connsiteY101" fmla="*/ 420043 h 1591970"/>
                <a:gd name="connsiteX102" fmla="*/ 685592 w 804039"/>
                <a:gd name="connsiteY102" fmla="*/ 423791 h 1591970"/>
                <a:gd name="connsiteX103" fmla="*/ 725805 w 804039"/>
                <a:gd name="connsiteY103" fmla="*/ 399928 h 1591970"/>
                <a:gd name="connsiteX104" fmla="*/ 619903 w 804039"/>
                <a:gd name="connsiteY104" fmla="*/ 252001 h 1591970"/>
                <a:gd name="connsiteX105" fmla="*/ 602794 w 804039"/>
                <a:gd name="connsiteY105" fmla="*/ 225014 h 1591970"/>
                <a:gd name="connsiteX106" fmla="*/ 552841 w 804039"/>
                <a:gd name="connsiteY106" fmla="*/ 146053 h 1591970"/>
                <a:gd name="connsiteX107" fmla="*/ 537106 w 804039"/>
                <a:gd name="connsiteY107" fmla="*/ 117317 h 1591970"/>
                <a:gd name="connsiteX108" fmla="*/ 490024 w 804039"/>
                <a:gd name="connsiteY108" fmla="*/ 35732 h 1591970"/>
                <a:gd name="connsiteX109" fmla="*/ 464049 w 804039"/>
                <a:gd name="connsiteY109" fmla="*/ 17866 h 1591970"/>
                <a:gd name="connsiteX110" fmla="*/ 438447 w 804039"/>
                <a:gd name="connsiteY110" fmla="*/ 0 h 1591970"/>
                <a:gd name="connsiteX111" fmla="*/ 358272 w 804039"/>
                <a:gd name="connsiteY111" fmla="*/ 98951 h 1591970"/>
                <a:gd name="connsiteX112" fmla="*/ 338416 w 804039"/>
                <a:gd name="connsiteY112" fmla="*/ 123064 h 1591970"/>
                <a:gd name="connsiteX113" fmla="*/ 295955 w 804039"/>
                <a:gd name="connsiteY113" fmla="*/ 172540 h 1591970"/>
                <a:gd name="connsiteX114" fmla="*/ 255118 w 804039"/>
                <a:gd name="connsiteY114" fmla="*/ 223265 h 1591970"/>
                <a:gd name="connsiteX115" fmla="*/ 103384 w 804039"/>
                <a:gd name="connsiteY115" fmla="*/ 390683 h 159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804039" h="1591970">
                  <a:moveTo>
                    <a:pt x="278347" y="1241139"/>
                  </a:moveTo>
                  <a:lnTo>
                    <a:pt x="303323" y="1241389"/>
                  </a:lnTo>
                  <a:cubicBezTo>
                    <a:pt x="302824" y="1278621"/>
                    <a:pt x="298453" y="1338092"/>
                    <a:pt x="306071" y="1370451"/>
                  </a:cubicBezTo>
                  <a:cubicBezTo>
                    <a:pt x="325428" y="1366578"/>
                    <a:pt x="316311" y="1369951"/>
                    <a:pt x="315562" y="1316602"/>
                  </a:cubicBezTo>
                  <a:cubicBezTo>
                    <a:pt x="315187" y="1291864"/>
                    <a:pt x="317560" y="1267376"/>
                    <a:pt x="316936" y="1242514"/>
                  </a:cubicBezTo>
                  <a:lnTo>
                    <a:pt x="546971" y="1237766"/>
                  </a:lnTo>
                  <a:cubicBezTo>
                    <a:pt x="548970" y="1265627"/>
                    <a:pt x="544349" y="1289865"/>
                    <a:pt x="543724" y="1316477"/>
                  </a:cubicBezTo>
                  <a:cubicBezTo>
                    <a:pt x="541851" y="1391690"/>
                    <a:pt x="555214" y="1466029"/>
                    <a:pt x="547471" y="1561981"/>
                  </a:cubicBezTo>
                  <a:lnTo>
                    <a:pt x="405603" y="1556234"/>
                  </a:lnTo>
                  <a:cubicBezTo>
                    <a:pt x="383748" y="1556734"/>
                    <a:pt x="363267" y="1552486"/>
                    <a:pt x="340164" y="1552236"/>
                  </a:cubicBezTo>
                  <a:cubicBezTo>
                    <a:pt x="318060" y="1551986"/>
                    <a:pt x="282218" y="1555360"/>
                    <a:pt x="265359" y="1554110"/>
                  </a:cubicBezTo>
                  <a:cubicBezTo>
                    <a:pt x="267357" y="1541991"/>
                    <a:pt x="267357" y="1530872"/>
                    <a:pt x="268106" y="1516754"/>
                  </a:cubicBezTo>
                  <a:cubicBezTo>
                    <a:pt x="268980" y="1497513"/>
                    <a:pt x="272727" y="1493390"/>
                    <a:pt x="274225" y="1479147"/>
                  </a:cubicBezTo>
                  <a:cubicBezTo>
                    <a:pt x="275224" y="1470776"/>
                    <a:pt x="280220" y="1285243"/>
                    <a:pt x="276848" y="1274123"/>
                  </a:cubicBezTo>
                  <a:cubicBezTo>
                    <a:pt x="269605" y="1250135"/>
                    <a:pt x="272727" y="1263753"/>
                    <a:pt x="278347" y="1241139"/>
                  </a:cubicBezTo>
                  <a:close/>
                  <a:moveTo>
                    <a:pt x="565204" y="403801"/>
                  </a:moveTo>
                  <a:lnTo>
                    <a:pt x="583812" y="458399"/>
                  </a:lnTo>
                  <a:cubicBezTo>
                    <a:pt x="590431" y="478015"/>
                    <a:pt x="594302" y="496256"/>
                    <a:pt x="601046" y="515746"/>
                  </a:cubicBezTo>
                  <a:cubicBezTo>
                    <a:pt x="623150" y="579590"/>
                    <a:pt x="690338" y="721645"/>
                    <a:pt x="721309" y="775618"/>
                  </a:cubicBezTo>
                  <a:cubicBezTo>
                    <a:pt x="728303" y="787862"/>
                    <a:pt x="745287" y="816973"/>
                    <a:pt x="747659" y="827968"/>
                  </a:cubicBezTo>
                  <a:cubicBezTo>
                    <a:pt x="727928" y="822720"/>
                    <a:pt x="604543" y="803480"/>
                    <a:pt x="583188" y="809851"/>
                  </a:cubicBezTo>
                  <a:cubicBezTo>
                    <a:pt x="573946" y="812725"/>
                    <a:pt x="574945" y="815099"/>
                    <a:pt x="563206" y="820596"/>
                  </a:cubicBezTo>
                  <a:cubicBezTo>
                    <a:pt x="550843" y="826468"/>
                    <a:pt x="549594" y="822220"/>
                    <a:pt x="549094" y="837838"/>
                  </a:cubicBezTo>
                  <a:cubicBezTo>
                    <a:pt x="572697" y="851081"/>
                    <a:pt x="555463" y="833840"/>
                    <a:pt x="581564" y="878193"/>
                  </a:cubicBezTo>
                  <a:cubicBezTo>
                    <a:pt x="590930" y="893935"/>
                    <a:pt x="596925" y="909427"/>
                    <a:pt x="606541" y="927793"/>
                  </a:cubicBezTo>
                  <a:cubicBezTo>
                    <a:pt x="614284" y="942411"/>
                    <a:pt x="624774" y="958403"/>
                    <a:pt x="633641" y="975520"/>
                  </a:cubicBezTo>
                  <a:cubicBezTo>
                    <a:pt x="659616" y="1025245"/>
                    <a:pt x="685717" y="1069474"/>
                    <a:pt x="717563" y="1115576"/>
                  </a:cubicBezTo>
                  <a:cubicBezTo>
                    <a:pt x="729302" y="1132443"/>
                    <a:pt x="772137" y="1195662"/>
                    <a:pt x="776258" y="1212528"/>
                  </a:cubicBezTo>
                  <a:cubicBezTo>
                    <a:pt x="667984" y="1216152"/>
                    <a:pt x="525491" y="1209905"/>
                    <a:pt x="411223" y="1212154"/>
                  </a:cubicBezTo>
                  <a:cubicBezTo>
                    <a:pt x="346158" y="1213528"/>
                    <a:pt x="288462" y="1203158"/>
                    <a:pt x="228018" y="1205407"/>
                  </a:cubicBezTo>
                  <a:cubicBezTo>
                    <a:pt x="194550" y="1206656"/>
                    <a:pt x="173819" y="1211654"/>
                    <a:pt x="139726" y="1212154"/>
                  </a:cubicBezTo>
                  <a:cubicBezTo>
                    <a:pt x="106257" y="1212653"/>
                    <a:pt x="80156" y="1212029"/>
                    <a:pt x="47312" y="1215527"/>
                  </a:cubicBezTo>
                  <a:lnTo>
                    <a:pt x="76784" y="1178920"/>
                  </a:lnTo>
                  <a:cubicBezTo>
                    <a:pt x="126113" y="1115451"/>
                    <a:pt x="165951" y="1036615"/>
                    <a:pt x="190553" y="960527"/>
                  </a:cubicBezTo>
                  <a:cubicBezTo>
                    <a:pt x="196548" y="942286"/>
                    <a:pt x="202542" y="936664"/>
                    <a:pt x="208661" y="914050"/>
                  </a:cubicBezTo>
                  <a:cubicBezTo>
                    <a:pt x="212408" y="900307"/>
                    <a:pt x="215405" y="883190"/>
                    <a:pt x="225396" y="872945"/>
                  </a:cubicBezTo>
                  <a:cubicBezTo>
                    <a:pt x="229017" y="869197"/>
                    <a:pt x="225271" y="874445"/>
                    <a:pt x="230516" y="868448"/>
                  </a:cubicBezTo>
                  <a:cubicBezTo>
                    <a:pt x="217278" y="840087"/>
                    <a:pt x="223023" y="857828"/>
                    <a:pt x="197672" y="841086"/>
                  </a:cubicBezTo>
                  <a:cubicBezTo>
                    <a:pt x="167700" y="821221"/>
                    <a:pt x="146344" y="823845"/>
                    <a:pt x="108630" y="814849"/>
                  </a:cubicBezTo>
                  <a:cubicBezTo>
                    <a:pt x="92395" y="810976"/>
                    <a:pt x="71164" y="811476"/>
                    <a:pt x="52307" y="809602"/>
                  </a:cubicBezTo>
                  <a:cubicBezTo>
                    <a:pt x="80656" y="775993"/>
                    <a:pt x="154087" y="664173"/>
                    <a:pt x="171446" y="628941"/>
                  </a:cubicBezTo>
                  <a:cubicBezTo>
                    <a:pt x="187057" y="597081"/>
                    <a:pt x="213907" y="557726"/>
                    <a:pt x="225396" y="533238"/>
                  </a:cubicBezTo>
                  <a:cubicBezTo>
                    <a:pt x="237759" y="506501"/>
                    <a:pt x="257990" y="471643"/>
                    <a:pt x="250997" y="454526"/>
                  </a:cubicBezTo>
                  <a:cubicBezTo>
                    <a:pt x="244503" y="438659"/>
                    <a:pt x="246876" y="452277"/>
                    <a:pt x="242255" y="423667"/>
                  </a:cubicBezTo>
                  <a:cubicBezTo>
                    <a:pt x="250747" y="414046"/>
                    <a:pt x="254743" y="417794"/>
                    <a:pt x="256867" y="404301"/>
                  </a:cubicBezTo>
                  <a:cubicBezTo>
                    <a:pt x="234637" y="387809"/>
                    <a:pt x="179314" y="394431"/>
                    <a:pt x="149716" y="386560"/>
                  </a:cubicBezTo>
                  <a:cubicBezTo>
                    <a:pt x="153962" y="377189"/>
                    <a:pt x="177690" y="358449"/>
                    <a:pt x="189554" y="347704"/>
                  </a:cubicBezTo>
                  <a:lnTo>
                    <a:pt x="345159" y="177788"/>
                  </a:lnTo>
                  <a:cubicBezTo>
                    <a:pt x="358772" y="161296"/>
                    <a:pt x="369012" y="151925"/>
                    <a:pt x="383499" y="134684"/>
                  </a:cubicBezTo>
                  <a:cubicBezTo>
                    <a:pt x="393489" y="122815"/>
                    <a:pt x="407726" y="102200"/>
                    <a:pt x="417592" y="87332"/>
                  </a:cubicBezTo>
                  <a:cubicBezTo>
                    <a:pt x="423836" y="77712"/>
                    <a:pt x="427707" y="72090"/>
                    <a:pt x="434451" y="63344"/>
                  </a:cubicBezTo>
                  <a:cubicBezTo>
                    <a:pt x="443942" y="51100"/>
                    <a:pt x="441570" y="47727"/>
                    <a:pt x="448313" y="36732"/>
                  </a:cubicBezTo>
                  <a:lnTo>
                    <a:pt x="473290" y="83334"/>
                  </a:lnTo>
                  <a:cubicBezTo>
                    <a:pt x="483780" y="100950"/>
                    <a:pt x="492023" y="113819"/>
                    <a:pt x="502138" y="129186"/>
                  </a:cubicBezTo>
                  <a:cubicBezTo>
                    <a:pt x="539853" y="186283"/>
                    <a:pt x="582064" y="251376"/>
                    <a:pt x="621277" y="301851"/>
                  </a:cubicBezTo>
                  <a:cubicBezTo>
                    <a:pt x="634890" y="319343"/>
                    <a:pt x="681471" y="370193"/>
                    <a:pt x="687091" y="387309"/>
                  </a:cubicBezTo>
                  <a:cubicBezTo>
                    <a:pt x="660865" y="389059"/>
                    <a:pt x="639635" y="384436"/>
                    <a:pt x="616781" y="384936"/>
                  </a:cubicBezTo>
                  <a:cubicBezTo>
                    <a:pt x="598673" y="385185"/>
                    <a:pt x="604668" y="389683"/>
                    <a:pt x="592054" y="397804"/>
                  </a:cubicBezTo>
                  <a:cubicBezTo>
                    <a:pt x="576694" y="407549"/>
                    <a:pt x="581689" y="396555"/>
                    <a:pt x="565204" y="403801"/>
                  </a:cubicBezTo>
                  <a:close/>
                  <a:moveTo>
                    <a:pt x="103384" y="390683"/>
                  </a:moveTo>
                  <a:cubicBezTo>
                    <a:pt x="103884" y="399304"/>
                    <a:pt x="107755" y="395430"/>
                    <a:pt x="105008" y="404176"/>
                  </a:cubicBezTo>
                  <a:cubicBezTo>
                    <a:pt x="102136" y="413172"/>
                    <a:pt x="94143" y="406675"/>
                    <a:pt x="103260" y="419544"/>
                  </a:cubicBezTo>
                  <a:cubicBezTo>
                    <a:pt x="115623" y="426290"/>
                    <a:pt x="204540" y="425416"/>
                    <a:pt x="227893" y="427165"/>
                  </a:cubicBezTo>
                  <a:cubicBezTo>
                    <a:pt x="228393" y="452652"/>
                    <a:pt x="192177" y="517245"/>
                    <a:pt x="179439" y="537985"/>
                  </a:cubicBezTo>
                  <a:lnTo>
                    <a:pt x="123990" y="642184"/>
                  </a:lnTo>
                  <a:cubicBezTo>
                    <a:pt x="106507" y="671919"/>
                    <a:pt x="51932" y="759501"/>
                    <a:pt x="30452" y="786238"/>
                  </a:cubicBezTo>
                  <a:cubicBezTo>
                    <a:pt x="24583" y="793609"/>
                    <a:pt x="18089" y="801606"/>
                    <a:pt x="13094" y="809352"/>
                  </a:cubicBezTo>
                  <a:cubicBezTo>
                    <a:pt x="6475" y="819472"/>
                    <a:pt x="6600" y="827468"/>
                    <a:pt x="7848" y="843460"/>
                  </a:cubicBezTo>
                  <a:cubicBezTo>
                    <a:pt x="55804" y="848582"/>
                    <a:pt x="178564" y="849832"/>
                    <a:pt x="208162" y="871821"/>
                  </a:cubicBezTo>
                  <a:cubicBezTo>
                    <a:pt x="182686" y="944035"/>
                    <a:pt x="139226" y="1004506"/>
                    <a:pt x="110753" y="1066475"/>
                  </a:cubicBezTo>
                  <a:cubicBezTo>
                    <a:pt x="93019" y="1105081"/>
                    <a:pt x="75036" y="1124197"/>
                    <a:pt x="53806" y="1155806"/>
                  </a:cubicBezTo>
                  <a:cubicBezTo>
                    <a:pt x="26581" y="1196536"/>
                    <a:pt x="-10385" y="1216401"/>
                    <a:pt x="2728" y="1249760"/>
                  </a:cubicBezTo>
                  <a:cubicBezTo>
                    <a:pt x="11720" y="1250635"/>
                    <a:pt x="39069" y="1245762"/>
                    <a:pt x="54930" y="1245387"/>
                  </a:cubicBezTo>
                  <a:cubicBezTo>
                    <a:pt x="75785" y="1244887"/>
                    <a:pt x="91021" y="1245512"/>
                    <a:pt x="112501" y="1245762"/>
                  </a:cubicBezTo>
                  <a:cubicBezTo>
                    <a:pt x="156210" y="1246262"/>
                    <a:pt x="193550" y="1240140"/>
                    <a:pt x="239133" y="1240390"/>
                  </a:cubicBezTo>
                  <a:cubicBezTo>
                    <a:pt x="232764" y="1268001"/>
                    <a:pt x="239633" y="1378197"/>
                    <a:pt x="239258" y="1418427"/>
                  </a:cubicBezTo>
                  <a:lnTo>
                    <a:pt x="237510" y="1554360"/>
                  </a:lnTo>
                  <a:cubicBezTo>
                    <a:pt x="235511" y="1611957"/>
                    <a:pt x="209660" y="1585845"/>
                    <a:pt x="316186" y="1587344"/>
                  </a:cubicBezTo>
                  <a:cubicBezTo>
                    <a:pt x="344035" y="1587844"/>
                    <a:pt x="378628" y="1591467"/>
                    <a:pt x="403355" y="1589843"/>
                  </a:cubicBezTo>
                  <a:cubicBezTo>
                    <a:pt x="429206" y="1587969"/>
                    <a:pt x="463924" y="1586594"/>
                    <a:pt x="492772" y="1586594"/>
                  </a:cubicBezTo>
                  <a:cubicBezTo>
                    <a:pt x="522869" y="1586469"/>
                    <a:pt x="552591" y="1580347"/>
                    <a:pt x="575820" y="1583096"/>
                  </a:cubicBezTo>
                  <a:cubicBezTo>
                    <a:pt x="576943" y="1566229"/>
                    <a:pt x="579816" y="1559108"/>
                    <a:pt x="581564" y="1541866"/>
                  </a:cubicBezTo>
                  <a:cubicBezTo>
                    <a:pt x="583188" y="1526124"/>
                    <a:pt x="582313" y="1511881"/>
                    <a:pt x="583562" y="1496389"/>
                  </a:cubicBezTo>
                  <a:cubicBezTo>
                    <a:pt x="586060" y="1466528"/>
                    <a:pt x="584062" y="1437668"/>
                    <a:pt x="582938" y="1404809"/>
                  </a:cubicBezTo>
                  <a:cubicBezTo>
                    <a:pt x="581939" y="1372949"/>
                    <a:pt x="578192" y="1343839"/>
                    <a:pt x="577318" y="1316227"/>
                  </a:cubicBezTo>
                  <a:cubicBezTo>
                    <a:pt x="576819" y="1303733"/>
                    <a:pt x="582189" y="1287741"/>
                    <a:pt x="577193" y="1275372"/>
                  </a:cubicBezTo>
                  <a:cubicBezTo>
                    <a:pt x="573197" y="1265502"/>
                    <a:pt x="567452" y="1271374"/>
                    <a:pt x="564080" y="1238391"/>
                  </a:cubicBezTo>
                  <a:cubicBezTo>
                    <a:pt x="592054" y="1237141"/>
                    <a:pt x="756901" y="1232893"/>
                    <a:pt x="778506" y="1225397"/>
                  </a:cubicBezTo>
                  <a:cubicBezTo>
                    <a:pt x="805356" y="1216027"/>
                    <a:pt x="788621" y="1225272"/>
                    <a:pt x="801359" y="1221774"/>
                  </a:cubicBezTo>
                  <a:cubicBezTo>
                    <a:pt x="807479" y="1207406"/>
                    <a:pt x="802109" y="1207281"/>
                    <a:pt x="795365" y="1196786"/>
                  </a:cubicBezTo>
                  <a:lnTo>
                    <a:pt x="759024" y="1127820"/>
                  </a:lnTo>
                  <a:cubicBezTo>
                    <a:pt x="750407" y="1109204"/>
                    <a:pt x="742289" y="1098709"/>
                    <a:pt x="733173" y="1082467"/>
                  </a:cubicBezTo>
                  <a:lnTo>
                    <a:pt x="610537" y="848083"/>
                  </a:lnTo>
                  <a:lnTo>
                    <a:pt x="618780" y="845709"/>
                  </a:lnTo>
                  <a:cubicBezTo>
                    <a:pt x="634265" y="843335"/>
                    <a:pt x="712442" y="857453"/>
                    <a:pt x="777007" y="847333"/>
                  </a:cubicBezTo>
                  <a:cubicBezTo>
                    <a:pt x="776258" y="844085"/>
                    <a:pt x="775009" y="837588"/>
                    <a:pt x="773885" y="835089"/>
                  </a:cubicBezTo>
                  <a:lnTo>
                    <a:pt x="757276" y="796858"/>
                  </a:lnTo>
                  <a:cubicBezTo>
                    <a:pt x="748034" y="771745"/>
                    <a:pt x="759149" y="789861"/>
                    <a:pt x="739917" y="746383"/>
                  </a:cubicBezTo>
                  <a:cubicBezTo>
                    <a:pt x="735296" y="736013"/>
                    <a:pt x="733673" y="728392"/>
                    <a:pt x="729676" y="719146"/>
                  </a:cubicBezTo>
                  <a:cubicBezTo>
                    <a:pt x="725555" y="710026"/>
                    <a:pt x="721933" y="707277"/>
                    <a:pt x="716938" y="694533"/>
                  </a:cubicBezTo>
                  <a:cubicBezTo>
                    <a:pt x="708321" y="672419"/>
                    <a:pt x="701827" y="663548"/>
                    <a:pt x="692836" y="644183"/>
                  </a:cubicBezTo>
                  <a:cubicBezTo>
                    <a:pt x="674727" y="605202"/>
                    <a:pt x="618655" y="463397"/>
                    <a:pt x="618030" y="420043"/>
                  </a:cubicBezTo>
                  <a:cubicBezTo>
                    <a:pt x="643382" y="420668"/>
                    <a:pt x="660740" y="421792"/>
                    <a:pt x="685592" y="423791"/>
                  </a:cubicBezTo>
                  <a:cubicBezTo>
                    <a:pt x="703825" y="425291"/>
                    <a:pt x="718686" y="416420"/>
                    <a:pt x="725805" y="399928"/>
                  </a:cubicBezTo>
                  <a:lnTo>
                    <a:pt x="619903" y="252001"/>
                  </a:lnTo>
                  <a:cubicBezTo>
                    <a:pt x="613534" y="243130"/>
                    <a:pt x="609163" y="235259"/>
                    <a:pt x="602794" y="225014"/>
                  </a:cubicBezTo>
                  <a:lnTo>
                    <a:pt x="552841" y="146053"/>
                  </a:lnTo>
                  <a:cubicBezTo>
                    <a:pt x="546097" y="135308"/>
                    <a:pt x="543475" y="129186"/>
                    <a:pt x="537106" y="117317"/>
                  </a:cubicBezTo>
                  <a:cubicBezTo>
                    <a:pt x="526116" y="97077"/>
                    <a:pt x="521620" y="106947"/>
                    <a:pt x="490024" y="35732"/>
                  </a:cubicBezTo>
                  <a:cubicBezTo>
                    <a:pt x="482531" y="18741"/>
                    <a:pt x="481283" y="23114"/>
                    <a:pt x="464049" y="17866"/>
                  </a:cubicBezTo>
                  <a:cubicBezTo>
                    <a:pt x="441445" y="10745"/>
                    <a:pt x="453808" y="9495"/>
                    <a:pt x="438447" y="0"/>
                  </a:cubicBezTo>
                  <a:cubicBezTo>
                    <a:pt x="421213" y="12244"/>
                    <a:pt x="383748" y="72339"/>
                    <a:pt x="358272" y="98951"/>
                  </a:cubicBezTo>
                  <a:cubicBezTo>
                    <a:pt x="350155" y="107447"/>
                    <a:pt x="345159" y="113819"/>
                    <a:pt x="338416" y="123064"/>
                  </a:cubicBezTo>
                  <a:cubicBezTo>
                    <a:pt x="325802" y="139931"/>
                    <a:pt x="315062" y="146678"/>
                    <a:pt x="295955" y="172540"/>
                  </a:cubicBezTo>
                  <a:lnTo>
                    <a:pt x="255118" y="223265"/>
                  </a:lnTo>
                  <a:cubicBezTo>
                    <a:pt x="225770" y="257123"/>
                    <a:pt x="124240" y="379813"/>
                    <a:pt x="103384" y="39068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5A893FD4-D81B-18A1-AB1F-EF24EB9E20BC}"/>
                </a:ext>
              </a:extLst>
            </p:cNvPr>
            <p:cNvSpPr/>
            <p:nvPr/>
          </p:nvSpPr>
          <p:spPr>
            <a:xfrm>
              <a:off x="497266" y="565305"/>
              <a:ext cx="81628" cy="153924"/>
            </a:xfrm>
            <a:custGeom>
              <a:avLst/>
              <a:gdLst>
                <a:gd name="connsiteX0" fmla="*/ 8 w 81628"/>
                <a:gd name="connsiteY0" fmla="*/ 153924 h 153924"/>
                <a:gd name="connsiteX1" fmla="*/ 15494 w 81628"/>
                <a:gd name="connsiteY1" fmla="*/ 140556 h 153924"/>
                <a:gd name="connsiteX2" fmla="*/ 48463 w 81628"/>
                <a:gd name="connsiteY2" fmla="*/ 81835 h 153924"/>
                <a:gd name="connsiteX3" fmla="*/ 68195 w 81628"/>
                <a:gd name="connsiteY3" fmla="*/ 40480 h 153924"/>
                <a:gd name="connsiteX4" fmla="*/ 77561 w 81628"/>
                <a:gd name="connsiteY4" fmla="*/ 0 h 153924"/>
                <a:gd name="connsiteX5" fmla="*/ 19241 w 81628"/>
                <a:gd name="connsiteY5" fmla="*/ 113194 h 153924"/>
                <a:gd name="connsiteX6" fmla="*/ 8 w 81628"/>
                <a:gd name="connsiteY6" fmla="*/ 153924 h 15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28" h="153924">
                  <a:moveTo>
                    <a:pt x="8" y="153924"/>
                  </a:moveTo>
                  <a:cubicBezTo>
                    <a:pt x="11123" y="151800"/>
                    <a:pt x="10124" y="150551"/>
                    <a:pt x="15494" y="140556"/>
                  </a:cubicBezTo>
                  <a:lnTo>
                    <a:pt x="48463" y="81835"/>
                  </a:lnTo>
                  <a:cubicBezTo>
                    <a:pt x="57580" y="66842"/>
                    <a:pt x="60952" y="57222"/>
                    <a:pt x="68195" y="40480"/>
                  </a:cubicBezTo>
                  <a:cubicBezTo>
                    <a:pt x="74814" y="25238"/>
                    <a:pt x="88426" y="12744"/>
                    <a:pt x="77561" y="0"/>
                  </a:cubicBezTo>
                  <a:lnTo>
                    <a:pt x="19241" y="113194"/>
                  </a:lnTo>
                  <a:cubicBezTo>
                    <a:pt x="11748" y="127187"/>
                    <a:pt x="-366" y="136808"/>
                    <a:pt x="8" y="15392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A47BF1A9-F7C2-A741-689D-FC60B4D4BCF4}"/>
                </a:ext>
              </a:extLst>
            </p:cNvPr>
            <p:cNvSpPr/>
            <p:nvPr/>
          </p:nvSpPr>
          <p:spPr>
            <a:xfrm>
              <a:off x="841454" y="654386"/>
              <a:ext cx="43334" cy="106822"/>
            </a:xfrm>
            <a:custGeom>
              <a:avLst/>
              <a:gdLst>
                <a:gd name="connsiteX0" fmla="*/ 0 w 43334"/>
                <a:gd name="connsiteY0" fmla="*/ 6622 h 106822"/>
                <a:gd name="connsiteX1" fmla="*/ 31970 w 43334"/>
                <a:gd name="connsiteY1" fmla="*/ 106822 h 106822"/>
                <a:gd name="connsiteX2" fmla="*/ 43335 w 43334"/>
                <a:gd name="connsiteY2" fmla="*/ 100825 h 106822"/>
                <a:gd name="connsiteX3" fmla="*/ 27350 w 43334"/>
                <a:gd name="connsiteY3" fmla="*/ 53099 h 106822"/>
                <a:gd name="connsiteX4" fmla="*/ 10116 w 43334"/>
                <a:gd name="connsiteY4" fmla="*/ 0 h 106822"/>
                <a:gd name="connsiteX5" fmla="*/ 0 w 43334"/>
                <a:gd name="connsiteY5" fmla="*/ 6622 h 10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34" h="106822">
                  <a:moveTo>
                    <a:pt x="0" y="6622"/>
                  </a:moveTo>
                  <a:cubicBezTo>
                    <a:pt x="5370" y="29236"/>
                    <a:pt x="19482" y="91080"/>
                    <a:pt x="31970" y="106822"/>
                  </a:cubicBezTo>
                  <a:lnTo>
                    <a:pt x="43335" y="100825"/>
                  </a:lnTo>
                  <a:lnTo>
                    <a:pt x="27350" y="53099"/>
                  </a:lnTo>
                  <a:cubicBezTo>
                    <a:pt x="22979" y="37606"/>
                    <a:pt x="18108" y="10495"/>
                    <a:pt x="10116" y="0"/>
                  </a:cubicBezTo>
                  <a:cubicBezTo>
                    <a:pt x="5120" y="1249"/>
                    <a:pt x="2872" y="2624"/>
                    <a:pt x="0" y="662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0CA42DE8-B67F-6E6A-6A07-232D5D7274A3}"/>
                </a:ext>
              </a:extLst>
            </p:cNvPr>
            <p:cNvSpPr/>
            <p:nvPr/>
          </p:nvSpPr>
          <p:spPr>
            <a:xfrm>
              <a:off x="552473" y="951990"/>
              <a:ext cx="33553" cy="107732"/>
            </a:xfrm>
            <a:custGeom>
              <a:avLst/>
              <a:gdLst>
                <a:gd name="connsiteX0" fmla="*/ 0 w 33553"/>
                <a:gd name="connsiteY0" fmla="*/ 106947 h 107732"/>
                <a:gd name="connsiteX1" fmla="*/ 12239 w 33553"/>
                <a:gd name="connsiteY1" fmla="*/ 104574 h 107732"/>
                <a:gd name="connsiteX2" fmla="*/ 17609 w 33553"/>
                <a:gd name="connsiteY2" fmla="*/ 90955 h 107732"/>
                <a:gd name="connsiteX3" fmla="*/ 22229 w 33553"/>
                <a:gd name="connsiteY3" fmla="*/ 60845 h 107732"/>
                <a:gd name="connsiteX4" fmla="*/ 32595 w 33553"/>
                <a:gd name="connsiteY4" fmla="*/ 0 h 107732"/>
                <a:gd name="connsiteX5" fmla="*/ 21105 w 33553"/>
                <a:gd name="connsiteY5" fmla="*/ 20865 h 107732"/>
                <a:gd name="connsiteX6" fmla="*/ 14611 w 33553"/>
                <a:gd name="connsiteY6" fmla="*/ 52349 h 107732"/>
                <a:gd name="connsiteX7" fmla="*/ 0 w 33553"/>
                <a:gd name="connsiteY7" fmla="*/ 106947 h 10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53" h="107732">
                  <a:moveTo>
                    <a:pt x="0" y="106947"/>
                  </a:moveTo>
                  <a:cubicBezTo>
                    <a:pt x="0" y="106947"/>
                    <a:pt x="6119" y="109821"/>
                    <a:pt x="12239" y="104574"/>
                  </a:cubicBezTo>
                  <a:cubicBezTo>
                    <a:pt x="14487" y="102575"/>
                    <a:pt x="17359" y="94079"/>
                    <a:pt x="17609" y="90955"/>
                  </a:cubicBezTo>
                  <a:cubicBezTo>
                    <a:pt x="18483" y="75838"/>
                    <a:pt x="15860" y="81335"/>
                    <a:pt x="22229" y="60845"/>
                  </a:cubicBezTo>
                  <a:cubicBezTo>
                    <a:pt x="26475" y="47477"/>
                    <a:pt x="36716" y="10495"/>
                    <a:pt x="32595" y="0"/>
                  </a:cubicBezTo>
                  <a:cubicBezTo>
                    <a:pt x="23103" y="3873"/>
                    <a:pt x="23603" y="9995"/>
                    <a:pt x="21105" y="20865"/>
                  </a:cubicBezTo>
                  <a:cubicBezTo>
                    <a:pt x="18608" y="32109"/>
                    <a:pt x="17234" y="41355"/>
                    <a:pt x="14611" y="52349"/>
                  </a:cubicBezTo>
                  <a:cubicBezTo>
                    <a:pt x="11739" y="64593"/>
                    <a:pt x="500" y="95203"/>
                    <a:pt x="0" y="10694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F0D8FCD-BC46-54C7-6BE3-3AE8CF42933D}"/>
                </a:ext>
              </a:extLst>
            </p:cNvPr>
            <p:cNvSpPr/>
            <p:nvPr/>
          </p:nvSpPr>
          <p:spPr>
            <a:xfrm>
              <a:off x="673722" y="667754"/>
              <a:ext cx="21445" cy="110945"/>
            </a:xfrm>
            <a:custGeom>
              <a:avLst/>
              <a:gdLst>
                <a:gd name="connsiteX0" fmla="*/ 20745 w 21445"/>
                <a:gd name="connsiteY0" fmla="*/ 110945 h 110945"/>
                <a:gd name="connsiteX1" fmla="*/ 4385 w 21445"/>
                <a:gd name="connsiteY1" fmla="*/ 0 h 110945"/>
                <a:gd name="connsiteX2" fmla="*/ 7507 w 21445"/>
                <a:gd name="connsiteY2" fmla="*/ 58346 h 110945"/>
                <a:gd name="connsiteX3" fmla="*/ 20745 w 21445"/>
                <a:gd name="connsiteY3" fmla="*/ 110945 h 11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45" h="110945">
                  <a:moveTo>
                    <a:pt x="20745" y="110945"/>
                  </a:moveTo>
                  <a:cubicBezTo>
                    <a:pt x="24491" y="101575"/>
                    <a:pt x="12377" y="10245"/>
                    <a:pt x="4385" y="0"/>
                  </a:cubicBezTo>
                  <a:cubicBezTo>
                    <a:pt x="-5606" y="12869"/>
                    <a:pt x="4135" y="41605"/>
                    <a:pt x="7507" y="58346"/>
                  </a:cubicBezTo>
                  <a:cubicBezTo>
                    <a:pt x="10754" y="73714"/>
                    <a:pt x="7257" y="104823"/>
                    <a:pt x="20745" y="11094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1D3367E9-D222-C1CA-A714-DA6809910F01}"/>
                </a:ext>
              </a:extLst>
            </p:cNvPr>
            <p:cNvSpPr/>
            <p:nvPr/>
          </p:nvSpPr>
          <p:spPr>
            <a:xfrm>
              <a:off x="770727" y="301060"/>
              <a:ext cx="32388" cy="80834"/>
            </a:xfrm>
            <a:custGeom>
              <a:avLst/>
              <a:gdLst>
                <a:gd name="connsiteX0" fmla="*/ 32388 w 32388"/>
                <a:gd name="connsiteY0" fmla="*/ 80460 h 80834"/>
                <a:gd name="connsiteX1" fmla="*/ 16653 w 32388"/>
                <a:gd name="connsiteY1" fmla="*/ 42854 h 80834"/>
                <a:gd name="connsiteX2" fmla="*/ 918 w 32388"/>
                <a:gd name="connsiteY2" fmla="*/ 0 h 80834"/>
                <a:gd name="connsiteX3" fmla="*/ 32388 w 32388"/>
                <a:gd name="connsiteY3" fmla="*/ 80460 h 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8" h="80834">
                  <a:moveTo>
                    <a:pt x="32388" y="80460"/>
                  </a:moveTo>
                  <a:cubicBezTo>
                    <a:pt x="32388" y="76587"/>
                    <a:pt x="19400" y="53224"/>
                    <a:pt x="16653" y="42854"/>
                  </a:cubicBezTo>
                  <a:cubicBezTo>
                    <a:pt x="10783" y="20615"/>
                    <a:pt x="12906" y="2999"/>
                    <a:pt x="918" y="0"/>
                  </a:cubicBezTo>
                  <a:cubicBezTo>
                    <a:pt x="-3328" y="6872"/>
                    <a:pt x="7162" y="86957"/>
                    <a:pt x="32388" y="804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9A2DF53D-549F-6CB4-638E-94965C6F0673}"/>
                </a:ext>
              </a:extLst>
            </p:cNvPr>
            <p:cNvSpPr/>
            <p:nvPr/>
          </p:nvSpPr>
          <p:spPr>
            <a:xfrm>
              <a:off x="702339" y="1135774"/>
              <a:ext cx="15862" cy="80798"/>
            </a:xfrm>
            <a:custGeom>
              <a:avLst/>
              <a:gdLst>
                <a:gd name="connsiteX0" fmla="*/ 7238 w 15862"/>
                <a:gd name="connsiteY0" fmla="*/ 0 h 80798"/>
                <a:gd name="connsiteX1" fmla="*/ 3117 w 15862"/>
                <a:gd name="connsiteY1" fmla="*/ 34858 h 80798"/>
                <a:gd name="connsiteX2" fmla="*/ 9236 w 15862"/>
                <a:gd name="connsiteY2" fmla="*/ 80585 h 80798"/>
                <a:gd name="connsiteX3" fmla="*/ 7238 w 15862"/>
                <a:gd name="connsiteY3" fmla="*/ 0 h 8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62" h="80798">
                  <a:moveTo>
                    <a:pt x="7238" y="0"/>
                  </a:moveTo>
                  <a:cubicBezTo>
                    <a:pt x="-4751" y="5872"/>
                    <a:pt x="1369" y="17616"/>
                    <a:pt x="3117" y="34858"/>
                  </a:cubicBezTo>
                  <a:cubicBezTo>
                    <a:pt x="4116" y="44978"/>
                    <a:pt x="2493" y="78212"/>
                    <a:pt x="9236" y="80585"/>
                  </a:cubicBezTo>
                  <a:cubicBezTo>
                    <a:pt x="23223" y="85333"/>
                    <a:pt x="11359" y="9121"/>
                    <a:pt x="7238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FD432866-E32F-A693-FC1D-4D415CA5E3AC}"/>
                </a:ext>
              </a:extLst>
            </p:cNvPr>
            <p:cNvSpPr/>
            <p:nvPr/>
          </p:nvSpPr>
          <p:spPr>
            <a:xfrm>
              <a:off x="461299" y="1120711"/>
              <a:ext cx="24393" cy="74034"/>
            </a:xfrm>
            <a:custGeom>
              <a:avLst/>
              <a:gdLst>
                <a:gd name="connsiteX0" fmla="*/ 1508 w 24393"/>
                <a:gd name="connsiteY0" fmla="*/ 74035 h 74034"/>
                <a:gd name="connsiteX1" fmla="*/ 21614 w 24393"/>
                <a:gd name="connsiteY1" fmla="*/ 20561 h 74034"/>
                <a:gd name="connsiteX2" fmla="*/ 21364 w 24393"/>
                <a:gd name="connsiteY2" fmla="*/ 196 h 74034"/>
                <a:gd name="connsiteX3" fmla="*/ 7877 w 24393"/>
                <a:gd name="connsiteY3" fmla="*/ 33305 h 74034"/>
                <a:gd name="connsiteX4" fmla="*/ 1508 w 24393"/>
                <a:gd name="connsiteY4" fmla="*/ 74035 h 7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93" h="74034">
                  <a:moveTo>
                    <a:pt x="1508" y="74035"/>
                  </a:moveTo>
                  <a:cubicBezTo>
                    <a:pt x="14496" y="69162"/>
                    <a:pt x="10250" y="57418"/>
                    <a:pt x="21614" y="20561"/>
                  </a:cubicBezTo>
                  <a:cubicBezTo>
                    <a:pt x="25111" y="9066"/>
                    <a:pt x="25610" y="8192"/>
                    <a:pt x="21364" y="196"/>
                  </a:cubicBezTo>
                  <a:cubicBezTo>
                    <a:pt x="11124" y="-2303"/>
                    <a:pt x="12747" y="19686"/>
                    <a:pt x="7877" y="33305"/>
                  </a:cubicBezTo>
                  <a:cubicBezTo>
                    <a:pt x="4005" y="44424"/>
                    <a:pt x="-3113" y="64039"/>
                    <a:pt x="1508" y="7403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1BAEBBFB-66B4-EDA2-6AED-BDF0723E822B}"/>
                </a:ext>
              </a:extLst>
            </p:cNvPr>
            <p:cNvSpPr/>
            <p:nvPr/>
          </p:nvSpPr>
          <p:spPr>
            <a:xfrm>
              <a:off x="621628" y="1317310"/>
              <a:ext cx="14188" cy="60009"/>
            </a:xfrm>
            <a:custGeom>
              <a:avLst/>
              <a:gdLst>
                <a:gd name="connsiteX0" fmla="*/ 2029 w 14188"/>
                <a:gd name="connsiteY0" fmla="*/ 59970 h 60009"/>
                <a:gd name="connsiteX1" fmla="*/ 12894 w 14188"/>
                <a:gd name="connsiteY1" fmla="*/ 34358 h 60009"/>
                <a:gd name="connsiteX2" fmla="*/ 11770 w 14188"/>
                <a:gd name="connsiteY2" fmla="*/ 0 h 60009"/>
                <a:gd name="connsiteX3" fmla="*/ 1030 w 14188"/>
                <a:gd name="connsiteY3" fmla="*/ 27486 h 60009"/>
                <a:gd name="connsiteX4" fmla="*/ 2029 w 14188"/>
                <a:gd name="connsiteY4" fmla="*/ 59970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8" h="60009">
                  <a:moveTo>
                    <a:pt x="2029" y="59970"/>
                  </a:moveTo>
                  <a:cubicBezTo>
                    <a:pt x="19388" y="60720"/>
                    <a:pt x="13143" y="50600"/>
                    <a:pt x="12894" y="34358"/>
                  </a:cubicBezTo>
                  <a:cubicBezTo>
                    <a:pt x="12644" y="21115"/>
                    <a:pt x="14892" y="10120"/>
                    <a:pt x="11770" y="0"/>
                  </a:cubicBezTo>
                  <a:cubicBezTo>
                    <a:pt x="-5090" y="3498"/>
                    <a:pt x="1155" y="4873"/>
                    <a:pt x="1030" y="27486"/>
                  </a:cubicBezTo>
                  <a:cubicBezTo>
                    <a:pt x="1030" y="39730"/>
                    <a:pt x="-94" y="47727"/>
                    <a:pt x="2029" y="5997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6835E211-B1B6-462A-C90B-6C6B39A2752F}"/>
                </a:ext>
              </a:extLst>
            </p:cNvPr>
            <p:cNvSpPr/>
            <p:nvPr/>
          </p:nvSpPr>
          <p:spPr>
            <a:xfrm>
              <a:off x="715932" y="523950"/>
              <a:ext cx="19912" cy="66592"/>
            </a:xfrm>
            <a:custGeom>
              <a:avLst/>
              <a:gdLst>
                <a:gd name="connsiteX0" fmla="*/ 18122 w 19912"/>
                <a:gd name="connsiteY0" fmla="*/ 66592 h 66592"/>
                <a:gd name="connsiteX1" fmla="*/ 16249 w 19912"/>
                <a:gd name="connsiteY1" fmla="*/ 31485 h 66592"/>
                <a:gd name="connsiteX2" fmla="*/ 1388 w 19912"/>
                <a:gd name="connsiteY2" fmla="*/ 0 h 66592"/>
                <a:gd name="connsiteX3" fmla="*/ 6258 w 19912"/>
                <a:gd name="connsiteY3" fmla="*/ 33234 h 66592"/>
                <a:gd name="connsiteX4" fmla="*/ 18122 w 19912"/>
                <a:gd name="connsiteY4" fmla="*/ 66592 h 6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2" h="66592">
                  <a:moveTo>
                    <a:pt x="18122" y="66592"/>
                  </a:moveTo>
                  <a:cubicBezTo>
                    <a:pt x="21994" y="56972"/>
                    <a:pt x="18747" y="45727"/>
                    <a:pt x="16249" y="31485"/>
                  </a:cubicBezTo>
                  <a:cubicBezTo>
                    <a:pt x="11379" y="3998"/>
                    <a:pt x="13002" y="3498"/>
                    <a:pt x="1388" y="0"/>
                  </a:cubicBezTo>
                  <a:cubicBezTo>
                    <a:pt x="-2858" y="12369"/>
                    <a:pt x="3761" y="17616"/>
                    <a:pt x="6258" y="33234"/>
                  </a:cubicBezTo>
                  <a:cubicBezTo>
                    <a:pt x="8506" y="46727"/>
                    <a:pt x="7507" y="60595"/>
                    <a:pt x="18122" y="6659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0CC784C5-3115-3387-2435-69FC0D947925}"/>
                </a:ext>
              </a:extLst>
            </p:cNvPr>
            <p:cNvSpPr/>
            <p:nvPr/>
          </p:nvSpPr>
          <p:spPr>
            <a:xfrm>
              <a:off x="642632" y="395763"/>
              <a:ext cx="20186" cy="66717"/>
            </a:xfrm>
            <a:custGeom>
              <a:avLst/>
              <a:gdLst>
                <a:gd name="connsiteX0" fmla="*/ 8 w 20186"/>
                <a:gd name="connsiteY0" fmla="*/ 66717 h 66717"/>
                <a:gd name="connsiteX1" fmla="*/ 15493 w 20186"/>
                <a:gd name="connsiteY1" fmla="*/ 38106 h 66717"/>
                <a:gd name="connsiteX2" fmla="*/ 19365 w 20186"/>
                <a:gd name="connsiteY2" fmla="*/ 0 h 66717"/>
                <a:gd name="connsiteX3" fmla="*/ 7501 w 20186"/>
                <a:gd name="connsiteY3" fmla="*/ 28861 h 66717"/>
                <a:gd name="connsiteX4" fmla="*/ 8 w 20186"/>
                <a:gd name="connsiteY4" fmla="*/ 66717 h 6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86" h="66717">
                  <a:moveTo>
                    <a:pt x="8" y="66717"/>
                  </a:moveTo>
                  <a:cubicBezTo>
                    <a:pt x="18865" y="57097"/>
                    <a:pt x="9874" y="64093"/>
                    <a:pt x="15493" y="38106"/>
                  </a:cubicBezTo>
                  <a:cubicBezTo>
                    <a:pt x="18116" y="25737"/>
                    <a:pt x="21863" y="13993"/>
                    <a:pt x="19365" y="0"/>
                  </a:cubicBezTo>
                  <a:cubicBezTo>
                    <a:pt x="4878" y="8871"/>
                    <a:pt x="9999" y="10870"/>
                    <a:pt x="7501" y="28861"/>
                  </a:cubicBezTo>
                  <a:cubicBezTo>
                    <a:pt x="5503" y="42604"/>
                    <a:pt x="-242" y="50975"/>
                    <a:pt x="8" y="6671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103A6C37-2320-7825-B75F-3F0CBC581392}"/>
                </a:ext>
              </a:extLst>
            </p:cNvPr>
            <p:cNvSpPr/>
            <p:nvPr/>
          </p:nvSpPr>
          <p:spPr>
            <a:xfrm>
              <a:off x="547971" y="647639"/>
              <a:ext cx="24752" cy="64343"/>
            </a:xfrm>
            <a:custGeom>
              <a:avLst/>
              <a:gdLst>
                <a:gd name="connsiteX0" fmla="*/ 1005 w 24752"/>
                <a:gd name="connsiteY0" fmla="*/ 64343 h 64343"/>
                <a:gd name="connsiteX1" fmla="*/ 20112 w 24752"/>
                <a:gd name="connsiteY1" fmla="*/ 0 h 64343"/>
                <a:gd name="connsiteX2" fmla="*/ 7874 w 24752"/>
                <a:gd name="connsiteY2" fmla="*/ 29485 h 64343"/>
                <a:gd name="connsiteX3" fmla="*/ 1005 w 24752"/>
                <a:gd name="connsiteY3" fmla="*/ 64343 h 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52" h="64343">
                  <a:moveTo>
                    <a:pt x="1005" y="64343"/>
                  </a:moveTo>
                  <a:cubicBezTo>
                    <a:pt x="9747" y="55848"/>
                    <a:pt x="35099" y="11369"/>
                    <a:pt x="20112" y="0"/>
                  </a:cubicBezTo>
                  <a:cubicBezTo>
                    <a:pt x="15617" y="7746"/>
                    <a:pt x="11745" y="21364"/>
                    <a:pt x="7874" y="29485"/>
                  </a:cubicBezTo>
                  <a:cubicBezTo>
                    <a:pt x="2129" y="41605"/>
                    <a:pt x="-1992" y="49850"/>
                    <a:pt x="1005" y="6434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8E532FC4-F664-A74C-3146-03028BCB89DB}"/>
                </a:ext>
              </a:extLst>
            </p:cNvPr>
            <p:cNvSpPr/>
            <p:nvPr/>
          </p:nvSpPr>
          <p:spPr>
            <a:xfrm>
              <a:off x="752994" y="942119"/>
              <a:ext cx="18400" cy="69840"/>
            </a:xfrm>
            <a:custGeom>
              <a:avLst/>
              <a:gdLst>
                <a:gd name="connsiteX0" fmla="*/ 15278 w 18400"/>
                <a:gd name="connsiteY0" fmla="*/ 69841 h 69840"/>
                <a:gd name="connsiteX1" fmla="*/ 18400 w 18400"/>
                <a:gd name="connsiteY1" fmla="*/ 62844 h 69840"/>
                <a:gd name="connsiteX2" fmla="*/ 7910 w 18400"/>
                <a:gd name="connsiteY2" fmla="*/ 0 h 69840"/>
                <a:gd name="connsiteX3" fmla="*/ 3664 w 18400"/>
                <a:gd name="connsiteY3" fmla="*/ 32859 h 69840"/>
                <a:gd name="connsiteX4" fmla="*/ 15278 w 18400"/>
                <a:gd name="connsiteY4" fmla="*/ 69841 h 6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0" h="69840">
                  <a:moveTo>
                    <a:pt x="15278" y="69841"/>
                  </a:moveTo>
                  <a:cubicBezTo>
                    <a:pt x="18150" y="65468"/>
                    <a:pt x="17776" y="71340"/>
                    <a:pt x="18400" y="62844"/>
                  </a:cubicBezTo>
                  <a:lnTo>
                    <a:pt x="7910" y="0"/>
                  </a:lnTo>
                  <a:cubicBezTo>
                    <a:pt x="-5078" y="2999"/>
                    <a:pt x="1291" y="-6497"/>
                    <a:pt x="3664" y="32859"/>
                  </a:cubicBezTo>
                  <a:cubicBezTo>
                    <a:pt x="4538" y="48851"/>
                    <a:pt x="5287" y="63219"/>
                    <a:pt x="15278" y="6984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8DEB4C20-A88A-DDD9-4A62-42EDB6A78468}"/>
                </a:ext>
              </a:extLst>
            </p:cNvPr>
            <p:cNvSpPr/>
            <p:nvPr/>
          </p:nvSpPr>
          <p:spPr>
            <a:xfrm>
              <a:off x="719818" y="699739"/>
              <a:ext cx="15081" cy="80335"/>
            </a:xfrm>
            <a:custGeom>
              <a:avLst/>
              <a:gdLst>
                <a:gd name="connsiteX0" fmla="*/ 10490 w 15081"/>
                <a:gd name="connsiteY0" fmla="*/ 80335 h 80335"/>
                <a:gd name="connsiteX1" fmla="*/ 0 w 15081"/>
                <a:gd name="connsiteY1" fmla="*/ 0 h 80335"/>
                <a:gd name="connsiteX2" fmla="*/ 10490 w 15081"/>
                <a:gd name="connsiteY2" fmla="*/ 80335 h 8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1" h="80335">
                  <a:moveTo>
                    <a:pt x="10490" y="80335"/>
                  </a:moveTo>
                  <a:cubicBezTo>
                    <a:pt x="13487" y="74338"/>
                    <a:pt x="23228" y="9620"/>
                    <a:pt x="0" y="0"/>
                  </a:cubicBezTo>
                  <a:lnTo>
                    <a:pt x="10490" y="80335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CBFB3855-4052-8D38-344C-B94FB59C29EF}"/>
                </a:ext>
              </a:extLst>
            </p:cNvPr>
            <p:cNvSpPr/>
            <p:nvPr/>
          </p:nvSpPr>
          <p:spPr>
            <a:xfrm>
              <a:off x="759655" y="530697"/>
              <a:ext cx="29421" cy="62258"/>
            </a:xfrm>
            <a:custGeom>
              <a:avLst/>
              <a:gdLst>
                <a:gd name="connsiteX0" fmla="*/ 25977 w 29421"/>
                <a:gd name="connsiteY0" fmla="*/ 61095 h 62258"/>
                <a:gd name="connsiteX1" fmla="*/ 22730 w 29421"/>
                <a:gd name="connsiteY1" fmla="*/ 49975 h 62258"/>
                <a:gd name="connsiteX2" fmla="*/ 14487 w 29421"/>
                <a:gd name="connsiteY2" fmla="*/ 33858 h 62258"/>
                <a:gd name="connsiteX3" fmla="*/ 1874 w 29421"/>
                <a:gd name="connsiteY3" fmla="*/ 0 h 62258"/>
                <a:gd name="connsiteX4" fmla="*/ 5371 w 29421"/>
                <a:gd name="connsiteY4" fmla="*/ 37107 h 62258"/>
                <a:gd name="connsiteX5" fmla="*/ 25977 w 29421"/>
                <a:gd name="connsiteY5" fmla="*/ 61095 h 6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21" h="62258">
                  <a:moveTo>
                    <a:pt x="25977" y="61095"/>
                  </a:moveTo>
                  <a:cubicBezTo>
                    <a:pt x="27350" y="57847"/>
                    <a:pt x="34594" y="66717"/>
                    <a:pt x="22730" y="49975"/>
                  </a:cubicBezTo>
                  <a:cubicBezTo>
                    <a:pt x="17984" y="43229"/>
                    <a:pt x="17360" y="41355"/>
                    <a:pt x="14487" y="33858"/>
                  </a:cubicBezTo>
                  <a:cubicBezTo>
                    <a:pt x="10616" y="23738"/>
                    <a:pt x="7369" y="7996"/>
                    <a:pt x="1874" y="0"/>
                  </a:cubicBezTo>
                  <a:cubicBezTo>
                    <a:pt x="-2747" y="9495"/>
                    <a:pt x="2249" y="26362"/>
                    <a:pt x="5371" y="37107"/>
                  </a:cubicBezTo>
                  <a:cubicBezTo>
                    <a:pt x="12115" y="60220"/>
                    <a:pt x="16735" y="64843"/>
                    <a:pt x="25977" y="6109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84E5B8E9-D3E4-0AA8-3829-32279B0442EF}"/>
                </a:ext>
              </a:extLst>
            </p:cNvPr>
            <p:cNvSpPr/>
            <p:nvPr/>
          </p:nvSpPr>
          <p:spPr>
            <a:xfrm>
              <a:off x="582060" y="313554"/>
              <a:ext cx="21887" cy="59845"/>
            </a:xfrm>
            <a:custGeom>
              <a:avLst/>
              <a:gdLst>
                <a:gd name="connsiteX0" fmla="*/ 136 w 21887"/>
                <a:gd name="connsiteY0" fmla="*/ 59846 h 59845"/>
                <a:gd name="connsiteX1" fmla="*/ 14248 w 21887"/>
                <a:gd name="connsiteY1" fmla="*/ 31235 h 59845"/>
                <a:gd name="connsiteX2" fmla="*/ 19992 w 21887"/>
                <a:gd name="connsiteY2" fmla="*/ 0 h 59845"/>
                <a:gd name="connsiteX3" fmla="*/ 6255 w 21887"/>
                <a:gd name="connsiteY3" fmla="*/ 25487 h 59845"/>
                <a:gd name="connsiteX4" fmla="*/ 136 w 21887"/>
                <a:gd name="connsiteY4" fmla="*/ 59846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87" h="59845">
                  <a:moveTo>
                    <a:pt x="136" y="59846"/>
                  </a:moveTo>
                  <a:cubicBezTo>
                    <a:pt x="18119" y="54848"/>
                    <a:pt x="9003" y="51475"/>
                    <a:pt x="14248" y="31235"/>
                  </a:cubicBezTo>
                  <a:cubicBezTo>
                    <a:pt x="17620" y="18241"/>
                    <a:pt x="25487" y="11369"/>
                    <a:pt x="19992" y="0"/>
                  </a:cubicBezTo>
                  <a:cubicBezTo>
                    <a:pt x="14123" y="2499"/>
                    <a:pt x="14872" y="-4623"/>
                    <a:pt x="6255" y="25487"/>
                  </a:cubicBezTo>
                  <a:cubicBezTo>
                    <a:pt x="2758" y="37232"/>
                    <a:pt x="-738" y="45852"/>
                    <a:pt x="136" y="5984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B53BC4CC-C24D-16E2-7F12-318ADF77DA8B}"/>
                </a:ext>
              </a:extLst>
            </p:cNvPr>
            <p:cNvSpPr/>
            <p:nvPr/>
          </p:nvSpPr>
          <p:spPr>
            <a:xfrm>
              <a:off x="593785" y="1020331"/>
              <a:ext cx="17499" cy="57717"/>
            </a:xfrm>
            <a:custGeom>
              <a:avLst/>
              <a:gdLst>
                <a:gd name="connsiteX0" fmla="*/ 9766 w 17499"/>
                <a:gd name="connsiteY0" fmla="*/ 0 h 57717"/>
                <a:gd name="connsiteX1" fmla="*/ 3397 w 17499"/>
                <a:gd name="connsiteY1" fmla="*/ 33359 h 57717"/>
                <a:gd name="connsiteX2" fmla="*/ 7518 w 17499"/>
                <a:gd name="connsiteY2" fmla="*/ 57597 h 57717"/>
                <a:gd name="connsiteX3" fmla="*/ 15386 w 17499"/>
                <a:gd name="connsiteY3" fmla="*/ 26362 h 57717"/>
                <a:gd name="connsiteX4" fmla="*/ 9766 w 17499"/>
                <a:gd name="connsiteY4" fmla="*/ 0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99" h="57717">
                  <a:moveTo>
                    <a:pt x="9766" y="0"/>
                  </a:moveTo>
                  <a:cubicBezTo>
                    <a:pt x="7393" y="15867"/>
                    <a:pt x="6644" y="20490"/>
                    <a:pt x="3397" y="33359"/>
                  </a:cubicBezTo>
                  <a:cubicBezTo>
                    <a:pt x="1274" y="41729"/>
                    <a:pt x="-4845" y="59346"/>
                    <a:pt x="7518" y="57597"/>
                  </a:cubicBezTo>
                  <a:cubicBezTo>
                    <a:pt x="17259" y="56222"/>
                    <a:pt x="13263" y="39356"/>
                    <a:pt x="15386" y="26362"/>
                  </a:cubicBezTo>
                  <a:cubicBezTo>
                    <a:pt x="18008" y="9620"/>
                    <a:pt x="20006" y="10870"/>
                    <a:pt x="9766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AE7F1566-D623-53F7-988C-C505EAED3FF6}"/>
                </a:ext>
              </a:extLst>
            </p:cNvPr>
            <p:cNvSpPr/>
            <p:nvPr/>
          </p:nvSpPr>
          <p:spPr>
            <a:xfrm>
              <a:off x="687722" y="203858"/>
              <a:ext cx="16359" cy="84083"/>
            </a:xfrm>
            <a:custGeom>
              <a:avLst/>
              <a:gdLst>
                <a:gd name="connsiteX0" fmla="*/ 0 w 16359"/>
                <a:gd name="connsiteY0" fmla="*/ 84084 h 84083"/>
                <a:gd name="connsiteX1" fmla="*/ 16360 w 16359"/>
                <a:gd name="connsiteY1" fmla="*/ 0 h 84083"/>
                <a:gd name="connsiteX2" fmla="*/ 7993 w 16359"/>
                <a:gd name="connsiteY2" fmla="*/ 15242 h 84083"/>
                <a:gd name="connsiteX3" fmla="*/ 0 w 16359"/>
                <a:gd name="connsiteY3" fmla="*/ 84084 h 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59" h="84083">
                  <a:moveTo>
                    <a:pt x="0" y="84084"/>
                  </a:moveTo>
                  <a:cubicBezTo>
                    <a:pt x="12114" y="78461"/>
                    <a:pt x="16360" y="14118"/>
                    <a:pt x="16360" y="0"/>
                  </a:cubicBezTo>
                  <a:cubicBezTo>
                    <a:pt x="12114" y="3748"/>
                    <a:pt x="10615" y="3998"/>
                    <a:pt x="7993" y="15242"/>
                  </a:cubicBezTo>
                  <a:lnTo>
                    <a:pt x="0" y="84084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5EADAFA-1AF7-D377-5756-F37BDA8188A4}"/>
                </a:ext>
              </a:extLst>
            </p:cNvPr>
            <p:cNvSpPr/>
            <p:nvPr/>
          </p:nvSpPr>
          <p:spPr>
            <a:xfrm>
              <a:off x="821154" y="318301"/>
              <a:ext cx="16178" cy="73213"/>
            </a:xfrm>
            <a:custGeom>
              <a:avLst/>
              <a:gdLst>
                <a:gd name="connsiteX0" fmla="*/ 16179 w 16178"/>
                <a:gd name="connsiteY0" fmla="*/ 73214 h 73213"/>
                <a:gd name="connsiteX1" fmla="*/ 319 w 16178"/>
                <a:gd name="connsiteY1" fmla="*/ 0 h 73213"/>
                <a:gd name="connsiteX2" fmla="*/ 8311 w 16178"/>
                <a:gd name="connsiteY2" fmla="*/ 55848 h 73213"/>
                <a:gd name="connsiteX3" fmla="*/ 16179 w 16178"/>
                <a:gd name="connsiteY3" fmla="*/ 73214 h 7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8" h="73213">
                  <a:moveTo>
                    <a:pt x="16179" y="73214"/>
                  </a:moveTo>
                  <a:cubicBezTo>
                    <a:pt x="14056" y="51225"/>
                    <a:pt x="15804" y="7121"/>
                    <a:pt x="319" y="0"/>
                  </a:cubicBezTo>
                  <a:cubicBezTo>
                    <a:pt x="-1555" y="12869"/>
                    <a:pt x="5314" y="41230"/>
                    <a:pt x="8311" y="55848"/>
                  </a:cubicBezTo>
                  <a:cubicBezTo>
                    <a:pt x="11184" y="70215"/>
                    <a:pt x="9185" y="66217"/>
                    <a:pt x="16179" y="7321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AB1ECA4A-AB86-4A7C-B0AD-86C4D664A9CA}"/>
                </a:ext>
              </a:extLst>
            </p:cNvPr>
            <p:cNvSpPr/>
            <p:nvPr/>
          </p:nvSpPr>
          <p:spPr>
            <a:xfrm>
              <a:off x="651131" y="1328679"/>
              <a:ext cx="11334" cy="55972"/>
            </a:xfrm>
            <a:custGeom>
              <a:avLst/>
              <a:gdLst>
                <a:gd name="connsiteX0" fmla="*/ 1873 w 11334"/>
                <a:gd name="connsiteY0" fmla="*/ 55972 h 55972"/>
                <a:gd name="connsiteX1" fmla="*/ 10865 w 11334"/>
                <a:gd name="connsiteY1" fmla="*/ 26362 h 55972"/>
                <a:gd name="connsiteX2" fmla="*/ 0 w 11334"/>
                <a:gd name="connsiteY2" fmla="*/ 0 h 55972"/>
                <a:gd name="connsiteX3" fmla="*/ 1873 w 11334"/>
                <a:gd name="connsiteY3" fmla="*/ 55972 h 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" h="55972">
                  <a:moveTo>
                    <a:pt x="1873" y="55972"/>
                  </a:moveTo>
                  <a:cubicBezTo>
                    <a:pt x="11989" y="51350"/>
                    <a:pt x="10490" y="38856"/>
                    <a:pt x="10865" y="26362"/>
                  </a:cubicBezTo>
                  <a:cubicBezTo>
                    <a:pt x="11364" y="9870"/>
                    <a:pt x="13737" y="1374"/>
                    <a:pt x="0" y="0"/>
                  </a:cubicBezTo>
                  <a:lnTo>
                    <a:pt x="1873" y="55972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D6E71A26-DCDB-30D6-5705-2EAB74E6B3C9}"/>
                </a:ext>
              </a:extLst>
            </p:cNvPr>
            <p:cNvSpPr/>
            <p:nvPr/>
          </p:nvSpPr>
          <p:spPr>
            <a:xfrm>
              <a:off x="814844" y="736373"/>
              <a:ext cx="23107" cy="36080"/>
            </a:xfrm>
            <a:custGeom>
              <a:avLst/>
              <a:gdLst>
                <a:gd name="connsiteX0" fmla="*/ 4381 w 23107"/>
                <a:gd name="connsiteY0" fmla="*/ 223 h 36080"/>
                <a:gd name="connsiteX1" fmla="*/ 6254 w 23107"/>
                <a:gd name="connsiteY1" fmla="*/ 19463 h 36080"/>
                <a:gd name="connsiteX2" fmla="*/ 14496 w 23107"/>
                <a:gd name="connsiteY2" fmla="*/ 36080 h 36080"/>
                <a:gd name="connsiteX3" fmla="*/ 4381 w 23107"/>
                <a:gd name="connsiteY3" fmla="*/ 223 h 36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07" h="36080">
                  <a:moveTo>
                    <a:pt x="4381" y="223"/>
                  </a:moveTo>
                  <a:cubicBezTo>
                    <a:pt x="3132" y="2472"/>
                    <a:pt x="-5860" y="-4025"/>
                    <a:pt x="6254" y="19463"/>
                  </a:cubicBezTo>
                  <a:cubicBezTo>
                    <a:pt x="9376" y="25710"/>
                    <a:pt x="11249" y="30458"/>
                    <a:pt x="14496" y="36080"/>
                  </a:cubicBezTo>
                  <a:cubicBezTo>
                    <a:pt x="34228" y="30208"/>
                    <a:pt x="15371" y="-3025"/>
                    <a:pt x="4381" y="22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CF6931DE-C26B-B538-77C2-747C85DB15DD}"/>
                </a:ext>
              </a:extLst>
            </p:cNvPr>
            <p:cNvSpPr/>
            <p:nvPr/>
          </p:nvSpPr>
          <p:spPr>
            <a:xfrm>
              <a:off x="535989" y="1179253"/>
              <a:ext cx="12599" cy="44228"/>
            </a:xfrm>
            <a:custGeom>
              <a:avLst/>
              <a:gdLst>
                <a:gd name="connsiteX0" fmla="*/ 0 w 12599"/>
                <a:gd name="connsiteY0" fmla="*/ 44228 h 44228"/>
                <a:gd name="connsiteX1" fmla="*/ 11364 w 12599"/>
                <a:gd name="connsiteY1" fmla="*/ 19615 h 44228"/>
                <a:gd name="connsiteX2" fmla="*/ 1499 w 12599"/>
                <a:gd name="connsiteY2" fmla="*/ 0 h 44228"/>
                <a:gd name="connsiteX3" fmla="*/ 0 w 12599"/>
                <a:gd name="connsiteY3" fmla="*/ 44228 h 4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9" h="44228">
                  <a:moveTo>
                    <a:pt x="0" y="44228"/>
                  </a:moveTo>
                  <a:cubicBezTo>
                    <a:pt x="16235" y="43104"/>
                    <a:pt x="12613" y="42604"/>
                    <a:pt x="11364" y="19615"/>
                  </a:cubicBezTo>
                  <a:cubicBezTo>
                    <a:pt x="10490" y="5122"/>
                    <a:pt x="12239" y="4623"/>
                    <a:pt x="1499" y="0"/>
                  </a:cubicBezTo>
                  <a:lnTo>
                    <a:pt x="0" y="44228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246717FE-D678-AC6B-3D7B-1CEA6CD4D181}"/>
                </a:ext>
              </a:extLst>
            </p:cNvPr>
            <p:cNvSpPr/>
            <p:nvPr/>
          </p:nvSpPr>
          <p:spPr>
            <a:xfrm>
              <a:off x="827800" y="1076428"/>
              <a:ext cx="27641" cy="36357"/>
            </a:xfrm>
            <a:custGeom>
              <a:avLst/>
              <a:gdLst>
                <a:gd name="connsiteX0" fmla="*/ 27641 w 27641"/>
                <a:gd name="connsiteY0" fmla="*/ 36357 h 36357"/>
                <a:gd name="connsiteX1" fmla="*/ 791 w 27641"/>
                <a:gd name="connsiteY1" fmla="*/ 0 h 36357"/>
                <a:gd name="connsiteX2" fmla="*/ 27641 w 27641"/>
                <a:gd name="connsiteY2" fmla="*/ 36357 h 3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41" h="36357">
                  <a:moveTo>
                    <a:pt x="27641" y="36357"/>
                  </a:moveTo>
                  <a:cubicBezTo>
                    <a:pt x="27392" y="22739"/>
                    <a:pt x="12281" y="3873"/>
                    <a:pt x="791" y="0"/>
                  </a:cubicBezTo>
                  <a:cubicBezTo>
                    <a:pt x="-3829" y="16492"/>
                    <a:pt x="12655" y="30110"/>
                    <a:pt x="27641" y="36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023E54C5-900A-754E-D1BF-04FFE29A2801}"/>
                </a:ext>
              </a:extLst>
            </p:cNvPr>
            <p:cNvSpPr/>
            <p:nvPr/>
          </p:nvSpPr>
          <p:spPr>
            <a:xfrm>
              <a:off x="449215" y="782903"/>
              <a:ext cx="21833" cy="44723"/>
            </a:xfrm>
            <a:custGeom>
              <a:avLst/>
              <a:gdLst>
                <a:gd name="connsiteX0" fmla="*/ 104 w 21833"/>
                <a:gd name="connsiteY0" fmla="*/ 44398 h 44723"/>
                <a:gd name="connsiteX1" fmla="*/ 13591 w 21833"/>
                <a:gd name="connsiteY1" fmla="*/ 25532 h 44723"/>
                <a:gd name="connsiteX2" fmla="*/ 21834 w 21833"/>
                <a:gd name="connsiteY2" fmla="*/ 45 h 44723"/>
                <a:gd name="connsiteX3" fmla="*/ 104 w 21833"/>
                <a:gd name="connsiteY3" fmla="*/ 44398 h 4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33" h="44723">
                  <a:moveTo>
                    <a:pt x="104" y="44398"/>
                  </a:moveTo>
                  <a:cubicBezTo>
                    <a:pt x="8846" y="42524"/>
                    <a:pt x="3226" y="52519"/>
                    <a:pt x="13591" y="25532"/>
                  </a:cubicBezTo>
                  <a:cubicBezTo>
                    <a:pt x="16589" y="17536"/>
                    <a:pt x="21209" y="10040"/>
                    <a:pt x="21834" y="45"/>
                  </a:cubicBezTo>
                  <a:cubicBezTo>
                    <a:pt x="5224" y="-1580"/>
                    <a:pt x="-895" y="41649"/>
                    <a:pt x="104" y="4439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3BC62AAD-B6EE-31FA-DFF2-531B9908097A}"/>
                </a:ext>
              </a:extLst>
            </p:cNvPr>
            <p:cNvSpPr/>
            <p:nvPr/>
          </p:nvSpPr>
          <p:spPr>
            <a:xfrm>
              <a:off x="755943" y="1172256"/>
              <a:ext cx="11142" cy="57096"/>
            </a:xfrm>
            <a:custGeom>
              <a:avLst/>
              <a:gdLst>
                <a:gd name="connsiteX0" fmla="*/ 5586 w 11142"/>
                <a:gd name="connsiteY0" fmla="*/ 57097 h 57096"/>
                <a:gd name="connsiteX1" fmla="*/ 8459 w 11142"/>
                <a:gd name="connsiteY1" fmla="*/ 53349 h 57096"/>
                <a:gd name="connsiteX2" fmla="*/ 2089 w 11142"/>
                <a:gd name="connsiteY2" fmla="*/ 0 h 57096"/>
                <a:gd name="connsiteX3" fmla="*/ 5586 w 11142"/>
                <a:gd name="connsiteY3" fmla="*/ 57097 h 5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2" h="57096">
                  <a:moveTo>
                    <a:pt x="5586" y="57097"/>
                  </a:moveTo>
                  <a:lnTo>
                    <a:pt x="8459" y="53349"/>
                  </a:lnTo>
                  <a:cubicBezTo>
                    <a:pt x="14328" y="39231"/>
                    <a:pt x="9832" y="12119"/>
                    <a:pt x="2089" y="0"/>
                  </a:cubicBezTo>
                  <a:cubicBezTo>
                    <a:pt x="-4155" y="8871"/>
                    <a:pt x="5586" y="57097"/>
                    <a:pt x="5586" y="5709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0E07252E-D7CB-7F31-AD8D-832C09182E26}"/>
                </a:ext>
              </a:extLst>
            </p:cNvPr>
            <p:cNvSpPr/>
            <p:nvPr/>
          </p:nvSpPr>
          <p:spPr>
            <a:xfrm>
              <a:off x="627818" y="806811"/>
              <a:ext cx="12188" cy="49225"/>
            </a:xfrm>
            <a:custGeom>
              <a:avLst/>
              <a:gdLst>
                <a:gd name="connsiteX0" fmla="*/ 4706 w 12188"/>
                <a:gd name="connsiteY0" fmla="*/ 49226 h 49225"/>
                <a:gd name="connsiteX1" fmla="*/ 8452 w 12188"/>
                <a:gd name="connsiteY1" fmla="*/ 28611 h 49225"/>
                <a:gd name="connsiteX2" fmla="*/ 4706 w 12188"/>
                <a:gd name="connsiteY2" fmla="*/ 0 h 49225"/>
                <a:gd name="connsiteX3" fmla="*/ 4706 w 12188"/>
                <a:gd name="connsiteY3" fmla="*/ 49226 h 4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8" h="49225">
                  <a:moveTo>
                    <a:pt x="4706" y="49226"/>
                  </a:moveTo>
                  <a:cubicBezTo>
                    <a:pt x="17694" y="42979"/>
                    <a:pt x="10201" y="43229"/>
                    <a:pt x="8452" y="28611"/>
                  </a:cubicBezTo>
                  <a:cubicBezTo>
                    <a:pt x="6829" y="15242"/>
                    <a:pt x="11574" y="8246"/>
                    <a:pt x="4706" y="0"/>
                  </a:cubicBezTo>
                  <a:cubicBezTo>
                    <a:pt x="-2413" y="12369"/>
                    <a:pt x="-664" y="39231"/>
                    <a:pt x="4706" y="4922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0B7E6DFE-0909-A9CD-1D75-C4C8454BD861}"/>
                </a:ext>
              </a:extLst>
            </p:cNvPr>
            <p:cNvSpPr/>
            <p:nvPr/>
          </p:nvSpPr>
          <p:spPr>
            <a:xfrm>
              <a:off x="609713" y="434619"/>
              <a:ext cx="12638" cy="39605"/>
            </a:xfrm>
            <a:custGeom>
              <a:avLst/>
              <a:gdLst>
                <a:gd name="connsiteX0" fmla="*/ 832 w 12638"/>
                <a:gd name="connsiteY0" fmla="*/ 39606 h 39605"/>
                <a:gd name="connsiteX1" fmla="*/ 11821 w 12638"/>
                <a:gd name="connsiteY1" fmla="*/ 7371 h 39605"/>
                <a:gd name="connsiteX2" fmla="*/ 9199 w 12638"/>
                <a:gd name="connsiteY2" fmla="*/ 0 h 39605"/>
                <a:gd name="connsiteX3" fmla="*/ 832 w 12638"/>
                <a:gd name="connsiteY3" fmla="*/ 39606 h 3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38" h="39605">
                  <a:moveTo>
                    <a:pt x="832" y="39606"/>
                  </a:moveTo>
                  <a:cubicBezTo>
                    <a:pt x="13570" y="36982"/>
                    <a:pt x="13570" y="20615"/>
                    <a:pt x="11821" y="7371"/>
                  </a:cubicBezTo>
                  <a:cubicBezTo>
                    <a:pt x="11072" y="1249"/>
                    <a:pt x="10947" y="3248"/>
                    <a:pt x="9199" y="0"/>
                  </a:cubicBezTo>
                  <a:cubicBezTo>
                    <a:pt x="-667" y="10870"/>
                    <a:pt x="-917" y="25363"/>
                    <a:pt x="832" y="39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21E23CA4-F4DF-E6B9-FC96-CB7B88C61C51}"/>
                </a:ext>
              </a:extLst>
            </p:cNvPr>
            <p:cNvSpPr/>
            <p:nvPr/>
          </p:nvSpPr>
          <p:spPr>
            <a:xfrm>
              <a:off x="907407" y="1153016"/>
              <a:ext cx="19403" cy="37356"/>
            </a:xfrm>
            <a:custGeom>
              <a:avLst/>
              <a:gdLst>
                <a:gd name="connsiteX0" fmla="*/ 14348 w 19403"/>
                <a:gd name="connsiteY0" fmla="*/ 37357 h 37356"/>
                <a:gd name="connsiteX1" fmla="*/ 6730 w 19403"/>
                <a:gd name="connsiteY1" fmla="*/ 0 h 37356"/>
                <a:gd name="connsiteX2" fmla="*/ 5481 w 19403"/>
                <a:gd name="connsiteY2" fmla="*/ 16742 h 37356"/>
                <a:gd name="connsiteX3" fmla="*/ 14348 w 19403"/>
                <a:gd name="connsiteY3" fmla="*/ 37357 h 3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03" h="37356">
                  <a:moveTo>
                    <a:pt x="14348" y="37357"/>
                  </a:moveTo>
                  <a:cubicBezTo>
                    <a:pt x="25712" y="26237"/>
                    <a:pt x="15597" y="7871"/>
                    <a:pt x="6730" y="0"/>
                  </a:cubicBezTo>
                  <a:cubicBezTo>
                    <a:pt x="-3511" y="9620"/>
                    <a:pt x="-513" y="5497"/>
                    <a:pt x="5481" y="16742"/>
                  </a:cubicBezTo>
                  <a:cubicBezTo>
                    <a:pt x="10476" y="26237"/>
                    <a:pt x="10601" y="30610"/>
                    <a:pt x="14348" y="37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786B4054-E25A-A14C-240B-C93666A9B01A}"/>
                </a:ext>
              </a:extLst>
            </p:cNvPr>
            <p:cNvSpPr/>
            <p:nvPr/>
          </p:nvSpPr>
          <p:spPr>
            <a:xfrm>
              <a:off x="724753" y="998592"/>
              <a:ext cx="20291" cy="37981"/>
            </a:xfrm>
            <a:custGeom>
              <a:avLst/>
              <a:gdLst>
                <a:gd name="connsiteX0" fmla="*/ 20291 w 20291"/>
                <a:gd name="connsiteY0" fmla="*/ 37981 h 37981"/>
                <a:gd name="connsiteX1" fmla="*/ 14172 w 20291"/>
                <a:gd name="connsiteY1" fmla="*/ 18741 h 37981"/>
                <a:gd name="connsiteX2" fmla="*/ 6179 w 20291"/>
                <a:gd name="connsiteY2" fmla="*/ 0 h 37981"/>
                <a:gd name="connsiteX3" fmla="*/ 3182 w 20291"/>
                <a:gd name="connsiteY3" fmla="*/ 19865 h 37981"/>
                <a:gd name="connsiteX4" fmla="*/ 20291 w 20291"/>
                <a:gd name="connsiteY4" fmla="*/ 37981 h 3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1" h="37981">
                  <a:moveTo>
                    <a:pt x="20291" y="37981"/>
                  </a:moveTo>
                  <a:cubicBezTo>
                    <a:pt x="18792" y="28986"/>
                    <a:pt x="17044" y="25737"/>
                    <a:pt x="14172" y="18741"/>
                  </a:cubicBezTo>
                  <a:lnTo>
                    <a:pt x="6179" y="0"/>
                  </a:lnTo>
                  <a:cubicBezTo>
                    <a:pt x="6179" y="0"/>
                    <a:pt x="-5435" y="1249"/>
                    <a:pt x="3182" y="19865"/>
                  </a:cubicBezTo>
                  <a:cubicBezTo>
                    <a:pt x="7678" y="29610"/>
                    <a:pt x="12299" y="33983"/>
                    <a:pt x="20291" y="3798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9317ADE-F959-553B-41FD-08CAF621E517}"/>
                </a:ext>
              </a:extLst>
            </p:cNvPr>
            <p:cNvSpPr/>
            <p:nvPr/>
          </p:nvSpPr>
          <p:spPr>
            <a:xfrm>
              <a:off x="495527" y="802813"/>
              <a:ext cx="13861" cy="37871"/>
            </a:xfrm>
            <a:custGeom>
              <a:avLst/>
              <a:gdLst>
                <a:gd name="connsiteX0" fmla="*/ 12862 w 13861"/>
                <a:gd name="connsiteY0" fmla="*/ 37731 h 37871"/>
                <a:gd name="connsiteX1" fmla="*/ 13861 w 13861"/>
                <a:gd name="connsiteY1" fmla="*/ 0 h 37871"/>
                <a:gd name="connsiteX2" fmla="*/ 12862 w 13861"/>
                <a:gd name="connsiteY2" fmla="*/ 37731 h 3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1" h="37871">
                  <a:moveTo>
                    <a:pt x="12862" y="37731"/>
                  </a:moveTo>
                  <a:cubicBezTo>
                    <a:pt x="10489" y="15617"/>
                    <a:pt x="13861" y="17117"/>
                    <a:pt x="13861" y="0"/>
                  </a:cubicBezTo>
                  <a:cubicBezTo>
                    <a:pt x="7617" y="8621"/>
                    <a:pt x="-13364" y="40230"/>
                    <a:pt x="12862" y="3773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2573E539-D563-FE3F-36B9-2121E0D8C587}"/>
                </a:ext>
              </a:extLst>
            </p:cNvPr>
            <p:cNvSpPr/>
            <p:nvPr/>
          </p:nvSpPr>
          <p:spPr>
            <a:xfrm>
              <a:off x="804483" y="1130402"/>
              <a:ext cx="14991" cy="32097"/>
            </a:xfrm>
            <a:custGeom>
              <a:avLst/>
              <a:gdLst>
                <a:gd name="connsiteX0" fmla="*/ 14991 w 14991"/>
                <a:gd name="connsiteY0" fmla="*/ 31859 h 32097"/>
                <a:gd name="connsiteX1" fmla="*/ 13368 w 14991"/>
                <a:gd name="connsiteY1" fmla="*/ 14868 h 32097"/>
                <a:gd name="connsiteX2" fmla="*/ 630 w 14991"/>
                <a:gd name="connsiteY2" fmla="*/ 0 h 32097"/>
                <a:gd name="connsiteX3" fmla="*/ 3252 w 14991"/>
                <a:gd name="connsiteY3" fmla="*/ 19490 h 32097"/>
                <a:gd name="connsiteX4" fmla="*/ 14991 w 14991"/>
                <a:gd name="connsiteY4" fmla="*/ 31859 h 3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1" h="32097">
                  <a:moveTo>
                    <a:pt x="14991" y="31859"/>
                  </a:moveTo>
                  <a:lnTo>
                    <a:pt x="13368" y="14868"/>
                  </a:lnTo>
                  <a:cubicBezTo>
                    <a:pt x="8497" y="-875"/>
                    <a:pt x="6374" y="1874"/>
                    <a:pt x="630" y="0"/>
                  </a:cubicBezTo>
                  <a:cubicBezTo>
                    <a:pt x="-744" y="7621"/>
                    <a:pt x="130" y="10370"/>
                    <a:pt x="3252" y="19490"/>
                  </a:cubicBezTo>
                  <a:cubicBezTo>
                    <a:pt x="6499" y="28611"/>
                    <a:pt x="7124" y="33234"/>
                    <a:pt x="14991" y="31859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E370253-EC1E-38BC-8145-D8D3C58DD068}"/>
                </a:ext>
              </a:extLst>
            </p:cNvPr>
            <p:cNvSpPr/>
            <p:nvPr/>
          </p:nvSpPr>
          <p:spPr>
            <a:xfrm>
              <a:off x="587940" y="1478480"/>
              <a:ext cx="13987" cy="29860"/>
            </a:xfrm>
            <a:custGeom>
              <a:avLst/>
              <a:gdLst>
                <a:gd name="connsiteX0" fmla="*/ 10615 w 13987"/>
                <a:gd name="connsiteY0" fmla="*/ 29860 h 29860"/>
                <a:gd name="connsiteX1" fmla="*/ 13737 w 13987"/>
                <a:gd name="connsiteY1" fmla="*/ 19365 h 29860"/>
                <a:gd name="connsiteX2" fmla="*/ 4121 w 13987"/>
                <a:gd name="connsiteY2" fmla="*/ 0 h 29860"/>
                <a:gd name="connsiteX3" fmla="*/ 10615 w 13987"/>
                <a:gd name="connsiteY3" fmla="*/ 29860 h 2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7" h="29860">
                  <a:moveTo>
                    <a:pt x="10615" y="29860"/>
                  </a:moveTo>
                  <a:cubicBezTo>
                    <a:pt x="13987" y="24363"/>
                    <a:pt x="14362" y="37731"/>
                    <a:pt x="13737" y="19365"/>
                  </a:cubicBezTo>
                  <a:cubicBezTo>
                    <a:pt x="13363" y="10745"/>
                    <a:pt x="8492" y="4748"/>
                    <a:pt x="4121" y="0"/>
                  </a:cubicBezTo>
                  <a:cubicBezTo>
                    <a:pt x="-2123" y="12119"/>
                    <a:pt x="-2248" y="23488"/>
                    <a:pt x="10615" y="29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E26EF875-DCD0-91AD-B36B-A43407D32795}"/>
                </a:ext>
              </a:extLst>
            </p:cNvPr>
            <p:cNvSpPr/>
            <p:nvPr/>
          </p:nvSpPr>
          <p:spPr>
            <a:xfrm>
              <a:off x="794442" y="748964"/>
              <a:ext cx="13255" cy="34358"/>
            </a:xfrm>
            <a:custGeom>
              <a:avLst/>
              <a:gdLst>
                <a:gd name="connsiteX0" fmla="*/ 8049 w 13255"/>
                <a:gd name="connsiteY0" fmla="*/ 34358 h 34358"/>
                <a:gd name="connsiteX1" fmla="*/ 931 w 13255"/>
                <a:gd name="connsiteY1" fmla="*/ 0 h 34358"/>
                <a:gd name="connsiteX2" fmla="*/ 8049 w 13255"/>
                <a:gd name="connsiteY2" fmla="*/ 34358 h 3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5" h="34358">
                  <a:moveTo>
                    <a:pt x="8049" y="34358"/>
                  </a:moveTo>
                  <a:cubicBezTo>
                    <a:pt x="19538" y="24863"/>
                    <a:pt x="9672" y="7246"/>
                    <a:pt x="931" y="0"/>
                  </a:cubicBezTo>
                  <a:cubicBezTo>
                    <a:pt x="-2566" y="7371"/>
                    <a:pt x="4677" y="27362"/>
                    <a:pt x="8049" y="3435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21F4729E-BE4A-E1A4-FBA9-0A9E134EC29B}"/>
                </a:ext>
              </a:extLst>
            </p:cNvPr>
            <p:cNvSpPr/>
            <p:nvPr/>
          </p:nvSpPr>
          <p:spPr>
            <a:xfrm>
              <a:off x="623499" y="1070056"/>
              <a:ext cx="10523" cy="38735"/>
            </a:xfrm>
            <a:custGeom>
              <a:avLst/>
              <a:gdLst>
                <a:gd name="connsiteX0" fmla="*/ 10523 w 10523"/>
                <a:gd name="connsiteY0" fmla="*/ 38606 h 38735"/>
                <a:gd name="connsiteX1" fmla="*/ 8775 w 10523"/>
                <a:gd name="connsiteY1" fmla="*/ 0 h 38735"/>
                <a:gd name="connsiteX2" fmla="*/ 1906 w 10523"/>
                <a:gd name="connsiteY2" fmla="*/ 22614 h 38735"/>
                <a:gd name="connsiteX3" fmla="*/ 10523 w 10523"/>
                <a:gd name="connsiteY3" fmla="*/ 38606 h 3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3" h="38735">
                  <a:moveTo>
                    <a:pt x="10523" y="38606"/>
                  </a:moveTo>
                  <a:lnTo>
                    <a:pt x="8775" y="0"/>
                  </a:lnTo>
                  <a:cubicBezTo>
                    <a:pt x="6402" y="5122"/>
                    <a:pt x="3405" y="16617"/>
                    <a:pt x="1906" y="22614"/>
                  </a:cubicBezTo>
                  <a:cubicBezTo>
                    <a:pt x="-1341" y="36107"/>
                    <a:pt x="-1590" y="39481"/>
                    <a:pt x="10523" y="38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3D3B262F-EE13-4A43-77EA-677BCAF6051E}"/>
                </a:ext>
              </a:extLst>
            </p:cNvPr>
            <p:cNvSpPr/>
            <p:nvPr/>
          </p:nvSpPr>
          <p:spPr>
            <a:xfrm>
              <a:off x="689994" y="834672"/>
              <a:ext cx="11269" cy="30859"/>
            </a:xfrm>
            <a:custGeom>
              <a:avLst/>
              <a:gdLst>
                <a:gd name="connsiteX0" fmla="*/ 10716 w 11269"/>
                <a:gd name="connsiteY0" fmla="*/ 30860 h 30859"/>
                <a:gd name="connsiteX1" fmla="*/ 351 w 11269"/>
                <a:gd name="connsiteY1" fmla="*/ 0 h 30859"/>
                <a:gd name="connsiteX2" fmla="*/ 10716 w 11269"/>
                <a:gd name="connsiteY2" fmla="*/ 30860 h 3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69" h="30859">
                  <a:moveTo>
                    <a:pt x="10716" y="30860"/>
                  </a:moveTo>
                  <a:cubicBezTo>
                    <a:pt x="13338" y="21489"/>
                    <a:pt x="6095" y="9121"/>
                    <a:pt x="351" y="0"/>
                  </a:cubicBezTo>
                  <a:cubicBezTo>
                    <a:pt x="-149" y="17366"/>
                    <a:pt x="-1772" y="24238"/>
                    <a:pt x="10716" y="30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D1E60FB6-0D45-1324-F098-46CCE611463D}"/>
                </a:ext>
              </a:extLst>
            </p:cNvPr>
            <p:cNvSpPr/>
            <p:nvPr/>
          </p:nvSpPr>
          <p:spPr>
            <a:xfrm>
              <a:off x="894105" y="1180377"/>
              <a:ext cx="11165" cy="20739"/>
            </a:xfrm>
            <a:custGeom>
              <a:avLst/>
              <a:gdLst>
                <a:gd name="connsiteX0" fmla="*/ 6544 w 11165"/>
                <a:gd name="connsiteY0" fmla="*/ 20740 h 20739"/>
                <a:gd name="connsiteX1" fmla="*/ 3172 w 11165"/>
                <a:gd name="connsiteY1" fmla="*/ 0 h 20739"/>
                <a:gd name="connsiteX2" fmla="*/ 6544 w 11165"/>
                <a:gd name="connsiteY2" fmla="*/ 20740 h 2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65" h="20739">
                  <a:moveTo>
                    <a:pt x="6544" y="20740"/>
                  </a:moveTo>
                  <a:cubicBezTo>
                    <a:pt x="15660" y="12994"/>
                    <a:pt x="9541" y="9370"/>
                    <a:pt x="3172" y="0"/>
                  </a:cubicBezTo>
                  <a:cubicBezTo>
                    <a:pt x="-2948" y="9620"/>
                    <a:pt x="674" y="15118"/>
                    <a:pt x="6544" y="2074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E184CA5-6B7D-59A7-E135-32E05F6621CC}"/>
                </a:ext>
              </a:extLst>
            </p:cNvPr>
            <p:cNvSpPr/>
            <p:nvPr/>
          </p:nvSpPr>
          <p:spPr>
            <a:xfrm>
              <a:off x="591227" y="1441925"/>
              <a:ext cx="12671" cy="13867"/>
            </a:xfrm>
            <a:custGeom>
              <a:avLst/>
              <a:gdLst>
                <a:gd name="connsiteX0" fmla="*/ 3831 w 12671"/>
                <a:gd name="connsiteY0" fmla="*/ 948 h 13867"/>
                <a:gd name="connsiteX1" fmla="*/ 1209 w 12671"/>
                <a:gd name="connsiteY1" fmla="*/ 8319 h 13867"/>
                <a:gd name="connsiteX2" fmla="*/ 3831 w 12671"/>
                <a:gd name="connsiteY2" fmla="*/ 948 h 1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71" h="13867">
                  <a:moveTo>
                    <a:pt x="3831" y="948"/>
                  </a:moveTo>
                  <a:cubicBezTo>
                    <a:pt x="85" y="6695"/>
                    <a:pt x="-1164" y="-6549"/>
                    <a:pt x="1209" y="8319"/>
                  </a:cubicBezTo>
                  <a:cubicBezTo>
                    <a:pt x="4081" y="26310"/>
                    <a:pt x="23813" y="-5799"/>
                    <a:pt x="3831" y="94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33BF08A-9FCE-3B2F-3C59-D4AF4AA08C27}"/>
                </a:ext>
              </a:extLst>
            </p:cNvPr>
            <p:cNvSpPr/>
            <p:nvPr/>
          </p:nvSpPr>
          <p:spPr>
            <a:xfrm>
              <a:off x="549189" y="727350"/>
              <a:ext cx="12900" cy="25362"/>
            </a:xfrm>
            <a:custGeom>
              <a:avLst/>
              <a:gdLst>
                <a:gd name="connsiteX0" fmla="*/ 1661 w 12900"/>
                <a:gd name="connsiteY0" fmla="*/ 25363 h 25362"/>
                <a:gd name="connsiteX1" fmla="*/ 12900 w 12900"/>
                <a:gd name="connsiteY1" fmla="*/ 0 h 25362"/>
                <a:gd name="connsiteX2" fmla="*/ 1661 w 12900"/>
                <a:gd name="connsiteY2" fmla="*/ 25363 h 2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0" h="25362">
                  <a:moveTo>
                    <a:pt x="1661" y="25363"/>
                  </a:moveTo>
                  <a:lnTo>
                    <a:pt x="12900" y="0"/>
                  </a:lnTo>
                  <a:cubicBezTo>
                    <a:pt x="6406" y="5872"/>
                    <a:pt x="-4084" y="16492"/>
                    <a:pt x="1661" y="2536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832321C4-3507-358E-5FFE-96CF13A9BC22}"/>
                </a:ext>
              </a:extLst>
            </p:cNvPr>
            <p:cNvSpPr/>
            <p:nvPr/>
          </p:nvSpPr>
          <p:spPr>
            <a:xfrm>
              <a:off x="590429" y="1228104"/>
              <a:ext cx="6003" cy="13993"/>
            </a:xfrm>
            <a:custGeom>
              <a:avLst/>
              <a:gdLst>
                <a:gd name="connsiteX0" fmla="*/ 1383 w 6003"/>
                <a:gd name="connsiteY0" fmla="*/ 13993 h 13993"/>
                <a:gd name="connsiteX1" fmla="*/ 5005 w 6003"/>
                <a:gd name="connsiteY1" fmla="*/ 8246 h 13993"/>
                <a:gd name="connsiteX2" fmla="*/ 6004 w 6003"/>
                <a:gd name="connsiteY2" fmla="*/ 0 h 13993"/>
                <a:gd name="connsiteX3" fmla="*/ 1383 w 6003"/>
                <a:gd name="connsiteY3" fmla="*/ 13993 h 1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3" h="13993">
                  <a:moveTo>
                    <a:pt x="1383" y="13993"/>
                  </a:moveTo>
                  <a:cubicBezTo>
                    <a:pt x="3631" y="11244"/>
                    <a:pt x="3131" y="13993"/>
                    <a:pt x="5005" y="8246"/>
                  </a:cubicBezTo>
                  <a:cubicBezTo>
                    <a:pt x="6378" y="4123"/>
                    <a:pt x="5879" y="3873"/>
                    <a:pt x="6004" y="0"/>
                  </a:cubicBezTo>
                  <a:cubicBezTo>
                    <a:pt x="-116" y="3873"/>
                    <a:pt x="-1364" y="8371"/>
                    <a:pt x="1383" y="1399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3F97408F-6819-7453-5F93-EDDE68764EDF}"/>
              </a:ext>
            </a:extLst>
          </p:cNvPr>
          <p:cNvGrpSpPr/>
          <p:nvPr/>
        </p:nvGrpSpPr>
        <p:grpSpPr>
          <a:xfrm>
            <a:off x="5546290" y="1076234"/>
            <a:ext cx="1099419" cy="1099419"/>
            <a:chOff x="2879946" y="1749495"/>
            <a:chExt cx="1628624" cy="1628624"/>
          </a:xfrm>
        </p:grpSpPr>
        <p:sp>
          <p:nvSpPr>
            <p:cNvPr id="79" name="矩形 78">
              <a:extLst>
                <a:ext uri="{FF2B5EF4-FFF2-40B4-BE49-F238E27FC236}">
                  <a16:creationId xmlns:a16="http://schemas.microsoft.com/office/drawing/2014/main" id="{23C53DF2-1864-6A48-A460-4C587946A24B}"/>
                </a:ext>
              </a:extLst>
            </p:cNvPr>
            <p:cNvSpPr/>
            <p:nvPr/>
          </p:nvSpPr>
          <p:spPr>
            <a:xfrm>
              <a:off x="2879946" y="1749495"/>
              <a:ext cx="1628624" cy="1628624"/>
            </a:xfrm>
            <a:custGeom>
              <a:avLst/>
              <a:gdLst>
                <a:gd name="connsiteX0" fmla="*/ 0 w 1628624"/>
                <a:gd name="connsiteY0" fmla="*/ 0 h 1628624"/>
                <a:gd name="connsiteX1" fmla="*/ 526588 w 1628624"/>
                <a:gd name="connsiteY1" fmla="*/ 0 h 1628624"/>
                <a:gd name="connsiteX2" fmla="*/ 1020604 w 1628624"/>
                <a:gd name="connsiteY2" fmla="*/ 0 h 1628624"/>
                <a:gd name="connsiteX3" fmla="*/ 1628624 w 1628624"/>
                <a:gd name="connsiteY3" fmla="*/ 0 h 1628624"/>
                <a:gd name="connsiteX4" fmla="*/ 1628624 w 1628624"/>
                <a:gd name="connsiteY4" fmla="*/ 526588 h 1628624"/>
                <a:gd name="connsiteX5" fmla="*/ 1628624 w 1628624"/>
                <a:gd name="connsiteY5" fmla="*/ 1036891 h 1628624"/>
                <a:gd name="connsiteX6" fmla="*/ 1628624 w 1628624"/>
                <a:gd name="connsiteY6" fmla="*/ 1628624 h 1628624"/>
                <a:gd name="connsiteX7" fmla="*/ 1085749 w 1628624"/>
                <a:gd name="connsiteY7" fmla="*/ 1628624 h 1628624"/>
                <a:gd name="connsiteX8" fmla="*/ 510302 w 1628624"/>
                <a:gd name="connsiteY8" fmla="*/ 1628624 h 1628624"/>
                <a:gd name="connsiteX9" fmla="*/ 0 w 1628624"/>
                <a:gd name="connsiteY9" fmla="*/ 1628624 h 1628624"/>
                <a:gd name="connsiteX10" fmla="*/ 0 w 1628624"/>
                <a:gd name="connsiteY10" fmla="*/ 1085749 h 1628624"/>
                <a:gd name="connsiteX11" fmla="*/ 0 w 1628624"/>
                <a:gd name="connsiteY11" fmla="*/ 559161 h 1628624"/>
                <a:gd name="connsiteX12" fmla="*/ 0 w 1628624"/>
                <a:gd name="connsiteY12" fmla="*/ 0 h 162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8624" h="1628624" extrusionOk="0">
                  <a:moveTo>
                    <a:pt x="0" y="0"/>
                  </a:moveTo>
                  <a:cubicBezTo>
                    <a:pt x="148457" y="25777"/>
                    <a:pt x="288820" y="-5090"/>
                    <a:pt x="526588" y="0"/>
                  </a:cubicBezTo>
                  <a:cubicBezTo>
                    <a:pt x="764356" y="5090"/>
                    <a:pt x="836476" y="-8772"/>
                    <a:pt x="1020604" y="0"/>
                  </a:cubicBezTo>
                  <a:cubicBezTo>
                    <a:pt x="1204732" y="8772"/>
                    <a:pt x="1462877" y="-10452"/>
                    <a:pt x="1628624" y="0"/>
                  </a:cubicBezTo>
                  <a:cubicBezTo>
                    <a:pt x="1654877" y="247685"/>
                    <a:pt x="1647518" y="356873"/>
                    <a:pt x="1628624" y="526588"/>
                  </a:cubicBezTo>
                  <a:cubicBezTo>
                    <a:pt x="1609730" y="696303"/>
                    <a:pt x="1608885" y="804927"/>
                    <a:pt x="1628624" y="1036891"/>
                  </a:cubicBezTo>
                  <a:cubicBezTo>
                    <a:pt x="1648363" y="1268855"/>
                    <a:pt x="1633168" y="1377549"/>
                    <a:pt x="1628624" y="1628624"/>
                  </a:cubicBezTo>
                  <a:cubicBezTo>
                    <a:pt x="1389806" y="1630574"/>
                    <a:pt x="1211834" y="1654685"/>
                    <a:pt x="1085749" y="1628624"/>
                  </a:cubicBezTo>
                  <a:cubicBezTo>
                    <a:pt x="959665" y="1602563"/>
                    <a:pt x="776604" y="1649249"/>
                    <a:pt x="510302" y="1628624"/>
                  </a:cubicBezTo>
                  <a:cubicBezTo>
                    <a:pt x="244000" y="1607999"/>
                    <a:pt x="166590" y="1607420"/>
                    <a:pt x="0" y="1628624"/>
                  </a:cubicBezTo>
                  <a:cubicBezTo>
                    <a:pt x="-12356" y="1436984"/>
                    <a:pt x="-13302" y="1215884"/>
                    <a:pt x="0" y="1085749"/>
                  </a:cubicBezTo>
                  <a:cubicBezTo>
                    <a:pt x="13302" y="955614"/>
                    <a:pt x="-13586" y="773016"/>
                    <a:pt x="0" y="559161"/>
                  </a:cubicBezTo>
                  <a:cubicBezTo>
                    <a:pt x="13586" y="345306"/>
                    <a:pt x="-7478" y="150660"/>
                    <a:pt x="0" y="0"/>
                  </a:cubicBezTo>
                  <a:close/>
                </a:path>
              </a:pathLst>
            </a:custGeom>
            <a:noFill/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219033472">
                    <a:prstGeom prst="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/>
            </a:p>
          </p:txBody>
        </p:sp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BB9C2996-4CCA-90E3-8324-ABB102799714}"/>
                </a:ext>
              </a:extLst>
            </p:cNvPr>
            <p:cNvGrpSpPr/>
            <p:nvPr/>
          </p:nvGrpSpPr>
          <p:grpSpPr>
            <a:xfrm>
              <a:off x="2879946" y="1749495"/>
              <a:ext cx="1628624" cy="1628624"/>
              <a:chOff x="2879946" y="1749495"/>
              <a:chExt cx="1628624" cy="1628624"/>
            </a:xfrm>
          </p:grpSpPr>
          <p:cxnSp>
            <p:nvCxnSpPr>
              <p:cNvPr id="81" name="直接连接符 80">
                <a:extLst>
                  <a:ext uri="{FF2B5EF4-FFF2-40B4-BE49-F238E27FC236}">
                    <a16:creationId xmlns:a16="http://schemas.microsoft.com/office/drawing/2014/main" id="{8096BA22-F2AD-E2F1-5442-F25FAD7E65D2}"/>
                  </a:ext>
                </a:extLst>
              </p:cNvPr>
              <p:cNvCxnSpPr>
                <a:stCxn id="79" idx="1"/>
                <a:endCxn id="79" idx="3"/>
              </p:cNvCxnSpPr>
              <p:nvPr/>
            </p:nvCxnSpPr>
            <p:spPr>
              <a:xfrm>
                <a:off x="2879946" y="2563807"/>
                <a:ext cx="1628624" cy="0"/>
              </a:xfrm>
              <a:prstGeom prst="line">
                <a:avLst/>
              </a:prstGeom>
              <a:ln w="12700">
                <a:solidFill>
                  <a:schemeClr val="bg1">
                    <a:alpha val="27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直接连接符 81">
                <a:extLst>
                  <a:ext uri="{FF2B5EF4-FFF2-40B4-BE49-F238E27FC236}">
                    <a16:creationId xmlns:a16="http://schemas.microsoft.com/office/drawing/2014/main" id="{D1378B1E-FEC3-259F-0E11-A71E9A54583A}"/>
                  </a:ext>
                </a:extLst>
              </p:cNvPr>
              <p:cNvCxnSpPr>
                <a:stCxn id="79" idx="0"/>
                <a:endCxn id="79" idx="2"/>
              </p:cNvCxnSpPr>
              <p:nvPr/>
            </p:nvCxnSpPr>
            <p:spPr>
              <a:xfrm>
                <a:off x="3694258" y="1749495"/>
                <a:ext cx="0" cy="1628624"/>
              </a:xfrm>
              <a:prstGeom prst="line">
                <a:avLst/>
              </a:prstGeom>
              <a:ln w="12700">
                <a:solidFill>
                  <a:schemeClr val="bg1">
                    <a:alpha val="27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83" name="文本框 82">
            <a:extLst>
              <a:ext uri="{FF2B5EF4-FFF2-40B4-BE49-F238E27FC236}">
                <a16:creationId xmlns:a16="http://schemas.microsoft.com/office/drawing/2014/main" id="{070036A4-D6B1-A603-7E26-48EB3A8C05B1}"/>
              </a:ext>
            </a:extLst>
          </p:cNvPr>
          <p:cNvSpPr txBox="1"/>
          <p:nvPr/>
        </p:nvSpPr>
        <p:spPr>
          <a:xfrm>
            <a:off x="5634337" y="1052069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壹</a:t>
            </a:r>
            <a:endParaRPr lang="en-US" altLang="zh-CN" sz="6000" b="1" dirty="0">
              <a:blipFill dpi="0" rotWithShape="1">
                <a:blip r:embed="rId4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E036BA06-2585-E1A7-A472-F6A257589CCF}"/>
              </a:ext>
            </a:extLst>
          </p:cNvPr>
          <p:cNvSpPr/>
          <p:nvPr/>
        </p:nvSpPr>
        <p:spPr>
          <a:xfrm>
            <a:off x="0" y="4923848"/>
            <a:ext cx="12192000" cy="19341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34152">
                <a:moveTo>
                  <a:pt x="12192000" y="0"/>
                </a:moveTo>
                <a:lnTo>
                  <a:pt x="12192000" y="1934152"/>
                </a:lnTo>
                <a:lnTo>
                  <a:pt x="0" y="1934152"/>
                </a:lnTo>
                <a:lnTo>
                  <a:pt x="0" y="1528552"/>
                </a:lnTo>
                <a:lnTo>
                  <a:pt x="22318" y="1541097"/>
                </a:lnTo>
                <a:cubicBezTo>
                  <a:pt x="193130" y="1626839"/>
                  <a:pt x="407194" y="1679094"/>
                  <a:pt x="736600" y="1642052"/>
                </a:cubicBezTo>
                <a:cubicBezTo>
                  <a:pt x="1263650" y="1582785"/>
                  <a:pt x="2127250" y="1009169"/>
                  <a:pt x="2908300" y="1007052"/>
                </a:cubicBezTo>
                <a:cubicBezTo>
                  <a:pt x="3689350" y="1004935"/>
                  <a:pt x="3824817" y="1811385"/>
                  <a:pt x="5422901" y="1629352"/>
                </a:cubicBezTo>
                <a:cubicBezTo>
                  <a:pt x="6821223" y="1470073"/>
                  <a:pt x="9092224" y="863516"/>
                  <a:pt x="11472310" y="201049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14050B06-28AD-7417-D8F3-FCEFD33A68DC}"/>
              </a:ext>
            </a:extLst>
          </p:cNvPr>
          <p:cNvSpPr/>
          <p:nvPr/>
        </p:nvSpPr>
        <p:spPr>
          <a:xfrm>
            <a:off x="-228600" y="4726754"/>
            <a:ext cx="12623800" cy="24500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  <a:gd name="connsiteX0" fmla="*/ 2272668 w 12395200"/>
              <a:gd name="connsiteY0" fmla="*/ 1238 h 2450048"/>
              <a:gd name="connsiteX1" fmla="*/ 2463800 w 12395200"/>
              <a:gd name="connsiteY1" fmla="*/ 11648 h 2450048"/>
              <a:gd name="connsiteX2" fmla="*/ 5854700 w 12395200"/>
              <a:gd name="connsiteY2" fmla="*/ 1218148 h 2450048"/>
              <a:gd name="connsiteX3" fmla="*/ 8483600 w 12395200"/>
              <a:gd name="connsiteY3" fmla="*/ 786348 h 2450048"/>
              <a:gd name="connsiteX4" fmla="*/ 11447512 w 12395200"/>
              <a:gd name="connsiteY4" fmla="*/ 1033254 h 2450048"/>
              <a:gd name="connsiteX5" fmla="*/ 12192000 w 12395200"/>
              <a:gd name="connsiteY5" fmla="*/ 1132598 h 2450048"/>
              <a:gd name="connsiteX6" fmla="*/ 12395200 w 12395200"/>
              <a:gd name="connsiteY6" fmla="*/ 2450048 h 2450048"/>
              <a:gd name="connsiteX7" fmla="*/ 0 w 12395200"/>
              <a:gd name="connsiteY7" fmla="*/ 2030948 h 2450048"/>
              <a:gd name="connsiteX8" fmla="*/ 0 w 12395200"/>
              <a:gd name="connsiteY8" fmla="*/ 569296 h 2450048"/>
              <a:gd name="connsiteX9" fmla="*/ 11410 w 12395200"/>
              <a:gd name="connsiteY9" fmla="*/ 564234 h 2450048"/>
              <a:gd name="connsiteX10" fmla="*/ 2272668 w 12395200"/>
              <a:gd name="connsiteY10" fmla="*/ 1238 h 2450048"/>
              <a:gd name="connsiteX0" fmla="*/ 2501268 w 12623800"/>
              <a:gd name="connsiteY0" fmla="*/ 1238 h 2450048"/>
              <a:gd name="connsiteX1" fmla="*/ 2692400 w 12623800"/>
              <a:gd name="connsiteY1" fmla="*/ 11648 h 2450048"/>
              <a:gd name="connsiteX2" fmla="*/ 6083300 w 12623800"/>
              <a:gd name="connsiteY2" fmla="*/ 1218148 h 2450048"/>
              <a:gd name="connsiteX3" fmla="*/ 8712200 w 12623800"/>
              <a:gd name="connsiteY3" fmla="*/ 786348 h 2450048"/>
              <a:gd name="connsiteX4" fmla="*/ 11676112 w 12623800"/>
              <a:gd name="connsiteY4" fmla="*/ 1033254 h 2450048"/>
              <a:gd name="connsiteX5" fmla="*/ 12420600 w 12623800"/>
              <a:gd name="connsiteY5" fmla="*/ 1132598 h 2450048"/>
              <a:gd name="connsiteX6" fmla="*/ 12623800 w 12623800"/>
              <a:gd name="connsiteY6" fmla="*/ 2450048 h 2450048"/>
              <a:gd name="connsiteX7" fmla="*/ 0 w 12623800"/>
              <a:gd name="connsiteY7" fmla="*/ 2450048 h 2450048"/>
              <a:gd name="connsiteX8" fmla="*/ 228600 w 12623800"/>
              <a:gd name="connsiteY8" fmla="*/ 569296 h 2450048"/>
              <a:gd name="connsiteX9" fmla="*/ 240010 w 12623800"/>
              <a:gd name="connsiteY9" fmla="*/ 564234 h 2450048"/>
              <a:gd name="connsiteX10" fmla="*/ 2501268 w 12623800"/>
              <a:gd name="connsiteY10" fmla="*/ 1238 h 245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23800" h="2450048">
                <a:moveTo>
                  <a:pt x="2501268" y="1238"/>
                </a:moveTo>
                <a:cubicBezTo>
                  <a:pt x="2564408" y="2925"/>
                  <a:pt x="2628107" y="6357"/>
                  <a:pt x="2692400" y="11648"/>
                </a:cubicBezTo>
                <a:cubicBezTo>
                  <a:pt x="3721100" y="96315"/>
                  <a:pt x="5080000" y="1089031"/>
                  <a:pt x="6083300" y="1218148"/>
                </a:cubicBezTo>
                <a:cubicBezTo>
                  <a:pt x="7086600" y="1347265"/>
                  <a:pt x="7596717" y="792698"/>
                  <a:pt x="8712200" y="786348"/>
                </a:cubicBezTo>
                <a:cubicBezTo>
                  <a:pt x="9548812" y="781586"/>
                  <a:pt x="10587235" y="892909"/>
                  <a:pt x="11676112" y="1033254"/>
                </a:cubicBezTo>
                <a:lnTo>
                  <a:pt x="12420600" y="1132598"/>
                </a:lnTo>
                <a:lnTo>
                  <a:pt x="12623800" y="2450048"/>
                </a:lnTo>
                <a:lnTo>
                  <a:pt x="0" y="2450048"/>
                </a:lnTo>
                <a:lnTo>
                  <a:pt x="228600" y="569296"/>
                </a:lnTo>
                <a:lnTo>
                  <a:pt x="240010" y="564234"/>
                </a:lnTo>
                <a:cubicBezTo>
                  <a:pt x="953939" y="252119"/>
                  <a:pt x="1680443" y="-20696"/>
                  <a:pt x="2501268" y="1238"/>
                </a:cubicBezTo>
                <a:close/>
              </a:path>
            </a:pathLst>
          </a:custGeom>
          <a:noFill/>
          <a:ln w="12700" cap="flat" cmpd="sng" algn="ctr">
            <a:gradFill flip="none" rotWithShape="1">
              <a:gsLst>
                <a:gs pos="56000">
                  <a:srgbClr val="E6EFF8"/>
                </a:gs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72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71921D6E-8B9F-E3D5-BBC0-63C53C26B95A}"/>
              </a:ext>
            </a:extLst>
          </p:cNvPr>
          <p:cNvSpPr/>
          <p:nvPr/>
        </p:nvSpPr>
        <p:spPr>
          <a:xfrm>
            <a:off x="-457200" y="4734001"/>
            <a:ext cx="12852400" cy="22389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  <a:gd name="connsiteX0" fmla="*/ 12192000 w 12395200"/>
              <a:gd name="connsiteY0" fmla="*/ 0 h 2238952"/>
              <a:gd name="connsiteX1" fmla="*/ 12395200 w 12395200"/>
              <a:gd name="connsiteY1" fmla="*/ 2238952 h 2238952"/>
              <a:gd name="connsiteX2" fmla="*/ 0 w 12395200"/>
              <a:gd name="connsiteY2" fmla="*/ 1934152 h 2238952"/>
              <a:gd name="connsiteX3" fmla="*/ 0 w 12395200"/>
              <a:gd name="connsiteY3" fmla="*/ 1528552 h 2238952"/>
              <a:gd name="connsiteX4" fmla="*/ 22318 w 12395200"/>
              <a:gd name="connsiteY4" fmla="*/ 1541097 h 2238952"/>
              <a:gd name="connsiteX5" fmla="*/ 736600 w 12395200"/>
              <a:gd name="connsiteY5" fmla="*/ 1642052 h 2238952"/>
              <a:gd name="connsiteX6" fmla="*/ 2908300 w 12395200"/>
              <a:gd name="connsiteY6" fmla="*/ 1007052 h 2238952"/>
              <a:gd name="connsiteX7" fmla="*/ 5422901 w 12395200"/>
              <a:gd name="connsiteY7" fmla="*/ 1629352 h 2238952"/>
              <a:gd name="connsiteX8" fmla="*/ 11472310 w 12395200"/>
              <a:gd name="connsiteY8" fmla="*/ 201049 h 2238952"/>
              <a:gd name="connsiteX9" fmla="*/ 12192000 w 12395200"/>
              <a:gd name="connsiteY9" fmla="*/ 0 h 2238952"/>
              <a:gd name="connsiteX0" fmla="*/ 12649200 w 12852400"/>
              <a:gd name="connsiteY0" fmla="*/ 0 h 2238952"/>
              <a:gd name="connsiteX1" fmla="*/ 12852400 w 12852400"/>
              <a:gd name="connsiteY1" fmla="*/ 2238952 h 2238952"/>
              <a:gd name="connsiteX2" fmla="*/ 0 w 12852400"/>
              <a:gd name="connsiteY2" fmla="*/ 2150052 h 2238952"/>
              <a:gd name="connsiteX3" fmla="*/ 457200 w 12852400"/>
              <a:gd name="connsiteY3" fmla="*/ 1528552 h 2238952"/>
              <a:gd name="connsiteX4" fmla="*/ 479518 w 12852400"/>
              <a:gd name="connsiteY4" fmla="*/ 1541097 h 2238952"/>
              <a:gd name="connsiteX5" fmla="*/ 1193800 w 12852400"/>
              <a:gd name="connsiteY5" fmla="*/ 1642052 h 2238952"/>
              <a:gd name="connsiteX6" fmla="*/ 3365500 w 12852400"/>
              <a:gd name="connsiteY6" fmla="*/ 1007052 h 2238952"/>
              <a:gd name="connsiteX7" fmla="*/ 5880101 w 12852400"/>
              <a:gd name="connsiteY7" fmla="*/ 1629352 h 2238952"/>
              <a:gd name="connsiteX8" fmla="*/ 11929510 w 12852400"/>
              <a:gd name="connsiteY8" fmla="*/ 201049 h 2238952"/>
              <a:gd name="connsiteX9" fmla="*/ 12649200 w 12852400"/>
              <a:gd name="connsiteY9" fmla="*/ 0 h 223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52400" h="2238952">
                <a:moveTo>
                  <a:pt x="12649200" y="0"/>
                </a:moveTo>
                <a:lnTo>
                  <a:pt x="12852400" y="2238952"/>
                </a:lnTo>
                <a:lnTo>
                  <a:pt x="0" y="2150052"/>
                </a:lnTo>
                <a:lnTo>
                  <a:pt x="457200" y="1528552"/>
                </a:lnTo>
                <a:lnTo>
                  <a:pt x="479518" y="1541097"/>
                </a:lnTo>
                <a:cubicBezTo>
                  <a:pt x="650330" y="1626839"/>
                  <a:pt x="864394" y="1679094"/>
                  <a:pt x="1193800" y="1642052"/>
                </a:cubicBezTo>
                <a:cubicBezTo>
                  <a:pt x="1720850" y="1582785"/>
                  <a:pt x="2584450" y="1009169"/>
                  <a:pt x="3365500" y="1007052"/>
                </a:cubicBezTo>
                <a:cubicBezTo>
                  <a:pt x="4146550" y="1004935"/>
                  <a:pt x="4282017" y="1811385"/>
                  <a:pt x="5880101" y="1629352"/>
                </a:cubicBezTo>
                <a:cubicBezTo>
                  <a:pt x="7278423" y="1470073"/>
                  <a:pt x="9549424" y="863516"/>
                  <a:pt x="11929510" y="201049"/>
                </a:cubicBezTo>
                <a:lnTo>
                  <a:pt x="12649200" y="0"/>
                </a:lnTo>
                <a:close/>
              </a:path>
            </a:pathLst>
          </a:custGeom>
          <a:noFill/>
          <a:ln w="25400" cap="flat" cmpd="sng" algn="ctr">
            <a:gradFill flip="none" rotWithShape="1">
              <a:gsLst>
                <a:gs pos="4000">
                  <a:schemeClr val="accent1">
                    <a:lumMod val="5000"/>
                    <a:lumOff val="95000"/>
                    <a:alpha val="0"/>
                  </a:schemeClr>
                </a:gs>
                <a:gs pos="54000">
                  <a:schemeClr val="bg1"/>
                </a:gs>
                <a:gs pos="75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Freeform 44">
            <a:extLst>
              <a:ext uri="{FF2B5EF4-FFF2-40B4-BE49-F238E27FC236}">
                <a16:creationId xmlns:a16="http://schemas.microsoft.com/office/drawing/2014/main" id="{5B7ECB8C-30FF-41A5-008D-01678C3CEEE3}"/>
              </a:ext>
            </a:extLst>
          </p:cNvPr>
          <p:cNvSpPr>
            <a:spLocks noEditPoints="1"/>
          </p:cNvSpPr>
          <p:nvPr/>
        </p:nvSpPr>
        <p:spPr bwMode="auto">
          <a:xfrm rot="21340387">
            <a:off x="5880532" y="5099490"/>
            <a:ext cx="1201738" cy="841375"/>
          </a:xfrm>
          <a:custGeom>
            <a:avLst/>
            <a:gdLst>
              <a:gd name="T0" fmla="*/ 478 w 516"/>
              <a:gd name="T1" fmla="*/ 125 h 361"/>
              <a:gd name="T2" fmla="*/ 414 w 516"/>
              <a:gd name="T3" fmla="*/ 126 h 361"/>
              <a:gd name="T4" fmla="*/ 372 w 516"/>
              <a:gd name="T5" fmla="*/ 113 h 361"/>
              <a:gd name="T6" fmla="*/ 374 w 516"/>
              <a:gd name="T7" fmla="*/ 102 h 361"/>
              <a:gd name="T8" fmla="*/ 313 w 516"/>
              <a:gd name="T9" fmla="*/ 46 h 361"/>
              <a:gd name="T10" fmla="*/ 363 w 516"/>
              <a:gd name="T11" fmla="*/ 112 h 361"/>
              <a:gd name="T12" fmla="*/ 329 w 516"/>
              <a:gd name="T13" fmla="*/ 120 h 361"/>
              <a:gd name="T14" fmla="*/ 404 w 516"/>
              <a:gd name="T15" fmla="*/ 179 h 361"/>
              <a:gd name="T16" fmla="*/ 385 w 516"/>
              <a:gd name="T17" fmla="*/ 267 h 361"/>
              <a:gd name="T18" fmla="*/ 396 w 516"/>
              <a:gd name="T19" fmla="*/ 239 h 361"/>
              <a:gd name="T20" fmla="*/ 333 w 516"/>
              <a:gd name="T21" fmla="*/ 136 h 361"/>
              <a:gd name="T22" fmla="*/ 321 w 516"/>
              <a:gd name="T23" fmla="*/ 127 h 361"/>
              <a:gd name="T24" fmla="*/ 265 w 516"/>
              <a:gd name="T25" fmla="*/ 153 h 361"/>
              <a:gd name="T26" fmla="*/ 256 w 516"/>
              <a:gd name="T27" fmla="*/ 140 h 361"/>
              <a:gd name="T28" fmla="*/ 239 w 516"/>
              <a:gd name="T29" fmla="*/ 147 h 361"/>
              <a:gd name="T30" fmla="*/ 232 w 516"/>
              <a:gd name="T31" fmla="*/ 162 h 361"/>
              <a:gd name="T32" fmla="*/ 165 w 516"/>
              <a:gd name="T33" fmla="*/ 157 h 361"/>
              <a:gd name="T34" fmla="*/ 176 w 516"/>
              <a:gd name="T35" fmla="*/ 78 h 361"/>
              <a:gd name="T36" fmla="*/ 217 w 516"/>
              <a:gd name="T37" fmla="*/ 91 h 361"/>
              <a:gd name="T38" fmla="*/ 216 w 516"/>
              <a:gd name="T39" fmla="*/ 69 h 361"/>
              <a:gd name="T40" fmla="*/ 214 w 516"/>
              <a:gd name="T41" fmla="*/ 48 h 361"/>
              <a:gd name="T42" fmla="*/ 164 w 516"/>
              <a:gd name="T43" fmla="*/ 65 h 361"/>
              <a:gd name="T44" fmla="*/ 73 w 516"/>
              <a:gd name="T45" fmla="*/ 105 h 361"/>
              <a:gd name="T46" fmla="*/ 14 w 516"/>
              <a:gd name="T47" fmla="*/ 109 h 361"/>
              <a:gd name="T48" fmla="*/ 23 w 516"/>
              <a:gd name="T49" fmla="*/ 132 h 361"/>
              <a:gd name="T50" fmla="*/ 58 w 516"/>
              <a:gd name="T51" fmla="*/ 117 h 361"/>
              <a:gd name="T52" fmla="*/ 71 w 516"/>
              <a:gd name="T53" fmla="*/ 117 h 361"/>
              <a:gd name="T54" fmla="*/ 111 w 516"/>
              <a:gd name="T55" fmla="*/ 185 h 361"/>
              <a:gd name="T56" fmla="*/ 48 w 516"/>
              <a:gd name="T57" fmla="*/ 157 h 361"/>
              <a:gd name="T58" fmla="*/ 31 w 516"/>
              <a:gd name="T59" fmla="*/ 179 h 361"/>
              <a:gd name="T60" fmla="*/ 29 w 516"/>
              <a:gd name="T61" fmla="*/ 197 h 361"/>
              <a:gd name="T62" fmla="*/ 109 w 516"/>
              <a:gd name="T63" fmla="*/ 193 h 361"/>
              <a:gd name="T64" fmla="*/ 146 w 516"/>
              <a:gd name="T65" fmla="*/ 287 h 361"/>
              <a:gd name="T66" fmla="*/ 123 w 516"/>
              <a:gd name="T67" fmla="*/ 351 h 361"/>
              <a:gd name="T68" fmla="*/ 154 w 516"/>
              <a:gd name="T69" fmla="*/ 285 h 361"/>
              <a:gd name="T70" fmla="*/ 204 w 516"/>
              <a:gd name="T71" fmla="*/ 356 h 361"/>
              <a:gd name="T72" fmla="*/ 227 w 516"/>
              <a:gd name="T73" fmla="*/ 329 h 361"/>
              <a:gd name="T74" fmla="*/ 227 w 516"/>
              <a:gd name="T75" fmla="*/ 256 h 361"/>
              <a:gd name="T76" fmla="*/ 243 w 516"/>
              <a:gd name="T77" fmla="*/ 171 h 361"/>
              <a:gd name="T78" fmla="*/ 270 w 516"/>
              <a:gd name="T79" fmla="*/ 164 h 361"/>
              <a:gd name="T80" fmla="*/ 324 w 516"/>
              <a:gd name="T81" fmla="*/ 142 h 361"/>
              <a:gd name="T82" fmla="*/ 354 w 516"/>
              <a:gd name="T83" fmla="*/ 299 h 361"/>
              <a:gd name="T84" fmla="*/ 349 w 516"/>
              <a:gd name="T85" fmla="*/ 317 h 361"/>
              <a:gd name="T86" fmla="*/ 349 w 516"/>
              <a:gd name="T87" fmla="*/ 334 h 361"/>
              <a:gd name="T88" fmla="*/ 361 w 516"/>
              <a:gd name="T89" fmla="*/ 300 h 361"/>
              <a:gd name="T90" fmla="*/ 393 w 516"/>
              <a:gd name="T91" fmla="*/ 293 h 361"/>
              <a:gd name="T92" fmla="*/ 398 w 516"/>
              <a:gd name="T93" fmla="*/ 332 h 361"/>
              <a:gd name="T94" fmla="*/ 400 w 516"/>
              <a:gd name="T95" fmla="*/ 316 h 361"/>
              <a:gd name="T96" fmla="*/ 399 w 516"/>
              <a:gd name="T97" fmla="*/ 292 h 361"/>
              <a:gd name="T98" fmla="*/ 415 w 516"/>
              <a:gd name="T99" fmla="*/ 131 h 361"/>
              <a:gd name="T100" fmla="*/ 492 w 516"/>
              <a:gd name="T101" fmla="*/ 150 h 361"/>
              <a:gd name="T102" fmla="*/ 500 w 516"/>
              <a:gd name="T103" fmla="*/ 126 h 361"/>
              <a:gd name="T104" fmla="*/ 499 w 516"/>
              <a:gd name="T105" fmla="*/ 125 h 361"/>
              <a:gd name="T106" fmla="*/ 503 w 516"/>
              <a:gd name="T107" fmla="*/ 108 h 361"/>
              <a:gd name="T108" fmla="*/ 356 w 516"/>
              <a:gd name="T109" fmla="*/ 24 h 361"/>
              <a:gd name="T110" fmla="*/ 354 w 516"/>
              <a:gd name="T111" fmla="*/ 89 h 361"/>
              <a:gd name="T112" fmla="*/ 137 w 516"/>
              <a:gd name="T113" fmla="*/ 71 h 361"/>
              <a:gd name="T114" fmla="*/ 85 w 516"/>
              <a:gd name="T115" fmla="*/ 120 h 361"/>
              <a:gd name="T116" fmla="*/ 120 w 516"/>
              <a:gd name="T117" fmla="*/ 179 h 361"/>
              <a:gd name="T118" fmla="*/ 156 w 516"/>
              <a:gd name="T119" fmla="*/ 166 h 361"/>
              <a:gd name="T120" fmla="*/ 373 w 516"/>
              <a:gd name="T121" fmla="*/ 263 h 361"/>
              <a:gd name="T122" fmla="*/ 339 w 516"/>
              <a:gd name="T123" fmla="*/ 238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6" h="361">
                <a:moveTo>
                  <a:pt x="503" y="108"/>
                </a:moveTo>
                <a:cubicBezTo>
                  <a:pt x="495" y="112"/>
                  <a:pt x="488" y="116"/>
                  <a:pt x="481" y="121"/>
                </a:cubicBezTo>
                <a:cubicBezTo>
                  <a:pt x="479" y="122"/>
                  <a:pt x="478" y="123"/>
                  <a:pt x="478" y="125"/>
                </a:cubicBezTo>
                <a:cubicBezTo>
                  <a:pt x="477" y="125"/>
                  <a:pt x="477" y="125"/>
                  <a:pt x="476" y="125"/>
                </a:cubicBezTo>
                <a:cubicBezTo>
                  <a:pt x="456" y="127"/>
                  <a:pt x="437" y="128"/>
                  <a:pt x="416" y="125"/>
                </a:cubicBezTo>
                <a:cubicBezTo>
                  <a:pt x="416" y="125"/>
                  <a:pt x="415" y="125"/>
                  <a:pt x="414" y="126"/>
                </a:cubicBezTo>
                <a:cubicBezTo>
                  <a:pt x="414" y="124"/>
                  <a:pt x="414" y="122"/>
                  <a:pt x="414" y="121"/>
                </a:cubicBezTo>
                <a:cubicBezTo>
                  <a:pt x="414" y="118"/>
                  <a:pt x="413" y="116"/>
                  <a:pt x="410" y="115"/>
                </a:cubicBezTo>
                <a:cubicBezTo>
                  <a:pt x="397" y="113"/>
                  <a:pt x="385" y="113"/>
                  <a:pt x="372" y="113"/>
                </a:cubicBezTo>
                <a:cubicBezTo>
                  <a:pt x="372" y="111"/>
                  <a:pt x="372" y="110"/>
                  <a:pt x="373" y="109"/>
                </a:cubicBezTo>
                <a:cubicBezTo>
                  <a:pt x="373" y="108"/>
                  <a:pt x="373" y="108"/>
                  <a:pt x="373" y="108"/>
                </a:cubicBezTo>
                <a:cubicBezTo>
                  <a:pt x="374" y="106"/>
                  <a:pt x="374" y="104"/>
                  <a:pt x="374" y="102"/>
                </a:cubicBezTo>
                <a:cubicBezTo>
                  <a:pt x="396" y="96"/>
                  <a:pt x="413" y="77"/>
                  <a:pt x="409" y="51"/>
                </a:cubicBezTo>
                <a:cubicBezTo>
                  <a:pt x="406" y="28"/>
                  <a:pt x="378" y="0"/>
                  <a:pt x="354" y="11"/>
                </a:cubicBezTo>
                <a:cubicBezTo>
                  <a:pt x="336" y="12"/>
                  <a:pt x="319" y="28"/>
                  <a:pt x="313" y="46"/>
                </a:cubicBezTo>
                <a:cubicBezTo>
                  <a:pt x="304" y="75"/>
                  <a:pt x="323" y="101"/>
                  <a:pt x="351" y="104"/>
                </a:cubicBezTo>
                <a:cubicBezTo>
                  <a:pt x="356" y="104"/>
                  <a:pt x="360" y="104"/>
                  <a:pt x="364" y="104"/>
                </a:cubicBezTo>
                <a:cubicBezTo>
                  <a:pt x="364" y="107"/>
                  <a:pt x="363" y="109"/>
                  <a:pt x="363" y="112"/>
                </a:cubicBezTo>
                <a:cubicBezTo>
                  <a:pt x="363" y="112"/>
                  <a:pt x="363" y="113"/>
                  <a:pt x="364" y="113"/>
                </a:cubicBezTo>
                <a:cubicBezTo>
                  <a:pt x="353" y="113"/>
                  <a:pt x="341" y="113"/>
                  <a:pt x="330" y="112"/>
                </a:cubicBezTo>
                <a:cubicBezTo>
                  <a:pt x="326" y="112"/>
                  <a:pt x="325" y="119"/>
                  <a:pt x="329" y="120"/>
                </a:cubicBezTo>
                <a:cubicBezTo>
                  <a:pt x="344" y="123"/>
                  <a:pt x="359" y="124"/>
                  <a:pt x="374" y="124"/>
                </a:cubicBezTo>
                <a:cubicBezTo>
                  <a:pt x="391" y="124"/>
                  <a:pt x="403" y="125"/>
                  <a:pt x="404" y="144"/>
                </a:cubicBezTo>
                <a:cubicBezTo>
                  <a:pt x="405" y="156"/>
                  <a:pt x="404" y="167"/>
                  <a:pt x="404" y="179"/>
                </a:cubicBezTo>
                <a:cubicBezTo>
                  <a:pt x="404" y="202"/>
                  <a:pt x="404" y="226"/>
                  <a:pt x="404" y="249"/>
                </a:cubicBezTo>
                <a:cubicBezTo>
                  <a:pt x="405" y="275"/>
                  <a:pt x="410" y="279"/>
                  <a:pt x="385" y="282"/>
                </a:cubicBezTo>
                <a:cubicBezTo>
                  <a:pt x="385" y="277"/>
                  <a:pt x="385" y="272"/>
                  <a:pt x="385" y="267"/>
                </a:cubicBezTo>
                <a:cubicBezTo>
                  <a:pt x="385" y="258"/>
                  <a:pt x="386" y="247"/>
                  <a:pt x="383" y="239"/>
                </a:cubicBezTo>
                <a:cubicBezTo>
                  <a:pt x="383" y="239"/>
                  <a:pt x="383" y="239"/>
                  <a:pt x="383" y="239"/>
                </a:cubicBezTo>
                <a:cubicBezTo>
                  <a:pt x="388" y="239"/>
                  <a:pt x="392" y="239"/>
                  <a:pt x="396" y="239"/>
                </a:cubicBezTo>
                <a:cubicBezTo>
                  <a:pt x="404" y="239"/>
                  <a:pt x="404" y="227"/>
                  <a:pt x="396" y="227"/>
                </a:cubicBezTo>
                <a:cubicBezTo>
                  <a:pt x="377" y="226"/>
                  <a:pt x="358" y="228"/>
                  <a:pt x="339" y="232"/>
                </a:cubicBezTo>
                <a:cubicBezTo>
                  <a:pt x="339" y="199"/>
                  <a:pt x="341" y="167"/>
                  <a:pt x="333" y="136"/>
                </a:cubicBezTo>
                <a:cubicBezTo>
                  <a:pt x="335" y="133"/>
                  <a:pt x="334" y="128"/>
                  <a:pt x="331" y="127"/>
                </a:cubicBezTo>
                <a:cubicBezTo>
                  <a:pt x="330" y="126"/>
                  <a:pt x="330" y="125"/>
                  <a:pt x="330" y="125"/>
                </a:cubicBezTo>
                <a:cubicBezTo>
                  <a:pt x="328" y="119"/>
                  <a:pt x="320" y="121"/>
                  <a:pt x="321" y="127"/>
                </a:cubicBezTo>
                <a:cubicBezTo>
                  <a:pt x="321" y="127"/>
                  <a:pt x="321" y="128"/>
                  <a:pt x="321" y="128"/>
                </a:cubicBezTo>
                <a:cubicBezTo>
                  <a:pt x="313" y="130"/>
                  <a:pt x="304" y="135"/>
                  <a:pt x="296" y="139"/>
                </a:cubicBezTo>
                <a:cubicBezTo>
                  <a:pt x="285" y="144"/>
                  <a:pt x="275" y="148"/>
                  <a:pt x="265" y="153"/>
                </a:cubicBezTo>
                <a:cubicBezTo>
                  <a:pt x="264" y="152"/>
                  <a:pt x="262" y="151"/>
                  <a:pt x="260" y="151"/>
                </a:cubicBezTo>
                <a:cubicBezTo>
                  <a:pt x="259" y="151"/>
                  <a:pt x="258" y="151"/>
                  <a:pt x="257" y="151"/>
                </a:cubicBezTo>
                <a:cubicBezTo>
                  <a:pt x="257" y="147"/>
                  <a:pt x="256" y="144"/>
                  <a:pt x="256" y="140"/>
                </a:cubicBezTo>
                <a:cubicBezTo>
                  <a:pt x="256" y="132"/>
                  <a:pt x="244" y="132"/>
                  <a:pt x="244" y="140"/>
                </a:cubicBezTo>
                <a:cubicBezTo>
                  <a:pt x="244" y="143"/>
                  <a:pt x="242" y="146"/>
                  <a:pt x="241" y="148"/>
                </a:cubicBezTo>
                <a:cubicBezTo>
                  <a:pt x="240" y="148"/>
                  <a:pt x="239" y="147"/>
                  <a:pt x="239" y="147"/>
                </a:cubicBezTo>
                <a:cubicBezTo>
                  <a:pt x="235" y="147"/>
                  <a:pt x="234" y="152"/>
                  <a:pt x="237" y="153"/>
                </a:cubicBezTo>
                <a:cubicBezTo>
                  <a:pt x="237" y="154"/>
                  <a:pt x="237" y="155"/>
                  <a:pt x="237" y="156"/>
                </a:cubicBezTo>
                <a:cubicBezTo>
                  <a:pt x="234" y="157"/>
                  <a:pt x="232" y="160"/>
                  <a:pt x="232" y="162"/>
                </a:cubicBezTo>
                <a:cubicBezTo>
                  <a:pt x="223" y="163"/>
                  <a:pt x="215" y="164"/>
                  <a:pt x="206" y="165"/>
                </a:cubicBezTo>
                <a:cubicBezTo>
                  <a:pt x="195" y="166"/>
                  <a:pt x="183" y="167"/>
                  <a:pt x="172" y="167"/>
                </a:cubicBezTo>
                <a:cubicBezTo>
                  <a:pt x="170" y="164"/>
                  <a:pt x="167" y="160"/>
                  <a:pt x="165" y="157"/>
                </a:cubicBezTo>
                <a:cubicBezTo>
                  <a:pt x="165" y="157"/>
                  <a:pt x="165" y="157"/>
                  <a:pt x="165" y="156"/>
                </a:cubicBezTo>
                <a:cubicBezTo>
                  <a:pt x="181" y="134"/>
                  <a:pt x="186" y="100"/>
                  <a:pt x="175" y="78"/>
                </a:cubicBezTo>
                <a:cubicBezTo>
                  <a:pt x="175" y="78"/>
                  <a:pt x="175" y="78"/>
                  <a:pt x="176" y="78"/>
                </a:cubicBezTo>
                <a:cubicBezTo>
                  <a:pt x="176" y="79"/>
                  <a:pt x="177" y="79"/>
                  <a:pt x="178" y="79"/>
                </a:cubicBezTo>
                <a:cubicBezTo>
                  <a:pt x="185" y="80"/>
                  <a:pt x="192" y="81"/>
                  <a:pt x="199" y="83"/>
                </a:cubicBezTo>
                <a:cubicBezTo>
                  <a:pt x="205" y="85"/>
                  <a:pt x="211" y="88"/>
                  <a:pt x="217" y="91"/>
                </a:cubicBezTo>
                <a:cubicBezTo>
                  <a:pt x="223" y="93"/>
                  <a:pt x="227" y="84"/>
                  <a:pt x="223" y="80"/>
                </a:cubicBezTo>
                <a:cubicBezTo>
                  <a:pt x="219" y="76"/>
                  <a:pt x="214" y="73"/>
                  <a:pt x="209" y="71"/>
                </a:cubicBezTo>
                <a:cubicBezTo>
                  <a:pt x="211" y="70"/>
                  <a:pt x="213" y="70"/>
                  <a:pt x="216" y="69"/>
                </a:cubicBezTo>
                <a:cubicBezTo>
                  <a:pt x="223" y="67"/>
                  <a:pt x="221" y="55"/>
                  <a:pt x="214" y="56"/>
                </a:cubicBezTo>
                <a:cubicBezTo>
                  <a:pt x="210" y="56"/>
                  <a:pt x="206" y="56"/>
                  <a:pt x="202" y="57"/>
                </a:cubicBezTo>
                <a:cubicBezTo>
                  <a:pt x="206" y="54"/>
                  <a:pt x="210" y="51"/>
                  <a:pt x="214" y="48"/>
                </a:cubicBezTo>
                <a:cubicBezTo>
                  <a:pt x="220" y="44"/>
                  <a:pt x="217" y="35"/>
                  <a:pt x="210" y="37"/>
                </a:cubicBezTo>
                <a:cubicBezTo>
                  <a:pt x="192" y="40"/>
                  <a:pt x="173" y="48"/>
                  <a:pt x="164" y="65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57" y="61"/>
                  <a:pt x="149" y="58"/>
                  <a:pt x="138" y="59"/>
                </a:cubicBezTo>
                <a:cubicBezTo>
                  <a:pt x="136" y="59"/>
                  <a:pt x="135" y="60"/>
                  <a:pt x="134" y="61"/>
                </a:cubicBezTo>
                <a:cubicBezTo>
                  <a:pt x="105" y="51"/>
                  <a:pt x="79" y="77"/>
                  <a:pt x="73" y="105"/>
                </a:cubicBezTo>
                <a:cubicBezTo>
                  <a:pt x="56" y="86"/>
                  <a:pt x="27" y="80"/>
                  <a:pt x="6" y="95"/>
                </a:cubicBezTo>
                <a:cubicBezTo>
                  <a:pt x="0" y="99"/>
                  <a:pt x="2" y="109"/>
                  <a:pt x="9" y="109"/>
                </a:cubicBezTo>
                <a:cubicBezTo>
                  <a:pt x="11" y="109"/>
                  <a:pt x="12" y="109"/>
                  <a:pt x="14" y="109"/>
                </a:cubicBezTo>
                <a:cubicBezTo>
                  <a:pt x="9" y="111"/>
                  <a:pt x="11" y="119"/>
                  <a:pt x="17" y="119"/>
                </a:cubicBezTo>
                <a:cubicBezTo>
                  <a:pt x="23" y="119"/>
                  <a:pt x="29" y="119"/>
                  <a:pt x="35" y="118"/>
                </a:cubicBezTo>
                <a:cubicBezTo>
                  <a:pt x="31" y="122"/>
                  <a:pt x="27" y="127"/>
                  <a:pt x="23" y="132"/>
                </a:cubicBezTo>
                <a:cubicBezTo>
                  <a:pt x="19" y="139"/>
                  <a:pt x="28" y="145"/>
                  <a:pt x="33" y="140"/>
                </a:cubicBezTo>
                <a:cubicBezTo>
                  <a:pt x="41" y="133"/>
                  <a:pt x="51" y="128"/>
                  <a:pt x="57" y="118"/>
                </a:cubicBezTo>
                <a:cubicBezTo>
                  <a:pt x="57" y="118"/>
                  <a:pt x="58" y="118"/>
                  <a:pt x="58" y="117"/>
                </a:cubicBezTo>
                <a:cubicBezTo>
                  <a:pt x="60" y="116"/>
                  <a:pt x="62" y="115"/>
                  <a:pt x="64" y="114"/>
                </a:cubicBezTo>
                <a:cubicBezTo>
                  <a:pt x="65" y="115"/>
                  <a:pt x="65" y="115"/>
                  <a:pt x="66" y="116"/>
                </a:cubicBezTo>
                <a:cubicBezTo>
                  <a:pt x="67" y="117"/>
                  <a:pt x="69" y="118"/>
                  <a:pt x="71" y="117"/>
                </a:cubicBezTo>
                <a:cubicBezTo>
                  <a:pt x="71" y="144"/>
                  <a:pt x="89" y="170"/>
                  <a:pt x="115" y="176"/>
                </a:cubicBezTo>
                <a:cubicBezTo>
                  <a:pt x="114" y="177"/>
                  <a:pt x="113" y="177"/>
                  <a:pt x="113" y="178"/>
                </a:cubicBezTo>
                <a:cubicBezTo>
                  <a:pt x="112" y="181"/>
                  <a:pt x="112" y="183"/>
                  <a:pt x="111" y="185"/>
                </a:cubicBezTo>
                <a:cubicBezTo>
                  <a:pt x="111" y="185"/>
                  <a:pt x="111" y="185"/>
                  <a:pt x="110" y="185"/>
                </a:cubicBezTo>
                <a:cubicBezTo>
                  <a:pt x="92" y="181"/>
                  <a:pt x="73" y="176"/>
                  <a:pt x="56" y="180"/>
                </a:cubicBezTo>
                <a:cubicBezTo>
                  <a:pt x="55" y="172"/>
                  <a:pt x="53" y="164"/>
                  <a:pt x="48" y="157"/>
                </a:cubicBezTo>
                <a:cubicBezTo>
                  <a:pt x="44" y="152"/>
                  <a:pt x="36" y="157"/>
                  <a:pt x="39" y="162"/>
                </a:cubicBezTo>
                <a:cubicBezTo>
                  <a:pt x="42" y="167"/>
                  <a:pt x="44" y="172"/>
                  <a:pt x="45" y="177"/>
                </a:cubicBezTo>
                <a:cubicBezTo>
                  <a:pt x="40" y="178"/>
                  <a:pt x="36" y="179"/>
                  <a:pt x="31" y="179"/>
                </a:cubicBezTo>
                <a:cubicBezTo>
                  <a:pt x="25" y="179"/>
                  <a:pt x="24" y="190"/>
                  <a:pt x="31" y="189"/>
                </a:cubicBezTo>
                <a:cubicBezTo>
                  <a:pt x="33" y="189"/>
                  <a:pt x="35" y="189"/>
                  <a:pt x="37" y="189"/>
                </a:cubicBezTo>
                <a:cubicBezTo>
                  <a:pt x="34" y="191"/>
                  <a:pt x="32" y="194"/>
                  <a:pt x="29" y="197"/>
                </a:cubicBezTo>
                <a:cubicBezTo>
                  <a:pt x="24" y="203"/>
                  <a:pt x="32" y="211"/>
                  <a:pt x="38" y="206"/>
                </a:cubicBezTo>
                <a:cubicBezTo>
                  <a:pt x="60" y="187"/>
                  <a:pt x="83" y="193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3" y="223"/>
                  <a:pt x="102" y="254"/>
                  <a:pt x="98" y="284"/>
                </a:cubicBezTo>
                <a:cubicBezTo>
                  <a:pt x="97" y="289"/>
                  <a:pt x="99" y="293"/>
                  <a:pt x="104" y="293"/>
                </a:cubicBezTo>
                <a:cubicBezTo>
                  <a:pt x="118" y="293"/>
                  <a:pt x="132" y="290"/>
                  <a:pt x="146" y="287"/>
                </a:cubicBezTo>
                <a:cubicBezTo>
                  <a:pt x="143" y="304"/>
                  <a:pt x="140" y="319"/>
                  <a:pt x="135" y="335"/>
                </a:cubicBezTo>
                <a:cubicBezTo>
                  <a:pt x="126" y="334"/>
                  <a:pt x="114" y="333"/>
                  <a:pt x="117" y="345"/>
                </a:cubicBezTo>
                <a:cubicBezTo>
                  <a:pt x="118" y="348"/>
                  <a:pt x="120" y="350"/>
                  <a:pt x="123" y="351"/>
                </a:cubicBezTo>
                <a:cubicBezTo>
                  <a:pt x="129" y="353"/>
                  <a:pt x="135" y="353"/>
                  <a:pt x="141" y="353"/>
                </a:cubicBezTo>
                <a:cubicBezTo>
                  <a:pt x="146" y="353"/>
                  <a:pt x="149" y="349"/>
                  <a:pt x="149" y="345"/>
                </a:cubicBezTo>
                <a:cubicBezTo>
                  <a:pt x="151" y="325"/>
                  <a:pt x="153" y="305"/>
                  <a:pt x="154" y="285"/>
                </a:cubicBezTo>
                <a:cubicBezTo>
                  <a:pt x="159" y="283"/>
                  <a:pt x="164" y="282"/>
                  <a:pt x="170" y="280"/>
                </a:cubicBezTo>
                <a:cubicBezTo>
                  <a:pt x="170" y="280"/>
                  <a:pt x="170" y="280"/>
                  <a:pt x="170" y="280"/>
                </a:cubicBezTo>
                <a:cubicBezTo>
                  <a:pt x="180" y="306"/>
                  <a:pt x="193" y="331"/>
                  <a:pt x="204" y="356"/>
                </a:cubicBezTo>
                <a:cubicBezTo>
                  <a:pt x="207" y="361"/>
                  <a:pt x="213" y="361"/>
                  <a:pt x="217" y="358"/>
                </a:cubicBezTo>
                <a:cubicBezTo>
                  <a:pt x="224" y="352"/>
                  <a:pt x="232" y="347"/>
                  <a:pt x="239" y="341"/>
                </a:cubicBezTo>
                <a:cubicBezTo>
                  <a:pt x="248" y="334"/>
                  <a:pt x="235" y="320"/>
                  <a:pt x="227" y="329"/>
                </a:cubicBezTo>
                <a:cubicBezTo>
                  <a:pt x="223" y="333"/>
                  <a:pt x="218" y="336"/>
                  <a:pt x="214" y="339"/>
                </a:cubicBezTo>
                <a:cubicBezTo>
                  <a:pt x="204" y="318"/>
                  <a:pt x="195" y="294"/>
                  <a:pt x="180" y="277"/>
                </a:cubicBezTo>
                <a:cubicBezTo>
                  <a:pt x="196" y="270"/>
                  <a:pt x="212" y="263"/>
                  <a:pt x="227" y="256"/>
                </a:cubicBezTo>
                <a:cubicBezTo>
                  <a:pt x="230" y="254"/>
                  <a:pt x="232" y="249"/>
                  <a:pt x="230" y="246"/>
                </a:cubicBezTo>
                <a:cubicBezTo>
                  <a:pt x="214" y="222"/>
                  <a:pt x="195" y="201"/>
                  <a:pt x="179" y="177"/>
                </a:cubicBezTo>
                <a:cubicBezTo>
                  <a:pt x="200" y="179"/>
                  <a:pt x="225" y="181"/>
                  <a:pt x="243" y="171"/>
                </a:cubicBezTo>
                <a:cubicBezTo>
                  <a:pt x="244" y="170"/>
                  <a:pt x="244" y="169"/>
                  <a:pt x="244" y="168"/>
                </a:cubicBezTo>
                <a:cubicBezTo>
                  <a:pt x="249" y="168"/>
                  <a:pt x="253" y="168"/>
                  <a:pt x="256" y="168"/>
                </a:cubicBezTo>
                <a:cubicBezTo>
                  <a:pt x="261" y="168"/>
                  <a:pt x="267" y="167"/>
                  <a:pt x="270" y="164"/>
                </a:cubicBezTo>
                <a:cubicBezTo>
                  <a:pt x="272" y="163"/>
                  <a:pt x="273" y="161"/>
                  <a:pt x="273" y="160"/>
                </a:cubicBezTo>
                <a:cubicBezTo>
                  <a:pt x="281" y="158"/>
                  <a:pt x="288" y="155"/>
                  <a:pt x="296" y="153"/>
                </a:cubicBezTo>
                <a:cubicBezTo>
                  <a:pt x="305" y="150"/>
                  <a:pt x="315" y="147"/>
                  <a:pt x="324" y="142"/>
                </a:cubicBezTo>
                <a:cubicBezTo>
                  <a:pt x="332" y="192"/>
                  <a:pt x="323" y="243"/>
                  <a:pt x="332" y="293"/>
                </a:cubicBezTo>
                <a:cubicBezTo>
                  <a:pt x="333" y="297"/>
                  <a:pt x="338" y="298"/>
                  <a:pt x="341" y="296"/>
                </a:cubicBezTo>
                <a:cubicBezTo>
                  <a:pt x="345" y="297"/>
                  <a:pt x="350" y="298"/>
                  <a:pt x="354" y="299"/>
                </a:cubicBezTo>
                <a:cubicBezTo>
                  <a:pt x="354" y="299"/>
                  <a:pt x="354" y="300"/>
                  <a:pt x="355" y="300"/>
                </a:cubicBezTo>
                <a:cubicBezTo>
                  <a:pt x="358" y="305"/>
                  <a:pt x="358" y="311"/>
                  <a:pt x="358" y="317"/>
                </a:cubicBezTo>
                <a:cubicBezTo>
                  <a:pt x="355" y="317"/>
                  <a:pt x="352" y="317"/>
                  <a:pt x="349" y="317"/>
                </a:cubicBezTo>
                <a:cubicBezTo>
                  <a:pt x="344" y="316"/>
                  <a:pt x="340" y="316"/>
                  <a:pt x="335" y="319"/>
                </a:cubicBezTo>
                <a:cubicBezTo>
                  <a:pt x="332" y="322"/>
                  <a:pt x="332" y="328"/>
                  <a:pt x="335" y="331"/>
                </a:cubicBezTo>
                <a:cubicBezTo>
                  <a:pt x="340" y="334"/>
                  <a:pt x="344" y="334"/>
                  <a:pt x="349" y="334"/>
                </a:cubicBezTo>
                <a:cubicBezTo>
                  <a:pt x="354" y="333"/>
                  <a:pt x="359" y="333"/>
                  <a:pt x="364" y="333"/>
                </a:cubicBezTo>
                <a:cubicBezTo>
                  <a:pt x="371" y="331"/>
                  <a:pt x="371" y="322"/>
                  <a:pt x="366" y="319"/>
                </a:cubicBezTo>
                <a:cubicBezTo>
                  <a:pt x="365" y="312"/>
                  <a:pt x="364" y="306"/>
                  <a:pt x="361" y="300"/>
                </a:cubicBezTo>
                <a:cubicBezTo>
                  <a:pt x="367" y="300"/>
                  <a:pt x="373" y="300"/>
                  <a:pt x="379" y="299"/>
                </a:cubicBezTo>
                <a:cubicBezTo>
                  <a:pt x="382" y="299"/>
                  <a:pt x="384" y="297"/>
                  <a:pt x="384" y="294"/>
                </a:cubicBezTo>
                <a:cubicBezTo>
                  <a:pt x="387" y="294"/>
                  <a:pt x="390" y="294"/>
                  <a:pt x="393" y="293"/>
                </a:cubicBezTo>
                <a:cubicBezTo>
                  <a:pt x="390" y="302"/>
                  <a:pt x="392" y="312"/>
                  <a:pt x="391" y="321"/>
                </a:cubicBezTo>
                <a:cubicBezTo>
                  <a:pt x="390" y="321"/>
                  <a:pt x="390" y="322"/>
                  <a:pt x="390" y="323"/>
                </a:cubicBezTo>
                <a:cubicBezTo>
                  <a:pt x="388" y="328"/>
                  <a:pt x="393" y="333"/>
                  <a:pt x="398" y="332"/>
                </a:cubicBezTo>
                <a:cubicBezTo>
                  <a:pt x="404" y="330"/>
                  <a:pt x="413" y="330"/>
                  <a:pt x="418" y="325"/>
                </a:cubicBezTo>
                <a:cubicBezTo>
                  <a:pt x="421" y="320"/>
                  <a:pt x="419" y="314"/>
                  <a:pt x="413" y="314"/>
                </a:cubicBezTo>
                <a:cubicBezTo>
                  <a:pt x="409" y="313"/>
                  <a:pt x="405" y="315"/>
                  <a:pt x="400" y="316"/>
                </a:cubicBezTo>
                <a:cubicBezTo>
                  <a:pt x="400" y="314"/>
                  <a:pt x="400" y="312"/>
                  <a:pt x="400" y="310"/>
                </a:cubicBezTo>
                <a:cubicBezTo>
                  <a:pt x="399" y="305"/>
                  <a:pt x="398" y="300"/>
                  <a:pt x="399" y="294"/>
                </a:cubicBezTo>
                <a:cubicBezTo>
                  <a:pt x="400" y="293"/>
                  <a:pt x="400" y="293"/>
                  <a:pt x="399" y="292"/>
                </a:cubicBezTo>
                <a:cubicBezTo>
                  <a:pt x="404" y="291"/>
                  <a:pt x="408" y="290"/>
                  <a:pt x="413" y="290"/>
                </a:cubicBezTo>
                <a:cubicBezTo>
                  <a:pt x="416" y="289"/>
                  <a:pt x="419" y="287"/>
                  <a:pt x="419" y="284"/>
                </a:cubicBezTo>
                <a:cubicBezTo>
                  <a:pt x="413" y="233"/>
                  <a:pt x="417" y="182"/>
                  <a:pt x="415" y="131"/>
                </a:cubicBezTo>
                <a:cubicBezTo>
                  <a:pt x="415" y="131"/>
                  <a:pt x="415" y="131"/>
                  <a:pt x="415" y="131"/>
                </a:cubicBezTo>
                <a:cubicBezTo>
                  <a:pt x="427" y="135"/>
                  <a:pt x="439" y="135"/>
                  <a:pt x="452" y="136"/>
                </a:cubicBezTo>
                <a:cubicBezTo>
                  <a:pt x="470" y="136"/>
                  <a:pt x="478" y="137"/>
                  <a:pt x="492" y="150"/>
                </a:cubicBezTo>
                <a:cubicBezTo>
                  <a:pt x="497" y="154"/>
                  <a:pt x="505" y="148"/>
                  <a:pt x="501" y="142"/>
                </a:cubicBezTo>
                <a:cubicBezTo>
                  <a:pt x="500" y="140"/>
                  <a:pt x="498" y="138"/>
                  <a:pt x="497" y="136"/>
                </a:cubicBezTo>
                <a:cubicBezTo>
                  <a:pt x="501" y="136"/>
                  <a:pt x="504" y="130"/>
                  <a:pt x="500" y="126"/>
                </a:cubicBezTo>
                <a:cubicBezTo>
                  <a:pt x="500" y="126"/>
                  <a:pt x="499" y="126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8" y="125"/>
                  <a:pt x="498" y="125"/>
                  <a:pt x="498" y="125"/>
                </a:cubicBezTo>
                <a:cubicBezTo>
                  <a:pt x="501" y="123"/>
                  <a:pt x="505" y="121"/>
                  <a:pt x="509" y="119"/>
                </a:cubicBezTo>
                <a:cubicBezTo>
                  <a:pt x="516" y="115"/>
                  <a:pt x="509" y="105"/>
                  <a:pt x="503" y="108"/>
                </a:cubicBezTo>
                <a:close/>
                <a:moveTo>
                  <a:pt x="354" y="89"/>
                </a:moveTo>
                <a:cubicBezTo>
                  <a:pt x="332" y="89"/>
                  <a:pt x="323" y="70"/>
                  <a:pt x="329" y="51"/>
                </a:cubicBezTo>
                <a:cubicBezTo>
                  <a:pt x="333" y="36"/>
                  <a:pt x="343" y="28"/>
                  <a:pt x="356" y="24"/>
                </a:cubicBezTo>
                <a:cubicBezTo>
                  <a:pt x="364" y="24"/>
                  <a:pt x="371" y="23"/>
                  <a:pt x="379" y="27"/>
                </a:cubicBezTo>
                <a:cubicBezTo>
                  <a:pt x="388" y="32"/>
                  <a:pt x="393" y="41"/>
                  <a:pt x="395" y="50"/>
                </a:cubicBezTo>
                <a:cubicBezTo>
                  <a:pt x="401" y="77"/>
                  <a:pt x="377" y="90"/>
                  <a:pt x="354" y="89"/>
                </a:cubicBezTo>
                <a:close/>
                <a:moveTo>
                  <a:pt x="85" y="120"/>
                </a:moveTo>
                <a:cubicBezTo>
                  <a:pt x="85" y="91"/>
                  <a:pt x="106" y="72"/>
                  <a:pt x="133" y="68"/>
                </a:cubicBezTo>
                <a:cubicBezTo>
                  <a:pt x="133" y="69"/>
                  <a:pt x="134" y="70"/>
                  <a:pt x="137" y="71"/>
                </a:cubicBezTo>
                <a:cubicBezTo>
                  <a:pt x="160" y="75"/>
                  <a:pt x="169" y="89"/>
                  <a:pt x="168" y="112"/>
                </a:cubicBezTo>
                <a:cubicBezTo>
                  <a:pt x="167" y="132"/>
                  <a:pt x="156" y="156"/>
                  <a:pt x="137" y="164"/>
                </a:cubicBezTo>
                <a:cubicBezTo>
                  <a:pt x="109" y="175"/>
                  <a:pt x="85" y="145"/>
                  <a:pt x="85" y="120"/>
                </a:cubicBezTo>
                <a:close/>
                <a:moveTo>
                  <a:pt x="213" y="247"/>
                </a:moveTo>
                <a:cubicBezTo>
                  <a:pt x="182" y="262"/>
                  <a:pt x="146" y="276"/>
                  <a:pt x="112" y="279"/>
                </a:cubicBezTo>
                <a:cubicBezTo>
                  <a:pt x="115" y="246"/>
                  <a:pt x="116" y="212"/>
                  <a:pt x="120" y="179"/>
                </a:cubicBezTo>
                <a:cubicBezTo>
                  <a:pt x="120" y="178"/>
                  <a:pt x="120" y="178"/>
                  <a:pt x="119" y="177"/>
                </a:cubicBezTo>
                <a:cubicBezTo>
                  <a:pt x="123" y="177"/>
                  <a:pt x="126" y="178"/>
                  <a:pt x="130" y="177"/>
                </a:cubicBezTo>
                <a:cubicBezTo>
                  <a:pt x="140" y="177"/>
                  <a:pt x="149" y="172"/>
                  <a:pt x="156" y="166"/>
                </a:cubicBezTo>
                <a:cubicBezTo>
                  <a:pt x="165" y="197"/>
                  <a:pt x="194" y="221"/>
                  <a:pt x="213" y="247"/>
                </a:cubicBezTo>
                <a:close/>
                <a:moveTo>
                  <a:pt x="375" y="239"/>
                </a:moveTo>
                <a:cubicBezTo>
                  <a:pt x="372" y="246"/>
                  <a:pt x="373" y="255"/>
                  <a:pt x="373" y="263"/>
                </a:cubicBezTo>
                <a:cubicBezTo>
                  <a:pt x="373" y="272"/>
                  <a:pt x="373" y="280"/>
                  <a:pt x="373" y="289"/>
                </a:cubicBezTo>
                <a:cubicBezTo>
                  <a:pt x="363" y="290"/>
                  <a:pt x="353" y="291"/>
                  <a:pt x="343" y="288"/>
                </a:cubicBezTo>
                <a:cubicBezTo>
                  <a:pt x="340" y="271"/>
                  <a:pt x="339" y="255"/>
                  <a:pt x="339" y="238"/>
                </a:cubicBezTo>
                <a:cubicBezTo>
                  <a:pt x="351" y="238"/>
                  <a:pt x="363" y="238"/>
                  <a:pt x="375" y="238"/>
                </a:cubicBezTo>
                <a:cubicBezTo>
                  <a:pt x="375" y="239"/>
                  <a:pt x="375" y="239"/>
                  <a:pt x="375" y="239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70D1AF11-D328-E063-BFA7-DBB3795CB3C2}"/>
              </a:ext>
            </a:extLst>
          </p:cNvPr>
          <p:cNvGrpSpPr/>
          <p:nvPr/>
        </p:nvGrpSpPr>
        <p:grpSpPr>
          <a:xfrm>
            <a:off x="2171374" y="5366716"/>
            <a:ext cx="1322388" cy="736601"/>
            <a:chOff x="2446338" y="266700"/>
            <a:chExt cx="1322388" cy="736601"/>
          </a:xfrm>
          <a:blipFill>
            <a:blip r:embed="rId4"/>
            <a:stretch>
              <a:fillRect/>
            </a:stretch>
          </a:blipFill>
        </p:grpSpPr>
        <p:sp>
          <p:nvSpPr>
            <p:cNvPr id="89" name="Freeform 99">
              <a:extLst>
                <a:ext uri="{FF2B5EF4-FFF2-40B4-BE49-F238E27FC236}">
                  <a16:creationId xmlns:a16="http://schemas.microsoft.com/office/drawing/2014/main" id="{E3AC0A17-0F04-AF6E-AECC-39D91D664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876" y="474663"/>
              <a:ext cx="606425" cy="528638"/>
            </a:xfrm>
            <a:custGeom>
              <a:avLst/>
              <a:gdLst>
                <a:gd name="T0" fmla="*/ 0 w 382"/>
                <a:gd name="T1" fmla="*/ 0 h 333"/>
                <a:gd name="T2" fmla="*/ 0 w 382"/>
                <a:gd name="T3" fmla="*/ 333 h 333"/>
                <a:gd name="T4" fmla="*/ 382 w 382"/>
                <a:gd name="T5" fmla="*/ 333 h 333"/>
                <a:gd name="T6" fmla="*/ 382 w 382"/>
                <a:gd name="T7" fmla="*/ 0 h 333"/>
                <a:gd name="T8" fmla="*/ 0 w 382"/>
                <a:gd name="T9" fmla="*/ 0 h 333"/>
                <a:gd name="T10" fmla="*/ 110 w 382"/>
                <a:gd name="T11" fmla="*/ 254 h 333"/>
                <a:gd name="T12" fmla="*/ 74 w 382"/>
                <a:gd name="T13" fmla="*/ 254 h 333"/>
                <a:gd name="T14" fmla="*/ 74 w 382"/>
                <a:gd name="T15" fmla="*/ 220 h 333"/>
                <a:gd name="T16" fmla="*/ 110 w 382"/>
                <a:gd name="T17" fmla="*/ 220 h 333"/>
                <a:gd name="T18" fmla="*/ 110 w 382"/>
                <a:gd name="T19" fmla="*/ 254 h 333"/>
                <a:gd name="T20" fmla="*/ 110 w 382"/>
                <a:gd name="T21" fmla="*/ 183 h 333"/>
                <a:gd name="T22" fmla="*/ 74 w 382"/>
                <a:gd name="T23" fmla="*/ 183 h 333"/>
                <a:gd name="T24" fmla="*/ 74 w 382"/>
                <a:gd name="T25" fmla="*/ 150 h 333"/>
                <a:gd name="T26" fmla="*/ 110 w 382"/>
                <a:gd name="T27" fmla="*/ 150 h 333"/>
                <a:gd name="T28" fmla="*/ 110 w 382"/>
                <a:gd name="T29" fmla="*/ 183 h 333"/>
                <a:gd name="T30" fmla="*/ 110 w 382"/>
                <a:gd name="T31" fmla="*/ 112 h 333"/>
                <a:gd name="T32" fmla="*/ 74 w 382"/>
                <a:gd name="T33" fmla="*/ 112 h 333"/>
                <a:gd name="T34" fmla="*/ 74 w 382"/>
                <a:gd name="T35" fmla="*/ 79 h 333"/>
                <a:gd name="T36" fmla="*/ 110 w 382"/>
                <a:gd name="T37" fmla="*/ 79 h 333"/>
                <a:gd name="T38" fmla="*/ 110 w 382"/>
                <a:gd name="T39" fmla="*/ 112 h 333"/>
                <a:gd name="T40" fmla="*/ 203 w 382"/>
                <a:gd name="T41" fmla="*/ 254 h 333"/>
                <a:gd name="T42" fmla="*/ 170 w 382"/>
                <a:gd name="T43" fmla="*/ 254 h 333"/>
                <a:gd name="T44" fmla="*/ 170 w 382"/>
                <a:gd name="T45" fmla="*/ 220 h 333"/>
                <a:gd name="T46" fmla="*/ 203 w 382"/>
                <a:gd name="T47" fmla="*/ 220 h 333"/>
                <a:gd name="T48" fmla="*/ 203 w 382"/>
                <a:gd name="T49" fmla="*/ 254 h 333"/>
                <a:gd name="T50" fmla="*/ 203 w 382"/>
                <a:gd name="T51" fmla="*/ 183 h 333"/>
                <a:gd name="T52" fmla="*/ 170 w 382"/>
                <a:gd name="T53" fmla="*/ 183 h 333"/>
                <a:gd name="T54" fmla="*/ 170 w 382"/>
                <a:gd name="T55" fmla="*/ 150 h 333"/>
                <a:gd name="T56" fmla="*/ 203 w 382"/>
                <a:gd name="T57" fmla="*/ 150 h 333"/>
                <a:gd name="T58" fmla="*/ 203 w 382"/>
                <a:gd name="T59" fmla="*/ 183 h 333"/>
                <a:gd name="T60" fmla="*/ 203 w 382"/>
                <a:gd name="T61" fmla="*/ 112 h 333"/>
                <a:gd name="T62" fmla="*/ 170 w 382"/>
                <a:gd name="T63" fmla="*/ 112 h 333"/>
                <a:gd name="T64" fmla="*/ 170 w 382"/>
                <a:gd name="T65" fmla="*/ 79 h 333"/>
                <a:gd name="T66" fmla="*/ 203 w 382"/>
                <a:gd name="T67" fmla="*/ 79 h 333"/>
                <a:gd name="T68" fmla="*/ 203 w 382"/>
                <a:gd name="T69" fmla="*/ 112 h 333"/>
                <a:gd name="T70" fmla="*/ 297 w 382"/>
                <a:gd name="T71" fmla="*/ 254 h 333"/>
                <a:gd name="T72" fmla="*/ 263 w 382"/>
                <a:gd name="T73" fmla="*/ 254 h 333"/>
                <a:gd name="T74" fmla="*/ 263 w 382"/>
                <a:gd name="T75" fmla="*/ 220 h 333"/>
                <a:gd name="T76" fmla="*/ 297 w 382"/>
                <a:gd name="T77" fmla="*/ 220 h 333"/>
                <a:gd name="T78" fmla="*/ 297 w 382"/>
                <a:gd name="T79" fmla="*/ 254 h 333"/>
                <a:gd name="T80" fmla="*/ 297 w 382"/>
                <a:gd name="T81" fmla="*/ 183 h 333"/>
                <a:gd name="T82" fmla="*/ 263 w 382"/>
                <a:gd name="T83" fmla="*/ 183 h 333"/>
                <a:gd name="T84" fmla="*/ 263 w 382"/>
                <a:gd name="T85" fmla="*/ 150 h 333"/>
                <a:gd name="T86" fmla="*/ 297 w 382"/>
                <a:gd name="T87" fmla="*/ 150 h 333"/>
                <a:gd name="T88" fmla="*/ 297 w 382"/>
                <a:gd name="T89" fmla="*/ 183 h 333"/>
                <a:gd name="T90" fmla="*/ 297 w 382"/>
                <a:gd name="T91" fmla="*/ 112 h 333"/>
                <a:gd name="T92" fmla="*/ 263 w 382"/>
                <a:gd name="T93" fmla="*/ 112 h 333"/>
                <a:gd name="T94" fmla="*/ 263 w 382"/>
                <a:gd name="T95" fmla="*/ 79 h 333"/>
                <a:gd name="T96" fmla="*/ 297 w 382"/>
                <a:gd name="T97" fmla="*/ 79 h 333"/>
                <a:gd name="T98" fmla="*/ 297 w 382"/>
                <a:gd name="T99" fmla="*/ 11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2" h="333">
                  <a:moveTo>
                    <a:pt x="0" y="0"/>
                  </a:moveTo>
                  <a:lnTo>
                    <a:pt x="0" y="333"/>
                  </a:lnTo>
                  <a:lnTo>
                    <a:pt x="382" y="333"/>
                  </a:lnTo>
                  <a:lnTo>
                    <a:pt x="382" y="0"/>
                  </a:lnTo>
                  <a:lnTo>
                    <a:pt x="0" y="0"/>
                  </a:lnTo>
                  <a:close/>
                  <a:moveTo>
                    <a:pt x="110" y="254"/>
                  </a:moveTo>
                  <a:lnTo>
                    <a:pt x="74" y="254"/>
                  </a:lnTo>
                  <a:lnTo>
                    <a:pt x="74" y="220"/>
                  </a:lnTo>
                  <a:lnTo>
                    <a:pt x="110" y="220"/>
                  </a:lnTo>
                  <a:lnTo>
                    <a:pt x="110" y="254"/>
                  </a:lnTo>
                  <a:close/>
                  <a:moveTo>
                    <a:pt x="110" y="183"/>
                  </a:moveTo>
                  <a:lnTo>
                    <a:pt x="74" y="183"/>
                  </a:lnTo>
                  <a:lnTo>
                    <a:pt x="74" y="150"/>
                  </a:lnTo>
                  <a:lnTo>
                    <a:pt x="110" y="150"/>
                  </a:lnTo>
                  <a:lnTo>
                    <a:pt x="110" y="183"/>
                  </a:lnTo>
                  <a:close/>
                  <a:moveTo>
                    <a:pt x="110" y="112"/>
                  </a:moveTo>
                  <a:lnTo>
                    <a:pt x="74" y="112"/>
                  </a:lnTo>
                  <a:lnTo>
                    <a:pt x="74" y="79"/>
                  </a:lnTo>
                  <a:lnTo>
                    <a:pt x="110" y="79"/>
                  </a:lnTo>
                  <a:lnTo>
                    <a:pt x="110" y="112"/>
                  </a:lnTo>
                  <a:close/>
                  <a:moveTo>
                    <a:pt x="203" y="254"/>
                  </a:moveTo>
                  <a:lnTo>
                    <a:pt x="170" y="254"/>
                  </a:lnTo>
                  <a:lnTo>
                    <a:pt x="170" y="220"/>
                  </a:lnTo>
                  <a:lnTo>
                    <a:pt x="203" y="220"/>
                  </a:lnTo>
                  <a:lnTo>
                    <a:pt x="203" y="254"/>
                  </a:lnTo>
                  <a:close/>
                  <a:moveTo>
                    <a:pt x="203" y="183"/>
                  </a:moveTo>
                  <a:lnTo>
                    <a:pt x="170" y="183"/>
                  </a:lnTo>
                  <a:lnTo>
                    <a:pt x="170" y="150"/>
                  </a:lnTo>
                  <a:lnTo>
                    <a:pt x="203" y="150"/>
                  </a:lnTo>
                  <a:lnTo>
                    <a:pt x="203" y="183"/>
                  </a:lnTo>
                  <a:close/>
                  <a:moveTo>
                    <a:pt x="203" y="112"/>
                  </a:moveTo>
                  <a:lnTo>
                    <a:pt x="170" y="112"/>
                  </a:lnTo>
                  <a:lnTo>
                    <a:pt x="170" y="79"/>
                  </a:lnTo>
                  <a:lnTo>
                    <a:pt x="203" y="79"/>
                  </a:lnTo>
                  <a:lnTo>
                    <a:pt x="203" y="112"/>
                  </a:lnTo>
                  <a:close/>
                  <a:moveTo>
                    <a:pt x="297" y="254"/>
                  </a:moveTo>
                  <a:lnTo>
                    <a:pt x="263" y="254"/>
                  </a:lnTo>
                  <a:lnTo>
                    <a:pt x="263" y="220"/>
                  </a:lnTo>
                  <a:lnTo>
                    <a:pt x="297" y="220"/>
                  </a:lnTo>
                  <a:lnTo>
                    <a:pt x="297" y="254"/>
                  </a:lnTo>
                  <a:close/>
                  <a:moveTo>
                    <a:pt x="297" y="183"/>
                  </a:moveTo>
                  <a:lnTo>
                    <a:pt x="263" y="183"/>
                  </a:lnTo>
                  <a:lnTo>
                    <a:pt x="263" y="150"/>
                  </a:lnTo>
                  <a:lnTo>
                    <a:pt x="297" y="150"/>
                  </a:lnTo>
                  <a:lnTo>
                    <a:pt x="297" y="183"/>
                  </a:lnTo>
                  <a:close/>
                  <a:moveTo>
                    <a:pt x="297" y="112"/>
                  </a:moveTo>
                  <a:lnTo>
                    <a:pt x="263" y="112"/>
                  </a:lnTo>
                  <a:lnTo>
                    <a:pt x="263" y="79"/>
                  </a:lnTo>
                  <a:lnTo>
                    <a:pt x="297" y="79"/>
                  </a:lnTo>
                  <a:lnTo>
                    <a:pt x="297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0" name="Rectangle 100">
              <a:extLst>
                <a:ext uri="{FF2B5EF4-FFF2-40B4-BE49-F238E27FC236}">
                  <a16:creationId xmlns:a16="http://schemas.microsoft.com/office/drawing/2014/main" id="{80179A4B-9457-A580-2F0A-BCFAB292E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301" y="319088"/>
              <a:ext cx="912813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1" name="Freeform 101">
              <a:extLst>
                <a:ext uri="{FF2B5EF4-FFF2-40B4-BE49-F238E27FC236}">
                  <a16:creationId xmlns:a16="http://schemas.microsoft.com/office/drawing/2014/main" id="{8B6EA799-08A6-9317-EB8A-E0C2EA8F8D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951" y="309563"/>
              <a:ext cx="927100" cy="204788"/>
            </a:xfrm>
            <a:custGeom>
              <a:avLst/>
              <a:gdLst>
                <a:gd name="T0" fmla="*/ 573 w 584"/>
                <a:gd name="T1" fmla="*/ 13 h 129"/>
                <a:gd name="T2" fmla="*/ 573 w 584"/>
                <a:gd name="T3" fmla="*/ 117 h 129"/>
                <a:gd name="T4" fmla="*/ 10 w 584"/>
                <a:gd name="T5" fmla="*/ 117 h 129"/>
                <a:gd name="T6" fmla="*/ 10 w 584"/>
                <a:gd name="T7" fmla="*/ 13 h 129"/>
                <a:gd name="T8" fmla="*/ 573 w 584"/>
                <a:gd name="T9" fmla="*/ 13 h 129"/>
                <a:gd name="T10" fmla="*/ 573 w 584"/>
                <a:gd name="T11" fmla="*/ 13 h 129"/>
                <a:gd name="T12" fmla="*/ 584 w 584"/>
                <a:gd name="T13" fmla="*/ 0 h 129"/>
                <a:gd name="T14" fmla="*/ 573 w 584"/>
                <a:gd name="T15" fmla="*/ 0 h 129"/>
                <a:gd name="T16" fmla="*/ 10 w 584"/>
                <a:gd name="T17" fmla="*/ 0 h 129"/>
                <a:gd name="T18" fmla="*/ 0 w 584"/>
                <a:gd name="T19" fmla="*/ 0 h 129"/>
                <a:gd name="T20" fmla="*/ 0 w 584"/>
                <a:gd name="T21" fmla="*/ 13 h 129"/>
                <a:gd name="T22" fmla="*/ 0 w 584"/>
                <a:gd name="T23" fmla="*/ 117 h 129"/>
                <a:gd name="T24" fmla="*/ 0 w 584"/>
                <a:gd name="T25" fmla="*/ 129 h 129"/>
                <a:gd name="T26" fmla="*/ 10 w 584"/>
                <a:gd name="T27" fmla="*/ 129 h 129"/>
                <a:gd name="T28" fmla="*/ 573 w 584"/>
                <a:gd name="T29" fmla="*/ 129 h 129"/>
                <a:gd name="T30" fmla="*/ 584 w 584"/>
                <a:gd name="T31" fmla="*/ 129 h 129"/>
                <a:gd name="T32" fmla="*/ 584 w 584"/>
                <a:gd name="T33" fmla="*/ 117 h 129"/>
                <a:gd name="T34" fmla="*/ 584 w 584"/>
                <a:gd name="T35" fmla="*/ 13 h 129"/>
                <a:gd name="T36" fmla="*/ 584 w 584"/>
                <a:gd name="T37" fmla="*/ 0 h 129"/>
                <a:gd name="T38" fmla="*/ 584 w 584"/>
                <a:gd name="T3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4" h="129">
                  <a:moveTo>
                    <a:pt x="573" y="13"/>
                  </a:moveTo>
                  <a:lnTo>
                    <a:pt x="573" y="117"/>
                  </a:lnTo>
                  <a:lnTo>
                    <a:pt x="10" y="117"/>
                  </a:lnTo>
                  <a:lnTo>
                    <a:pt x="10" y="13"/>
                  </a:lnTo>
                  <a:lnTo>
                    <a:pt x="573" y="13"/>
                  </a:lnTo>
                  <a:lnTo>
                    <a:pt x="573" y="13"/>
                  </a:lnTo>
                  <a:close/>
                  <a:moveTo>
                    <a:pt x="584" y="0"/>
                  </a:moveTo>
                  <a:lnTo>
                    <a:pt x="573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17"/>
                  </a:lnTo>
                  <a:lnTo>
                    <a:pt x="0" y="129"/>
                  </a:lnTo>
                  <a:lnTo>
                    <a:pt x="10" y="129"/>
                  </a:lnTo>
                  <a:lnTo>
                    <a:pt x="573" y="129"/>
                  </a:lnTo>
                  <a:lnTo>
                    <a:pt x="584" y="129"/>
                  </a:lnTo>
                  <a:lnTo>
                    <a:pt x="584" y="117"/>
                  </a:lnTo>
                  <a:lnTo>
                    <a:pt x="584" y="13"/>
                  </a:lnTo>
                  <a:lnTo>
                    <a:pt x="584" y="0"/>
                  </a:lnTo>
                  <a:lnTo>
                    <a:pt x="5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2" name="Freeform 102">
              <a:extLst>
                <a:ext uri="{FF2B5EF4-FFF2-40B4-BE49-F238E27FC236}">
                  <a16:creationId xmlns:a16="http://schemas.microsoft.com/office/drawing/2014/main" id="{E94A0AC0-1954-B505-3AC6-CCAE40A10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5351" y="449263"/>
              <a:ext cx="247650" cy="554038"/>
            </a:xfrm>
            <a:custGeom>
              <a:avLst/>
              <a:gdLst>
                <a:gd name="T0" fmla="*/ 0 w 156"/>
                <a:gd name="T1" fmla="*/ 0 h 349"/>
                <a:gd name="T2" fmla="*/ 0 w 156"/>
                <a:gd name="T3" fmla="*/ 349 h 349"/>
                <a:gd name="T4" fmla="*/ 156 w 156"/>
                <a:gd name="T5" fmla="*/ 349 h 349"/>
                <a:gd name="T6" fmla="*/ 156 w 156"/>
                <a:gd name="T7" fmla="*/ 0 h 349"/>
                <a:gd name="T8" fmla="*/ 0 w 156"/>
                <a:gd name="T9" fmla="*/ 0 h 349"/>
                <a:gd name="T10" fmla="*/ 98 w 156"/>
                <a:gd name="T11" fmla="*/ 284 h 349"/>
                <a:gd name="T12" fmla="*/ 59 w 156"/>
                <a:gd name="T13" fmla="*/ 284 h 349"/>
                <a:gd name="T14" fmla="*/ 59 w 156"/>
                <a:gd name="T15" fmla="*/ 245 h 349"/>
                <a:gd name="T16" fmla="*/ 98 w 156"/>
                <a:gd name="T17" fmla="*/ 245 h 349"/>
                <a:gd name="T18" fmla="*/ 98 w 156"/>
                <a:gd name="T19" fmla="*/ 284 h 349"/>
                <a:gd name="T20" fmla="*/ 98 w 156"/>
                <a:gd name="T21" fmla="*/ 203 h 349"/>
                <a:gd name="T22" fmla="*/ 59 w 156"/>
                <a:gd name="T23" fmla="*/ 203 h 349"/>
                <a:gd name="T24" fmla="*/ 59 w 156"/>
                <a:gd name="T25" fmla="*/ 164 h 349"/>
                <a:gd name="T26" fmla="*/ 98 w 156"/>
                <a:gd name="T27" fmla="*/ 164 h 349"/>
                <a:gd name="T28" fmla="*/ 98 w 156"/>
                <a:gd name="T29" fmla="*/ 203 h 349"/>
                <a:gd name="T30" fmla="*/ 98 w 156"/>
                <a:gd name="T31" fmla="*/ 120 h 349"/>
                <a:gd name="T32" fmla="*/ 59 w 156"/>
                <a:gd name="T33" fmla="*/ 120 h 349"/>
                <a:gd name="T34" fmla="*/ 59 w 156"/>
                <a:gd name="T35" fmla="*/ 81 h 349"/>
                <a:gd name="T36" fmla="*/ 98 w 156"/>
                <a:gd name="T37" fmla="*/ 81 h 349"/>
                <a:gd name="T38" fmla="*/ 98 w 156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349">
                  <a:moveTo>
                    <a:pt x="0" y="0"/>
                  </a:moveTo>
                  <a:lnTo>
                    <a:pt x="0" y="349"/>
                  </a:lnTo>
                  <a:lnTo>
                    <a:pt x="156" y="349"/>
                  </a:lnTo>
                  <a:lnTo>
                    <a:pt x="156" y="0"/>
                  </a:lnTo>
                  <a:lnTo>
                    <a:pt x="0" y="0"/>
                  </a:lnTo>
                  <a:close/>
                  <a:moveTo>
                    <a:pt x="98" y="284"/>
                  </a:moveTo>
                  <a:lnTo>
                    <a:pt x="59" y="284"/>
                  </a:lnTo>
                  <a:lnTo>
                    <a:pt x="59" y="245"/>
                  </a:lnTo>
                  <a:lnTo>
                    <a:pt x="98" y="245"/>
                  </a:lnTo>
                  <a:lnTo>
                    <a:pt x="98" y="284"/>
                  </a:lnTo>
                  <a:close/>
                  <a:moveTo>
                    <a:pt x="98" y="203"/>
                  </a:moveTo>
                  <a:lnTo>
                    <a:pt x="59" y="203"/>
                  </a:lnTo>
                  <a:lnTo>
                    <a:pt x="59" y="164"/>
                  </a:lnTo>
                  <a:lnTo>
                    <a:pt x="98" y="164"/>
                  </a:lnTo>
                  <a:lnTo>
                    <a:pt x="98" y="203"/>
                  </a:lnTo>
                  <a:close/>
                  <a:moveTo>
                    <a:pt x="98" y="120"/>
                  </a:moveTo>
                  <a:lnTo>
                    <a:pt x="59" y="120"/>
                  </a:lnTo>
                  <a:lnTo>
                    <a:pt x="59" y="81"/>
                  </a:lnTo>
                  <a:lnTo>
                    <a:pt x="98" y="81"/>
                  </a:lnTo>
                  <a:lnTo>
                    <a:pt x="98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Freeform 103">
              <a:extLst>
                <a:ext uri="{FF2B5EF4-FFF2-40B4-BE49-F238E27FC236}">
                  <a16:creationId xmlns:a16="http://schemas.microsoft.com/office/drawing/2014/main" id="{A8C2FCFE-F322-6A7E-7EC7-BC7571D2D971}"/>
                </a:ext>
              </a:extLst>
            </p:cNvPr>
            <p:cNvSpPr/>
            <p:nvPr/>
          </p:nvSpPr>
          <p:spPr bwMode="auto">
            <a:xfrm>
              <a:off x="3370263" y="280988"/>
              <a:ext cx="376238" cy="187325"/>
            </a:xfrm>
            <a:custGeom>
              <a:avLst/>
              <a:gdLst>
                <a:gd name="T0" fmla="*/ 0 w 237"/>
                <a:gd name="T1" fmla="*/ 118 h 118"/>
                <a:gd name="T2" fmla="*/ 118 w 237"/>
                <a:gd name="T3" fmla="*/ 0 h 118"/>
                <a:gd name="T4" fmla="*/ 237 w 237"/>
                <a:gd name="T5" fmla="*/ 118 h 118"/>
                <a:gd name="T6" fmla="*/ 0 w 237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7" h="118">
                  <a:moveTo>
                    <a:pt x="0" y="118"/>
                  </a:moveTo>
                  <a:lnTo>
                    <a:pt x="118" y="0"/>
                  </a:lnTo>
                  <a:lnTo>
                    <a:pt x="237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4" name="Freeform 104">
              <a:extLst>
                <a:ext uri="{FF2B5EF4-FFF2-40B4-BE49-F238E27FC236}">
                  <a16:creationId xmlns:a16="http://schemas.microsoft.com/office/drawing/2014/main" id="{697E5B31-55FE-E213-DB4E-10457AEE3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6451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2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2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5" name="Freeform 105">
              <a:extLst>
                <a:ext uri="{FF2B5EF4-FFF2-40B4-BE49-F238E27FC236}">
                  <a16:creationId xmlns:a16="http://schemas.microsoft.com/office/drawing/2014/main" id="{B1E30E16-4082-83CA-7A90-A50E75B2AC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8413" y="449263"/>
              <a:ext cx="250825" cy="554038"/>
            </a:xfrm>
            <a:custGeom>
              <a:avLst/>
              <a:gdLst>
                <a:gd name="T0" fmla="*/ 0 w 158"/>
                <a:gd name="T1" fmla="*/ 0 h 349"/>
                <a:gd name="T2" fmla="*/ 0 w 158"/>
                <a:gd name="T3" fmla="*/ 349 h 349"/>
                <a:gd name="T4" fmla="*/ 158 w 158"/>
                <a:gd name="T5" fmla="*/ 349 h 349"/>
                <a:gd name="T6" fmla="*/ 158 w 158"/>
                <a:gd name="T7" fmla="*/ 0 h 349"/>
                <a:gd name="T8" fmla="*/ 0 w 158"/>
                <a:gd name="T9" fmla="*/ 0 h 349"/>
                <a:gd name="T10" fmla="*/ 100 w 158"/>
                <a:gd name="T11" fmla="*/ 284 h 349"/>
                <a:gd name="T12" fmla="*/ 60 w 158"/>
                <a:gd name="T13" fmla="*/ 284 h 349"/>
                <a:gd name="T14" fmla="*/ 60 w 158"/>
                <a:gd name="T15" fmla="*/ 245 h 349"/>
                <a:gd name="T16" fmla="*/ 100 w 158"/>
                <a:gd name="T17" fmla="*/ 245 h 349"/>
                <a:gd name="T18" fmla="*/ 100 w 158"/>
                <a:gd name="T19" fmla="*/ 284 h 349"/>
                <a:gd name="T20" fmla="*/ 100 w 158"/>
                <a:gd name="T21" fmla="*/ 203 h 349"/>
                <a:gd name="T22" fmla="*/ 60 w 158"/>
                <a:gd name="T23" fmla="*/ 203 h 349"/>
                <a:gd name="T24" fmla="*/ 60 w 158"/>
                <a:gd name="T25" fmla="*/ 164 h 349"/>
                <a:gd name="T26" fmla="*/ 100 w 158"/>
                <a:gd name="T27" fmla="*/ 164 h 349"/>
                <a:gd name="T28" fmla="*/ 100 w 158"/>
                <a:gd name="T29" fmla="*/ 203 h 349"/>
                <a:gd name="T30" fmla="*/ 100 w 158"/>
                <a:gd name="T31" fmla="*/ 120 h 349"/>
                <a:gd name="T32" fmla="*/ 60 w 158"/>
                <a:gd name="T33" fmla="*/ 120 h 349"/>
                <a:gd name="T34" fmla="*/ 60 w 158"/>
                <a:gd name="T35" fmla="*/ 81 h 349"/>
                <a:gd name="T36" fmla="*/ 100 w 158"/>
                <a:gd name="T37" fmla="*/ 81 h 349"/>
                <a:gd name="T38" fmla="*/ 100 w 158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349">
                  <a:moveTo>
                    <a:pt x="0" y="0"/>
                  </a:moveTo>
                  <a:lnTo>
                    <a:pt x="0" y="349"/>
                  </a:lnTo>
                  <a:lnTo>
                    <a:pt x="158" y="349"/>
                  </a:lnTo>
                  <a:lnTo>
                    <a:pt x="158" y="0"/>
                  </a:lnTo>
                  <a:lnTo>
                    <a:pt x="0" y="0"/>
                  </a:lnTo>
                  <a:close/>
                  <a:moveTo>
                    <a:pt x="100" y="284"/>
                  </a:moveTo>
                  <a:lnTo>
                    <a:pt x="60" y="284"/>
                  </a:lnTo>
                  <a:lnTo>
                    <a:pt x="60" y="245"/>
                  </a:lnTo>
                  <a:lnTo>
                    <a:pt x="100" y="245"/>
                  </a:lnTo>
                  <a:lnTo>
                    <a:pt x="100" y="284"/>
                  </a:lnTo>
                  <a:close/>
                  <a:moveTo>
                    <a:pt x="100" y="203"/>
                  </a:moveTo>
                  <a:lnTo>
                    <a:pt x="60" y="203"/>
                  </a:lnTo>
                  <a:lnTo>
                    <a:pt x="60" y="164"/>
                  </a:lnTo>
                  <a:lnTo>
                    <a:pt x="100" y="164"/>
                  </a:lnTo>
                  <a:lnTo>
                    <a:pt x="100" y="203"/>
                  </a:lnTo>
                  <a:close/>
                  <a:moveTo>
                    <a:pt x="100" y="120"/>
                  </a:moveTo>
                  <a:lnTo>
                    <a:pt x="60" y="120"/>
                  </a:lnTo>
                  <a:lnTo>
                    <a:pt x="60" y="81"/>
                  </a:lnTo>
                  <a:lnTo>
                    <a:pt x="100" y="81"/>
                  </a:lnTo>
                  <a:lnTo>
                    <a:pt x="10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6" name="Freeform 106">
              <a:extLst>
                <a:ext uri="{FF2B5EF4-FFF2-40B4-BE49-F238E27FC236}">
                  <a16:creationId xmlns:a16="http://schemas.microsoft.com/office/drawing/2014/main" id="{0F5076B2-D279-274C-1900-FA923D4415CA}"/>
                </a:ext>
              </a:extLst>
            </p:cNvPr>
            <p:cNvSpPr/>
            <p:nvPr/>
          </p:nvSpPr>
          <p:spPr bwMode="auto">
            <a:xfrm>
              <a:off x="2470151" y="280988"/>
              <a:ext cx="374650" cy="187325"/>
            </a:xfrm>
            <a:custGeom>
              <a:avLst/>
              <a:gdLst>
                <a:gd name="T0" fmla="*/ 0 w 236"/>
                <a:gd name="T1" fmla="*/ 118 h 118"/>
                <a:gd name="T2" fmla="*/ 118 w 236"/>
                <a:gd name="T3" fmla="*/ 0 h 118"/>
                <a:gd name="T4" fmla="*/ 236 w 236"/>
                <a:gd name="T5" fmla="*/ 118 h 118"/>
                <a:gd name="T6" fmla="*/ 0 w 236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6" h="118">
                  <a:moveTo>
                    <a:pt x="0" y="118"/>
                  </a:moveTo>
                  <a:lnTo>
                    <a:pt x="118" y="0"/>
                  </a:lnTo>
                  <a:lnTo>
                    <a:pt x="236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7" name="Freeform 107">
              <a:extLst>
                <a:ext uri="{FF2B5EF4-FFF2-40B4-BE49-F238E27FC236}">
                  <a16:creationId xmlns:a16="http://schemas.microsoft.com/office/drawing/2014/main" id="{BB3E08E7-F681-84EE-DF7F-73C10875FE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6338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1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1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C8659FB4-AC8C-7FE6-7579-1A3E12EFFEAB}"/>
              </a:ext>
            </a:extLst>
          </p:cNvPr>
          <p:cNvGrpSpPr/>
          <p:nvPr/>
        </p:nvGrpSpPr>
        <p:grpSpPr>
          <a:xfrm>
            <a:off x="3471536" y="2609747"/>
            <a:ext cx="4832545" cy="740513"/>
            <a:chOff x="1235777" y="2047397"/>
            <a:chExt cx="4832545" cy="740513"/>
          </a:xfrm>
        </p:grpSpPr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14DC60C6-2BC3-19F8-FD46-BA5E41B3ED98}"/>
                </a:ext>
              </a:extLst>
            </p:cNvPr>
            <p:cNvSpPr txBox="1"/>
            <p:nvPr/>
          </p:nvSpPr>
          <p:spPr>
            <a:xfrm>
              <a:off x="1652159" y="2047397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100" name="Freeform 334">
              <a:extLst>
                <a:ext uri="{FF2B5EF4-FFF2-40B4-BE49-F238E27FC236}">
                  <a16:creationId xmlns:a16="http://schemas.microsoft.com/office/drawing/2014/main" id="{F0844B20-FA22-1BC8-1271-9002D8DF812F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1235777" y="2742191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sp>
        <p:nvSpPr>
          <p:cNvPr id="101" name="文本框 100">
            <a:extLst>
              <a:ext uri="{FF2B5EF4-FFF2-40B4-BE49-F238E27FC236}">
                <a16:creationId xmlns:a16="http://schemas.microsoft.com/office/drawing/2014/main" id="{DF54758D-4954-AD02-3CBD-AF2B440E72F0}"/>
              </a:ext>
            </a:extLst>
          </p:cNvPr>
          <p:cNvSpPr txBox="1"/>
          <p:nvPr/>
        </p:nvSpPr>
        <p:spPr>
          <a:xfrm>
            <a:off x="2728657" y="3515822"/>
            <a:ext cx="6473428" cy="7965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15142754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壹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923BCEA5-203E-9A61-8722-0C8398772B11}"/>
              </a:ext>
            </a:extLst>
          </p:cNvPr>
          <p:cNvGrpSpPr/>
          <p:nvPr/>
        </p:nvGrpSpPr>
        <p:grpSpPr>
          <a:xfrm>
            <a:off x="2346045" y="1654102"/>
            <a:ext cx="1531969" cy="1541368"/>
            <a:chOff x="2346045" y="2201242"/>
            <a:chExt cx="1531969" cy="1541368"/>
          </a:xfrm>
        </p:grpSpPr>
        <p:pic>
          <p:nvPicPr>
            <p:cNvPr id="29" name="图片 28">
              <a:extLst>
                <a:ext uri="{FF2B5EF4-FFF2-40B4-BE49-F238E27FC236}">
                  <a16:creationId xmlns:a16="http://schemas.microsoft.com/office/drawing/2014/main" id="{6B45DEC7-AC41-4CAA-E340-54DF127BA4E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46045" y="2201242"/>
              <a:ext cx="1531969" cy="1541368"/>
            </a:xfrm>
            <a:prstGeom prst="rect">
              <a:avLst/>
            </a:prstGeom>
          </p:spPr>
        </p:pic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39D0E112-6B22-1590-C1BD-BFED0C1FB995}"/>
                </a:ext>
              </a:extLst>
            </p:cNvPr>
            <p:cNvSpPr txBox="1"/>
            <p:nvPr/>
          </p:nvSpPr>
          <p:spPr>
            <a:xfrm>
              <a:off x="2805803" y="2554896"/>
              <a:ext cx="388508" cy="996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>
                  <a:solidFill>
                    <a:srgbClr val="245B3E"/>
                  </a:solidFill>
                  <a:cs typeface="+mn-ea"/>
                  <a:sym typeface="+mn-lt"/>
                </a:rPr>
                <a:t>1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2DC825E7-885E-A5FC-0730-38A484EBB9C5}"/>
              </a:ext>
            </a:extLst>
          </p:cNvPr>
          <p:cNvGrpSpPr/>
          <p:nvPr/>
        </p:nvGrpSpPr>
        <p:grpSpPr>
          <a:xfrm>
            <a:off x="5251037" y="1654102"/>
            <a:ext cx="1531969" cy="1541368"/>
            <a:chOff x="2346045" y="2201242"/>
            <a:chExt cx="1531969" cy="1541368"/>
          </a:xfrm>
        </p:grpSpPr>
        <p:pic>
          <p:nvPicPr>
            <p:cNvPr id="34" name="图片 33">
              <a:extLst>
                <a:ext uri="{FF2B5EF4-FFF2-40B4-BE49-F238E27FC236}">
                  <a16:creationId xmlns:a16="http://schemas.microsoft.com/office/drawing/2014/main" id="{FDEB0334-7E06-4BFB-2CB6-58CCE33E276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46045" y="2201242"/>
              <a:ext cx="1531969" cy="1541368"/>
            </a:xfrm>
            <a:prstGeom prst="rect">
              <a:avLst/>
            </a:prstGeom>
          </p:spPr>
        </p:pic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587F5E7E-116F-9C31-8B34-C854EBB39E4F}"/>
                </a:ext>
              </a:extLst>
            </p:cNvPr>
            <p:cNvSpPr txBox="1"/>
            <p:nvPr/>
          </p:nvSpPr>
          <p:spPr>
            <a:xfrm>
              <a:off x="2805803" y="2554896"/>
              <a:ext cx="388508" cy="996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>
                  <a:solidFill>
                    <a:srgbClr val="245B3E"/>
                  </a:solidFill>
                  <a:cs typeface="+mn-ea"/>
                  <a:sym typeface="+mn-lt"/>
                </a:rPr>
                <a:t>2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992D49E-0390-12A0-F7D0-1BA9A5B7A006}"/>
              </a:ext>
            </a:extLst>
          </p:cNvPr>
          <p:cNvGrpSpPr/>
          <p:nvPr/>
        </p:nvGrpSpPr>
        <p:grpSpPr>
          <a:xfrm>
            <a:off x="8175829" y="1599114"/>
            <a:ext cx="1531969" cy="1541368"/>
            <a:chOff x="2346045" y="2201242"/>
            <a:chExt cx="1531969" cy="1541368"/>
          </a:xfrm>
        </p:grpSpPr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D9BCC76C-6475-AC5F-A1E7-811E24F7F18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346045" y="2201242"/>
              <a:ext cx="1531969" cy="1541368"/>
            </a:xfrm>
            <a:prstGeom prst="rect">
              <a:avLst/>
            </a:prstGeom>
          </p:spPr>
        </p:pic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7B967271-4AFC-6347-7AE1-8FFC06E7E359}"/>
                </a:ext>
              </a:extLst>
            </p:cNvPr>
            <p:cNvSpPr txBox="1"/>
            <p:nvPr/>
          </p:nvSpPr>
          <p:spPr>
            <a:xfrm>
              <a:off x="2805803" y="2554896"/>
              <a:ext cx="388508" cy="996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5500" dirty="0">
                  <a:solidFill>
                    <a:srgbClr val="245B3E"/>
                  </a:solidFill>
                  <a:cs typeface="+mn-ea"/>
                  <a:sym typeface="+mn-lt"/>
                </a:rPr>
                <a:t>3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B457CCFB-F7DF-6775-5015-2FBE7977ADE5}"/>
              </a:ext>
            </a:extLst>
          </p:cNvPr>
          <p:cNvGrpSpPr/>
          <p:nvPr/>
        </p:nvGrpSpPr>
        <p:grpSpPr>
          <a:xfrm>
            <a:off x="2172556" y="3429000"/>
            <a:ext cx="1878944" cy="1543756"/>
            <a:chOff x="2172556" y="3323380"/>
            <a:chExt cx="1878944" cy="1543756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A94B7A27-17B9-9EF3-EAEF-ACAE495CDFF4}"/>
                </a:ext>
              </a:extLst>
            </p:cNvPr>
            <p:cNvSpPr txBox="1"/>
            <p:nvPr/>
          </p:nvSpPr>
          <p:spPr>
            <a:xfrm>
              <a:off x="2172556" y="3692712"/>
              <a:ext cx="1878944" cy="11744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5EE55132-213A-1C70-4251-42F6629A267D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EEA76994-666E-1CF5-0096-61DEE58E990D}"/>
              </a:ext>
            </a:extLst>
          </p:cNvPr>
          <p:cNvGrpSpPr/>
          <p:nvPr/>
        </p:nvGrpSpPr>
        <p:grpSpPr>
          <a:xfrm>
            <a:off x="5107033" y="3429000"/>
            <a:ext cx="1878944" cy="1543756"/>
            <a:chOff x="2172556" y="3323380"/>
            <a:chExt cx="1878944" cy="1543756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8023EB9B-9B44-2A2A-5B8D-4CD5C16D18A9}"/>
                </a:ext>
              </a:extLst>
            </p:cNvPr>
            <p:cNvSpPr txBox="1"/>
            <p:nvPr/>
          </p:nvSpPr>
          <p:spPr>
            <a:xfrm>
              <a:off x="2172556" y="3692712"/>
              <a:ext cx="1878944" cy="11744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4BB59E78-42BB-421C-42DB-7B9D383CB93A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AAA8BC67-8C09-0004-3849-D924ECD29963}"/>
              </a:ext>
            </a:extLst>
          </p:cNvPr>
          <p:cNvGrpSpPr/>
          <p:nvPr/>
        </p:nvGrpSpPr>
        <p:grpSpPr>
          <a:xfrm>
            <a:off x="8002341" y="3429000"/>
            <a:ext cx="1878944" cy="1543756"/>
            <a:chOff x="2172556" y="3323380"/>
            <a:chExt cx="1878944" cy="1543756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2085401D-FE03-1300-E93B-49D15AAD6FAF}"/>
                </a:ext>
              </a:extLst>
            </p:cNvPr>
            <p:cNvSpPr txBox="1"/>
            <p:nvPr/>
          </p:nvSpPr>
          <p:spPr>
            <a:xfrm>
              <a:off x="2172556" y="3692712"/>
              <a:ext cx="1878944" cy="11744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272A3117-CF54-2C24-71BD-3A1486CDB2FC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39579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壹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pic>
        <p:nvPicPr>
          <p:cNvPr id="2" name="Picture 2">
            <a:extLst>
              <a:ext uri="{FF2B5EF4-FFF2-40B4-BE49-F238E27FC236}">
                <a16:creationId xmlns:a16="http://schemas.microsoft.com/office/drawing/2014/main" id="{FBE6CE45-B764-7F24-8202-EDC783021A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37924" y="2067257"/>
            <a:ext cx="1302566" cy="1390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pic>
        <p:nvPicPr>
          <p:cNvPr id="4" name="Picture 2">
            <a:extLst>
              <a:ext uri="{FF2B5EF4-FFF2-40B4-BE49-F238E27FC236}">
                <a16:creationId xmlns:a16="http://schemas.microsoft.com/office/drawing/2014/main" id="{70B7E883-BF20-96E4-65D7-65D1EBC16B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725289" y="2358405"/>
            <a:ext cx="1028957" cy="109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3BC4DD33-BFE6-F667-2F05-82F8735F93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816271" y="3205591"/>
            <a:ext cx="1619439" cy="17305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5DC4ECB2-8AFB-56EB-EEE6-D2E7D866679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920760">
            <a:off x="2858744" y="1415488"/>
            <a:ext cx="1293750" cy="1473750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F9335703-AEC3-BF97-EBDB-2F014369CA3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5400000">
            <a:off x="4416447" y="2336613"/>
            <a:ext cx="457827" cy="1695198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F3E788B-5C44-5391-3586-D938F398503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8679240" flipV="1">
            <a:off x="3532265" y="4145743"/>
            <a:ext cx="1293750" cy="1473750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06DC1EE5-9992-F418-72C6-8A198A5078EC}"/>
              </a:ext>
            </a:extLst>
          </p:cNvPr>
          <p:cNvGrpSpPr/>
          <p:nvPr/>
        </p:nvGrpSpPr>
        <p:grpSpPr>
          <a:xfrm>
            <a:off x="4633406" y="1585216"/>
            <a:ext cx="6365330" cy="712759"/>
            <a:chOff x="2172555" y="3323380"/>
            <a:chExt cx="6365330" cy="712759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56308306-82D0-90C4-0176-A627E46DA2D7}"/>
                </a:ext>
              </a:extLst>
            </p:cNvPr>
            <p:cNvSpPr txBox="1"/>
            <p:nvPr/>
          </p:nvSpPr>
          <p:spPr>
            <a:xfrm>
              <a:off x="2172555" y="3692712"/>
              <a:ext cx="6365330" cy="3434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5D186796-54FF-E3BC-6E3B-12658427E380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584BAFF5-EAD2-AFB5-F68D-A5566E183822}"/>
              </a:ext>
            </a:extLst>
          </p:cNvPr>
          <p:cNvGrpSpPr/>
          <p:nvPr/>
        </p:nvGrpSpPr>
        <p:grpSpPr>
          <a:xfrm>
            <a:off x="5524920" y="2895565"/>
            <a:ext cx="6365330" cy="712759"/>
            <a:chOff x="2172555" y="3323380"/>
            <a:chExt cx="6365330" cy="712759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6836C77B-2EE5-7245-A62F-99752788DBE5}"/>
                </a:ext>
              </a:extLst>
            </p:cNvPr>
            <p:cNvSpPr txBox="1"/>
            <p:nvPr/>
          </p:nvSpPr>
          <p:spPr>
            <a:xfrm>
              <a:off x="2172555" y="3692712"/>
              <a:ext cx="6365330" cy="3434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8AD637E1-BE91-156D-AFAA-2E2AC1DD2623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1C7570BE-1089-5BFE-242C-862BDB975832}"/>
              </a:ext>
            </a:extLst>
          </p:cNvPr>
          <p:cNvGrpSpPr/>
          <p:nvPr/>
        </p:nvGrpSpPr>
        <p:grpSpPr>
          <a:xfrm>
            <a:off x="5283620" y="4560025"/>
            <a:ext cx="6365330" cy="712759"/>
            <a:chOff x="2172555" y="3323380"/>
            <a:chExt cx="6365330" cy="712759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F7B3DC9E-07C9-5FB3-A50B-981CA72A9EE7}"/>
                </a:ext>
              </a:extLst>
            </p:cNvPr>
            <p:cNvSpPr txBox="1"/>
            <p:nvPr/>
          </p:nvSpPr>
          <p:spPr>
            <a:xfrm>
              <a:off x="2172555" y="3692712"/>
              <a:ext cx="6365330" cy="3434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F90825F6-AB57-57E2-2456-3AEA5428EA81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968359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壹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grpSp>
        <p:nvGrpSpPr>
          <p:cNvPr id="4" name="Group 22">
            <a:extLst>
              <a:ext uri="{FF2B5EF4-FFF2-40B4-BE49-F238E27FC236}">
                <a16:creationId xmlns:a16="http://schemas.microsoft.com/office/drawing/2014/main" id="{81307446-14C5-1FFF-6FAF-60AA3D614FF4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740911" y="1977600"/>
            <a:ext cx="579437" cy="3363913"/>
            <a:chOff x="0" y="0"/>
            <a:chExt cx="579113" cy="3363681"/>
          </a:xfrm>
        </p:grpSpPr>
        <p:pic>
          <p:nvPicPr>
            <p:cNvPr id="28" name="Picture 8">
              <a:extLst>
                <a:ext uri="{FF2B5EF4-FFF2-40B4-BE49-F238E27FC236}">
                  <a16:creationId xmlns:a16="http://schemas.microsoft.com/office/drawing/2014/main" id="{CD9CD2E5-CFE1-E2C4-B4C0-D503EF88AA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62" y="2791932"/>
              <a:ext cx="548951" cy="5717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pic>
          <p:nvPicPr>
            <p:cNvPr id="29" name="Picture 8">
              <a:extLst>
                <a:ext uri="{FF2B5EF4-FFF2-40B4-BE49-F238E27FC236}">
                  <a16:creationId xmlns:a16="http://schemas.microsoft.com/office/drawing/2014/main" id="{96CC957A-AECF-AC03-D746-0664D7D063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V="1">
              <a:off x="0" y="0"/>
              <a:ext cx="548951" cy="5717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34EA071F-E52C-43C2-6A1C-3220D8B0EF67}"/>
              </a:ext>
            </a:extLst>
          </p:cNvPr>
          <p:cNvGrpSpPr/>
          <p:nvPr/>
        </p:nvGrpSpPr>
        <p:grpSpPr>
          <a:xfrm>
            <a:off x="4378836" y="1963313"/>
            <a:ext cx="3365500" cy="3363912"/>
            <a:chOff x="4222721" y="2285644"/>
            <a:chExt cx="3365500" cy="3363912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6996B731-A34A-F21D-E584-30B8CA203A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00583" y="2973031"/>
              <a:ext cx="1976438" cy="1971675"/>
              <a:chOff x="0" y="0"/>
              <a:chExt cx="1976437" cy="1971675"/>
            </a:xfrm>
          </p:grpSpPr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33DA7301-18E1-DE1A-2B8E-AC5219436B6F}"/>
                  </a:ext>
                </a:extLst>
              </p:cNvPr>
              <p:cNvSpPr>
                <a:spLocks noEditPoints="1" noChangeArrowheads="1"/>
              </p:cNvSpPr>
              <p:nvPr/>
            </p:nvSpPr>
            <p:spPr bwMode="auto">
              <a:xfrm>
                <a:off x="1335087" y="1330325"/>
                <a:ext cx="492125" cy="458787"/>
              </a:xfrm>
              <a:custGeom>
                <a:avLst/>
                <a:gdLst>
                  <a:gd name="T0" fmla="*/ 13 w 131"/>
                  <a:gd name="T1" fmla="*/ 122 h 122"/>
                  <a:gd name="T2" fmla="*/ 13 w 131"/>
                  <a:gd name="T3" fmla="*/ 122 h 122"/>
                  <a:gd name="T4" fmla="*/ 11 w 131"/>
                  <a:gd name="T5" fmla="*/ 121 h 122"/>
                  <a:gd name="T6" fmla="*/ 14 w 131"/>
                  <a:gd name="T7" fmla="*/ 116 h 122"/>
                  <a:gd name="T8" fmla="*/ 36 w 131"/>
                  <a:gd name="T9" fmla="*/ 102 h 122"/>
                  <a:gd name="T10" fmla="*/ 56 w 131"/>
                  <a:gd name="T11" fmla="*/ 89 h 122"/>
                  <a:gd name="T12" fmla="*/ 98 w 131"/>
                  <a:gd name="T13" fmla="*/ 52 h 122"/>
                  <a:gd name="T14" fmla="*/ 66 w 131"/>
                  <a:gd name="T15" fmla="*/ 74 h 122"/>
                  <a:gd name="T16" fmla="*/ 6 w 131"/>
                  <a:gd name="T17" fmla="*/ 110 h 122"/>
                  <a:gd name="T18" fmla="*/ 5 w 131"/>
                  <a:gd name="T19" fmla="*/ 109 h 122"/>
                  <a:gd name="T20" fmla="*/ 88 w 131"/>
                  <a:gd name="T21" fmla="*/ 43 h 122"/>
                  <a:gd name="T22" fmla="*/ 107 w 131"/>
                  <a:gd name="T23" fmla="*/ 30 h 122"/>
                  <a:gd name="T24" fmla="*/ 11 w 131"/>
                  <a:gd name="T25" fmla="*/ 93 h 122"/>
                  <a:gd name="T26" fmla="*/ 9 w 131"/>
                  <a:gd name="T27" fmla="*/ 93 h 122"/>
                  <a:gd name="T28" fmla="*/ 8 w 131"/>
                  <a:gd name="T29" fmla="*/ 93 h 122"/>
                  <a:gd name="T30" fmla="*/ 16 w 131"/>
                  <a:gd name="T31" fmla="*/ 81 h 122"/>
                  <a:gd name="T32" fmla="*/ 3 w 131"/>
                  <a:gd name="T33" fmla="*/ 85 h 122"/>
                  <a:gd name="T34" fmla="*/ 1 w 131"/>
                  <a:gd name="T35" fmla="*/ 84 h 122"/>
                  <a:gd name="T36" fmla="*/ 1 w 131"/>
                  <a:gd name="T37" fmla="*/ 81 h 122"/>
                  <a:gd name="T38" fmla="*/ 4 w 131"/>
                  <a:gd name="T39" fmla="*/ 82 h 122"/>
                  <a:gd name="T40" fmla="*/ 2 w 131"/>
                  <a:gd name="T41" fmla="*/ 83 h 122"/>
                  <a:gd name="T42" fmla="*/ 4 w 131"/>
                  <a:gd name="T43" fmla="*/ 82 h 122"/>
                  <a:gd name="T44" fmla="*/ 64 w 131"/>
                  <a:gd name="T45" fmla="*/ 42 h 122"/>
                  <a:gd name="T46" fmla="*/ 127 w 131"/>
                  <a:gd name="T47" fmla="*/ 1 h 122"/>
                  <a:gd name="T48" fmla="*/ 130 w 131"/>
                  <a:gd name="T49" fmla="*/ 3 h 122"/>
                  <a:gd name="T50" fmla="*/ 87 w 131"/>
                  <a:gd name="T51" fmla="*/ 35 h 122"/>
                  <a:gd name="T52" fmla="*/ 17 w 131"/>
                  <a:gd name="T53" fmla="*/ 84 h 122"/>
                  <a:gd name="T54" fmla="*/ 117 w 131"/>
                  <a:gd name="T55" fmla="*/ 23 h 122"/>
                  <a:gd name="T56" fmla="*/ 118 w 131"/>
                  <a:gd name="T57" fmla="*/ 24 h 122"/>
                  <a:gd name="T58" fmla="*/ 90 w 131"/>
                  <a:gd name="T59" fmla="*/ 46 h 122"/>
                  <a:gd name="T60" fmla="*/ 8 w 131"/>
                  <a:gd name="T61" fmla="*/ 106 h 122"/>
                  <a:gd name="T62" fmla="*/ 64 w 131"/>
                  <a:gd name="T63" fmla="*/ 71 h 122"/>
                  <a:gd name="T64" fmla="*/ 100 w 131"/>
                  <a:gd name="T65" fmla="*/ 48 h 122"/>
                  <a:gd name="T66" fmla="*/ 101 w 131"/>
                  <a:gd name="T67" fmla="*/ 49 h 122"/>
                  <a:gd name="T68" fmla="*/ 60 w 131"/>
                  <a:gd name="T69" fmla="*/ 90 h 122"/>
                  <a:gd name="T70" fmla="*/ 59 w 131"/>
                  <a:gd name="T71" fmla="*/ 92 h 122"/>
                  <a:gd name="T72" fmla="*/ 57 w 131"/>
                  <a:gd name="T73" fmla="*/ 92 h 122"/>
                  <a:gd name="T74" fmla="*/ 38 w 131"/>
                  <a:gd name="T75" fmla="*/ 105 h 122"/>
                  <a:gd name="T76" fmla="*/ 36 w 131"/>
                  <a:gd name="T77" fmla="*/ 107 h 122"/>
                  <a:gd name="T78" fmla="*/ 13 w 131"/>
                  <a:gd name="T79" fmla="*/ 122 h 122"/>
                  <a:gd name="T80" fmla="*/ 125 w 131"/>
                  <a:gd name="T81" fmla="*/ 5 h 122"/>
                  <a:gd name="T82" fmla="*/ 66 w 131"/>
                  <a:gd name="T83" fmla="*/ 45 h 122"/>
                  <a:gd name="T84" fmla="*/ 65 w 131"/>
                  <a:gd name="T85" fmla="*/ 46 h 122"/>
                  <a:gd name="T86" fmla="*/ 85 w 131"/>
                  <a:gd name="T87" fmla="*/ 32 h 122"/>
                  <a:gd name="T88" fmla="*/ 125 w 131"/>
                  <a:gd name="T89" fmla="*/ 5 h 1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122"/>
                  <a:gd name="T137" fmla="*/ 131 w 131"/>
                  <a:gd name="T138" fmla="*/ 122 h 12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122">
                    <a:moveTo>
                      <a:pt x="13" y="122"/>
                    </a:moveTo>
                    <a:cubicBezTo>
                      <a:pt x="13" y="122"/>
                      <a:pt x="13" y="122"/>
                      <a:pt x="13" y="122"/>
                    </a:cubicBezTo>
                    <a:cubicBezTo>
                      <a:pt x="12" y="122"/>
                      <a:pt x="11" y="121"/>
                      <a:pt x="11" y="121"/>
                    </a:cubicBezTo>
                    <a:cubicBezTo>
                      <a:pt x="10" y="119"/>
                      <a:pt x="11" y="119"/>
                      <a:pt x="14" y="116"/>
                    </a:cubicBezTo>
                    <a:cubicBezTo>
                      <a:pt x="22" y="111"/>
                      <a:pt x="29" y="107"/>
                      <a:pt x="36" y="102"/>
                    </a:cubicBezTo>
                    <a:cubicBezTo>
                      <a:pt x="46" y="94"/>
                      <a:pt x="52" y="90"/>
                      <a:pt x="56" y="89"/>
                    </a:cubicBezTo>
                    <a:cubicBezTo>
                      <a:pt x="91" y="64"/>
                      <a:pt x="97" y="55"/>
                      <a:pt x="98" y="52"/>
                    </a:cubicBezTo>
                    <a:cubicBezTo>
                      <a:pt x="93" y="55"/>
                      <a:pt x="79" y="65"/>
                      <a:pt x="66" y="74"/>
                    </a:cubicBezTo>
                    <a:cubicBezTo>
                      <a:pt x="27" y="100"/>
                      <a:pt x="11" y="111"/>
                      <a:pt x="6" y="110"/>
                    </a:cubicBezTo>
                    <a:cubicBezTo>
                      <a:pt x="6" y="110"/>
                      <a:pt x="5" y="110"/>
                      <a:pt x="5" y="109"/>
                    </a:cubicBezTo>
                    <a:cubicBezTo>
                      <a:pt x="1" y="104"/>
                      <a:pt x="20" y="89"/>
                      <a:pt x="88" y="43"/>
                    </a:cubicBezTo>
                    <a:cubicBezTo>
                      <a:pt x="95" y="38"/>
                      <a:pt x="102" y="34"/>
                      <a:pt x="107" y="30"/>
                    </a:cubicBezTo>
                    <a:cubicBezTo>
                      <a:pt x="87" y="41"/>
                      <a:pt x="41" y="72"/>
                      <a:pt x="11" y="93"/>
                    </a:cubicBezTo>
                    <a:cubicBezTo>
                      <a:pt x="10" y="93"/>
                      <a:pt x="10" y="94"/>
                      <a:pt x="9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7" y="90"/>
                      <a:pt x="9" y="87"/>
                      <a:pt x="16" y="81"/>
                    </a:cubicBezTo>
                    <a:cubicBezTo>
                      <a:pt x="10" y="84"/>
                      <a:pt x="6" y="86"/>
                      <a:pt x="3" y="85"/>
                    </a:cubicBezTo>
                    <a:cubicBezTo>
                      <a:pt x="2" y="85"/>
                      <a:pt x="1" y="84"/>
                      <a:pt x="1" y="84"/>
                    </a:cubicBezTo>
                    <a:cubicBezTo>
                      <a:pt x="0" y="83"/>
                      <a:pt x="0" y="82"/>
                      <a:pt x="1" y="81"/>
                    </a:cubicBezTo>
                    <a:cubicBezTo>
                      <a:pt x="2" y="81"/>
                      <a:pt x="3" y="81"/>
                      <a:pt x="4" y="82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8" y="85"/>
                      <a:pt x="41" y="59"/>
                      <a:pt x="64" y="42"/>
                    </a:cubicBezTo>
                    <a:cubicBezTo>
                      <a:pt x="98" y="16"/>
                      <a:pt x="120" y="0"/>
                      <a:pt x="127" y="1"/>
                    </a:cubicBezTo>
                    <a:cubicBezTo>
                      <a:pt x="129" y="2"/>
                      <a:pt x="129" y="2"/>
                      <a:pt x="130" y="3"/>
                    </a:cubicBezTo>
                    <a:cubicBezTo>
                      <a:pt x="131" y="6"/>
                      <a:pt x="130" y="7"/>
                      <a:pt x="87" y="35"/>
                    </a:cubicBezTo>
                    <a:cubicBezTo>
                      <a:pt x="65" y="50"/>
                      <a:pt x="31" y="73"/>
                      <a:pt x="17" y="84"/>
                    </a:cubicBezTo>
                    <a:cubicBezTo>
                      <a:pt x="44" y="66"/>
                      <a:pt x="109" y="21"/>
                      <a:pt x="117" y="23"/>
                    </a:cubicBezTo>
                    <a:cubicBezTo>
                      <a:pt x="118" y="23"/>
                      <a:pt x="118" y="23"/>
                      <a:pt x="118" y="24"/>
                    </a:cubicBezTo>
                    <a:cubicBezTo>
                      <a:pt x="120" y="26"/>
                      <a:pt x="120" y="26"/>
                      <a:pt x="90" y="46"/>
                    </a:cubicBezTo>
                    <a:cubicBezTo>
                      <a:pt x="65" y="63"/>
                      <a:pt x="13" y="97"/>
                      <a:pt x="8" y="106"/>
                    </a:cubicBezTo>
                    <a:cubicBezTo>
                      <a:pt x="16" y="104"/>
                      <a:pt x="44" y="84"/>
                      <a:pt x="64" y="71"/>
                    </a:cubicBezTo>
                    <a:cubicBezTo>
                      <a:pt x="93" y="51"/>
                      <a:pt x="98" y="47"/>
                      <a:pt x="100" y="48"/>
                    </a:cubicBezTo>
                    <a:cubicBezTo>
                      <a:pt x="100" y="48"/>
                      <a:pt x="101" y="48"/>
                      <a:pt x="101" y="49"/>
                    </a:cubicBezTo>
                    <a:cubicBezTo>
                      <a:pt x="103" y="51"/>
                      <a:pt x="107" y="57"/>
                      <a:pt x="60" y="90"/>
                    </a:cubicBezTo>
                    <a:cubicBezTo>
                      <a:pt x="60" y="91"/>
                      <a:pt x="60" y="92"/>
                      <a:pt x="59" y="92"/>
                    </a:cubicBezTo>
                    <a:cubicBezTo>
                      <a:pt x="58" y="93"/>
                      <a:pt x="58" y="93"/>
                      <a:pt x="57" y="92"/>
                    </a:cubicBezTo>
                    <a:cubicBezTo>
                      <a:pt x="51" y="96"/>
                      <a:pt x="45" y="101"/>
                      <a:pt x="38" y="105"/>
                    </a:cubicBezTo>
                    <a:cubicBezTo>
                      <a:pt x="37" y="106"/>
                      <a:pt x="36" y="106"/>
                      <a:pt x="36" y="107"/>
                    </a:cubicBezTo>
                    <a:cubicBezTo>
                      <a:pt x="23" y="117"/>
                      <a:pt x="17" y="122"/>
                      <a:pt x="13" y="122"/>
                    </a:cubicBezTo>
                    <a:close/>
                    <a:moveTo>
                      <a:pt x="125" y="5"/>
                    </a:moveTo>
                    <a:cubicBezTo>
                      <a:pt x="116" y="7"/>
                      <a:pt x="89" y="28"/>
                      <a:pt x="66" y="45"/>
                    </a:cubicBezTo>
                    <a:cubicBezTo>
                      <a:pt x="66" y="45"/>
                      <a:pt x="65" y="46"/>
                      <a:pt x="65" y="46"/>
                    </a:cubicBezTo>
                    <a:cubicBezTo>
                      <a:pt x="71" y="42"/>
                      <a:pt x="78" y="37"/>
                      <a:pt x="85" y="32"/>
                    </a:cubicBezTo>
                    <a:cubicBezTo>
                      <a:pt x="102" y="21"/>
                      <a:pt x="120" y="9"/>
                      <a:pt x="125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7">
                <a:extLst>
                  <a:ext uri="{FF2B5EF4-FFF2-40B4-BE49-F238E27FC236}">
                    <a16:creationId xmlns:a16="http://schemas.microsoft.com/office/drawing/2014/main" id="{939857A9-32F4-201B-DE9D-F2C0AE42576E}"/>
                  </a:ext>
                </a:extLst>
              </p:cNvPr>
              <p:cNvSpPr>
                <a:spLocks noEditPoints="1" noChangeArrowheads="1"/>
              </p:cNvSpPr>
              <p:nvPr/>
            </p:nvSpPr>
            <p:spPr bwMode="auto">
              <a:xfrm>
                <a:off x="90487" y="142875"/>
                <a:ext cx="1827213" cy="1731962"/>
              </a:xfrm>
              <a:custGeom>
                <a:avLst/>
                <a:gdLst>
                  <a:gd name="T0" fmla="*/ 447 w 487"/>
                  <a:gd name="T1" fmla="*/ 289 h 462"/>
                  <a:gd name="T2" fmla="*/ 135 w 487"/>
                  <a:gd name="T3" fmla="*/ 435 h 462"/>
                  <a:gd name="T4" fmla="*/ 98 w 487"/>
                  <a:gd name="T5" fmla="*/ 409 h 462"/>
                  <a:gd name="T6" fmla="*/ 67 w 487"/>
                  <a:gd name="T7" fmla="*/ 381 h 462"/>
                  <a:gd name="T8" fmla="*/ 32 w 487"/>
                  <a:gd name="T9" fmla="*/ 338 h 462"/>
                  <a:gd name="T10" fmla="*/ 86 w 487"/>
                  <a:gd name="T11" fmla="*/ 271 h 462"/>
                  <a:gd name="T12" fmla="*/ 14 w 487"/>
                  <a:gd name="T13" fmla="*/ 299 h 462"/>
                  <a:gd name="T14" fmla="*/ 4 w 487"/>
                  <a:gd name="T15" fmla="*/ 258 h 462"/>
                  <a:gd name="T16" fmla="*/ 341 w 487"/>
                  <a:gd name="T17" fmla="*/ 3 h 462"/>
                  <a:gd name="T18" fmla="*/ 232 w 487"/>
                  <a:gd name="T19" fmla="*/ 117 h 462"/>
                  <a:gd name="T20" fmla="*/ 398 w 487"/>
                  <a:gd name="T21" fmla="*/ 40 h 462"/>
                  <a:gd name="T22" fmla="*/ 434 w 487"/>
                  <a:gd name="T23" fmla="*/ 76 h 462"/>
                  <a:gd name="T24" fmla="*/ 454 w 487"/>
                  <a:gd name="T25" fmla="*/ 107 h 462"/>
                  <a:gd name="T26" fmla="*/ 470 w 487"/>
                  <a:gd name="T27" fmla="*/ 144 h 462"/>
                  <a:gd name="T28" fmla="*/ 481 w 487"/>
                  <a:gd name="T29" fmla="*/ 189 h 462"/>
                  <a:gd name="T30" fmla="*/ 168 w 487"/>
                  <a:gd name="T31" fmla="*/ 446 h 462"/>
                  <a:gd name="T32" fmla="*/ 472 w 487"/>
                  <a:gd name="T33" fmla="*/ 287 h 462"/>
                  <a:gd name="T34" fmla="*/ 308 w 487"/>
                  <a:gd name="T35" fmla="*/ 434 h 462"/>
                  <a:gd name="T36" fmla="*/ 279 w 487"/>
                  <a:gd name="T37" fmla="*/ 456 h 462"/>
                  <a:gd name="T38" fmla="*/ 224 w 487"/>
                  <a:gd name="T39" fmla="*/ 456 h 462"/>
                  <a:gd name="T40" fmla="*/ 363 w 487"/>
                  <a:gd name="T41" fmla="*/ 380 h 462"/>
                  <a:gd name="T42" fmla="*/ 212 w 487"/>
                  <a:gd name="T43" fmla="*/ 425 h 462"/>
                  <a:gd name="T44" fmla="*/ 212 w 487"/>
                  <a:gd name="T45" fmla="*/ 431 h 462"/>
                  <a:gd name="T46" fmla="*/ 192 w 487"/>
                  <a:gd name="T47" fmla="*/ 391 h 462"/>
                  <a:gd name="T48" fmla="*/ 112 w 487"/>
                  <a:gd name="T49" fmla="*/ 418 h 462"/>
                  <a:gd name="T50" fmla="*/ 103 w 487"/>
                  <a:gd name="T51" fmla="*/ 402 h 462"/>
                  <a:gd name="T52" fmla="*/ 240 w 487"/>
                  <a:gd name="T53" fmla="*/ 353 h 462"/>
                  <a:gd name="T54" fmla="*/ 306 w 487"/>
                  <a:gd name="T55" fmla="*/ 235 h 462"/>
                  <a:gd name="T56" fmla="*/ 296 w 487"/>
                  <a:gd name="T57" fmla="*/ 263 h 462"/>
                  <a:gd name="T58" fmla="*/ 74 w 487"/>
                  <a:gd name="T59" fmla="*/ 374 h 462"/>
                  <a:gd name="T60" fmla="*/ 56 w 487"/>
                  <a:gd name="T61" fmla="*/ 359 h 462"/>
                  <a:gd name="T62" fmla="*/ 280 w 487"/>
                  <a:gd name="T63" fmla="*/ 328 h 462"/>
                  <a:gd name="T64" fmla="*/ 58 w 487"/>
                  <a:gd name="T65" fmla="*/ 355 h 462"/>
                  <a:gd name="T66" fmla="*/ 473 w 487"/>
                  <a:gd name="T67" fmla="*/ 223 h 462"/>
                  <a:gd name="T68" fmla="*/ 39 w 487"/>
                  <a:gd name="T69" fmla="*/ 341 h 462"/>
                  <a:gd name="T70" fmla="*/ 35 w 487"/>
                  <a:gd name="T71" fmla="*/ 334 h 462"/>
                  <a:gd name="T72" fmla="*/ 158 w 487"/>
                  <a:gd name="T73" fmla="*/ 262 h 462"/>
                  <a:gd name="T74" fmla="*/ 411 w 487"/>
                  <a:gd name="T75" fmla="*/ 300 h 462"/>
                  <a:gd name="T76" fmla="*/ 106 w 487"/>
                  <a:gd name="T77" fmla="*/ 309 h 462"/>
                  <a:gd name="T78" fmla="*/ 397 w 487"/>
                  <a:gd name="T79" fmla="*/ 75 h 462"/>
                  <a:gd name="T80" fmla="*/ 336 w 487"/>
                  <a:gd name="T81" fmla="*/ 172 h 462"/>
                  <a:gd name="T82" fmla="*/ 12 w 487"/>
                  <a:gd name="T83" fmla="*/ 280 h 462"/>
                  <a:gd name="T84" fmla="*/ 289 w 487"/>
                  <a:gd name="T85" fmla="*/ 165 h 462"/>
                  <a:gd name="T86" fmla="*/ 9 w 487"/>
                  <a:gd name="T87" fmla="*/ 269 h 462"/>
                  <a:gd name="T88" fmla="*/ 464 w 487"/>
                  <a:gd name="T89" fmla="*/ 188 h 462"/>
                  <a:gd name="T90" fmla="*/ 17 w 487"/>
                  <a:gd name="T91" fmla="*/ 248 h 462"/>
                  <a:gd name="T92" fmla="*/ 5 w 487"/>
                  <a:gd name="T93" fmla="*/ 229 h 462"/>
                  <a:gd name="T94" fmla="*/ 8 w 487"/>
                  <a:gd name="T95" fmla="*/ 226 h 462"/>
                  <a:gd name="T96" fmla="*/ 167 w 487"/>
                  <a:gd name="T97" fmla="*/ 220 h 462"/>
                  <a:gd name="T98" fmla="*/ 438 w 487"/>
                  <a:gd name="T99" fmla="*/ 124 h 462"/>
                  <a:gd name="T100" fmla="*/ 437 w 487"/>
                  <a:gd name="T101" fmla="*/ 178 h 462"/>
                  <a:gd name="T102" fmla="*/ 351 w 487"/>
                  <a:gd name="T103" fmla="*/ 157 h 462"/>
                  <a:gd name="T104" fmla="*/ 220 w 487"/>
                  <a:gd name="T105" fmla="*/ 153 h 462"/>
                  <a:gd name="T106" fmla="*/ 450 w 487"/>
                  <a:gd name="T107" fmla="*/ 136 h 462"/>
                  <a:gd name="T108" fmla="*/ 407 w 487"/>
                  <a:gd name="T109" fmla="*/ 124 h 462"/>
                  <a:gd name="T110" fmla="*/ 444 w 487"/>
                  <a:gd name="T111" fmla="*/ 122 h 462"/>
                  <a:gd name="T112" fmla="*/ 178 w 487"/>
                  <a:gd name="T113" fmla="*/ 111 h 462"/>
                  <a:gd name="T114" fmla="*/ 279 w 487"/>
                  <a:gd name="T115" fmla="*/ 90 h 462"/>
                  <a:gd name="T116" fmla="*/ 327 w 487"/>
                  <a:gd name="T117" fmla="*/ 71 h 462"/>
                  <a:gd name="T118" fmla="*/ 402 w 487"/>
                  <a:gd name="T119" fmla="*/ 46 h 462"/>
                  <a:gd name="T120" fmla="*/ 339 w 487"/>
                  <a:gd name="T121" fmla="*/ 6 h 4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87"/>
                  <a:gd name="T184" fmla="*/ 0 h 462"/>
                  <a:gd name="T185" fmla="*/ 487 w 487"/>
                  <a:gd name="T186" fmla="*/ 462 h 46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87" h="462">
                    <a:moveTo>
                      <a:pt x="244" y="462"/>
                    </a:moveTo>
                    <a:cubicBezTo>
                      <a:pt x="243" y="462"/>
                      <a:pt x="242" y="462"/>
                      <a:pt x="242" y="462"/>
                    </a:cubicBezTo>
                    <a:cubicBezTo>
                      <a:pt x="240" y="462"/>
                      <a:pt x="238" y="461"/>
                      <a:pt x="237" y="459"/>
                    </a:cubicBezTo>
                    <a:cubicBezTo>
                      <a:pt x="237" y="458"/>
                      <a:pt x="236" y="458"/>
                      <a:pt x="237" y="458"/>
                    </a:cubicBezTo>
                    <a:cubicBezTo>
                      <a:pt x="231" y="460"/>
                      <a:pt x="227" y="461"/>
                      <a:pt x="225" y="460"/>
                    </a:cubicBezTo>
                    <a:cubicBezTo>
                      <a:pt x="223" y="460"/>
                      <a:pt x="222" y="459"/>
                      <a:pt x="221" y="458"/>
                    </a:cubicBezTo>
                    <a:cubicBezTo>
                      <a:pt x="221" y="457"/>
                      <a:pt x="220" y="456"/>
                      <a:pt x="220" y="454"/>
                    </a:cubicBezTo>
                    <a:cubicBezTo>
                      <a:pt x="214" y="457"/>
                      <a:pt x="210" y="458"/>
                      <a:pt x="207" y="457"/>
                    </a:cubicBezTo>
                    <a:cubicBezTo>
                      <a:pt x="206" y="457"/>
                      <a:pt x="205" y="456"/>
                      <a:pt x="205" y="456"/>
                    </a:cubicBezTo>
                    <a:cubicBezTo>
                      <a:pt x="205" y="456"/>
                      <a:pt x="205" y="455"/>
                      <a:pt x="205" y="454"/>
                    </a:cubicBezTo>
                    <a:cubicBezTo>
                      <a:pt x="205" y="453"/>
                      <a:pt x="213" y="447"/>
                      <a:pt x="236" y="432"/>
                    </a:cubicBezTo>
                    <a:cubicBezTo>
                      <a:pt x="262" y="410"/>
                      <a:pt x="316" y="379"/>
                      <a:pt x="366" y="351"/>
                    </a:cubicBezTo>
                    <a:cubicBezTo>
                      <a:pt x="421" y="316"/>
                      <a:pt x="474" y="281"/>
                      <a:pt x="475" y="274"/>
                    </a:cubicBezTo>
                    <a:cubicBezTo>
                      <a:pt x="475" y="273"/>
                      <a:pt x="473" y="273"/>
                      <a:pt x="472" y="272"/>
                    </a:cubicBezTo>
                    <a:cubicBezTo>
                      <a:pt x="471" y="272"/>
                      <a:pt x="471" y="272"/>
                      <a:pt x="471" y="272"/>
                    </a:cubicBezTo>
                    <a:cubicBezTo>
                      <a:pt x="465" y="277"/>
                      <a:pt x="457" y="283"/>
                      <a:pt x="447" y="289"/>
                    </a:cubicBezTo>
                    <a:cubicBezTo>
                      <a:pt x="417" y="310"/>
                      <a:pt x="375" y="335"/>
                      <a:pt x="332" y="359"/>
                    </a:cubicBezTo>
                    <a:cubicBezTo>
                      <a:pt x="318" y="369"/>
                      <a:pt x="303" y="380"/>
                      <a:pt x="288" y="390"/>
                    </a:cubicBezTo>
                    <a:cubicBezTo>
                      <a:pt x="232" y="432"/>
                      <a:pt x="200" y="456"/>
                      <a:pt x="192" y="455"/>
                    </a:cubicBezTo>
                    <a:cubicBezTo>
                      <a:pt x="191" y="454"/>
                      <a:pt x="190" y="454"/>
                      <a:pt x="190" y="453"/>
                    </a:cubicBezTo>
                    <a:cubicBezTo>
                      <a:pt x="190" y="452"/>
                      <a:pt x="189" y="451"/>
                      <a:pt x="190" y="449"/>
                    </a:cubicBezTo>
                    <a:cubicBezTo>
                      <a:pt x="190" y="448"/>
                      <a:pt x="191" y="446"/>
                      <a:pt x="192" y="444"/>
                    </a:cubicBezTo>
                    <a:cubicBezTo>
                      <a:pt x="188" y="446"/>
                      <a:pt x="184" y="447"/>
                      <a:pt x="180" y="448"/>
                    </a:cubicBezTo>
                    <a:cubicBezTo>
                      <a:pt x="177" y="450"/>
                      <a:pt x="176" y="450"/>
                      <a:pt x="175" y="450"/>
                    </a:cubicBezTo>
                    <a:cubicBezTo>
                      <a:pt x="174" y="450"/>
                      <a:pt x="174" y="450"/>
                      <a:pt x="173" y="449"/>
                    </a:cubicBezTo>
                    <a:cubicBezTo>
                      <a:pt x="171" y="450"/>
                      <a:pt x="169" y="450"/>
                      <a:pt x="167" y="449"/>
                    </a:cubicBezTo>
                    <a:cubicBezTo>
                      <a:pt x="163" y="449"/>
                      <a:pt x="161" y="447"/>
                      <a:pt x="159" y="444"/>
                    </a:cubicBezTo>
                    <a:cubicBezTo>
                      <a:pt x="159" y="444"/>
                      <a:pt x="158" y="443"/>
                      <a:pt x="158" y="443"/>
                    </a:cubicBezTo>
                    <a:cubicBezTo>
                      <a:pt x="156" y="443"/>
                      <a:pt x="153" y="443"/>
                      <a:pt x="151" y="443"/>
                    </a:cubicBezTo>
                    <a:cubicBezTo>
                      <a:pt x="148" y="442"/>
                      <a:pt x="145" y="441"/>
                      <a:pt x="144" y="438"/>
                    </a:cubicBezTo>
                    <a:cubicBezTo>
                      <a:pt x="143" y="437"/>
                      <a:pt x="142" y="435"/>
                      <a:pt x="142" y="433"/>
                    </a:cubicBezTo>
                    <a:cubicBezTo>
                      <a:pt x="139" y="434"/>
                      <a:pt x="136" y="435"/>
                      <a:pt x="135" y="435"/>
                    </a:cubicBezTo>
                    <a:cubicBezTo>
                      <a:pt x="133" y="434"/>
                      <a:pt x="133" y="434"/>
                      <a:pt x="132" y="433"/>
                    </a:cubicBezTo>
                    <a:cubicBezTo>
                      <a:pt x="132" y="432"/>
                      <a:pt x="132" y="431"/>
                      <a:pt x="132" y="430"/>
                    </a:cubicBezTo>
                    <a:cubicBezTo>
                      <a:pt x="132" y="429"/>
                      <a:pt x="133" y="428"/>
                      <a:pt x="134" y="427"/>
                    </a:cubicBezTo>
                    <a:cubicBezTo>
                      <a:pt x="130" y="428"/>
                      <a:pt x="126" y="429"/>
                      <a:pt x="124" y="429"/>
                    </a:cubicBezTo>
                    <a:cubicBezTo>
                      <a:pt x="122" y="428"/>
                      <a:pt x="121" y="427"/>
                      <a:pt x="121" y="427"/>
                    </a:cubicBezTo>
                    <a:cubicBezTo>
                      <a:pt x="120" y="426"/>
                      <a:pt x="120" y="425"/>
                      <a:pt x="120" y="423"/>
                    </a:cubicBezTo>
                    <a:cubicBezTo>
                      <a:pt x="120" y="423"/>
                      <a:pt x="121" y="423"/>
                      <a:pt x="121" y="422"/>
                    </a:cubicBezTo>
                    <a:cubicBezTo>
                      <a:pt x="118" y="423"/>
                      <a:pt x="116" y="423"/>
                      <a:pt x="114" y="423"/>
                    </a:cubicBezTo>
                    <a:cubicBezTo>
                      <a:pt x="112" y="423"/>
                      <a:pt x="110" y="421"/>
                      <a:pt x="109" y="420"/>
                    </a:cubicBezTo>
                    <a:cubicBezTo>
                      <a:pt x="109" y="419"/>
                      <a:pt x="108" y="418"/>
                      <a:pt x="109" y="416"/>
                    </a:cubicBezTo>
                    <a:cubicBezTo>
                      <a:pt x="110" y="409"/>
                      <a:pt x="126" y="397"/>
                      <a:pt x="152" y="379"/>
                    </a:cubicBezTo>
                    <a:cubicBezTo>
                      <a:pt x="139" y="387"/>
                      <a:pt x="128" y="394"/>
                      <a:pt x="119" y="399"/>
                    </a:cubicBezTo>
                    <a:cubicBezTo>
                      <a:pt x="116" y="401"/>
                      <a:pt x="113" y="403"/>
                      <a:pt x="109" y="406"/>
                    </a:cubicBezTo>
                    <a:cubicBezTo>
                      <a:pt x="100" y="413"/>
                      <a:pt x="100" y="413"/>
                      <a:pt x="99" y="413"/>
                    </a:cubicBezTo>
                    <a:cubicBezTo>
                      <a:pt x="99" y="413"/>
                      <a:pt x="98" y="412"/>
                      <a:pt x="98" y="412"/>
                    </a:cubicBezTo>
                    <a:cubicBezTo>
                      <a:pt x="98" y="411"/>
                      <a:pt x="97" y="410"/>
                      <a:pt x="98" y="409"/>
                    </a:cubicBezTo>
                    <a:cubicBezTo>
                      <a:pt x="98" y="408"/>
                      <a:pt x="98" y="408"/>
                      <a:pt x="99" y="407"/>
                    </a:cubicBezTo>
                    <a:cubicBezTo>
                      <a:pt x="96" y="407"/>
                      <a:pt x="94" y="408"/>
                      <a:pt x="92" y="407"/>
                    </a:cubicBezTo>
                    <a:cubicBezTo>
                      <a:pt x="91" y="407"/>
                      <a:pt x="89" y="406"/>
                      <a:pt x="89" y="405"/>
                    </a:cubicBezTo>
                    <a:cubicBezTo>
                      <a:pt x="88" y="404"/>
                      <a:pt x="88" y="404"/>
                      <a:pt x="88" y="403"/>
                    </a:cubicBezTo>
                    <a:cubicBezTo>
                      <a:pt x="88" y="403"/>
                      <a:pt x="88" y="403"/>
                      <a:pt x="88" y="403"/>
                    </a:cubicBezTo>
                    <a:cubicBezTo>
                      <a:pt x="85" y="403"/>
                      <a:pt x="83" y="401"/>
                      <a:pt x="81" y="399"/>
                    </a:cubicBezTo>
                    <a:cubicBezTo>
                      <a:pt x="81" y="398"/>
                      <a:pt x="81" y="397"/>
                      <a:pt x="82" y="396"/>
                    </a:cubicBezTo>
                    <a:cubicBezTo>
                      <a:pt x="82" y="396"/>
                      <a:pt x="82" y="396"/>
                      <a:pt x="82" y="396"/>
                    </a:cubicBezTo>
                    <a:cubicBezTo>
                      <a:pt x="81" y="396"/>
                      <a:pt x="80" y="396"/>
                      <a:pt x="80" y="396"/>
                    </a:cubicBezTo>
                    <a:cubicBezTo>
                      <a:pt x="77" y="395"/>
                      <a:pt x="76" y="394"/>
                      <a:pt x="75" y="393"/>
                    </a:cubicBezTo>
                    <a:cubicBezTo>
                      <a:pt x="74" y="392"/>
                      <a:pt x="74" y="392"/>
                      <a:pt x="74" y="391"/>
                    </a:cubicBezTo>
                    <a:cubicBezTo>
                      <a:pt x="75" y="391"/>
                      <a:pt x="75" y="390"/>
                      <a:pt x="75" y="390"/>
                    </a:cubicBezTo>
                    <a:cubicBezTo>
                      <a:pt x="75" y="390"/>
                      <a:pt x="75" y="390"/>
                      <a:pt x="75" y="390"/>
                    </a:cubicBezTo>
                    <a:cubicBezTo>
                      <a:pt x="72" y="389"/>
                      <a:pt x="69" y="387"/>
                      <a:pt x="67" y="384"/>
                    </a:cubicBezTo>
                    <a:cubicBezTo>
                      <a:pt x="67" y="384"/>
                      <a:pt x="66" y="383"/>
                      <a:pt x="67" y="382"/>
                    </a:cubicBezTo>
                    <a:cubicBezTo>
                      <a:pt x="67" y="382"/>
                      <a:pt x="67" y="382"/>
                      <a:pt x="67" y="381"/>
                    </a:cubicBezTo>
                    <a:cubicBezTo>
                      <a:pt x="67" y="381"/>
                      <a:pt x="67" y="381"/>
                      <a:pt x="67" y="381"/>
                    </a:cubicBezTo>
                    <a:cubicBezTo>
                      <a:pt x="63" y="380"/>
                      <a:pt x="60" y="379"/>
                      <a:pt x="59" y="376"/>
                    </a:cubicBezTo>
                    <a:cubicBezTo>
                      <a:pt x="58" y="375"/>
                      <a:pt x="58" y="375"/>
                      <a:pt x="58" y="374"/>
                    </a:cubicBezTo>
                    <a:cubicBezTo>
                      <a:pt x="58" y="374"/>
                      <a:pt x="58" y="374"/>
                      <a:pt x="59" y="374"/>
                    </a:cubicBezTo>
                    <a:cubicBezTo>
                      <a:pt x="56" y="373"/>
                      <a:pt x="55" y="371"/>
                      <a:pt x="53" y="369"/>
                    </a:cubicBezTo>
                    <a:cubicBezTo>
                      <a:pt x="52" y="366"/>
                      <a:pt x="51" y="363"/>
                      <a:pt x="52" y="360"/>
                    </a:cubicBezTo>
                    <a:cubicBezTo>
                      <a:pt x="50" y="361"/>
                      <a:pt x="50" y="361"/>
                      <a:pt x="50" y="361"/>
                    </a:cubicBezTo>
                    <a:cubicBezTo>
                      <a:pt x="49" y="362"/>
                      <a:pt x="49" y="362"/>
                      <a:pt x="48" y="362"/>
                    </a:cubicBezTo>
                    <a:cubicBezTo>
                      <a:pt x="48" y="362"/>
                      <a:pt x="47" y="361"/>
                      <a:pt x="47" y="361"/>
                    </a:cubicBezTo>
                    <a:cubicBezTo>
                      <a:pt x="47" y="361"/>
                      <a:pt x="47" y="360"/>
                      <a:pt x="47" y="359"/>
                    </a:cubicBezTo>
                    <a:cubicBezTo>
                      <a:pt x="47" y="359"/>
                      <a:pt x="47" y="359"/>
                      <a:pt x="47" y="359"/>
                    </a:cubicBezTo>
                    <a:cubicBezTo>
                      <a:pt x="45" y="358"/>
                      <a:pt x="44" y="357"/>
                      <a:pt x="43" y="355"/>
                    </a:cubicBezTo>
                    <a:cubicBezTo>
                      <a:pt x="42" y="353"/>
                      <a:pt x="41" y="351"/>
                      <a:pt x="42" y="349"/>
                    </a:cubicBezTo>
                    <a:cubicBezTo>
                      <a:pt x="39" y="348"/>
                      <a:pt x="37" y="347"/>
                      <a:pt x="36" y="345"/>
                    </a:cubicBezTo>
                    <a:cubicBezTo>
                      <a:pt x="35" y="344"/>
                      <a:pt x="35" y="342"/>
                      <a:pt x="35" y="340"/>
                    </a:cubicBezTo>
                    <a:cubicBezTo>
                      <a:pt x="34" y="340"/>
                      <a:pt x="33" y="339"/>
                      <a:pt x="32" y="338"/>
                    </a:cubicBezTo>
                    <a:cubicBezTo>
                      <a:pt x="31" y="336"/>
                      <a:pt x="31" y="335"/>
                      <a:pt x="31" y="333"/>
                    </a:cubicBezTo>
                    <a:cubicBezTo>
                      <a:pt x="32" y="331"/>
                      <a:pt x="32" y="330"/>
                      <a:pt x="34" y="328"/>
                    </a:cubicBezTo>
                    <a:cubicBezTo>
                      <a:pt x="28" y="331"/>
                      <a:pt x="28" y="331"/>
                      <a:pt x="28" y="330"/>
                    </a:cubicBezTo>
                    <a:cubicBezTo>
                      <a:pt x="27" y="329"/>
                      <a:pt x="27" y="328"/>
                      <a:pt x="27" y="327"/>
                    </a:cubicBezTo>
                    <a:cubicBezTo>
                      <a:pt x="28" y="325"/>
                      <a:pt x="31" y="321"/>
                      <a:pt x="37" y="316"/>
                    </a:cubicBezTo>
                    <a:cubicBezTo>
                      <a:pt x="37" y="317"/>
                      <a:pt x="36" y="317"/>
                      <a:pt x="36" y="317"/>
                    </a:cubicBezTo>
                    <a:cubicBezTo>
                      <a:pt x="30" y="320"/>
                      <a:pt x="27" y="322"/>
                      <a:pt x="26" y="322"/>
                    </a:cubicBezTo>
                    <a:cubicBezTo>
                      <a:pt x="26" y="322"/>
                      <a:pt x="26" y="322"/>
                      <a:pt x="26" y="322"/>
                    </a:cubicBezTo>
                    <a:cubicBezTo>
                      <a:pt x="25" y="323"/>
                      <a:pt x="25" y="323"/>
                      <a:pt x="25" y="322"/>
                    </a:cubicBezTo>
                    <a:cubicBezTo>
                      <a:pt x="24" y="322"/>
                      <a:pt x="24" y="322"/>
                      <a:pt x="24" y="322"/>
                    </a:cubicBezTo>
                    <a:cubicBezTo>
                      <a:pt x="23" y="321"/>
                      <a:pt x="23" y="321"/>
                      <a:pt x="23" y="320"/>
                    </a:cubicBezTo>
                    <a:cubicBezTo>
                      <a:pt x="24" y="320"/>
                      <a:pt x="24" y="320"/>
                      <a:pt x="24" y="319"/>
                    </a:cubicBezTo>
                    <a:cubicBezTo>
                      <a:pt x="24" y="319"/>
                      <a:pt x="24" y="319"/>
                      <a:pt x="24" y="319"/>
                    </a:cubicBezTo>
                    <a:cubicBezTo>
                      <a:pt x="25" y="319"/>
                      <a:pt x="33" y="313"/>
                      <a:pt x="45" y="304"/>
                    </a:cubicBezTo>
                    <a:cubicBezTo>
                      <a:pt x="66" y="288"/>
                      <a:pt x="87" y="273"/>
                      <a:pt x="106" y="259"/>
                    </a:cubicBezTo>
                    <a:cubicBezTo>
                      <a:pt x="99" y="263"/>
                      <a:pt x="92" y="267"/>
                      <a:pt x="86" y="271"/>
                    </a:cubicBezTo>
                    <a:cubicBezTo>
                      <a:pt x="62" y="286"/>
                      <a:pt x="41" y="299"/>
                      <a:pt x="21" y="312"/>
                    </a:cubicBezTo>
                    <a:cubicBezTo>
                      <a:pt x="21" y="312"/>
                      <a:pt x="20" y="312"/>
                      <a:pt x="20" y="312"/>
                    </a:cubicBezTo>
                    <a:cubicBezTo>
                      <a:pt x="19" y="312"/>
                      <a:pt x="19" y="312"/>
                      <a:pt x="19" y="311"/>
                    </a:cubicBezTo>
                    <a:cubicBezTo>
                      <a:pt x="19" y="311"/>
                      <a:pt x="18" y="310"/>
                      <a:pt x="19" y="309"/>
                    </a:cubicBezTo>
                    <a:cubicBezTo>
                      <a:pt x="19" y="306"/>
                      <a:pt x="37" y="295"/>
                      <a:pt x="83" y="268"/>
                    </a:cubicBezTo>
                    <a:cubicBezTo>
                      <a:pt x="110" y="251"/>
                      <a:pt x="139" y="233"/>
                      <a:pt x="167" y="215"/>
                    </a:cubicBezTo>
                    <a:cubicBezTo>
                      <a:pt x="283" y="132"/>
                      <a:pt x="359" y="84"/>
                      <a:pt x="398" y="70"/>
                    </a:cubicBezTo>
                    <a:cubicBezTo>
                      <a:pt x="404" y="64"/>
                      <a:pt x="407" y="59"/>
                      <a:pt x="408" y="56"/>
                    </a:cubicBezTo>
                    <a:cubicBezTo>
                      <a:pt x="409" y="54"/>
                      <a:pt x="409" y="53"/>
                      <a:pt x="408" y="52"/>
                    </a:cubicBezTo>
                    <a:cubicBezTo>
                      <a:pt x="408" y="52"/>
                      <a:pt x="408" y="52"/>
                      <a:pt x="407" y="52"/>
                    </a:cubicBezTo>
                    <a:cubicBezTo>
                      <a:pt x="405" y="51"/>
                      <a:pt x="403" y="52"/>
                      <a:pt x="399" y="53"/>
                    </a:cubicBezTo>
                    <a:cubicBezTo>
                      <a:pt x="386" y="64"/>
                      <a:pt x="342" y="93"/>
                      <a:pt x="212" y="176"/>
                    </a:cubicBezTo>
                    <a:cubicBezTo>
                      <a:pt x="170" y="203"/>
                      <a:pt x="127" y="230"/>
                      <a:pt x="92" y="252"/>
                    </a:cubicBezTo>
                    <a:cubicBezTo>
                      <a:pt x="65" y="272"/>
                      <a:pt x="42" y="287"/>
                      <a:pt x="28" y="292"/>
                    </a:cubicBezTo>
                    <a:cubicBezTo>
                      <a:pt x="21" y="297"/>
                      <a:pt x="17" y="299"/>
                      <a:pt x="16" y="299"/>
                    </a:cubicBezTo>
                    <a:cubicBezTo>
                      <a:pt x="16" y="300"/>
                      <a:pt x="15" y="299"/>
                      <a:pt x="14" y="299"/>
                    </a:cubicBezTo>
                    <a:cubicBezTo>
                      <a:pt x="13" y="298"/>
                      <a:pt x="14" y="297"/>
                      <a:pt x="14" y="296"/>
                    </a:cubicBezTo>
                    <a:cubicBezTo>
                      <a:pt x="15" y="296"/>
                      <a:pt x="16" y="295"/>
                      <a:pt x="17" y="294"/>
                    </a:cubicBezTo>
                    <a:cubicBezTo>
                      <a:pt x="17" y="294"/>
                      <a:pt x="16" y="294"/>
                      <a:pt x="16" y="294"/>
                    </a:cubicBezTo>
                    <a:cubicBezTo>
                      <a:pt x="14" y="294"/>
                      <a:pt x="12" y="293"/>
                      <a:pt x="11" y="291"/>
                    </a:cubicBezTo>
                    <a:cubicBezTo>
                      <a:pt x="11" y="290"/>
                      <a:pt x="10" y="289"/>
                      <a:pt x="11" y="287"/>
                    </a:cubicBezTo>
                    <a:cubicBezTo>
                      <a:pt x="11" y="286"/>
                      <a:pt x="11" y="285"/>
                      <a:pt x="12" y="285"/>
                    </a:cubicBezTo>
                    <a:cubicBezTo>
                      <a:pt x="11" y="284"/>
                      <a:pt x="10" y="283"/>
                      <a:pt x="9" y="282"/>
                    </a:cubicBezTo>
                    <a:cubicBezTo>
                      <a:pt x="9" y="281"/>
                      <a:pt x="8" y="281"/>
                      <a:pt x="8" y="280"/>
                    </a:cubicBezTo>
                    <a:cubicBezTo>
                      <a:pt x="9" y="278"/>
                      <a:pt x="14" y="274"/>
                      <a:pt x="23" y="267"/>
                    </a:cubicBezTo>
                    <a:cubicBezTo>
                      <a:pt x="15" y="271"/>
                      <a:pt x="10" y="273"/>
                      <a:pt x="8" y="273"/>
                    </a:cubicBezTo>
                    <a:cubicBezTo>
                      <a:pt x="7" y="272"/>
                      <a:pt x="6" y="272"/>
                      <a:pt x="6" y="271"/>
                    </a:cubicBezTo>
                    <a:cubicBezTo>
                      <a:pt x="5" y="270"/>
                      <a:pt x="5" y="269"/>
                      <a:pt x="5" y="267"/>
                    </a:cubicBezTo>
                    <a:cubicBezTo>
                      <a:pt x="6" y="266"/>
                      <a:pt x="6" y="265"/>
                      <a:pt x="7" y="264"/>
                    </a:cubicBezTo>
                    <a:cubicBezTo>
                      <a:pt x="7" y="264"/>
                      <a:pt x="7" y="264"/>
                      <a:pt x="6" y="264"/>
                    </a:cubicBezTo>
                    <a:cubicBezTo>
                      <a:pt x="5" y="263"/>
                      <a:pt x="5" y="263"/>
                      <a:pt x="4" y="262"/>
                    </a:cubicBezTo>
                    <a:cubicBezTo>
                      <a:pt x="4" y="261"/>
                      <a:pt x="3" y="260"/>
                      <a:pt x="4" y="258"/>
                    </a:cubicBezTo>
                    <a:cubicBezTo>
                      <a:pt x="4" y="257"/>
                      <a:pt x="5" y="255"/>
                      <a:pt x="7" y="253"/>
                    </a:cubicBezTo>
                    <a:cubicBezTo>
                      <a:pt x="7" y="253"/>
                      <a:pt x="7" y="253"/>
                      <a:pt x="7" y="253"/>
                    </a:cubicBezTo>
                    <a:cubicBezTo>
                      <a:pt x="5" y="252"/>
                      <a:pt x="3" y="251"/>
                      <a:pt x="2" y="250"/>
                    </a:cubicBezTo>
                    <a:cubicBezTo>
                      <a:pt x="1" y="247"/>
                      <a:pt x="0" y="245"/>
                      <a:pt x="1" y="241"/>
                    </a:cubicBezTo>
                    <a:cubicBezTo>
                      <a:pt x="2" y="240"/>
                      <a:pt x="2" y="239"/>
                      <a:pt x="3" y="238"/>
                    </a:cubicBezTo>
                    <a:cubicBezTo>
                      <a:pt x="2" y="238"/>
                      <a:pt x="1" y="237"/>
                      <a:pt x="1" y="237"/>
                    </a:cubicBezTo>
                    <a:cubicBezTo>
                      <a:pt x="0" y="235"/>
                      <a:pt x="0" y="233"/>
                      <a:pt x="0" y="231"/>
                    </a:cubicBezTo>
                    <a:cubicBezTo>
                      <a:pt x="1" y="230"/>
                      <a:pt x="1" y="229"/>
                      <a:pt x="2" y="227"/>
                    </a:cubicBezTo>
                    <a:cubicBezTo>
                      <a:pt x="1" y="227"/>
                      <a:pt x="1" y="226"/>
                      <a:pt x="0" y="225"/>
                    </a:cubicBezTo>
                    <a:cubicBezTo>
                      <a:pt x="0" y="224"/>
                      <a:pt x="0" y="223"/>
                      <a:pt x="1" y="223"/>
                    </a:cubicBezTo>
                    <a:cubicBezTo>
                      <a:pt x="2" y="222"/>
                      <a:pt x="3" y="223"/>
                      <a:pt x="3" y="223"/>
                    </a:cubicBezTo>
                    <a:cubicBezTo>
                      <a:pt x="3" y="224"/>
                      <a:pt x="4" y="224"/>
                      <a:pt x="4" y="224"/>
                    </a:cubicBezTo>
                    <a:cubicBezTo>
                      <a:pt x="15" y="211"/>
                      <a:pt x="46" y="190"/>
                      <a:pt x="87" y="167"/>
                    </a:cubicBezTo>
                    <a:cubicBezTo>
                      <a:pt x="104" y="156"/>
                      <a:pt x="123" y="144"/>
                      <a:pt x="142" y="133"/>
                    </a:cubicBezTo>
                    <a:cubicBezTo>
                      <a:pt x="173" y="109"/>
                      <a:pt x="205" y="86"/>
                      <a:pt x="234" y="66"/>
                    </a:cubicBezTo>
                    <a:cubicBezTo>
                      <a:pt x="283" y="28"/>
                      <a:pt x="324" y="0"/>
                      <a:pt x="341" y="3"/>
                    </a:cubicBezTo>
                    <a:cubicBezTo>
                      <a:pt x="345" y="4"/>
                      <a:pt x="347" y="5"/>
                      <a:pt x="348" y="7"/>
                    </a:cubicBezTo>
                    <a:cubicBezTo>
                      <a:pt x="349" y="7"/>
                      <a:pt x="350" y="8"/>
                      <a:pt x="351" y="8"/>
                    </a:cubicBezTo>
                    <a:cubicBezTo>
                      <a:pt x="355" y="8"/>
                      <a:pt x="357" y="10"/>
                      <a:pt x="359" y="13"/>
                    </a:cubicBezTo>
                    <a:cubicBezTo>
                      <a:pt x="359" y="13"/>
                      <a:pt x="360" y="14"/>
                      <a:pt x="359" y="14"/>
                    </a:cubicBezTo>
                    <a:cubicBezTo>
                      <a:pt x="359" y="15"/>
                      <a:pt x="359" y="15"/>
                      <a:pt x="359" y="16"/>
                    </a:cubicBezTo>
                    <a:cubicBezTo>
                      <a:pt x="358" y="16"/>
                      <a:pt x="351" y="19"/>
                      <a:pt x="340" y="26"/>
                    </a:cubicBezTo>
                    <a:cubicBezTo>
                      <a:pt x="315" y="48"/>
                      <a:pt x="249" y="83"/>
                      <a:pt x="180" y="121"/>
                    </a:cubicBezTo>
                    <a:cubicBezTo>
                      <a:pt x="171" y="125"/>
                      <a:pt x="162" y="130"/>
                      <a:pt x="153" y="135"/>
                    </a:cubicBezTo>
                    <a:cubicBezTo>
                      <a:pt x="100" y="177"/>
                      <a:pt x="51" y="215"/>
                      <a:pt x="23" y="226"/>
                    </a:cubicBezTo>
                    <a:cubicBezTo>
                      <a:pt x="16" y="232"/>
                      <a:pt x="11" y="235"/>
                      <a:pt x="7" y="237"/>
                    </a:cubicBezTo>
                    <a:cubicBezTo>
                      <a:pt x="6" y="239"/>
                      <a:pt x="5" y="241"/>
                      <a:pt x="5" y="242"/>
                    </a:cubicBezTo>
                    <a:cubicBezTo>
                      <a:pt x="4" y="245"/>
                      <a:pt x="4" y="246"/>
                      <a:pt x="5" y="248"/>
                    </a:cubicBezTo>
                    <a:cubicBezTo>
                      <a:pt x="6" y="249"/>
                      <a:pt x="6" y="249"/>
                      <a:pt x="8" y="249"/>
                    </a:cubicBezTo>
                    <a:cubicBezTo>
                      <a:pt x="8" y="249"/>
                      <a:pt x="9" y="249"/>
                      <a:pt x="10" y="249"/>
                    </a:cubicBezTo>
                    <a:cubicBezTo>
                      <a:pt x="31" y="230"/>
                      <a:pt x="97" y="193"/>
                      <a:pt x="171" y="151"/>
                    </a:cubicBezTo>
                    <a:cubicBezTo>
                      <a:pt x="191" y="140"/>
                      <a:pt x="212" y="128"/>
                      <a:pt x="232" y="117"/>
                    </a:cubicBezTo>
                    <a:cubicBezTo>
                      <a:pt x="305" y="66"/>
                      <a:pt x="367" y="20"/>
                      <a:pt x="368" y="19"/>
                    </a:cubicBezTo>
                    <a:cubicBezTo>
                      <a:pt x="368" y="19"/>
                      <a:pt x="369" y="19"/>
                      <a:pt x="369" y="19"/>
                    </a:cubicBezTo>
                    <a:cubicBezTo>
                      <a:pt x="370" y="19"/>
                      <a:pt x="370" y="19"/>
                      <a:pt x="371" y="19"/>
                    </a:cubicBezTo>
                    <a:cubicBezTo>
                      <a:pt x="372" y="21"/>
                      <a:pt x="372" y="23"/>
                      <a:pt x="371" y="25"/>
                    </a:cubicBezTo>
                    <a:cubicBezTo>
                      <a:pt x="371" y="27"/>
                      <a:pt x="370" y="29"/>
                      <a:pt x="368" y="32"/>
                    </a:cubicBezTo>
                    <a:cubicBezTo>
                      <a:pt x="375" y="27"/>
                      <a:pt x="379" y="25"/>
                      <a:pt x="380" y="26"/>
                    </a:cubicBezTo>
                    <a:cubicBezTo>
                      <a:pt x="381" y="26"/>
                      <a:pt x="381" y="26"/>
                      <a:pt x="381" y="27"/>
                    </a:cubicBezTo>
                    <a:cubicBezTo>
                      <a:pt x="382" y="28"/>
                      <a:pt x="383" y="30"/>
                      <a:pt x="382" y="32"/>
                    </a:cubicBezTo>
                    <a:cubicBezTo>
                      <a:pt x="382" y="32"/>
                      <a:pt x="382" y="33"/>
                      <a:pt x="382" y="33"/>
                    </a:cubicBezTo>
                    <a:cubicBezTo>
                      <a:pt x="385" y="31"/>
                      <a:pt x="387" y="31"/>
                      <a:pt x="388" y="31"/>
                    </a:cubicBezTo>
                    <a:cubicBezTo>
                      <a:pt x="388" y="31"/>
                      <a:pt x="389" y="31"/>
                      <a:pt x="389" y="32"/>
                    </a:cubicBezTo>
                    <a:cubicBezTo>
                      <a:pt x="390" y="33"/>
                      <a:pt x="390" y="34"/>
                      <a:pt x="390" y="35"/>
                    </a:cubicBezTo>
                    <a:cubicBezTo>
                      <a:pt x="390" y="35"/>
                      <a:pt x="390" y="35"/>
                      <a:pt x="390" y="35"/>
                    </a:cubicBezTo>
                    <a:cubicBezTo>
                      <a:pt x="391" y="35"/>
                      <a:pt x="391" y="35"/>
                      <a:pt x="392" y="35"/>
                    </a:cubicBezTo>
                    <a:cubicBezTo>
                      <a:pt x="395" y="36"/>
                      <a:pt x="396" y="37"/>
                      <a:pt x="398" y="39"/>
                    </a:cubicBezTo>
                    <a:cubicBezTo>
                      <a:pt x="398" y="39"/>
                      <a:pt x="398" y="40"/>
                      <a:pt x="398" y="40"/>
                    </a:cubicBezTo>
                    <a:cubicBezTo>
                      <a:pt x="401" y="41"/>
                      <a:pt x="404" y="43"/>
                      <a:pt x="405" y="45"/>
                    </a:cubicBezTo>
                    <a:cubicBezTo>
                      <a:pt x="406" y="46"/>
                      <a:pt x="406" y="46"/>
                      <a:pt x="404" y="48"/>
                    </a:cubicBezTo>
                    <a:cubicBezTo>
                      <a:pt x="406" y="48"/>
                      <a:pt x="407" y="48"/>
                      <a:pt x="408" y="48"/>
                    </a:cubicBezTo>
                    <a:cubicBezTo>
                      <a:pt x="409" y="49"/>
                      <a:pt x="410" y="49"/>
                      <a:pt x="411" y="50"/>
                    </a:cubicBezTo>
                    <a:cubicBezTo>
                      <a:pt x="412" y="52"/>
                      <a:pt x="412" y="54"/>
                      <a:pt x="412" y="56"/>
                    </a:cubicBezTo>
                    <a:cubicBezTo>
                      <a:pt x="411" y="59"/>
                      <a:pt x="409" y="62"/>
                      <a:pt x="406" y="66"/>
                    </a:cubicBezTo>
                    <a:cubicBezTo>
                      <a:pt x="414" y="62"/>
                      <a:pt x="419" y="59"/>
                      <a:pt x="419" y="59"/>
                    </a:cubicBezTo>
                    <a:cubicBezTo>
                      <a:pt x="420" y="59"/>
                      <a:pt x="420" y="60"/>
                      <a:pt x="420" y="60"/>
                    </a:cubicBezTo>
                    <a:cubicBezTo>
                      <a:pt x="421" y="62"/>
                      <a:pt x="422" y="63"/>
                      <a:pt x="422" y="65"/>
                    </a:cubicBezTo>
                    <a:cubicBezTo>
                      <a:pt x="422" y="65"/>
                      <a:pt x="422" y="65"/>
                      <a:pt x="422" y="65"/>
                    </a:cubicBezTo>
                    <a:cubicBezTo>
                      <a:pt x="425" y="65"/>
                      <a:pt x="427" y="67"/>
                      <a:pt x="428" y="69"/>
                    </a:cubicBezTo>
                    <a:cubicBezTo>
                      <a:pt x="429" y="69"/>
                      <a:pt x="429" y="70"/>
                      <a:pt x="429" y="71"/>
                    </a:cubicBezTo>
                    <a:cubicBezTo>
                      <a:pt x="428" y="75"/>
                      <a:pt x="420" y="81"/>
                      <a:pt x="406" y="91"/>
                    </a:cubicBezTo>
                    <a:cubicBezTo>
                      <a:pt x="421" y="82"/>
                      <a:pt x="431" y="76"/>
                      <a:pt x="431" y="75"/>
                    </a:cubicBezTo>
                    <a:cubicBezTo>
                      <a:pt x="432" y="75"/>
                      <a:pt x="432" y="75"/>
                      <a:pt x="433" y="75"/>
                    </a:cubicBezTo>
                    <a:cubicBezTo>
                      <a:pt x="433" y="75"/>
                      <a:pt x="433" y="76"/>
                      <a:pt x="434" y="76"/>
                    </a:cubicBezTo>
                    <a:cubicBezTo>
                      <a:pt x="434" y="77"/>
                      <a:pt x="435" y="78"/>
                      <a:pt x="434" y="80"/>
                    </a:cubicBezTo>
                    <a:cubicBezTo>
                      <a:pt x="434" y="83"/>
                      <a:pt x="430" y="87"/>
                      <a:pt x="425" y="91"/>
                    </a:cubicBezTo>
                    <a:cubicBezTo>
                      <a:pt x="432" y="86"/>
                      <a:pt x="436" y="83"/>
                      <a:pt x="437" y="83"/>
                    </a:cubicBezTo>
                    <a:cubicBezTo>
                      <a:pt x="437" y="82"/>
                      <a:pt x="438" y="82"/>
                      <a:pt x="438" y="82"/>
                    </a:cubicBezTo>
                    <a:cubicBezTo>
                      <a:pt x="439" y="82"/>
                      <a:pt x="439" y="83"/>
                      <a:pt x="439" y="83"/>
                    </a:cubicBezTo>
                    <a:cubicBezTo>
                      <a:pt x="441" y="85"/>
                      <a:pt x="441" y="87"/>
                      <a:pt x="441" y="90"/>
                    </a:cubicBezTo>
                    <a:cubicBezTo>
                      <a:pt x="441" y="90"/>
                      <a:pt x="441" y="90"/>
                      <a:pt x="441" y="90"/>
                    </a:cubicBezTo>
                    <a:cubicBezTo>
                      <a:pt x="442" y="89"/>
                      <a:pt x="442" y="89"/>
                      <a:pt x="443" y="89"/>
                    </a:cubicBezTo>
                    <a:cubicBezTo>
                      <a:pt x="443" y="89"/>
                      <a:pt x="444" y="90"/>
                      <a:pt x="444" y="90"/>
                    </a:cubicBezTo>
                    <a:cubicBezTo>
                      <a:pt x="444" y="91"/>
                      <a:pt x="445" y="91"/>
                      <a:pt x="444" y="93"/>
                    </a:cubicBezTo>
                    <a:cubicBezTo>
                      <a:pt x="444" y="94"/>
                      <a:pt x="442" y="97"/>
                      <a:pt x="438" y="100"/>
                    </a:cubicBezTo>
                    <a:cubicBezTo>
                      <a:pt x="435" y="104"/>
                      <a:pt x="432" y="108"/>
                      <a:pt x="427" y="112"/>
                    </a:cubicBezTo>
                    <a:cubicBezTo>
                      <a:pt x="441" y="103"/>
                      <a:pt x="447" y="99"/>
                      <a:pt x="449" y="99"/>
                    </a:cubicBezTo>
                    <a:cubicBezTo>
                      <a:pt x="450" y="99"/>
                      <a:pt x="450" y="100"/>
                      <a:pt x="450" y="100"/>
                    </a:cubicBezTo>
                    <a:cubicBezTo>
                      <a:pt x="451" y="102"/>
                      <a:pt x="452" y="103"/>
                      <a:pt x="452" y="105"/>
                    </a:cubicBezTo>
                    <a:cubicBezTo>
                      <a:pt x="453" y="105"/>
                      <a:pt x="454" y="106"/>
                      <a:pt x="454" y="107"/>
                    </a:cubicBezTo>
                    <a:cubicBezTo>
                      <a:pt x="455" y="107"/>
                      <a:pt x="455" y="108"/>
                      <a:pt x="454" y="108"/>
                    </a:cubicBezTo>
                    <a:cubicBezTo>
                      <a:pt x="454" y="109"/>
                      <a:pt x="454" y="109"/>
                      <a:pt x="451" y="111"/>
                    </a:cubicBezTo>
                    <a:cubicBezTo>
                      <a:pt x="450" y="113"/>
                      <a:pt x="449" y="115"/>
                      <a:pt x="447" y="118"/>
                    </a:cubicBezTo>
                    <a:cubicBezTo>
                      <a:pt x="449" y="117"/>
                      <a:pt x="451" y="117"/>
                      <a:pt x="453" y="118"/>
                    </a:cubicBezTo>
                    <a:cubicBezTo>
                      <a:pt x="455" y="116"/>
                      <a:pt x="456" y="115"/>
                      <a:pt x="456" y="115"/>
                    </a:cubicBezTo>
                    <a:cubicBezTo>
                      <a:pt x="457" y="115"/>
                      <a:pt x="457" y="115"/>
                      <a:pt x="458" y="115"/>
                    </a:cubicBezTo>
                    <a:cubicBezTo>
                      <a:pt x="458" y="115"/>
                      <a:pt x="458" y="115"/>
                      <a:pt x="459" y="116"/>
                    </a:cubicBezTo>
                    <a:cubicBezTo>
                      <a:pt x="460" y="117"/>
                      <a:pt x="460" y="118"/>
                      <a:pt x="459" y="120"/>
                    </a:cubicBezTo>
                    <a:cubicBezTo>
                      <a:pt x="461" y="121"/>
                      <a:pt x="462" y="122"/>
                      <a:pt x="463" y="123"/>
                    </a:cubicBezTo>
                    <a:cubicBezTo>
                      <a:pt x="463" y="124"/>
                      <a:pt x="463" y="125"/>
                      <a:pt x="463" y="126"/>
                    </a:cubicBezTo>
                    <a:cubicBezTo>
                      <a:pt x="463" y="128"/>
                      <a:pt x="461" y="130"/>
                      <a:pt x="459" y="132"/>
                    </a:cubicBezTo>
                    <a:cubicBezTo>
                      <a:pt x="461" y="132"/>
                      <a:pt x="463" y="132"/>
                      <a:pt x="464" y="132"/>
                    </a:cubicBezTo>
                    <a:cubicBezTo>
                      <a:pt x="466" y="132"/>
                      <a:pt x="467" y="133"/>
                      <a:pt x="467" y="134"/>
                    </a:cubicBezTo>
                    <a:cubicBezTo>
                      <a:pt x="468" y="135"/>
                      <a:pt x="468" y="137"/>
                      <a:pt x="468" y="139"/>
                    </a:cubicBezTo>
                    <a:cubicBezTo>
                      <a:pt x="467" y="141"/>
                      <a:pt x="464" y="145"/>
                      <a:pt x="460" y="149"/>
                    </a:cubicBezTo>
                    <a:cubicBezTo>
                      <a:pt x="468" y="144"/>
                      <a:pt x="469" y="144"/>
                      <a:pt x="470" y="144"/>
                    </a:cubicBezTo>
                    <a:cubicBezTo>
                      <a:pt x="471" y="144"/>
                      <a:pt x="471" y="144"/>
                      <a:pt x="471" y="145"/>
                    </a:cubicBezTo>
                    <a:cubicBezTo>
                      <a:pt x="472" y="146"/>
                      <a:pt x="472" y="147"/>
                      <a:pt x="471" y="147"/>
                    </a:cubicBezTo>
                    <a:cubicBezTo>
                      <a:pt x="467" y="149"/>
                      <a:pt x="467" y="149"/>
                      <a:pt x="467" y="149"/>
                    </a:cubicBezTo>
                    <a:cubicBezTo>
                      <a:pt x="468" y="149"/>
                      <a:pt x="468" y="150"/>
                      <a:pt x="469" y="150"/>
                    </a:cubicBezTo>
                    <a:cubicBezTo>
                      <a:pt x="471" y="150"/>
                      <a:pt x="473" y="151"/>
                      <a:pt x="474" y="153"/>
                    </a:cubicBezTo>
                    <a:cubicBezTo>
                      <a:pt x="475" y="154"/>
                      <a:pt x="475" y="155"/>
                      <a:pt x="475" y="156"/>
                    </a:cubicBezTo>
                    <a:cubicBezTo>
                      <a:pt x="474" y="157"/>
                      <a:pt x="473" y="158"/>
                      <a:pt x="471" y="161"/>
                    </a:cubicBezTo>
                    <a:cubicBezTo>
                      <a:pt x="472" y="160"/>
                      <a:pt x="473" y="160"/>
                      <a:pt x="474" y="160"/>
                    </a:cubicBezTo>
                    <a:cubicBezTo>
                      <a:pt x="476" y="161"/>
                      <a:pt x="476" y="162"/>
                      <a:pt x="477" y="162"/>
                    </a:cubicBezTo>
                    <a:cubicBezTo>
                      <a:pt x="478" y="165"/>
                      <a:pt x="479" y="168"/>
                      <a:pt x="478" y="172"/>
                    </a:cubicBezTo>
                    <a:cubicBezTo>
                      <a:pt x="479" y="172"/>
                      <a:pt x="479" y="173"/>
                      <a:pt x="480" y="174"/>
                    </a:cubicBezTo>
                    <a:cubicBezTo>
                      <a:pt x="480" y="174"/>
                      <a:pt x="481" y="175"/>
                      <a:pt x="480" y="177"/>
                    </a:cubicBezTo>
                    <a:cubicBezTo>
                      <a:pt x="480" y="178"/>
                      <a:pt x="478" y="180"/>
                      <a:pt x="476" y="183"/>
                    </a:cubicBezTo>
                    <a:cubicBezTo>
                      <a:pt x="479" y="183"/>
                      <a:pt x="481" y="185"/>
                      <a:pt x="482" y="187"/>
                    </a:cubicBezTo>
                    <a:cubicBezTo>
                      <a:pt x="482" y="187"/>
                      <a:pt x="482" y="188"/>
                      <a:pt x="482" y="188"/>
                    </a:cubicBezTo>
                    <a:cubicBezTo>
                      <a:pt x="482" y="189"/>
                      <a:pt x="482" y="189"/>
                      <a:pt x="481" y="189"/>
                    </a:cubicBezTo>
                    <a:cubicBezTo>
                      <a:pt x="475" y="193"/>
                      <a:pt x="469" y="197"/>
                      <a:pt x="462" y="201"/>
                    </a:cubicBezTo>
                    <a:cubicBezTo>
                      <a:pt x="470" y="197"/>
                      <a:pt x="476" y="196"/>
                      <a:pt x="480" y="197"/>
                    </a:cubicBezTo>
                    <a:cubicBezTo>
                      <a:pt x="482" y="197"/>
                      <a:pt x="483" y="198"/>
                      <a:pt x="484" y="199"/>
                    </a:cubicBezTo>
                    <a:cubicBezTo>
                      <a:pt x="485" y="201"/>
                      <a:pt x="485" y="203"/>
                      <a:pt x="485" y="205"/>
                    </a:cubicBezTo>
                    <a:cubicBezTo>
                      <a:pt x="484" y="207"/>
                      <a:pt x="482" y="210"/>
                      <a:pt x="480" y="213"/>
                    </a:cubicBezTo>
                    <a:cubicBezTo>
                      <a:pt x="481" y="213"/>
                      <a:pt x="482" y="212"/>
                      <a:pt x="483" y="212"/>
                    </a:cubicBezTo>
                    <a:cubicBezTo>
                      <a:pt x="484" y="212"/>
                      <a:pt x="485" y="212"/>
                      <a:pt x="485" y="213"/>
                    </a:cubicBezTo>
                    <a:cubicBezTo>
                      <a:pt x="486" y="213"/>
                      <a:pt x="485" y="214"/>
                      <a:pt x="485" y="215"/>
                    </a:cubicBezTo>
                    <a:cubicBezTo>
                      <a:pt x="484" y="216"/>
                      <a:pt x="481" y="217"/>
                      <a:pt x="478" y="220"/>
                    </a:cubicBezTo>
                    <a:cubicBezTo>
                      <a:pt x="481" y="220"/>
                      <a:pt x="484" y="222"/>
                      <a:pt x="485" y="225"/>
                    </a:cubicBezTo>
                    <a:cubicBezTo>
                      <a:pt x="486" y="226"/>
                      <a:pt x="487" y="228"/>
                      <a:pt x="486" y="230"/>
                    </a:cubicBezTo>
                    <a:cubicBezTo>
                      <a:pt x="481" y="250"/>
                      <a:pt x="400" y="295"/>
                      <a:pt x="315" y="342"/>
                    </a:cubicBezTo>
                    <a:cubicBezTo>
                      <a:pt x="303" y="349"/>
                      <a:pt x="291" y="356"/>
                      <a:pt x="279" y="362"/>
                    </a:cubicBezTo>
                    <a:cubicBezTo>
                      <a:pt x="230" y="402"/>
                      <a:pt x="186" y="435"/>
                      <a:pt x="162" y="442"/>
                    </a:cubicBez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3" y="444"/>
                      <a:pt x="165" y="445"/>
                      <a:pt x="168" y="446"/>
                    </a:cubicBezTo>
                    <a:cubicBezTo>
                      <a:pt x="169" y="446"/>
                      <a:pt x="171" y="446"/>
                      <a:pt x="173" y="446"/>
                    </a:cubicBezTo>
                    <a:cubicBezTo>
                      <a:pt x="177" y="440"/>
                      <a:pt x="200" y="427"/>
                      <a:pt x="245" y="402"/>
                    </a:cubicBezTo>
                    <a:cubicBezTo>
                      <a:pt x="259" y="393"/>
                      <a:pt x="274" y="383"/>
                      <a:pt x="289" y="372"/>
                    </a:cubicBezTo>
                    <a:cubicBezTo>
                      <a:pt x="358" y="325"/>
                      <a:pt x="414" y="287"/>
                      <a:pt x="447" y="268"/>
                    </a:cubicBezTo>
                    <a:cubicBezTo>
                      <a:pt x="468" y="252"/>
                      <a:pt x="481" y="241"/>
                      <a:pt x="481" y="241"/>
                    </a:cubicBezTo>
                    <a:cubicBezTo>
                      <a:pt x="482" y="240"/>
                      <a:pt x="482" y="240"/>
                      <a:pt x="483" y="240"/>
                    </a:cubicBezTo>
                    <a:cubicBezTo>
                      <a:pt x="483" y="240"/>
                      <a:pt x="484" y="241"/>
                      <a:pt x="484" y="241"/>
                    </a:cubicBezTo>
                    <a:cubicBezTo>
                      <a:pt x="486" y="244"/>
                      <a:pt x="486" y="247"/>
                      <a:pt x="485" y="250"/>
                    </a:cubicBezTo>
                    <a:cubicBezTo>
                      <a:pt x="485" y="252"/>
                      <a:pt x="484" y="254"/>
                      <a:pt x="482" y="256"/>
                    </a:cubicBezTo>
                    <a:cubicBezTo>
                      <a:pt x="482" y="257"/>
                      <a:pt x="483" y="258"/>
                      <a:pt x="482" y="259"/>
                    </a:cubicBezTo>
                    <a:cubicBezTo>
                      <a:pt x="482" y="262"/>
                      <a:pt x="479" y="265"/>
                      <a:pt x="474" y="269"/>
                    </a:cubicBezTo>
                    <a:cubicBezTo>
                      <a:pt x="476" y="270"/>
                      <a:pt x="478" y="271"/>
                      <a:pt x="479" y="273"/>
                    </a:cubicBezTo>
                    <a:cubicBezTo>
                      <a:pt x="479" y="273"/>
                      <a:pt x="479" y="274"/>
                      <a:pt x="479" y="275"/>
                    </a:cubicBezTo>
                    <a:cubicBezTo>
                      <a:pt x="478" y="281"/>
                      <a:pt x="454" y="298"/>
                      <a:pt x="416" y="323"/>
                    </a:cubicBezTo>
                    <a:cubicBezTo>
                      <a:pt x="424" y="319"/>
                      <a:pt x="431" y="315"/>
                      <a:pt x="438" y="311"/>
                    </a:cubicBezTo>
                    <a:cubicBezTo>
                      <a:pt x="450" y="303"/>
                      <a:pt x="461" y="295"/>
                      <a:pt x="472" y="287"/>
                    </a:cubicBezTo>
                    <a:cubicBezTo>
                      <a:pt x="472" y="287"/>
                      <a:pt x="473" y="287"/>
                      <a:pt x="473" y="287"/>
                    </a:cubicBezTo>
                    <a:cubicBezTo>
                      <a:pt x="474" y="287"/>
                      <a:pt x="474" y="287"/>
                      <a:pt x="474" y="288"/>
                    </a:cubicBezTo>
                    <a:cubicBezTo>
                      <a:pt x="474" y="288"/>
                      <a:pt x="475" y="289"/>
                      <a:pt x="474" y="290"/>
                    </a:cubicBezTo>
                    <a:cubicBezTo>
                      <a:pt x="474" y="292"/>
                      <a:pt x="470" y="296"/>
                      <a:pt x="461" y="301"/>
                    </a:cubicBezTo>
                    <a:cubicBezTo>
                      <a:pt x="462" y="301"/>
                      <a:pt x="464" y="301"/>
                      <a:pt x="465" y="301"/>
                    </a:cubicBezTo>
                    <a:cubicBezTo>
                      <a:pt x="467" y="301"/>
                      <a:pt x="468" y="302"/>
                      <a:pt x="469" y="304"/>
                    </a:cubicBezTo>
                    <a:cubicBezTo>
                      <a:pt x="469" y="305"/>
                      <a:pt x="470" y="305"/>
                      <a:pt x="452" y="317"/>
                    </a:cubicBezTo>
                    <a:cubicBezTo>
                      <a:pt x="455" y="316"/>
                      <a:pt x="458" y="315"/>
                      <a:pt x="460" y="316"/>
                    </a:cubicBezTo>
                    <a:cubicBezTo>
                      <a:pt x="461" y="316"/>
                      <a:pt x="462" y="317"/>
                      <a:pt x="463" y="318"/>
                    </a:cubicBezTo>
                    <a:cubicBezTo>
                      <a:pt x="463" y="318"/>
                      <a:pt x="463" y="319"/>
                      <a:pt x="463" y="319"/>
                    </a:cubicBezTo>
                    <a:cubicBezTo>
                      <a:pt x="463" y="320"/>
                      <a:pt x="463" y="320"/>
                      <a:pt x="444" y="331"/>
                    </a:cubicBezTo>
                    <a:cubicBezTo>
                      <a:pt x="432" y="338"/>
                      <a:pt x="413" y="350"/>
                      <a:pt x="391" y="363"/>
                    </a:cubicBezTo>
                    <a:cubicBezTo>
                      <a:pt x="383" y="369"/>
                      <a:pt x="374" y="376"/>
                      <a:pt x="365" y="383"/>
                    </a:cubicBezTo>
                    <a:cubicBezTo>
                      <a:pt x="351" y="393"/>
                      <a:pt x="337" y="404"/>
                      <a:pt x="324" y="414"/>
                    </a:cubicBezTo>
                    <a:cubicBezTo>
                      <a:pt x="324" y="415"/>
                      <a:pt x="324" y="415"/>
                      <a:pt x="324" y="415"/>
                    </a:cubicBezTo>
                    <a:cubicBezTo>
                      <a:pt x="326" y="417"/>
                      <a:pt x="323" y="421"/>
                      <a:pt x="308" y="434"/>
                    </a:cubicBezTo>
                    <a:cubicBezTo>
                      <a:pt x="312" y="432"/>
                      <a:pt x="314" y="431"/>
                      <a:pt x="315" y="431"/>
                    </a:cubicBezTo>
                    <a:cubicBezTo>
                      <a:pt x="316" y="431"/>
                      <a:pt x="317" y="432"/>
                      <a:pt x="317" y="432"/>
                    </a:cubicBezTo>
                    <a:cubicBezTo>
                      <a:pt x="318" y="434"/>
                      <a:pt x="318" y="434"/>
                      <a:pt x="310" y="442"/>
                    </a:cubicBezTo>
                    <a:cubicBezTo>
                      <a:pt x="310" y="442"/>
                      <a:pt x="310" y="443"/>
                      <a:pt x="310" y="443"/>
                    </a:cubicBezTo>
                    <a:cubicBezTo>
                      <a:pt x="312" y="441"/>
                      <a:pt x="313" y="441"/>
                      <a:pt x="313" y="441"/>
                    </a:cubicBezTo>
                    <a:cubicBezTo>
                      <a:pt x="314" y="441"/>
                      <a:pt x="314" y="442"/>
                      <a:pt x="315" y="442"/>
                    </a:cubicBezTo>
                    <a:cubicBezTo>
                      <a:pt x="315" y="443"/>
                      <a:pt x="315" y="444"/>
                      <a:pt x="314" y="445"/>
                    </a:cubicBezTo>
                    <a:cubicBezTo>
                      <a:pt x="314" y="445"/>
                      <a:pt x="313" y="445"/>
                      <a:pt x="313" y="445"/>
                    </a:cubicBezTo>
                    <a:cubicBezTo>
                      <a:pt x="312" y="446"/>
                      <a:pt x="308" y="448"/>
                      <a:pt x="306" y="450"/>
                    </a:cubicBezTo>
                    <a:cubicBezTo>
                      <a:pt x="301" y="453"/>
                      <a:pt x="300" y="454"/>
                      <a:pt x="299" y="454"/>
                    </a:cubicBezTo>
                    <a:cubicBezTo>
                      <a:pt x="299" y="453"/>
                      <a:pt x="298" y="453"/>
                      <a:pt x="298" y="453"/>
                    </a:cubicBezTo>
                    <a:cubicBezTo>
                      <a:pt x="297" y="451"/>
                      <a:pt x="297" y="451"/>
                      <a:pt x="308" y="439"/>
                    </a:cubicBezTo>
                    <a:cubicBezTo>
                      <a:pt x="308" y="439"/>
                      <a:pt x="309" y="438"/>
                      <a:pt x="310" y="437"/>
                    </a:cubicBezTo>
                    <a:cubicBezTo>
                      <a:pt x="305" y="440"/>
                      <a:pt x="299" y="445"/>
                      <a:pt x="295" y="448"/>
                    </a:cubicBezTo>
                    <a:cubicBezTo>
                      <a:pt x="285" y="456"/>
                      <a:pt x="282" y="458"/>
                      <a:pt x="280" y="457"/>
                    </a:cubicBezTo>
                    <a:cubicBezTo>
                      <a:pt x="280" y="457"/>
                      <a:pt x="279" y="457"/>
                      <a:pt x="279" y="456"/>
                    </a:cubicBezTo>
                    <a:cubicBezTo>
                      <a:pt x="278" y="455"/>
                      <a:pt x="278" y="455"/>
                      <a:pt x="289" y="446"/>
                    </a:cubicBezTo>
                    <a:cubicBezTo>
                      <a:pt x="298" y="438"/>
                      <a:pt x="318" y="422"/>
                      <a:pt x="321" y="417"/>
                    </a:cubicBezTo>
                    <a:cubicBezTo>
                      <a:pt x="301" y="432"/>
                      <a:pt x="283" y="445"/>
                      <a:pt x="268" y="453"/>
                    </a:cubicBezTo>
                    <a:cubicBezTo>
                      <a:pt x="261" y="458"/>
                      <a:pt x="258" y="460"/>
                      <a:pt x="256" y="460"/>
                    </a:cubicBezTo>
                    <a:cubicBezTo>
                      <a:pt x="256" y="460"/>
                      <a:pt x="255" y="460"/>
                      <a:pt x="255" y="459"/>
                    </a:cubicBezTo>
                    <a:cubicBezTo>
                      <a:pt x="251" y="461"/>
                      <a:pt x="247" y="462"/>
                      <a:pt x="244" y="462"/>
                    </a:cubicBezTo>
                    <a:close/>
                    <a:moveTo>
                      <a:pt x="240" y="458"/>
                    </a:moveTo>
                    <a:cubicBezTo>
                      <a:pt x="241" y="458"/>
                      <a:pt x="242" y="458"/>
                      <a:pt x="242" y="459"/>
                    </a:cubicBezTo>
                    <a:cubicBezTo>
                      <a:pt x="245" y="459"/>
                      <a:pt x="249" y="458"/>
                      <a:pt x="254" y="456"/>
                    </a:cubicBezTo>
                    <a:cubicBezTo>
                      <a:pt x="254" y="456"/>
                      <a:pt x="254" y="456"/>
                      <a:pt x="254" y="455"/>
                    </a:cubicBezTo>
                    <a:cubicBezTo>
                      <a:pt x="255" y="451"/>
                      <a:pt x="263" y="443"/>
                      <a:pt x="276" y="433"/>
                    </a:cubicBezTo>
                    <a:cubicBezTo>
                      <a:pt x="265" y="441"/>
                      <a:pt x="255" y="447"/>
                      <a:pt x="248" y="452"/>
                    </a:cubicBezTo>
                    <a:cubicBezTo>
                      <a:pt x="244" y="454"/>
                      <a:pt x="242" y="456"/>
                      <a:pt x="240" y="458"/>
                    </a:cubicBezTo>
                    <a:close/>
                    <a:moveTo>
                      <a:pt x="224" y="452"/>
                    </a:moveTo>
                    <a:cubicBezTo>
                      <a:pt x="224" y="452"/>
                      <a:pt x="224" y="452"/>
                      <a:pt x="224" y="452"/>
                    </a:cubicBezTo>
                    <a:cubicBezTo>
                      <a:pt x="224" y="454"/>
                      <a:pt x="224" y="455"/>
                      <a:pt x="224" y="456"/>
                    </a:cubicBezTo>
                    <a:cubicBezTo>
                      <a:pt x="224" y="456"/>
                      <a:pt x="225" y="457"/>
                      <a:pt x="225" y="457"/>
                    </a:cubicBezTo>
                    <a:cubicBezTo>
                      <a:pt x="229" y="457"/>
                      <a:pt x="237" y="454"/>
                      <a:pt x="247" y="448"/>
                    </a:cubicBezTo>
                    <a:cubicBezTo>
                      <a:pt x="255" y="442"/>
                      <a:pt x="271" y="431"/>
                      <a:pt x="298" y="413"/>
                    </a:cubicBezTo>
                    <a:cubicBezTo>
                      <a:pt x="312" y="402"/>
                      <a:pt x="327" y="391"/>
                      <a:pt x="341" y="381"/>
                    </a:cubicBezTo>
                    <a:cubicBezTo>
                      <a:pt x="341" y="381"/>
                      <a:pt x="341" y="381"/>
                      <a:pt x="341" y="381"/>
                    </a:cubicBezTo>
                    <a:cubicBezTo>
                      <a:pt x="295" y="411"/>
                      <a:pt x="249" y="441"/>
                      <a:pt x="224" y="452"/>
                    </a:cubicBezTo>
                    <a:close/>
                    <a:moveTo>
                      <a:pt x="225" y="444"/>
                    </a:moveTo>
                    <a:cubicBezTo>
                      <a:pt x="217" y="449"/>
                      <a:pt x="212" y="452"/>
                      <a:pt x="210" y="454"/>
                    </a:cubicBezTo>
                    <a:cubicBezTo>
                      <a:pt x="212" y="454"/>
                      <a:pt x="216" y="453"/>
                      <a:pt x="221" y="450"/>
                    </a:cubicBezTo>
                    <a:cubicBezTo>
                      <a:pt x="222" y="448"/>
                      <a:pt x="223" y="446"/>
                      <a:pt x="225" y="444"/>
                    </a:cubicBezTo>
                    <a:close/>
                    <a:moveTo>
                      <a:pt x="363" y="380"/>
                    </a:moveTo>
                    <a:cubicBezTo>
                      <a:pt x="315" y="409"/>
                      <a:pt x="266" y="442"/>
                      <a:pt x="258" y="454"/>
                    </a:cubicBezTo>
                    <a:cubicBezTo>
                      <a:pt x="261" y="453"/>
                      <a:pt x="263" y="452"/>
                      <a:pt x="266" y="450"/>
                    </a:cubicBezTo>
                    <a:cubicBezTo>
                      <a:pt x="270" y="447"/>
                      <a:pt x="275" y="443"/>
                      <a:pt x="279" y="440"/>
                    </a:cubicBezTo>
                    <a:cubicBezTo>
                      <a:pt x="298" y="425"/>
                      <a:pt x="312" y="415"/>
                      <a:pt x="319" y="413"/>
                    </a:cubicBezTo>
                    <a:cubicBezTo>
                      <a:pt x="334" y="403"/>
                      <a:pt x="349" y="391"/>
                      <a:pt x="363" y="380"/>
                    </a:cubicBezTo>
                    <a:close/>
                    <a:moveTo>
                      <a:pt x="200" y="441"/>
                    </a:moveTo>
                    <a:cubicBezTo>
                      <a:pt x="196" y="445"/>
                      <a:pt x="194" y="448"/>
                      <a:pt x="193" y="450"/>
                    </a:cubicBezTo>
                    <a:cubicBezTo>
                      <a:pt x="193" y="451"/>
                      <a:pt x="193" y="451"/>
                      <a:pt x="193" y="451"/>
                    </a:cubicBezTo>
                    <a:cubicBezTo>
                      <a:pt x="197" y="452"/>
                      <a:pt x="220" y="436"/>
                      <a:pt x="248" y="415"/>
                    </a:cubicBezTo>
                    <a:cubicBezTo>
                      <a:pt x="230" y="426"/>
                      <a:pt x="214" y="435"/>
                      <a:pt x="200" y="441"/>
                    </a:cubicBezTo>
                    <a:close/>
                    <a:moveTo>
                      <a:pt x="238" y="436"/>
                    </a:moveTo>
                    <a:cubicBezTo>
                      <a:pt x="233" y="440"/>
                      <a:pt x="229" y="444"/>
                      <a:pt x="226" y="448"/>
                    </a:cubicBezTo>
                    <a:cubicBezTo>
                      <a:pt x="261" y="430"/>
                      <a:pt x="336" y="381"/>
                      <a:pt x="405" y="334"/>
                    </a:cubicBezTo>
                    <a:cubicBezTo>
                      <a:pt x="401" y="336"/>
                      <a:pt x="398" y="338"/>
                      <a:pt x="394" y="340"/>
                    </a:cubicBezTo>
                    <a:cubicBezTo>
                      <a:pt x="386" y="344"/>
                      <a:pt x="377" y="349"/>
                      <a:pt x="368" y="354"/>
                    </a:cubicBezTo>
                    <a:cubicBezTo>
                      <a:pt x="346" y="368"/>
                      <a:pt x="321" y="384"/>
                      <a:pt x="295" y="400"/>
                    </a:cubicBezTo>
                    <a:cubicBezTo>
                      <a:pt x="274" y="413"/>
                      <a:pt x="254" y="426"/>
                      <a:pt x="238" y="436"/>
                    </a:cubicBezTo>
                    <a:close/>
                    <a:moveTo>
                      <a:pt x="212" y="425"/>
                    </a:moveTo>
                    <a:cubicBezTo>
                      <a:pt x="196" y="434"/>
                      <a:pt x="184" y="441"/>
                      <a:pt x="179" y="445"/>
                    </a:cubicBezTo>
                    <a:cubicBezTo>
                      <a:pt x="179" y="445"/>
                      <a:pt x="179" y="445"/>
                      <a:pt x="179" y="445"/>
                    </a:cubicBezTo>
                    <a:cubicBezTo>
                      <a:pt x="185" y="442"/>
                      <a:pt x="197" y="434"/>
                      <a:pt x="212" y="425"/>
                    </a:cubicBezTo>
                    <a:close/>
                    <a:moveTo>
                      <a:pt x="146" y="432"/>
                    </a:moveTo>
                    <a:cubicBezTo>
                      <a:pt x="146" y="433"/>
                      <a:pt x="146" y="435"/>
                      <a:pt x="147" y="436"/>
                    </a:cubicBezTo>
                    <a:cubicBezTo>
                      <a:pt x="148" y="438"/>
                      <a:pt x="150" y="439"/>
                      <a:pt x="152" y="439"/>
                    </a:cubicBezTo>
                    <a:cubicBezTo>
                      <a:pt x="154" y="440"/>
                      <a:pt x="156" y="440"/>
                      <a:pt x="159" y="439"/>
                    </a:cubicBezTo>
                    <a:cubicBezTo>
                      <a:pt x="163" y="425"/>
                      <a:pt x="213" y="395"/>
                      <a:pt x="277" y="359"/>
                    </a:cubicBezTo>
                    <a:cubicBezTo>
                      <a:pt x="288" y="351"/>
                      <a:pt x="298" y="342"/>
                      <a:pt x="309" y="334"/>
                    </a:cubicBezTo>
                    <a:cubicBezTo>
                      <a:pt x="241" y="378"/>
                      <a:pt x="174" y="421"/>
                      <a:pt x="146" y="432"/>
                    </a:cubicBezTo>
                    <a:close/>
                    <a:moveTo>
                      <a:pt x="200" y="437"/>
                    </a:moveTo>
                    <a:cubicBezTo>
                      <a:pt x="199" y="438"/>
                      <a:pt x="197" y="438"/>
                      <a:pt x="196" y="439"/>
                    </a:cubicBezTo>
                    <a:cubicBezTo>
                      <a:pt x="197" y="439"/>
                      <a:pt x="198" y="439"/>
                      <a:pt x="198" y="438"/>
                    </a:cubicBezTo>
                    <a:cubicBezTo>
                      <a:pt x="199" y="438"/>
                      <a:pt x="199" y="437"/>
                      <a:pt x="200" y="437"/>
                    </a:cubicBezTo>
                    <a:close/>
                    <a:moveTo>
                      <a:pt x="260" y="373"/>
                    </a:moveTo>
                    <a:cubicBezTo>
                      <a:pt x="211" y="401"/>
                      <a:pt x="171" y="426"/>
                      <a:pt x="163" y="438"/>
                    </a:cubicBezTo>
                    <a:cubicBezTo>
                      <a:pt x="184" y="431"/>
                      <a:pt x="220" y="405"/>
                      <a:pt x="260" y="373"/>
                    </a:cubicBezTo>
                    <a:close/>
                    <a:moveTo>
                      <a:pt x="295" y="379"/>
                    </a:moveTo>
                    <a:cubicBezTo>
                      <a:pt x="262" y="399"/>
                      <a:pt x="231" y="418"/>
                      <a:pt x="212" y="431"/>
                    </a:cubicBezTo>
                    <a:cubicBezTo>
                      <a:pt x="234" y="421"/>
                      <a:pt x="260" y="404"/>
                      <a:pt x="287" y="386"/>
                    </a:cubicBezTo>
                    <a:cubicBezTo>
                      <a:pt x="287" y="386"/>
                      <a:pt x="288" y="386"/>
                      <a:pt x="288" y="385"/>
                    </a:cubicBezTo>
                    <a:cubicBezTo>
                      <a:pt x="291" y="383"/>
                      <a:pt x="294" y="381"/>
                      <a:pt x="297" y="378"/>
                    </a:cubicBezTo>
                    <a:cubicBezTo>
                      <a:pt x="297" y="379"/>
                      <a:pt x="296" y="379"/>
                      <a:pt x="295" y="379"/>
                    </a:cubicBezTo>
                    <a:close/>
                    <a:moveTo>
                      <a:pt x="145" y="421"/>
                    </a:moveTo>
                    <a:cubicBezTo>
                      <a:pt x="139" y="426"/>
                      <a:pt x="135" y="429"/>
                      <a:pt x="135" y="431"/>
                    </a:cubicBezTo>
                    <a:cubicBezTo>
                      <a:pt x="136" y="432"/>
                      <a:pt x="139" y="431"/>
                      <a:pt x="143" y="430"/>
                    </a:cubicBezTo>
                    <a:cubicBezTo>
                      <a:pt x="143" y="430"/>
                      <a:pt x="143" y="430"/>
                      <a:pt x="143" y="429"/>
                    </a:cubicBezTo>
                    <a:cubicBezTo>
                      <a:pt x="144" y="426"/>
                      <a:pt x="146" y="423"/>
                      <a:pt x="148" y="419"/>
                    </a:cubicBezTo>
                    <a:cubicBezTo>
                      <a:pt x="147" y="420"/>
                      <a:pt x="146" y="421"/>
                      <a:pt x="145" y="421"/>
                    </a:cubicBezTo>
                    <a:close/>
                    <a:moveTo>
                      <a:pt x="158" y="414"/>
                    </a:moveTo>
                    <a:cubicBezTo>
                      <a:pt x="153" y="419"/>
                      <a:pt x="149" y="424"/>
                      <a:pt x="147" y="428"/>
                    </a:cubicBezTo>
                    <a:cubicBezTo>
                      <a:pt x="177" y="415"/>
                      <a:pt x="255" y="365"/>
                      <a:pt x="336" y="311"/>
                    </a:cubicBezTo>
                    <a:cubicBezTo>
                      <a:pt x="340" y="308"/>
                      <a:pt x="344" y="305"/>
                      <a:pt x="348" y="302"/>
                    </a:cubicBezTo>
                    <a:cubicBezTo>
                      <a:pt x="325" y="315"/>
                      <a:pt x="301" y="329"/>
                      <a:pt x="277" y="343"/>
                    </a:cubicBezTo>
                    <a:cubicBezTo>
                      <a:pt x="248" y="359"/>
                      <a:pt x="217" y="376"/>
                      <a:pt x="192" y="391"/>
                    </a:cubicBezTo>
                    <a:cubicBezTo>
                      <a:pt x="179" y="400"/>
                      <a:pt x="167" y="408"/>
                      <a:pt x="158" y="414"/>
                    </a:cubicBezTo>
                    <a:close/>
                    <a:moveTo>
                      <a:pt x="125" y="421"/>
                    </a:moveTo>
                    <a:cubicBezTo>
                      <a:pt x="124" y="423"/>
                      <a:pt x="124" y="424"/>
                      <a:pt x="124" y="425"/>
                    </a:cubicBezTo>
                    <a:cubicBezTo>
                      <a:pt x="124" y="425"/>
                      <a:pt x="124" y="425"/>
                      <a:pt x="125" y="425"/>
                    </a:cubicBezTo>
                    <a:cubicBezTo>
                      <a:pt x="128" y="426"/>
                      <a:pt x="134" y="423"/>
                      <a:pt x="144" y="418"/>
                    </a:cubicBezTo>
                    <a:cubicBezTo>
                      <a:pt x="148" y="415"/>
                      <a:pt x="154" y="411"/>
                      <a:pt x="160" y="407"/>
                    </a:cubicBezTo>
                    <a:cubicBezTo>
                      <a:pt x="184" y="384"/>
                      <a:pt x="229" y="354"/>
                      <a:pt x="279" y="325"/>
                    </a:cubicBezTo>
                    <a:cubicBezTo>
                      <a:pt x="280" y="323"/>
                      <a:pt x="282" y="322"/>
                      <a:pt x="283" y="321"/>
                    </a:cubicBezTo>
                    <a:cubicBezTo>
                      <a:pt x="319" y="295"/>
                      <a:pt x="354" y="269"/>
                      <a:pt x="385" y="248"/>
                    </a:cubicBezTo>
                    <a:cubicBezTo>
                      <a:pt x="380" y="251"/>
                      <a:pt x="374" y="254"/>
                      <a:pt x="368" y="258"/>
                    </a:cubicBezTo>
                    <a:cubicBezTo>
                      <a:pt x="341" y="274"/>
                      <a:pt x="315" y="291"/>
                      <a:pt x="289" y="307"/>
                    </a:cubicBezTo>
                    <a:cubicBezTo>
                      <a:pt x="287" y="308"/>
                      <a:pt x="286" y="310"/>
                      <a:pt x="284" y="311"/>
                    </a:cubicBezTo>
                    <a:cubicBezTo>
                      <a:pt x="217" y="362"/>
                      <a:pt x="154" y="411"/>
                      <a:pt x="125" y="421"/>
                    </a:cubicBezTo>
                    <a:close/>
                    <a:moveTo>
                      <a:pt x="265" y="315"/>
                    </a:moveTo>
                    <a:cubicBezTo>
                      <a:pt x="188" y="360"/>
                      <a:pt x="115" y="404"/>
                      <a:pt x="112" y="417"/>
                    </a:cubicBezTo>
                    <a:cubicBezTo>
                      <a:pt x="112" y="417"/>
                      <a:pt x="112" y="418"/>
                      <a:pt x="112" y="418"/>
                    </a:cubicBezTo>
                    <a:cubicBezTo>
                      <a:pt x="113" y="419"/>
                      <a:pt x="114" y="419"/>
                      <a:pt x="115" y="419"/>
                    </a:cubicBezTo>
                    <a:cubicBezTo>
                      <a:pt x="117" y="420"/>
                      <a:pt x="120" y="419"/>
                      <a:pt x="124" y="418"/>
                    </a:cubicBezTo>
                    <a:cubicBezTo>
                      <a:pt x="141" y="399"/>
                      <a:pt x="212" y="351"/>
                      <a:pt x="287" y="304"/>
                    </a:cubicBezTo>
                    <a:cubicBezTo>
                      <a:pt x="289" y="302"/>
                      <a:pt x="291" y="301"/>
                      <a:pt x="293" y="299"/>
                    </a:cubicBezTo>
                    <a:cubicBezTo>
                      <a:pt x="284" y="304"/>
                      <a:pt x="274" y="310"/>
                      <a:pt x="265" y="315"/>
                    </a:cubicBezTo>
                    <a:close/>
                    <a:moveTo>
                      <a:pt x="301" y="415"/>
                    </a:moveTo>
                    <a:cubicBezTo>
                      <a:pt x="300" y="416"/>
                      <a:pt x="299" y="417"/>
                      <a:pt x="298" y="417"/>
                    </a:cubicBezTo>
                    <a:cubicBezTo>
                      <a:pt x="323" y="400"/>
                      <a:pt x="355" y="380"/>
                      <a:pt x="389" y="360"/>
                    </a:cubicBezTo>
                    <a:cubicBezTo>
                      <a:pt x="395" y="355"/>
                      <a:pt x="401" y="351"/>
                      <a:pt x="406" y="347"/>
                    </a:cubicBezTo>
                    <a:cubicBezTo>
                      <a:pt x="406" y="347"/>
                      <a:pt x="406" y="347"/>
                      <a:pt x="406" y="347"/>
                    </a:cubicBezTo>
                    <a:cubicBezTo>
                      <a:pt x="375" y="367"/>
                      <a:pt x="334" y="393"/>
                      <a:pt x="301" y="415"/>
                    </a:cubicBezTo>
                    <a:close/>
                    <a:moveTo>
                      <a:pt x="255" y="329"/>
                    </a:moveTo>
                    <a:cubicBezTo>
                      <a:pt x="197" y="366"/>
                      <a:pt x="149" y="399"/>
                      <a:pt x="131" y="415"/>
                    </a:cubicBezTo>
                    <a:cubicBezTo>
                      <a:pt x="157" y="403"/>
                      <a:pt x="205" y="367"/>
                      <a:pt x="255" y="329"/>
                    </a:cubicBezTo>
                    <a:close/>
                    <a:moveTo>
                      <a:pt x="94" y="404"/>
                    </a:moveTo>
                    <a:cubicBezTo>
                      <a:pt x="96" y="404"/>
                      <a:pt x="99" y="403"/>
                      <a:pt x="103" y="402"/>
                    </a:cubicBezTo>
                    <a:cubicBezTo>
                      <a:pt x="103" y="402"/>
                      <a:pt x="104" y="401"/>
                      <a:pt x="104" y="401"/>
                    </a:cubicBezTo>
                    <a:cubicBezTo>
                      <a:pt x="100" y="402"/>
                      <a:pt x="97" y="403"/>
                      <a:pt x="94" y="403"/>
                    </a:cubicBezTo>
                    <a:cubicBezTo>
                      <a:pt x="94" y="404"/>
                      <a:pt x="94" y="404"/>
                      <a:pt x="94" y="404"/>
                    </a:cubicBezTo>
                    <a:close/>
                    <a:moveTo>
                      <a:pt x="86" y="398"/>
                    </a:moveTo>
                    <a:cubicBezTo>
                      <a:pt x="87" y="399"/>
                      <a:pt x="88" y="399"/>
                      <a:pt x="89" y="400"/>
                    </a:cubicBezTo>
                    <a:cubicBezTo>
                      <a:pt x="91" y="400"/>
                      <a:pt x="92" y="400"/>
                      <a:pt x="93" y="400"/>
                    </a:cubicBezTo>
                    <a:cubicBezTo>
                      <a:pt x="121" y="383"/>
                      <a:pt x="152" y="365"/>
                      <a:pt x="183" y="346"/>
                    </a:cubicBezTo>
                    <a:cubicBezTo>
                      <a:pt x="184" y="345"/>
                      <a:pt x="185" y="344"/>
                      <a:pt x="186" y="344"/>
                    </a:cubicBezTo>
                    <a:cubicBezTo>
                      <a:pt x="145" y="369"/>
                      <a:pt x="111" y="389"/>
                      <a:pt x="91" y="394"/>
                    </a:cubicBezTo>
                    <a:cubicBezTo>
                      <a:pt x="86" y="398"/>
                      <a:pt x="86" y="398"/>
                      <a:pt x="86" y="398"/>
                    </a:cubicBezTo>
                    <a:close/>
                    <a:moveTo>
                      <a:pt x="154" y="368"/>
                    </a:moveTo>
                    <a:cubicBezTo>
                      <a:pt x="133" y="380"/>
                      <a:pt x="117" y="390"/>
                      <a:pt x="105" y="397"/>
                    </a:cubicBezTo>
                    <a:cubicBezTo>
                      <a:pt x="108" y="396"/>
                      <a:pt x="112" y="394"/>
                      <a:pt x="117" y="392"/>
                    </a:cubicBezTo>
                    <a:cubicBezTo>
                      <a:pt x="123" y="387"/>
                      <a:pt x="132" y="382"/>
                      <a:pt x="142" y="377"/>
                    </a:cubicBezTo>
                    <a:cubicBezTo>
                      <a:pt x="146" y="374"/>
                      <a:pt x="150" y="371"/>
                      <a:pt x="154" y="368"/>
                    </a:cubicBezTo>
                    <a:close/>
                    <a:moveTo>
                      <a:pt x="240" y="353"/>
                    </a:moveTo>
                    <a:cubicBezTo>
                      <a:pt x="217" y="367"/>
                      <a:pt x="196" y="381"/>
                      <a:pt x="180" y="394"/>
                    </a:cubicBezTo>
                    <a:cubicBezTo>
                      <a:pt x="183" y="392"/>
                      <a:pt x="187" y="390"/>
                      <a:pt x="190" y="388"/>
                    </a:cubicBezTo>
                    <a:cubicBezTo>
                      <a:pt x="206" y="377"/>
                      <a:pt x="223" y="365"/>
                      <a:pt x="240" y="353"/>
                    </a:cubicBezTo>
                    <a:close/>
                    <a:moveTo>
                      <a:pt x="79" y="392"/>
                    </a:moveTo>
                    <a:cubicBezTo>
                      <a:pt x="80" y="392"/>
                      <a:pt x="80" y="392"/>
                      <a:pt x="80" y="392"/>
                    </a:cubicBezTo>
                    <a:cubicBezTo>
                      <a:pt x="82" y="393"/>
                      <a:pt x="86" y="392"/>
                      <a:pt x="89" y="391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0" y="389"/>
                      <a:pt x="86" y="390"/>
                      <a:pt x="82" y="390"/>
                    </a:cubicBezTo>
                    <a:cubicBezTo>
                      <a:pt x="81" y="391"/>
                      <a:pt x="80" y="392"/>
                      <a:pt x="79" y="392"/>
                    </a:cubicBezTo>
                    <a:close/>
                    <a:moveTo>
                      <a:pt x="70" y="383"/>
                    </a:moveTo>
                    <a:cubicBezTo>
                      <a:pt x="72" y="385"/>
                      <a:pt x="74" y="386"/>
                      <a:pt x="76" y="387"/>
                    </a:cubicBezTo>
                    <a:cubicBezTo>
                      <a:pt x="78" y="387"/>
                      <a:pt x="79" y="387"/>
                      <a:pt x="81" y="387"/>
                    </a:cubicBezTo>
                    <a:cubicBezTo>
                      <a:pt x="121" y="364"/>
                      <a:pt x="172" y="334"/>
                      <a:pt x="223" y="304"/>
                    </a:cubicBezTo>
                    <a:cubicBezTo>
                      <a:pt x="255" y="280"/>
                      <a:pt x="287" y="255"/>
                      <a:pt x="318" y="232"/>
                    </a:cubicBezTo>
                    <a:cubicBezTo>
                      <a:pt x="327" y="224"/>
                      <a:pt x="336" y="217"/>
                      <a:pt x="345" y="210"/>
                    </a:cubicBezTo>
                    <a:cubicBezTo>
                      <a:pt x="333" y="218"/>
                      <a:pt x="320" y="226"/>
                      <a:pt x="306" y="235"/>
                    </a:cubicBezTo>
                    <a:cubicBezTo>
                      <a:pt x="250" y="275"/>
                      <a:pt x="190" y="317"/>
                      <a:pt x="142" y="344"/>
                    </a:cubicBezTo>
                    <a:cubicBezTo>
                      <a:pt x="111" y="366"/>
                      <a:pt x="86" y="381"/>
                      <a:pt x="71" y="381"/>
                    </a:cubicBezTo>
                    <a:cubicBezTo>
                      <a:pt x="71" y="382"/>
                      <a:pt x="70" y="382"/>
                      <a:pt x="70" y="383"/>
                    </a:cubicBezTo>
                    <a:close/>
                    <a:moveTo>
                      <a:pt x="423" y="287"/>
                    </a:moveTo>
                    <a:cubicBezTo>
                      <a:pt x="384" y="311"/>
                      <a:pt x="331" y="348"/>
                      <a:pt x="291" y="375"/>
                    </a:cubicBezTo>
                    <a:cubicBezTo>
                      <a:pt x="285" y="379"/>
                      <a:pt x="280" y="383"/>
                      <a:pt x="275" y="386"/>
                    </a:cubicBezTo>
                    <a:cubicBezTo>
                      <a:pt x="281" y="383"/>
                      <a:pt x="288" y="379"/>
                      <a:pt x="294" y="376"/>
                    </a:cubicBezTo>
                    <a:cubicBezTo>
                      <a:pt x="303" y="371"/>
                      <a:pt x="313" y="365"/>
                      <a:pt x="323" y="359"/>
                    </a:cubicBezTo>
                    <a:cubicBezTo>
                      <a:pt x="353" y="336"/>
                      <a:pt x="383" y="314"/>
                      <a:pt x="409" y="297"/>
                    </a:cubicBezTo>
                    <a:cubicBezTo>
                      <a:pt x="414" y="294"/>
                      <a:pt x="419" y="290"/>
                      <a:pt x="423" y="287"/>
                    </a:cubicBezTo>
                    <a:close/>
                    <a:moveTo>
                      <a:pt x="114" y="379"/>
                    </a:moveTo>
                    <a:cubicBezTo>
                      <a:pt x="105" y="386"/>
                      <a:pt x="105" y="386"/>
                      <a:pt x="105" y="386"/>
                    </a:cubicBezTo>
                    <a:cubicBezTo>
                      <a:pt x="135" y="372"/>
                      <a:pt x="186" y="340"/>
                      <a:pt x="240" y="304"/>
                    </a:cubicBezTo>
                    <a:cubicBezTo>
                      <a:pt x="256" y="292"/>
                      <a:pt x="272" y="281"/>
                      <a:pt x="288" y="270"/>
                    </a:cubicBezTo>
                    <a:cubicBezTo>
                      <a:pt x="289" y="269"/>
                      <a:pt x="289" y="268"/>
                      <a:pt x="290" y="268"/>
                    </a:cubicBezTo>
                    <a:cubicBezTo>
                      <a:pt x="292" y="266"/>
                      <a:pt x="294" y="265"/>
                      <a:pt x="296" y="263"/>
                    </a:cubicBezTo>
                    <a:cubicBezTo>
                      <a:pt x="277" y="275"/>
                      <a:pt x="258" y="287"/>
                      <a:pt x="240" y="298"/>
                    </a:cubicBezTo>
                    <a:cubicBezTo>
                      <a:pt x="218" y="312"/>
                      <a:pt x="218" y="312"/>
                      <a:pt x="218" y="312"/>
                    </a:cubicBezTo>
                    <a:cubicBezTo>
                      <a:pt x="179" y="341"/>
                      <a:pt x="142" y="366"/>
                      <a:pt x="114" y="379"/>
                    </a:cubicBezTo>
                    <a:close/>
                    <a:moveTo>
                      <a:pt x="162" y="344"/>
                    </a:moveTo>
                    <a:cubicBezTo>
                      <a:pt x="132" y="362"/>
                      <a:pt x="107" y="376"/>
                      <a:pt x="92" y="385"/>
                    </a:cubicBezTo>
                    <a:cubicBezTo>
                      <a:pt x="98" y="383"/>
                      <a:pt x="105" y="380"/>
                      <a:pt x="112" y="376"/>
                    </a:cubicBezTo>
                    <a:cubicBezTo>
                      <a:pt x="162" y="344"/>
                      <a:pt x="162" y="344"/>
                      <a:pt x="162" y="344"/>
                    </a:cubicBezTo>
                    <a:close/>
                    <a:moveTo>
                      <a:pt x="463" y="305"/>
                    </a:moveTo>
                    <a:cubicBezTo>
                      <a:pt x="449" y="305"/>
                      <a:pt x="396" y="344"/>
                      <a:pt x="348" y="380"/>
                    </a:cubicBezTo>
                    <a:cubicBezTo>
                      <a:pt x="364" y="370"/>
                      <a:pt x="382" y="358"/>
                      <a:pt x="404" y="344"/>
                    </a:cubicBezTo>
                    <a:cubicBezTo>
                      <a:pt x="432" y="326"/>
                      <a:pt x="457" y="309"/>
                      <a:pt x="464" y="305"/>
                    </a:cubicBezTo>
                    <a:cubicBezTo>
                      <a:pt x="464" y="305"/>
                      <a:pt x="464" y="305"/>
                      <a:pt x="463" y="305"/>
                    </a:cubicBezTo>
                    <a:close/>
                    <a:moveTo>
                      <a:pt x="63" y="375"/>
                    </a:moveTo>
                    <a:cubicBezTo>
                      <a:pt x="64" y="376"/>
                      <a:pt x="66" y="377"/>
                      <a:pt x="68" y="378"/>
                    </a:cubicBezTo>
                    <a:cubicBezTo>
                      <a:pt x="68" y="378"/>
                      <a:pt x="69" y="378"/>
                      <a:pt x="70" y="378"/>
                    </a:cubicBezTo>
                    <a:cubicBezTo>
                      <a:pt x="71" y="377"/>
                      <a:pt x="73" y="375"/>
                      <a:pt x="74" y="374"/>
                    </a:cubicBezTo>
                    <a:cubicBezTo>
                      <a:pt x="70" y="375"/>
                      <a:pt x="67" y="375"/>
                      <a:pt x="64" y="375"/>
                    </a:cubicBezTo>
                    <a:cubicBezTo>
                      <a:pt x="63" y="375"/>
                      <a:pt x="63" y="375"/>
                      <a:pt x="63" y="375"/>
                    </a:cubicBezTo>
                    <a:close/>
                    <a:moveTo>
                      <a:pt x="154" y="374"/>
                    </a:moveTo>
                    <a:cubicBezTo>
                      <a:pt x="152" y="375"/>
                      <a:pt x="150" y="376"/>
                      <a:pt x="148" y="378"/>
                    </a:cubicBezTo>
                    <a:cubicBezTo>
                      <a:pt x="150" y="376"/>
                      <a:pt x="153" y="375"/>
                      <a:pt x="155" y="373"/>
                    </a:cubicBezTo>
                    <a:cubicBezTo>
                      <a:pt x="155" y="373"/>
                      <a:pt x="154" y="374"/>
                      <a:pt x="154" y="374"/>
                    </a:cubicBezTo>
                    <a:close/>
                    <a:moveTo>
                      <a:pt x="83" y="372"/>
                    </a:moveTo>
                    <a:cubicBezTo>
                      <a:pt x="80" y="374"/>
                      <a:pt x="78" y="376"/>
                      <a:pt x="76" y="377"/>
                    </a:cubicBezTo>
                    <a:cubicBezTo>
                      <a:pt x="85" y="375"/>
                      <a:pt x="97" y="369"/>
                      <a:pt x="111" y="361"/>
                    </a:cubicBezTo>
                    <a:cubicBezTo>
                      <a:pt x="100" y="366"/>
                      <a:pt x="91" y="369"/>
                      <a:pt x="83" y="372"/>
                    </a:cubicBezTo>
                    <a:close/>
                    <a:moveTo>
                      <a:pt x="127" y="339"/>
                    </a:moveTo>
                    <a:cubicBezTo>
                      <a:pt x="112" y="347"/>
                      <a:pt x="96" y="356"/>
                      <a:pt x="80" y="365"/>
                    </a:cubicBezTo>
                    <a:cubicBezTo>
                      <a:pt x="76" y="367"/>
                      <a:pt x="73" y="369"/>
                      <a:pt x="70" y="371"/>
                    </a:cubicBezTo>
                    <a:cubicBezTo>
                      <a:pt x="73" y="371"/>
                      <a:pt x="77" y="370"/>
                      <a:pt x="81" y="369"/>
                    </a:cubicBezTo>
                    <a:cubicBezTo>
                      <a:pt x="92" y="361"/>
                      <a:pt x="107" y="351"/>
                      <a:pt x="127" y="339"/>
                    </a:cubicBezTo>
                    <a:close/>
                    <a:moveTo>
                      <a:pt x="56" y="359"/>
                    </a:moveTo>
                    <a:cubicBezTo>
                      <a:pt x="56" y="359"/>
                      <a:pt x="56" y="360"/>
                      <a:pt x="56" y="360"/>
                    </a:cubicBezTo>
                    <a:cubicBezTo>
                      <a:pt x="55" y="363"/>
                      <a:pt x="55" y="365"/>
                      <a:pt x="56" y="367"/>
                    </a:cubicBezTo>
                    <a:cubicBezTo>
                      <a:pt x="58" y="369"/>
                      <a:pt x="60" y="370"/>
                      <a:pt x="63" y="371"/>
                    </a:cubicBezTo>
                    <a:cubicBezTo>
                      <a:pt x="63" y="371"/>
                      <a:pt x="63" y="371"/>
                      <a:pt x="63" y="371"/>
                    </a:cubicBezTo>
                    <a:cubicBezTo>
                      <a:pt x="66" y="369"/>
                      <a:pt x="71" y="367"/>
                      <a:pt x="79" y="362"/>
                    </a:cubicBezTo>
                    <a:cubicBezTo>
                      <a:pt x="130" y="333"/>
                      <a:pt x="175" y="307"/>
                      <a:pt x="214" y="284"/>
                    </a:cubicBezTo>
                    <a:cubicBezTo>
                      <a:pt x="228" y="273"/>
                      <a:pt x="243" y="261"/>
                      <a:pt x="257" y="249"/>
                    </a:cubicBezTo>
                    <a:cubicBezTo>
                      <a:pt x="262" y="245"/>
                      <a:pt x="267" y="241"/>
                      <a:pt x="271" y="238"/>
                    </a:cubicBezTo>
                    <a:cubicBezTo>
                      <a:pt x="255" y="247"/>
                      <a:pt x="237" y="257"/>
                      <a:pt x="220" y="266"/>
                    </a:cubicBezTo>
                    <a:cubicBezTo>
                      <a:pt x="149" y="315"/>
                      <a:pt x="83" y="357"/>
                      <a:pt x="56" y="359"/>
                    </a:cubicBezTo>
                    <a:close/>
                    <a:moveTo>
                      <a:pt x="280" y="328"/>
                    </a:moveTo>
                    <a:cubicBezTo>
                      <a:pt x="260" y="343"/>
                      <a:pt x="242" y="356"/>
                      <a:pt x="226" y="367"/>
                    </a:cubicBezTo>
                    <a:cubicBezTo>
                      <a:pt x="241" y="359"/>
                      <a:pt x="257" y="350"/>
                      <a:pt x="275" y="339"/>
                    </a:cubicBezTo>
                    <a:cubicBezTo>
                      <a:pt x="305" y="322"/>
                      <a:pt x="337" y="304"/>
                      <a:pt x="367" y="286"/>
                    </a:cubicBezTo>
                    <a:cubicBezTo>
                      <a:pt x="381" y="276"/>
                      <a:pt x="394" y="266"/>
                      <a:pt x="406" y="257"/>
                    </a:cubicBezTo>
                    <a:cubicBezTo>
                      <a:pt x="368" y="277"/>
                      <a:pt x="323" y="303"/>
                      <a:pt x="280" y="328"/>
                    </a:cubicBezTo>
                    <a:close/>
                    <a:moveTo>
                      <a:pt x="184" y="308"/>
                    </a:moveTo>
                    <a:cubicBezTo>
                      <a:pt x="148" y="330"/>
                      <a:pt x="115" y="350"/>
                      <a:pt x="94" y="364"/>
                    </a:cubicBezTo>
                    <a:cubicBezTo>
                      <a:pt x="107" y="359"/>
                      <a:pt x="122" y="351"/>
                      <a:pt x="139" y="341"/>
                    </a:cubicBezTo>
                    <a:cubicBezTo>
                      <a:pt x="153" y="332"/>
                      <a:pt x="168" y="320"/>
                      <a:pt x="184" y="308"/>
                    </a:cubicBezTo>
                    <a:close/>
                    <a:moveTo>
                      <a:pt x="193" y="353"/>
                    </a:moveTo>
                    <a:cubicBezTo>
                      <a:pt x="187" y="357"/>
                      <a:pt x="181" y="360"/>
                      <a:pt x="176" y="364"/>
                    </a:cubicBezTo>
                    <a:cubicBezTo>
                      <a:pt x="184" y="359"/>
                      <a:pt x="193" y="353"/>
                      <a:pt x="203" y="347"/>
                    </a:cubicBezTo>
                    <a:cubicBezTo>
                      <a:pt x="200" y="349"/>
                      <a:pt x="196" y="351"/>
                      <a:pt x="193" y="353"/>
                    </a:cubicBezTo>
                    <a:close/>
                    <a:moveTo>
                      <a:pt x="45" y="349"/>
                    </a:moveTo>
                    <a:cubicBezTo>
                      <a:pt x="45" y="351"/>
                      <a:pt x="45" y="352"/>
                      <a:pt x="46" y="353"/>
                    </a:cubicBezTo>
                    <a:cubicBezTo>
                      <a:pt x="47" y="354"/>
                      <a:pt x="48" y="355"/>
                      <a:pt x="50" y="356"/>
                    </a:cubicBezTo>
                    <a:cubicBezTo>
                      <a:pt x="51" y="355"/>
                      <a:pt x="53" y="354"/>
                      <a:pt x="55" y="352"/>
                    </a:cubicBezTo>
                    <a:cubicBezTo>
                      <a:pt x="56" y="351"/>
                      <a:pt x="57" y="349"/>
                      <a:pt x="58" y="347"/>
                    </a:cubicBezTo>
                    <a:cubicBezTo>
                      <a:pt x="53" y="349"/>
                      <a:pt x="49" y="349"/>
                      <a:pt x="45" y="349"/>
                    </a:cubicBezTo>
                    <a:close/>
                    <a:moveTo>
                      <a:pt x="72" y="346"/>
                    </a:moveTo>
                    <a:cubicBezTo>
                      <a:pt x="66" y="350"/>
                      <a:pt x="62" y="353"/>
                      <a:pt x="58" y="355"/>
                    </a:cubicBezTo>
                    <a:cubicBezTo>
                      <a:pt x="82" y="351"/>
                      <a:pt x="133" y="321"/>
                      <a:pt x="189" y="283"/>
                    </a:cubicBezTo>
                    <a:cubicBezTo>
                      <a:pt x="175" y="290"/>
                      <a:pt x="161" y="298"/>
                      <a:pt x="148" y="305"/>
                    </a:cubicBezTo>
                    <a:cubicBezTo>
                      <a:pt x="118" y="321"/>
                      <a:pt x="90" y="336"/>
                      <a:pt x="72" y="346"/>
                    </a:cubicBezTo>
                    <a:close/>
                    <a:moveTo>
                      <a:pt x="216" y="330"/>
                    </a:moveTo>
                    <a:cubicBezTo>
                      <a:pt x="205" y="338"/>
                      <a:pt x="193" y="346"/>
                      <a:pt x="183" y="354"/>
                    </a:cubicBezTo>
                    <a:cubicBezTo>
                      <a:pt x="186" y="353"/>
                      <a:pt x="188" y="351"/>
                      <a:pt x="191" y="350"/>
                    </a:cubicBezTo>
                    <a:cubicBezTo>
                      <a:pt x="209" y="337"/>
                      <a:pt x="228" y="324"/>
                      <a:pt x="248" y="310"/>
                    </a:cubicBezTo>
                    <a:cubicBezTo>
                      <a:pt x="237" y="317"/>
                      <a:pt x="226" y="323"/>
                      <a:pt x="216" y="330"/>
                    </a:cubicBezTo>
                    <a:close/>
                    <a:moveTo>
                      <a:pt x="339" y="314"/>
                    </a:moveTo>
                    <a:cubicBezTo>
                      <a:pt x="331" y="320"/>
                      <a:pt x="323" y="326"/>
                      <a:pt x="316" y="333"/>
                    </a:cubicBezTo>
                    <a:cubicBezTo>
                      <a:pt x="309" y="338"/>
                      <a:pt x="302" y="344"/>
                      <a:pt x="296" y="349"/>
                    </a:cubicBezTo>
                    <a:cubicBezTo>
                      <a:pt x="302" y="346"/>
                      <a:pt x="307" y="342"/>
                      <a:pt x="313" y="339"/>
                    </a:cubicBezTo>
                    <a:cubicBezTo>
                      <a:pt x="390" y="296"/>
                      <a:pt x="478" y="247"/>
                      <a:pt x="482" y="229"/>
                    </a:cubicBezTo>
                    <a:cubicBezTo>
                      <a:pt x="483" y="228"/>
                      <a:pt x="483" y="227"/>
                      <a:pt x="482" y="227"/>
                    </a:cubicBezTo>
                    <a:cubicBezTo>
                      <a:pt x="481" y="225"/>
                      <a:pt x="479" y="224"/>
                      <a:pt x="477" y="223"/>
                    </a:cubicBezTo>
                    <a:cubicBezTo>
                      <a:pt x="476" y="223"/>
                      <a:pt x="474" y="223"/>
                      <a:pt x="473" y="223"/>
                    </a:cubicBezTo>
                    <a:cubicBezTo>
                      <a:pt x="449" y="239"/>
                      <a:pt x="396" y="276"/>
                      <a:pt x="339" y="314"/>
                    </a:cubicBezTo>
                    <a:close/>
                    <a:moveTo>
                      <a:pt x="64" y="345"/>
                    </a:moveTo>
                    <a:cubicBezTo>
                      <a:pt x="64" y="346"/>
                      <a:pt x="63" y="347"/>
                      <a:pt x="62" y="348"/>
                    </a:cubicBezTo>
                    <a:cubicBezTo>
                      <a:pt x="64" y="346"/>
                      <a:pt x="67" y="345"/>
                      <a:pt x="70" y="343"/>
                    </a:cubicBezTo>
                    <a:cubicBezTo>
                      <a:pt x="70" y="343"/>
                      <a:pt x="70" y="343"/>
                      <a:pt x="70" y="343"/>
                    </a:cubicBezTo>
                    <a:cubicBezTo>
                      <a:pt x="68" y="344"/>
                      <a:pt x="66" y="345"/>
                      <a:pt x="64" y="345"/>
                    </a:cubicBezTo>
                    <a:close/>
                    <a:moveTo>
                      <a:pt x="46" y="346"/>
                    </a:moveTo>
                    <a:cubicBezTo>
                      <a:pt x="50" y="346"/>
                      <a:pt x="56" y="345"/>
                      <a:pt x="62" y="342"/>
                    </a:cubicBezTo>
                    <a:cubicBezTo>
                      <a:pt x="66" y="338"/>
                      <a:pt x="70" y="334"/>
                      <a:pt x="75" y="330"/>
                    </a:cubicBezTo>
                    <a:cubicBezTo>
                      <a:pt x="65" y="334"/>
                      <a:pt x="57" y="338"/>
                      <a:pt x="50" y="340"/>
                    </a:cubicBezTo>
                    <a:cubicBezTo>
                      <a:pt x="48" y="342"/>
                      <a:pt x="47" y="344"/>
                      <a:pt x="46" y="346"/>
                    </a:cubicBezTo>
                    <a:close/>
                    <a:moveTo>
                      <a:pt x="39" y="341"/>
                    </a:moveTo>
                    <a:cubicBezTo>
                      <a:pt x="39" y="342"/>
                      <a:pt x="39" y="342"/>
                      <a:pt x="39" y="343"/>
                    </a:cubicBezTo>
                    <a:cubicBezTo>
                      <a:pt x="40" y="344"/>
                      <a:pt x="41" y="345"/>
                      <a:pt x="43" y="345"/>
                    </a:cubicBezTo>
                    <a:cubicBezTo>
                      <a:pt x="43" y="344"/>
                      <a:pt x="44" y="342"/>
                      <a:pt x="45" y="341"/>
                    </a:cubicBezTo>
                    <a:cubicBezTo>
                      <a:pt x="43" y="341"/>
                      <a:pt x="41" y="341"/>
                      <a:pt x="39" y="341"/>
                    </a:cubicBezTo>
                    <a:close/>
                    <a:moveTo>
                      <a:pt x="457" y="319"/>
                    </a:moveTo>
                    <a:cubicBezTo>
                      <a:pt x="451" y="320"/>
                      <a:pt x="436" y="329"/>
                      <a:pt x="419" y="342"/>
                    </a:cubicBezTo>
                    <a:cubicBezTo>
                      <a:pt x="427" y="337"/>
                      <a:pt x="435" y="332"/>
                      <a:pt x="443" y="328"/>
                    </a:cubicBezTo>
                    <a:cubicBezTo>
                      <a:pt x="449" y="324"/>
                      <a:pt x="454" y="321"/>
                      <a:pt x="457" y="319"/>
                    </a:cubicBezTo>
                    <a:close/>
                    <a:moveTo>
                      <a:pt x="88" y="323"/>
                    </a:moveTo>
                    <a:cubicBezTo>
                      <a:pt x="81" y="329"/>
                      <a:pt x="74" y="334"/>
                      <a:pt x="69" y="340"/>
                    </a:cubicBezTo>
                    <a:cubicBezTo>
                      <a:pt x="74" y="338"/>
                      <a:pt x="80" y="335"/>
                      <a:pt x="86" y="332"/>
                    </a:cubicBezTo>
                    <a:cubicBezTo>
                      <a:pt x="129" y="303"/>
                      <a:pt x="202" y="253"/>
                      <a:pt x="271" y="208"/>
                    </a:cubicBezTo>
                    <a:cubicBezTo>
                      <a:pt x="267" y="210"/>
                      <a:pt x="263" y="213"/>
                      <a:pt x="258" y="215"/>
                    </a:cubicBezTo>
                    <a:cubicBezTo>
                      <a:pt x="197" y="258"/>
                      <a:pt x="132" y="300"/>
                      <a:pt x="88" y="323"/>
                    </a:cubicBezTo>
                    <a:close/>
                    <a:moveTo>
                      <a:pt x="39" y="338"/>
                    </a:moveTo>
                    <a:cubicBezTo>
                      <a:pt x="42" y="338"/>
                      <a:pt x="45" y="338"/>
                      <a:pt x="48" y="337"/>
                    </a:cubicBezTo>
                    <a:cubicBezTo>
                      <a:pt x="59" y="323"/>
                      <a:pt x="83" y="305"/>
                      <a:pt x="114" y="285"/>
                    </a:cubicBezTo>
                    <a:cubicBezTo>
                      <a:pt x="74" y="307"/>
                      <a:pt x="44" y="326"/>
                      <a:pt x="39" y="338"/>
                    </a:cubicBezTo>
                    <a:close/>
                    <a:moveTo>
                      <a:pt x="46" y="320"/>
                    </a:moveTo>
                    <a:cubicBezTo>
                      <a:pt x="40" y="326"/>
                      <a:pt x="36" y="330"/>
                      <a:pt x="35" y="334"/>
                    </a:cubicBezTo>
                    <a:cubicBezTo>
                      <a:pt x="35" y="335"/>
                      <a:pt x="35" y="335"/>
                      <a:pt x="35" y="336"/>
                    </a:cubicBezTo>
                    <a:cubicBezTo>
                      <a:pt x="35" y="336"/>
                      <a:pt x="35" y="337"/>
                      <a:pt x="36" y="337"/>
                    </a:cubicBezTo>
                    <a:cubicBezTo>
                      <a:pt x="42" y="320"/>
                      <a:pt x="91" y="292"/>
                      <a:pt x="156" y="259"/>
                    </a:cubicBezTo>
                    <a:cubicBezTo>
                      <a:pt x="203" y="230"/>
                      <a:pt x="259" y="199"/>
                      <a:pt x="309" y="171"/>
                    </a:cubicBezTo>
                    <a:cubicBezTo>
                      <a:pt x="317" y="167"/>
                      <a:pt x="326" y="162"/>
                      <a:pt x="334" y="157"/>
                    </a:cubicBezTo>
                    <a:cubicBezTo>
                      <a:pt x="359" y="140"/>
                      <a:pt x="381" y="123"/>
                      <a:pt x="398" y="111"/>
                    </a:cubicBezTo>
                    <a:cubicBezTo>
                      <a:pt x="364" y="134"/>
                      <a:pt x="308" y="165"/>
                      <a:pt x="247" y="199"/>
                    </a:cubicBezTo>
                    <a:cubicBezTo>
                      <a:pt x="219" y="215"/>
                      <a:pt x="190" y="232"/>
                      <a:pt x="161" y="249"/>
                    </a:cubicBezTo>
                    <a:cubicBezTo>
                      <a:pt x="47" y="319"/>
                      <a:pt x="47" y="319"/>
                      <a:pt x="47" y="319"/>
                    </a:cubicBezTo>
                    <a:cubicBezTo>
                      <a:pt x="47" y="320"/>
                      <a:pt x="46" y="320"/>
                      <a:pt x="46" y="320"/>
                    </a:cubicBezTo>
                    <a:close/>
                    <a:moveTo>
                      <a:pt x="158" y="262"/>
                    </a:moveTo>
                    <a:cubicBezTo>
                      <a:pt x="111" y="290"/>
                      <a:pt x="72" y="317"/>
                      <a:pt x="54" y="335"/>
                    </a:cubicBezTo>
                    <a:cubicBezTo>
                      <a:pt x="63" y="332"/>
                      <a:pt x="73" y="327"/>
                      <a:pt x="85" y="321"/>
                    </a:cubicBezTo>
                    <a:cubicBezTo>
                      <a:pt x="123" y="290"/>
                      <a:pt x="187" y="251"/>
                      <a:pt x="251" y="215"/>
                    </a:cubicBezTo>
                    <a:cubicBezTo>
                      <a:pt x="241" y="220"/>
                      <a:pt x="231" y="225"/>
                      <a:pt x="221" y="230"/>
                    </a:cubicBezTo>
                    <a:cubicBezTo>
                      <a:pt x="200" y="241"/>
                      <a:pt x="178" y="251"/>
                      <a:pt x="158" y="262"/>
                    </a:cubicBezTo>
                    <a:close/>
                    <a:moveTo>
                      <a:pt x="298" y="279"/>
                    </a:moveTo>
                    <a:cubicBezTo>
                      <a:pt x="271" y="298"/>
                      <a:pt x="244" y="317"/>
                      <a:pt x="219" y="335"/>
                    </a:cubicBezTo>
                    <a:cubicBezTo>
                      <a:pt x="224" y="332"/>
                      <a:pt x="229" y="330"/>
                      <a:pt x="234" y="327"/>
                    </a:cubicBezTo>
                    <a:cubicBezTo>
                      <a:pt x="243" y="322"/>
                      <a:pt x="253" y="317"/>
                      <a:pt x="263" y="311"/>
                    </a:cubicBezTo>
                    <a:cubicBezTo>
                      <a:pt x="276" y="304"/>
                      <a:pt x="290" y="295"/>
                      <a:pt x="304" y="287"/>
                    </a:cubicBezTo>
                    <a:cubicBezTo>
                      <a:pt x="311" y="283"/>
                      <a:pt x="318" y="279"/>
                      <a:pt x="326" y="275"/>
                    </a:cubicBezTo>
                    <a:cubicBezTo>
                      <a:pt x="386" y="229"/>
                      <a:pt x="442" y="188"/>
                      <a:pt x="468" y="183"/>
                    </a:cubicBezTo>
                    <a:cubicBezTo>
                      <a:pt x="471" y="179"/>
                      <a:pt x="473" y="176"/>
                      <a:pt x="474" y="173"/>
                    </a:cubicBezTo>
                    <a:cubicBezTo>
                      <a:pt x="473" y="173"/>
                      <a:pt x="473" y="173"/>
                      <a:pt x="472" y="172"/>
                    </a:cubicBezTo>
                    <a:cubicBezTo>
                      <a:pt x="468" y="172"/>
                      <a:pt x="462" y="173"/>
                      <a:pt x="454" y="175"/>
                    </a:cubicBezTo>
                    <a:cubicBezTo>
                      <a:pt x="424" y="199"/>
                      <a:pt x="362" y="239"/>
                      <a:pt x="298" y="279"/>
                    </a:cubicBezTo>
                    <a:close/>
                    <a:moveTo>
                      <a:pt x="411" y="300"/>
                    </a:moveTo>
                    <a:cubicBezTo>
                      <a:pt x="398" y="310"/>
                      <a:pt x="385" y="321"/>
                      <a:pt x="370" y="331"/>
                    </a:cubicBezTo>
                    <a:cubicBezTo>
                      <a:pt x="398" y="315"/>
                      <a:pt x="425" y="299"/>
                      <a:pt x="446" y="285"/>
                    </a:cubicBezTo>
                    <a:cubicBezTo>
                      <a:pt x="451" y="281"/>
                      <a:pt x="456" y="277"/>
                      <a:pt x="461" y="274"/>
                    </a:cubicBezTo>
                    <a:cubicBezTo>
                      <a:pt x="449" y="277"/>
                      <a:pt x="431" y="287"/>
                      <a:pt x="411" y="300"/>
                    </a:cubicBezTo>
                    <a:close/>
                    <a:moveTo>
                      <a:pt x="60" y="304"/>
                    </a:moveTo>
                    <a:cubicBezTo>
                      <a:pt x="47" y="313"/>
                      <a:pt x="38" y="319"/>
                      <a:pt x="34" y="324"/>
                    </a:cubicBezTo>
                    <a:cubicBezTo>
                      <a:pt x="36" y="322"/>
                      <a:pt x="40" y="320"/>
                      <a:pt x="44" y="317"/>
                    </a:cubicBezTo>
                    <a:cubicBezTo>
                      <a:pt x="50" y="312"/>
                      <a:pt x="58" y="307"/>
                      <a:pt x="66" y="301"/>
                    </a:cubicBezTo>
                    <a:cubicBezTo>
                      <a:pt x="64" y="302"/>
                      <a:pt x="62" y="303"/>
                      <a:pt x="60" y="304"/>
                    </a:cubicBezTo>
                    <a:close/>
                    <a:moveTo>
                      <a:pt x="208" y="293"/>
                    </a:moveTo>
                    <a:cubicBezTo>
                      <a:pt x="196" y="303"/>
                      <a:pt x="184" y="313"/>
                      <a:pt x="172" y="322"/>
                    </a:cubicBezTo>
                    <a:cubicBezTo>
                      <a:pt x="201" y="304"/>
                      <a:pt x="233" y="282"/>
                      <a:pt x="265" y="259"/>
                    </a:cubicBezTo>
                    <a:cubicBezTo>
                      <a:pt x="256" y="265"/>
                      <a:pt x="246" y="270"/>
                      <a:pt x="237" y="276"/>
                    </a:cubicBezTo>
                    <a:cubicBezTo>
                      <a:pt x="227" y="282"/>
                      <a:pt x="218" y="288"/>
                      <a:pt x="208" y="293"/>
                    </a:cubicBezTo>
                    <a:close/>
                    <a:moveTo>
                      <a:pt x="305" y="190"/>
                    </a:moveTo>
                    <a:cubicBezTo>
                      <a:pt x="287" y="202"/>
                      <a:pt x="267" y="215"/>
                      <a:pt x="245" y="230"/>
                    </a:cubicBezTo>
                    <a:cubicBezTo>
                      <a:pt x="198" y="260"/>
                      <a:pt x="152" y="291"/>
                      <a:pt x="116" y="316"/>
                    </a:cubicBezTo>
                    <a:cubicBezTo>
                      <a:pt x="170" y="285"/>
                      <a:pt x="242" y="235"/>
                      <a:pt x="305" y="190"/>
                    </a:cubicBezTo>
                    <a:close/>
                    <a:moveTo>
                      <a:pt x="218" y="238"/>
                    </a:moveTo>
                    <a:cubicBezTo>
                      <a:pt x="176" y="263"/>
                      <a:pt x="136" y="288"/>
                      <a:pt x="106" y="309"/>
                    </a:cubicBezTo>
                    <a:cubicBezTo>
                      <a:pt x="138" y="291"/>
                      <a:pt x="178" y="265"/>
                      <a:pt x="218" y="238"/>
                    </a:cubicBezTo>
                    <a:close/>
                    <a:moveTo>
                      <a:pt x="274" y="285"/>
                    </a:moveTo>
                    <a:cubicBezTo>
                      <a:pt x="265" y="292"/>
                      <a:pt x="255" y="300"/>
                      <a:pt x="245" y="308"/>
                    </a:cubicBezTo>
                    <a:cubicBezTo>
                      <a:pt x="262" y="297"/>
                      <a:pt x="280" y="286"/>
                      <a:pt x="296" y="276"/>
                    </a:cubicBezTo>
                    <a:cubicBezTo>
                      <a:pt x="299" y="273"/>
                      <a:pt x="302" y="271"/>
                      <a:pt x="306" y="269"/>
                    </a:cubicBezTo>
                    <a:cubicBezTo>
                      <a:pt x="347" y="239"/>
                      <a:pt x="382" y="215"/>
                      <a:pt x="409" y="196"/>
                    </a:cubicBezTo>
                    <a:cubicBezTo>
                      <a:pt x="391" y="206"/>
                      <a:pt x="371" y="219"/>
                      <a:pt x="347" y="234"/>
                    </a:cubicBezTo>
                    <a:cubicBezTo>
                      <a:pt x="324" y="250"/>
                      <a:pt x="299" y="268"/>
                      <a:pt x="274" y="285"/>
                    </a:cubicBezTo>
                    <a:close/>
                    <a:moveTo>
                      <a:pt x="137" y="241"/>
                    </a:moveTo>
                    <a:cubicBezTo>
                      <a:pt x="109" y="261"/>
                      <a:pt x="79" y="283"/>
                      <a:pt x="47" y="307"/>
                    </a:cubicBezTo>
                    <a:cubicBezTo>
                      <a:pt x="51" y="305"/>
                      <a:pt x="55" y="303"/>
                      <a:pt x="59" y="301"/>
                    </a:cubicBezTo>
                    <a:cubicBezTo>
                      <a:pt x="93" y="277"/>
                      <a:pt x="154" y="241"/>
                      <a:pt x="232" y="194"/>
                    </a:cubicBezTo>
                    <a:cubicBezTo>
                      <a:pt x="292" y="159"/>
                      <a:pt x="361" y="117"/>
                      <a:pt x="398" y="92"/>
                    </a:cubicBezTo>
                    <a:cubicBezTo>
                      <a:pt x="409" y="82"/>
                      <a:pt x="416" y="74"/>
                      <a:pt x="418" y="68"/>
                    </a:cubicBezTo>
                    <a:cubicBezTo>
                      <a:pt x="414" y="68"/>
                      <a:pt x="410" y="69"/>
                      <a:pt x="404" y="71"/>
                    </a:cubicBezTo>
                    <a:cubicBezTo>
                      <a:pt x="402" y="72"/>
                      <a:pt x="400" y="74"/>
                      <a:pt x="397" y="75"/>
                    </a:cubicBezTo>
                    <a:cubicBezTo>
                      <a:pt x="356" y="114"/>
                      <a:pt x="234" y="185"/>
                      <a:pt x="137" y="241"/>
                    </a:cubicBezTo>
                    <a:close/>
                    <a:moveTo>
                      <a:pt x="477" y="200"/>
                    </a:moveTo>
                    <a:cubicBezTo>
                      <a:pt x="457" y="200"/>
                      <a:pt x="383" y="253"/>
                      <a:pt x="310" y="306"/>
                    </a:cubicBezTo>
                    <a:cubicBezTo>
                      <a:pt x="355" y="280"/>
                      <a:pt x="400" y="255"/>
                      <a:pt x="433" y="238"/>
                    </a:cubicBezTo>
                    <a:cubicBezTo>
                      <a:pt x="445" y="230"/>
                      <a:pt x="455" y="225"/>
                      <a:pt x="463" y="222"/>
                    </a:cubicBezTo>
                    <a:cubicBezTo>
                      <a:pt x="466" y="221"/>
                      <a:pt x="468" y="220"/>
                      <a:pt x="470" y="219"/>
                    </a:cubicBezTo>
                    <a:cubicBezTo>
                      <a:pt x="476" y="213"/>
                      <a:pt x="480" y="208"/>
                      <a:pt x="481" y="204"/>
                    </a:cubicBezTo>
                    <a:cubicBezTo>
                      <a:pt x="482" y="203"/>
                      <a:pt x="481" y="202"/>
                      <a:pt x="481" y="201"/>
                    </a:cubicBezTo>
                    <a:cubicBezTo>
                      <a:pt x="481" y="201"/>
                      <a:pt x="480" y="200"/>
                      <a:pt x="479" y="200"/>
                    </a:cubicBezTo>
                    <a:cubicBezTo>
                      <a:pt x="478" y="200"/>
                      <a:pt x="478" y="200"/>
                      <a:pt x="477" y="200"/>
                    </a:cubicBezTo>
                    <a:close/>
                    <a:moveTo>
                      <a:pt x="336" y="172"/>
                    </a:moveTo>
                    <a:cubicBezTo>
                      <a:pt x="279" y="214"/>
                      <a:pt x="209" y="263"/>
                      <a:pt x="151" y="299"/>
                    </a:cubicBezTo>
                    <a:cubicBezTo>
                      <a:pt x="172" y="288"/>
                      <a:pt x="195" y="276"/>
                      <a:pt x="218" y="263"/>
                    </a:cubicBezTo>
                    <a:cubicBezTo>
                      <a:pt x="268" y="228"/>
                      <a:pt x="320" y="190"/>
                      <a:pt x="361" y="160"/>
                    </a:cubicBezTo>
                    <a:cubicBezTo>
                      <a:pt x="363" y="159"/>
                      <a:pt x="365" y="157"/>
                      <a:pt x="366" y="156"/>
                    </a:cubicBezTo>
                    <a:cubicBezTo>
                      <a:pt x="357" y="161"/>
                      <a:pt x="347" y="167"/>
                      <a:pt x="336" y="172"/>
                    </a:cubicBezTo>
                    <a:close/>
                    <a:moveTo>
                      <a:pt x="15" y="286"/>
                    </a:moveTo>
                    <a:cubicBezTo>
                      <a:pt x="15" y="286"/>
                      <a:pt x="15" y="287"/>
                      <a:pt x="14" y="288"/>
                    </a:cubicBezTo>
                    <a:cubicBezTo>
                      <a:pt x="14" y="289"/>
                      <a:pt x="14" y="289"/>
                      <a:pt x="14" y="289"/>
                    </a:cubicBezTo>
                    <a:cubicBezTo>
                      <a:pt x="15" y="290"/>
                      <a:pt x="15" y="291"/>
                      <a:pt x="17" y="291"/>
                    </a:cubicBezTo>
                    <a:cubicBezTo>
                      <a:pt x="18" y="291"/>
                      <a:pt x="21" y="291"/>
                      <a:pt x="23" y="290"/>
                    </a:cubicBezTo>
                    <a:cubicBezTo>
                      <a:pt x="27" y="287"/>
                      <a:pt x="31" y="284"/>
                      <a:pt x="37" y="280"/>
                    </a:cubicBezTo>
                    <a:cubicBezTo>
                      <a:pt x="28" y="284"/>
                      <a:pt x="20" y="286"/>
                      <a:pt x="15" y="286"/>
                    </a:cubicBezTo>
                    <a:close/>
                    <a:moveTo>
                      <a:pt x="159" y="193"/>
                    </a:moveTo>
                    <a:cubicBezTo>
                      <a:pt x="92" y="231"/>
                      <a:pt x="33" y="265"/>
                      <a:pt x="18" y="282"/>
                    </a:cubicBezTo>
                    <a:cubicBezTo>
                      <a:pt x="27" y="282"/>
                      <a:pt x="44" y="274"/>
                      <a:pt x="65" y="261"/>
                    </a:cubicBezTo>
                    <a:cubicBezTo>
                      <a:pt x="82" y="249"/>
                      <a:pt x="102" y="235"/>
                      <a:pt x="124" y="219"/>
                    </a:cubicBezTo>
                    <a:cubicBezTo>
                      <a:pt x="135" y="211"/>
                      <a:pt x="147" y="202"/>
                      <a:pt x="159" y="193"/>
                    </a:cubicBezTo>
                    <a:close/>
                    <a:moveTo>
                      <a:pt x="12" y="280"/>
                    </a:moveTo>
                    <a:cubicBezTo>
                      <a:pt x="13" y="281"/>
                      <a:pt x="13" y="281"/>
                      <a:pt x="14" y="282"/>
                    </a:cubicBezTo>
                    <a:cubicBezTo>
                      <a:pt x="18" y="277"/>
                      <a:pt x="25" y="271"/>
                      <a:pt x="35" y="264"/>
                    </a:cubicBezTo>
                    <a:cubicBezTo>
                      <a:pt x="22" y="272"/>
                      <a:pt x="14" y="278"/>
                      <a:pt x="12" y="280"/>
                    </a:cubicBezTo>
                    <a:close/>
                    <a:moveTo>
                      <a:pt x="450" y="270"/>
                    </a:moveTo>
                    <a:cubicBezTo>
                      <a:pt x="446" y="273"/>
                      <a:pt x="441" y="277"/>
                      <a:pt x="437" y="281"/>
                    </a:cubicBezTo>
                    <a:cubicBezTo>
                      <a:pt x="449" y="274"/>
                      <a:pt x="459" y="270"/>
                      <a:pt x="466" y="269"/>
                    </a:cubicBezTo>
                    <a:cubicBezTo>
                      <a:pt x="471" y="265"/>
                      <a:pt x="475" y="261"/>
                      <a:pt x="477" y="257"/>
                    </a:cubicBezTo>
                    <a:cubicBezTo>
                      <a:pt x="473" y="258"/>
                      <a:pt x="464" y="262"/>
                      <a:pt x="450" y="270"/>
                    </a:cubicBezTo>
                    <a:close/>
                    <a:moveTo>
                      <a:pt x="378" y="190"/>
                    </a:moveTo>
                    <a:cubicBezTo>
                      <a:pt x="359" y="204"/>
                      <a:pt x="340" y="219"/>
                      <a:pt x="320" y="235"/>
                    </a:cubicBezTo>
                    <a:cubicBezTo>
                      <a:pt x="301" y="249"/>
                      <a:pt x="281" y="264"/>
                      <a:pt x="262" y="279"/>
                    </a:cubicBezTo>
                    <a:cubicBezTo>
                      <a:pt x="350" y="222"/>
                      <a:pt x="350" y="222"/>
                      <a:pt x="350" y="222"/>
                    </a:cubicBezTo>
                    <a:cubicBezTo>
                      <a:pt x="392" y="190"/>
                      <a:pt x="428" y="164"/>
                      <a:pt x="451" y="154"/>
                    </a:cubicBezTo>
                    <a:cubicBezTo>
                      <a:pt x="459" y="147"/>
                      <a:pt x="463" y="141"/>
                      <a:pt x="464" y="138"/>
                    </a:cubicBezTo>
                    <a:cubicBezTo>
                      <a:pt x="464" y="137"/>
                      <a:pt x="464" y="136"/>
                      <a:pt x="464" y="136"/>
                    </a:cubicBezTo>
                    <a:cubicBezTo>
                      <a:pt x="464" y="136"/>
                      <a:pt x="464" y="136"/>
                      <a:pt x="463" y="136"/>
                    </a:cubicBezTo>
                    <a:cubicBezTo>
                      <a:pt x="461" y="135"/>
                      <a:pt x="457" y="136"/>
                      <a:pt x="452" y="139"/>
                    </a:cubicBezTo>
                    <a:cubicBezTo>
                      <a:pt x="438" y="151"/>
                      <a:pt x="412" y="168"/>
                      <a:pt x="378" y="190"/>
                    </a:cubicBezTo>
                    <a:close/>
                    <a:moveTo>
                      <a:pt x="289" y="165"/>
                    </a:moveTo>
                    <a:cubicBezTo>
                      <a:pt x="272" y="175"/>
                      <a:pt x="254" y="186"/>
                      <a:pt x="234" y="197"/>
                    </a:cubicBezTo>
                    <a:cubicBezTo>
                      <a:pt x="189" y="224"/>
                      <a:pt x="139" y="254"/>
                      <a:pt x="99" y="279"/>
                    </a:cubicBezTo>
                    <a:cubicBezTo>
                      <a:pt x="104" y="276"/>
                      <a:pt x="108" y="274"/>
                      <a:pt x="113" y="271"/>
                    </a:cubicBezTo>
                    <a:cubicBezTo>
                      <a:pt x="133" y="259"/>
                      <a:pt x="157" y="246"/>
                      <a:pt x="181" y="232"/>
                    </a:cubicBezTo>
                    <a:cubicBezTo>
                      <a:pt x="216" y="210"/>
                      <a:pt x="254" y="186"/>
                      <a:pt x="289" y="165"/>
                    </a:cubicBezTo>
                    <a:close/>
                    <a:moveTo>
                      <a:pt x="290" y="227"/>
                    </a:moveTo>
                    <a:cubicBezTo>
                      <a:pt x="280" y="235"/>
                      <a:pt x="270" y="244"/>
                      <a:pt x="260" y="252"/>
                    </a:cubicBezTo>
                    <a:cubicBezTo>
                      <a:pt x="251" y="259"/>
                      <a:pt x="243" y="265"/>
                      <a:pt x="235" y="272"/>
                    </a:cubicBezTo>
                    <a:cubicBezTo>
                      <a:pt x="263" y="255"/>
                      <a:pt x="288" y="240"/>
                      <a:pt x="310" y="226"/>
                    </a:cubicBezTo>
                    <a:cubicBezTo>
                      <a:pt x="342" y="203"/>
                      <a:pt x="372" y="180"/>
                      <a:pt x="397" y="162"/>
                    </a:cubicBezTo>
                    <a:cubicBezTo>
                      <a:pt x="368" y="182"/>
                      <a:pt x="330" y="204"/>
                      <a:pt x="290" y="227"/>
                    </a:cubicBezTo>
                    <a:close/>
                    <a:moveTo>
                      <a:pt x="434" y="242"/>
                    </a:moveTo>
                    <a:cubicBezTo>
                      <a:pt x="421" y="250"/>
                      <a:pt x="407" y="260"/>
                      <a:pt x="392" y="271"/>
                    </a:cubicBezTo>
                    <a:cubicBezTo>
                      <a:pt x="417" y="256"/>
                      <a:pt x="439" y="242"/>
                      <a:pt x="455" y="230"/>
                    </a:cubicBezTo>
                    <a:cubicBezTo>
                      <a:pt x="449" y="234"/>
                      <a:pt x="442" y="237"/>
                      <a:pt x="434" y="242"/>
                    </a:cubicBezTo>
                    <a:close/>
                    <a:moveTo>
                      <a:pt x="9" y="269"/>
                    </a:moveTo>
                    <a:cubicBezTo>
                      <a:pt x="20" y="270"/>
                      <a:pt x="125" y="201"/>
                      <a:pt x="214" y="142"/>
                    </a:cubicBezTo>
                    <a:cubicBezTo>
                      <a:pt x="205" y="147"/>
                      <a:pt x="195" y="152"/>
                      <a:pt x="186" y="157"/>
                    </a:cubicBezTo>
                    <a:cubicBezTo>
                      <a:pt x="184" y="158"/>
                      <a:pt x="182" y="159"/>
                      <a:pt x="180" y="161"/>
                    </a:cubicBezTo>
                    <a:cubicBezTo>
                      <a:pt x="95" y="217"/>
                      <a:pt x="32" y="257"/>
                      <a:pt x="12" y="263"/>
                    </a:cubicBezTo>
                    <a:cubicBezTo>
                      <a:pt x="10" y="265"/>
                      <a:pt x="9" y="266"/>
                      <a:pt x="9" y="268"/>
                    </a:cubicBezTo>
                    <a:cubicBezTo>
                      <a:pt x="9" y="268"/>
                      <a:pt x="9" y="269"/>
                      <a:pt x="9" y="269"/>
                    </a:cubicBezTo>
                    <a:close/>
                    <a:moveTo>
                      <a:pt x="12" y="253"/>
                    </a:moveTo>
                    <a:cubicBezTo>
                      <a:pt x="9" y="255"/>
                      <a:pt x="8" y="257"/>
                      <a:pt x="7" y="259"/>
                    </a:cubicBezTo>
                    <a:cubicBezTo>
                      <a:pt x="7" y="260"/>
                      <a:pt x="7" y="260"/>
                      <a:pt x="7" y="260"/>
                    </a:cubicBezTo>
                    <a:cubicBezTo>
                      <a:pt x="8" y="261"/>
                      <a:pt x="8" y="261"/>
                      <a:pt x="9" y="260"/>
                    </a:cubicBezTo>
                    <a:cubicBezTo>
                      <a:pt x="12" y="258"/>
                      <a:pt x="15" y="255"/>
                      <a:pt x="19" y="251"/>
                    </a:cubicBezTo>
                    <a:cubicBezTo>
                      <a:pt x="16" y="252"/>
                      <a:pt x="14" y="253"/>
                      <a:pt x="12" y="253"/>
                    </a:cubicBezTo>
                    <a:close/>
                    <a:moveTo>
                      <a:pt x="464" y="188"/>
                    </a:moveTo>
                    <a:cubicBezTo>
                      <a:pt x="441" y="195"/>
                      <a:pt x="399" y="224"/>
                      <a:pt x="353" y="258"/>
                    </a:cubicBezTo>
                    <a:cubicBezTo>
                      <a:pt x="395" y="233"/>
                      <a:pt x="436" y="209"/>
                      <a:pt x="459" y="192"/>
                    </a:cubicBezTo>
                    <a:cubicBezTo>
                      <a:pt x="460" y="191"/>
                      <a:pt x="462" y="189"/>
                      <a:pt x="464" y="188"/>
                    </a:cubicBezTo>
                    <a:close/>
                    <a:moveTo>
                      <a:pt x="482" y="245"/>
                    </a:moveTo>
                    <a:cubicBezTo>
                      <a:pt x="479" y="247"/>
                      <a:pt x="473" y="252"/>
                      <a:pt x="465" y="258"/>
                    </a:cubicBezTo>
                    <a:cubicBezTo>
                      <a:pt x="472" y="255"/>
                      <a:pt x="477" y="254"/>
                      <a:pt x="479" y="254"/>
                    </a:cubicBezTo>
                    <a:cubicBezTo>
                      <a:pt x="480" y="252"/>
                      <a:pt x="481" y="251"/>
                      <a:pt x="482" y="249"/>
                    </a:cubicBezTo>
                    <a:cubicBezTo>
                      <a:pt x="482" y="247"/>
                      <a:pt x="482" y="246"/>
                      <a:pt x="482" y="245"/>
                    </a:cubicBezTo>
                    <a:close/>
                    <a:moveTo>
                      <a:pt x="31" y="247"/>
                    </a:moveTo>
                    <a:cubicBezTo>
                      <a:pt x="25" y="251"/>
                      <a:pt x="21" y="255"/>
                      <a:pt x="17" y="258"/>
                    </a:cubicBezTo>
                    <a:cubicBezTo>
                      <a:pt x="29" y="252"/>
                      <a:pt x="50" y="240"/>
                      <a:pt x="77" y="223"/>
                    </a:cubicBezTo>
                    <a:cubicBezTo>
                      <a:pt x="59" y="234"/>
                      <a:pt x="43" y="242"/>
                      <a:pt x="31" y="247"/>
                    </a:cubicBezTo>
                    <a:close/>
                    <a:moveTo>
                      <a:pt x="106" y="237"/>
                    </a:moveTo>
                    <a:cubicBezTo>
                      <a:pt x="95" y="245"/>
                      <a:pt x="85" y="251"/>
                      <a:pt x="76" y="257"/>
                    </a:cubicBezTo>
                    <a:cubicBezTo>
                      <a:pt x="81" y="255"/>
                      <a:pt x="85" y="252"/>
                      <a:pt x="89" y="249"/>
                    </a:cubicBezTo>
                    <a:cubicBezTo>
                      <a:pt x="95" y="245"/>
                      <a:pt x="100" y="241"/>
                      <a:pt x="106" y="237"/>
                    </a:cubicBezTo>
                    <a:close/>
                    <a:moveTo>
                      <a:pt x="200" y="139"/>
                    </a:moveTo>
                    <a:cubicBezTo>
                      <a:pt x="191" y="144"/>
                      <a:pt x="182" y="149"/>
                      <a:pt x="173" y="154"/>
                    </a:cubicBezTo>
                    <a:cubicBezTo>
                      <a:pt x="108" y="191"/>
                      <a:pt x="41" y="228"/>
                      <a:pt x="17" y="248"/>
                    </a:cubicBezTo>
                    <a:cubicBezTo>
                      <a:pt x="20" y="248"/>
                      <a:pt x="24" y="246"/>
                      <a:pt x="28" y="244"/>
                    </a:cubicBezTo>
                    <a:cubicBezTo>
                      <a:pt x="54" y="226"/>
                      <a:pt x="100" y="200"/>
                      <a:pt x="152" y="171"/>
                    </a:cubicBezTo>
                    <a:cubicBezTo>
                      <a:pt x="168" y="161"/>
                      <a:pt x="184" y="150"/>
                      <a:pt x="200" y="139"/>
                    </a:cubicBezTo>
                    <a:close/>
                    <a:moveTo>
                      <a:pt x="388" y="144"/>
                    </a:moveTo>
                    <a:cubicBezTo>
                      <a:pt x="380" y="150"/>
                      <a:pt x="372" y="157"/>
                      <a:pt x="363" y="163"/>
                    </a:cubicBezTo>
                    <a:cubicBezTo>
                      <a:pt x="328" y="189"/>
                      <a:pt x="288" y="218"/>
                      <a:pt x="248" y="247"/>
                    </a:cubicBezTo>
                    <a:cubicBezTo>
                      <a:pt x="261" y="239"/>
                      <a:pt x="275" y="231"/>
                      <a:pt x="289" y="224"/>
                    </a:cubicBezTo>
                    <a:cubicBezTo>
                      <a:pt x="353" y="171"/>
                      <a:pt x="412" y="126"/>
                      <a:pt x="442" y="119"/>
                    </a:cubicBezTo>
                    <a:cubicBezTo>
                      <a:pt x="444" y="117"/>
                      <a:pt x="445" y="116"/>
                      <a:pt x="445" y="114"/>
                    </a:cubicBezTo>
                    <a:cubicBezTo>
                      <a:pt x="439" y="118"/>
                      <a:pt x="426" y="125"/>
                      <a:pt x="404" y="137"/>
                    </a:cubicBezTo>
                    <a:cubicBezTo>
                      <a:pt x="399" y="139"/>
                      <a:pt x="394" y="142"/>
                      <a:pt x="388" y="144"/>
                    </a:cubicBezTo>
                    <a:close/>
                    <a:moveTo>
                      <a:pt x="438" y="181"/>
                    </a:moveTo>
                    <a:cubicBezTo>
                      <a:pt x="415" y="196"/>
                      <a:pt x="384" y="218"/>
                      <a:pt x="352" y="240"/>
                    </a:cubicBezTo>
                    <a:cubicBezTo>
                      <a:pt x="390" y="216"/>
                      <a:pt x="422" y="195"/>
                      <a:pt x="443" y="179"/>
                    </a:cubicBezTo>
                    <a:cubicBezTo>
                      <a:pt x="442" y="180"/>
                      <a:pt x="440" y="181"/>
                      <a:pt x="438" y="181"/>
                    </a:cubicBezTo>
                    <a:close/>
                    <a:moveTo>
                      <a:pt x="5" y="229"/>
                    </a:moveTo>
                    <a:cubicBezTo>
                      <a:pt x="4" y="230"/>
                      <a:pt x="4" y="231"/>
                      <a:pt x="4" y="232"/>
                    </a:cubicBezTo>
                    <a:cubicBezTo>
                      <a:pt x="4" y="233"/>
                      <a:pt x="3" y="234"/>
                      <a:pt x="4" y="234"/>
                    </a:cubicBezTo>
                    <a:cubicBezTo>
                      <a:pt x="4" y="234"/>
                      <a:pt x="4" y="234"/>
                      <a:pt x="5" y="234"/>
                    </a:cubicBezTo>
                    <a:cubicBezTo>
                      <a:pt x="6" y="233"/>
                      <a:pt x="7" y="231"/>
                      <a:pt x="8" y="230"/>
                    </a:cubicBezTo>
                    <a:cubicBezTo>
                      <a:pt x="8" y="230"/>
                      <a:pt x="7" y="230"/>
                      <a:pt x="7" y="230"/>
                    </a:cubicBezTo>
                    <a:cubicBezTo>
                      <a:pt x="6" y="230"/>
                      <a:pt x="6" y="229"/>
                      <a:pt x="5" y="229"/>
                    </a:cubicBezTo>
                    <a:close/>
                    <a:moveTo>
                      <a:pt x="307" y="176"/>
                    </a:moveTo>
                    <a:cubicBezTo>
                      <a:pt x="275" y="194"/>
                      <a:pt x="240" y="214"/>
                      <a:pt x="206" y="234"/>
                    </a:cubicBezTo>
                    <a:cubicBezTo>
                      <a:pt x="210" y="231"/>
                      <a:pt x="215" y="229"/>
                      <a:pt x="220" y="227"/>
                    </a:cubicBezTo>
                    <a:cubicBezTo>
                      <a:pt x="238" y="217"/>
                      <a:pt x="257" y="208"/>
                      <a:pt x="276" y="198"/>
                    </a:cubicBezTo>
                    <a:cubicBezTo>
                      <a:pt x="287" y="191"/>
                      <a:pt x="297" y="183"/>
                      <a:pt x="307" y="176"/>
                    </a:cubicBezTo>
                    <a:close/>
                    <a:moveTo>
                      <a:pt x="107" y="201"/>
                    </a:moveTo>
                    <a:cubicBezTo>
                      <a:pt x="86" y="212"/>
                      <a:pt x="68" y="223"/>
                      <a:pt x="52" y="233"/>
                    </a:cubicBezTo>
                    <a:cubicBezTo>
                      <a:pt x="68" y="225"/>
                      <a:pt x="87" y="214"/>
                      <a:pt x="107" y="201"/>
                    </a:cubicBezTo>
                    <a:close/>
                    <a:moveTo>
                      <a:pt x="7" y="226"/>
                    </a:moveTo>
                    <a:cubicBezTo>
                      <a:pt x="7" y="226"/>
                      <a:pt x="7" y="226"/>
                      <a:pt x="8" y="226"/>
                    </a:cubicBezTo>
                    <a:cubicBezTo>
                      <a:pt x="9" y="226"/>
                      <a:pt x="10" y="226"/>
                      <a:pt x="11" y="226"/>
                    </a:cubicBezTo>
                    <a:cubicBezTo>
                      <a:pt x="19" y="217"/>
                      <a:pt x="31" y="207"/>
                      <a:pt x="46" y="196"/>
                    </a:cubicBezTo>
                    <a:cubicBezTo>
                      <a:pt x="27" y="208"/>
                      <a:pt x="13" y="218"/>
                      <a:pt x="7" y="226"/>
                    </a:cubicBezTo>
                    <a:close/>
                    <a:moveTo>
                      <a:pt x="89" y="170"/>
                    </a:moveTo>
                    <a:cubicBezTo>
                      <a:pt x="58" y="191"/>
                      <a:pt x="31" y="210"/>
                      <a:pt x="17" y="225"/>
                    </a:cubicBezTo>
                    <a:cubicBezTo>
                      <a:pt x="18" y="225"/>
                      <a:pt x="20" y="224"/>
                      <a:pt x="21" y="223"/>
                    </a:cubicBezTo>
                    <a:cubicBezTo>
                      <a:pt x="38" y="212"/>
                      <a:pt x="63" y="193"/>
                      <a:pt x="88" y="173"/>
                    </a:cubicBezTo>
                    <a:cubicBezTo>
                      <a:pt x="93" y="170"/>
                      <a:pt x="97" y="167"/>
                      <a:pt x="102" y="163"/>
                    </a:cubicBezTo>
                    <a:cubicBezTo>
                      <a:pt x="97" y="166"/>
                      <a:pt x="93" y="168"/>
                      <a:pt x="89" y="170"/>
                    </a:cubicBezTo>
                    <a:close/>
                    <a:moveTo>
                      <a:pt x="173" y="190"/>
                    </a:moveTo>
                    <a:cubicBezTo>
                      <a:pt x="158" y="202"/>
                      <a:pt x="142" y="214"/>
                      <a:pt x="128" y="225"/>
                    </a:cubicBezTo>
                    <a:cubicBezTo>
                      <a:pt x="200" y="180"/>
                      <a:pt x="273" y="133"/>
                      <a:pt x="325" y="99"/>
                    </a:cubicBezTo>
                    <a:cubicBezTo>
                      <a:pt x="294" y="118"/>
                      <a:pt x="255" y="139"/>
                      <a:pt x="215" y="162"/>
                    </a:cubicBezTo>
                    <a:cubicBezTo>
                      <a:pt x="201" y="171"/>
                      <a:pt x="187" y="180"/>
                      <a:pt x="173" y="190"/>
                    </a:cubicBezTo>
                    <a:close/>
                    <a:moveTo>
                      <a:pt x="169" y="218"/>
                    </a:moveTo>
                    <a:cubicBezTo>
                      <a:pt x="168" y="219"/>
                      <a:pt x="168" y="219"/>
                      <a:pt x="167" y="220"/>
                    </a:cubicBezTo>
                    <a:cubicBezTo>
                      <a:pt x="243" y="175"/>
                      <a:pt x="331" y="123"/>
                      <a:pt x="377" y="88"/>
                    </a:cubicBezTo>
                    <a:cubicBezTo>
                      <a:pt x="330" y="117"/>
                      <a:pt x="249" y="168"/>
                      <a:pt x="169" y="218"/>
                    </a:cubicBezTo>
                    <a:close/>
                    <a:moveTo>
                      <a:pt x="253" y="120"/>
                    </a:moveTo>
                    <a:cubicBezTo>
                      <a:pt x="249" y="123"/>
                      <a:pt x="246" y="125"/>
                      <a:pt x="242" y="127"/>
                    </a:cubicBezTo>
                    <a:cubicBezTo>
                      <a:pt x="193" y="160"/>
                      <a:pt x="149" y="189"/>
                      <a:pt x="113" y="213"/>
                    </a:cubicBezTo>
                    <a:cubicBezTo>
                      <a:pt x="122" y="207"/>
                      <a:pt x="132" y="202"/>
                      <a:pt x="142" y="195"/>
                    </a:cubicBezTo>
                    <a:cubicBezTo>
                      <a:pt x="161" y="184"/>
                      <a:pt x="181" y="172"/>
                      <a:pt x="202" y="160"/>
                    </a:cubicBezTo>
                    <a:cubicBezTo>
                      <a:pt x="203" y="159"/>
                      <a:pt x="205" y="158"/>
                      <a:pt x="207" y="156"/>
                    </a:cubicBezTo>
                    <a:cubicBezTo>
                      <a:pt x="224" y="143"/>
                      <a:pt x="241" y="130"/>
                      <a:pt x="257" y="118"/>
                    </a:cubicBezTo>
                    <a:cubicBezTo>
                      <a:pt x="256" y="119"/>
                      <a:pt x="254" y="119"/>
                      <a:pt x="253" y="120"/>
                    </a:cubicBezTo>
                    <a:close/>
                    <a:moveTo>
                      <a:pt x="124" y="151"/>
                    </a:moveTo>
                    <a:cubicBezTo>
                      <a:pt x="112" y="160"/>
                      <a:pt x="101" y="168"/>
                      <a:pt x="91" y="176"/>
                    </a:cubicBezTo>
                    <a:cubicBezTo>
                      <a:pt x="71" y="191"/>
                      <a:pt x="55" y="203"/>
                      <a:pt x="43" y="212"/>
                    </a:cubicBezTo>
                    <a:cubicBezTo>
                      <a:pt x="67" y="198"/>
                      <a:pt x="100" y="172"/>
                      <a:pt x="135" y="145"/>
                    </a:cubicBezTo>
                    <a:cubicBezTo>
                      <a:pt x="131" y="147"/>
                      <a:pt x="128" y="149"/>
                      <a:pt x="124" y="151"/>
                    </a:cubicBezTo>
                    <a:close/>
                    <a:moveTo>
                      <a:pt x="438" y="124"/>
                    </a:moveTo>
                    <a:cubicBezTo>
                      <a:pt x="410" y="133"/>
                      <a:pt x="362" y="170"/>
                      <a:pt x="309" y="212"/>
                    </a:cubicBezTo>
                    <a:cubicBezTo>
                      <a:pt x="366" y="179"/>
                      <a:pt x="417" y="146"/>
                      <a:pt x="438" y="124"/>
                    </a:cubicBezTo>
                    <a:close/>
                    <a:moveTo>
                      <a:pt x="462" y="195"/>
                    </a:moveTo>
                    <a:cubicBezTo>
                      <a:pt x="459" y="197"/>
                      <a:pt x="456" y="199"/>
                      <a:pt x="453" y="202"/>
                    </a:cubicBezTo>
                    <a:cubicBezTo>
                      <a:pt x="465" y="195"/>
                      <a:pt x="474" y="190"/>
                      <a:pt x="478" y="187"/>
                    </a:cubicBezTo>
                    <a:cubicBezTo>
                      <a:pt x="477" y="187"/>
                      <a:pt x="476" y="186"/>
                      <a:pt x="475" y="186"/>
                    </a:cubicBezTo>
                    <a:cubicBezTo>
                      <a:pt x="474" y="186"/>
                      <a:pt x="473" y="186"/>
                      <a:pt x="473" y="186"/>
                    </a:cubicBezTo>
                    <a:cubicBezTo>
                      <a:pt x="470" y="189"/>
                      <a:pt x="466" y="191"/>
                      <a:pt x="462" y="195"/>
                    </a:cubicBezTo>
                    <a:close/>
                    <a:moveTo>
                      <a:pt x="454" y="121"/>
                    </a:moveTo>
                    <a:cubicBezTo>
                      <a:pt x="441" y="132"/>
                      <a:pt x="401" y="164"/>
                      <a:pt x="351" y="201"/>
                    </a:cubicBezTo>
                    <a:cubicBezTo>
                      <a:pt x="424" y="154"/>
                      <a:pt x="450" y="132"/>
                      <a:pt x="455" y="122"/>
                    </a:cubicBezTo>
                    <a:cubicBezTo>
                      <a:pt x="455" y="122"/>
                      <a:pt x="454" y="121"/>
                      <a:pt x="454" y="121"/>
                    </a:cubicBezTo>
                    <a:close/>
                    <a:moveTo>
                      <a:pt x="450" y="161"/>
                    </a:moveTo>
                    <a:cubicBezTo>
                      <a:pt x="439" y="169"/>
                      <a:pt x="424" y="179"/>
                      <a:pt x="407" y="191"/>
                    </a:cubicBezTo>
                    <a:cubicBezTo>
                      <a:pt x="403" y="194"/>
                      <a:pt x="399" y="197"/>
                      <a:pt x="395" y="200"/>
                    </a:cubicBezTo>
                    <a:cubicBezTo>
                      <a:pt x="410" y="191"/>
                      <a:pt x="424" y="184"/>
                      <a:pt x="437" y="178"/>
                    </a:cubicBezTo>
                    <a:cubicBezTo>
                      <a:pt x="448" y="171"/>
                      <a:pt x="458" y="166"/>
                      <a:pt x="464" y="163"/>
                    </a:cubicBezTo>
                    <a:cubicBezTo>
                      <a:pt x="469" y="159"/>
                      <a:pt x="471" y="156"/>
                      <a:pt x="471" y="155"/>
                    </a:cubicBezTo>
                    <a:cubicBezTo>
                      <a:pt x="471" y="154"/>
                      <a:pt x="469" y="153"/>
                      <a:pt x="468" y="153"/>
                    </a:cubicBezTo>
                    <a:cubicBezTo>
                      <a:pt x="466" y="153"/>
                      <a:pt x="464" y="153"/>
                      <a:pt x="461" y="154"/>
                    </a:cubicBezTo>
                    <a:cubicBezTo>
                      <a:pt x="450" y="161"/>
                      <a:pt x="450" y="161"/>
                      <a:pt x="450" y="161"/>
                    </a:cubicBezTo>
                    <a:close/>
                    <a:moveTo>
                      <a:pt x="329" y="143"/>
                    </a:moveTo>
                    <a:cubicBezTo>
                      <a:pt x="250" y="193"/>
                      <a:pt x="250" y="193"/>
                      <a:pt x="250" y="193"/>
                    </a:cubicBezTo>
                    <a:cubicBezTo>
                      <a:pt x="280" y="175"/>
                      <a:pt x="307" y="158"/>
                      <a:pt x="329" y="143"/>
                    </a:cubicBezTo>
                    <a:close/>
                    <a:moveTo>
                      <a:pt x="438" y="164"/>
                    </a:moveTo>
                    <a:cubicBezTo>
                      <a:pt x="427" y="170"/>
                      <a:pt x="415" y="179"/>
                      <a:pt x="402" y="188"/>
                    </a:cubicBezTo>
                    <a:cubicBezTo>
                      <a:pt x="438" y="165"/>
                      <a:pt x="438" y="165"/>
                      <a:pt x="438" y="165"/>
                    </a:cubicBezTo>
                    <a:cubicBezTo>
                      <a:pt x="438" y="165"/>
                      <a:pt x="438" y="164"/>
                      <a:pt x="438" y="164"/>
                    </a:cubicBezTo>
                    <a:close/>
                    <a:moveTo>
                      <a:pt x="337" y="160"/>
                    </a:moveTo>
                    <a:cubicBezTo>
                      <a:pt x="325" y="168"/>
                      <a:pt x="313" y="177"/>
                      <a:pt x="300" y="186"/>
                    </a:cubicBezTo>
                    <a:cubicBezTo>
                      <a:pt x="310" y="181"/>
                      <a:pt x="320" y="175"/>
                      <a:pt x="330" y="170"/>
                    </a:cubicBezTo>
                    <a:cubicBezTo>
                      <a:pt x="337" y="166"/>
                      <a:pt x="344" y="161"/>
                      <a:pt x="351" y="157"/>
                    </a:cubicBezTo>
                    <a:cubicBezTo>
                      <a:pt x="361" y="149"/>
                      <a:pt x="371" y="142"/>
                      <a:pt x="381" y="135"/>
                    </a:cubicBezTo>
                    <a:cubicBezTo>
                      <a:pt x="368" y="142"/>
                      <a:pt x="353" y="151"/>
                      <a:pt x="337" y="160"/>
                    </a:cubicBezTo>
                    <a:close/>
                    <a:moveTo>
                      <a:pt x="477" y="176"/>
                    </a:moveTo>
                    <a:cubicBezTo>
                      <a:pt x="476" y="177"/>
                      <a:pt x="476" y="178"/>
                      <a:pt x="475" y="179"/>
                    </a:cubicBezTo>
                    <a:cubicBezTo>
                      <a:pt x="476" y="178"/>
                      <a:pt x="477" y="176"/>
                      <a:pt x="477" y="176"/>
                    </a:cubicBezTo>
                    <a:close/>
                    <a:moveTo>
                      <a:pt x="382" y="80"/>
                    </a:moveTo>
                    <a:cubicBezTo>
                      <a:pt x="349" y="96"/>
                      <a:pt x="299" y="128"/>
                      <a:pt x="230" y="175"/>
                    </a:cubicBezTo>
                    <a:cubicBezTo>
                      <a:pt x="292" y="137"/>
                      <a:pt x="347" y="102"/>
                      <a:pt x="382" y="80"/>
                    </a:cubicBezTo>
                    <a:close/>
                    <a:moveTo>
                      <a:pt x="469" y="169"/>
                    </a:moveTo>
                    <a:cubicBezTo>
                      <a:pt x="470" y="169"/>
                      <a:pt x="471" y="169"/>
                      <a:pt x="472" y="169"/>
                    </a:cubicBezTo>
                    <a:cubicBezTo>
                      <a:pt x="473" y="169"/>
                      <a:pt x="474" y="169"/>
                      <a:pt x="475" y="170"/>
                    </a:cubicBezTo>
                    <a:cubicBezTo>
                      <a:pt x="475" y="168"/>
                      <a:pt x="475" y="166"/>
                      <a:pt x="474" y="164"/>
                    </a:cubicBezTo>
                    <a:cubicBezTo>
                      <a:pt x="473" y="163"/>
                      <a:pt x="470" y="164"/>
                      <a:pt x="466" y="165"/>
                    </a:cubicBezTo>
                    <a:cubicBezTo>
                      <a:pt x="465" y="167"/>
                      <a:pt x="463" y="168"/>
                      <a:pt x="461" y="170"/>
                    </a:cubicBezTo>
                    <a:cubicBezTo>
                      <a:pt x="464" y="169"/>
                      <a:pt x="467" y="169"/>
                      <a:pt x="469" y="169"/>
                    </a:cubicBezTo>
                    <a:close/>
                    <a:moveTo>
                      <a:pt x="220" y="153"/>
                    </a:moveTo>
                    <a:cubicBezTo>
                      <a:pt x="219" y="155"/>
                      <a:pt x="217" y="156"/>
                      <a:pt x="215" y="157"/>
                    </a:cubicBezTo>
                    <a:cubicBezTo>
                      <a:pt x="220" y="154"/>
                      <a:pt x="224" y="151"/>
                      <a:pt x="229" y="148"/>
                    </a:cubicBezTo>
                    <a:cubicBezTo>
                      <a:pt x="226" y="150"/>
                      <a:pt x="223" y="152"/>
                      <a:pt x="220" y="153"/>
                    </a:cubicBezTo>
                    <a:close/>
                    <a:moveTo>
                      <a:pt x="382" y="110"/>
                    </a:moveTo>
                    <a:cubicBezTo>
                      <a:pt x="366" y="123"/>
                      <a:pt x="345" y="138"/>
                      <a:pt x="321" y="153"/>
                    </a:cubicBezTo>
                    <a:cubicBezTo>
                      <a:pt x="379" y="120"/>
                      <a:pt x="425" y="92"/>
                      <a:pt x="430" y="80"/>
                    </a:cubicBezTo>
                    <a:cubicBezTo>
                      <a:pt x="382" y="110"/>
                      <a:pt x="382" y="110"/>
                      <a:pt x="382" y="110"/>
                    </a:cubicBezTo>
                    <a:close/>
                    <a:moveTo>
                      <a:pt x="437" y="87"/>
                    </a:moveTo>
                    <a:cubicBezTo>
                      <a:pt x="429" y="93"/>
                      <a:pt x="401" y="114"/>
                      <a:pt x="363" y="141"/>
                    </a:cubicBezTo>
                    <a:cubicBezTo>
                      <a:pt x="379" y="132"/>
                      <a:pt x="394" y="123"/>
                      <a:pt x="407" y="116"/>
                    </a:cubicBezTo>
                    <a:cubicBezTo>
                      <a:pt x="421" y="105"/>
                      <a:pt x="431" y="97"/>
                      <a:pt x="437" y="93"/>
                    </a:cubicBezTo>
                    <a:cubicBezTo>
                      <a:pt x="437" y="93"/>
                      <a:pt x="437" y="93"/>
                      <a:pt x="437" y="93"/>
                    </a:cubicBezTo>
                    <a:cubicBezTo>
                      <a:pt x="438" y="91"/>
                      <a:pt x="438" y="89"/>
                      <a:pt x="437" y="87"/>
                    </a:cubicBezTo>
                    <a:close/>
                    <a:moveTo>
                      <a:pt x="458" y="123"/>
                    </a:moveTo>
                    <a:cubicBezTo>
                      <a:pt x="456" y="127"/>
                      <a:pt x="451" y="133"/>
                      <a:pt x="444" y="139"/>
                    </a:cubicBezTo>
                    <a:cubicBezTo>
                      <a:pt x="446" y="138"/>
                      <a:pt x="448" y="137"/>
                      <a:pt x="450" y="136"/>
                    </a:cubicBezTo>
                    <a:cubicBezTo>
                      <a:pt x="459" y="129"/>
                      <a:pt x="460" y="126"/>
                      <a:pt x="460" y="125"/>
                    </a:cubicBezTo>
                    <a:cubicBezTo>
                      <a:pt x="459" y="124"/>
                      <a:pt x="459" y="124"/>
                      <a:pt x="458" y="123"/>
                    </a:cubicBezTo>
                    <a:close/>
                    <a:moveTo>
                      <a:pt x="280" y="93"/>
                    </a:moveTo>
                    <a:cubicBezTo>
                      <a:pt x="273" y="98"/>
                      <a:pt x="266" y="103"/>
                      <a:pt x="258" y="108"/>
                    </a:cubicBezTo>
                    <a:cubicBezTo>
                      <a:pt x="243" y="118"/>
                      <a:pt x="228" y="128"/>
                      <a:pt x="214" y="138"/>
                    </a:cubicBezTo>
                    <a:cubicBezTo>
                      <a:pt x="227" y="131"/>
                      <a:pt x="239" y="124"/>
                      <a:pt x="251" y="117"/>
                    </a:cubicBezTo>
                    <a:cubicBezTo>
                      <a:pt x="283" y="96"/>
                      <a:pt x="308" y="79"/>
                      <a:pt x="328" y="66"/>
                    </a:cubicBezTo>
                    <a:cubicBezTo>
                      <a:pt x="336" y="61"/>
                      <a:pt x="343" y="56"/>
                      <a:pt x="350" y="52"/>
                    </a:cubicBezTo>
                    <a:cubicBezTo>
                      <a:pt x="361" y="45"/>
                      <a:pt x="370" y="40"/>
                      <a:pt x="376" y="36"/>
                    </a:cubicBezTo>
                    <a:cubicBezTo>
                      <a:pt x="377" y="34"/>
                      <a:pt x="378" y="33"/>
                      <a:pt x="379" y="31"/>
                    </a:cubicBezTo>
                    <a:cubicBezTo>
                      <a:pt x="379" y="30"/>
                      <a:pt x="379" y="30"/>
                      <a:pt x="379" y="29"/>
                    </a:cubicBezTo>
                    <a:cubicBezTo>
                      <a:pt x="376" y="31"/>
                      <a:pt x="367" y="36"/>
                      <a:pt x="356" y="43"/>
                    </a:cubicBezTo>
                    <a:cubicBezTo>
                      <a:pt x="340" y="57"/>
                      <a:pt x="313" y="74"/>
                      <a:pt x="280" y="93"/>
                    </a:cubicBezTo>
                    <a:close/>
                    <a:moveTo>
                      <a:pt x="409" y="119"/>
                    </a:moveTo>
                    <a:cubicBezTo>
                      <a:pt x="402" y="124"/>
                      <a:pt x="394" y="130"/>
                      <a:pt x="386" y="136"/>
                    </a:cubicBezTo>
                    <a:cubicBezTo>
                      <a:pt x="393" y="132"/>
                      <a:pt x="401" y="127"/>
                      <a:pt x="407" y="124"/>
                    </a:cubicBezTo>
                    <a:cubicBezTo>
                      <a:pt x="415" y="118"/>
                      <a:pt x="422" y="112"/>
                      <a:pt x="427" y="107"/>
                    </a:cubicBezTo>
                    <a:cubicBezTo>
                      <a:pt x="422" y="111"/>
                      <a:pt x="416" y="114"/>
                      <a:pt x="409" y="119"/>
                    </a:cubicBezTo>
                    <a:close/>
                    <a:moveTo>
                      <a:pt x="144" y="136"/>
                    </a:move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6" y="135"/>
                      <a:pt x="149" y="133"/>
                      <a:pt x="151" y="132"/>
                    </a:cubicBezTo>
                    <a:cubicBezTo>
                      <a:pt x="152" y="131"/>
                      <a:pt x="153" y="131"/>
                      <a:pt x="154" y="130"/>
                    </a:cubicBezTo>
                    <a:cubicBezTo>
                      <a:pt x="150" y="132"/>
                      <a:pt x="147" y="134"/>
                      <a:pt x="144" y="136"/>
                    </a:cubicBezTo>
                    <a:close/>
                    <a:moveTo>
                      <a:pt x="307" y="89"/>
                    </a:moveTo>
                    <a:cubicBezTo>
                      <a:pt x="288" y="103"/>
                      <a:pt x="267" y="118"/>
                      <a:pt x="246" y="134"/>
                    </a:cubicBezTo>
                    <a:cubicBezTo>
                      <a:pt x="302" y="100"/>
                      <a:pt x="354" y="67"/>
                      <a:pt x="375" y="48"/>
                    </a:cubicBezTo>
                    <a:cubicBezTo>
                      <a:pt x="370" y="51"/>
                      <a:pt x="363" y="54"/>
                      <a:pt x="356" y="58"/>
                    </a:cubicBezTo>
                    <a:cubicBezTo>
                      <a:pt x="343" y="67"/>
                      <a:pt x="326" y="78"/>
                      <a:pt x="307" y="89"/>
                    </a:cubicBezTo>
                    <a:close/>
                    <a:moveTo>
                      <a:pt x="371" y="65"/>
                    </a:moveTo>
                    <a:cubicBezTo>
                      <a:pt x="343" y="80"/>
                      <a:pt x="302" y="105"/>
                      <a:pt x="258" y="134"/>
                    </a:cubicBezTo>
                    <a:cubicBezTo>
                      <a:pt x="303" y="108"/>
                      <a:pt x="345" y="83"/>
                      <a:pt x="371" y="65"/>
                    </a:cubicBezTo>
                    <a:close/>
                    <a:moveTo>
                      <a:pt x="444" y="122"/>
                    </a:moveTo>
                    <a:cubicBezTo>
                      <a:pt x="442" y="125"/>
                      <a:pt x="438" y="129"/>
                      <a:pt x="434" y="133"/>
                    </a:cubicBezTo>
                    <a:cubicBezTo>
                      <a:pt x="440" y="128"/>
                      <a:pt x="445" y="124"/>
                      <a:pt x="449" y="121"/>
                    </a:cubicBezTo>
                    <a:cubicBezTo>
                      <a:pt x="447" y="121"/>
                      <a:pt x="446" y="121"/>
                      <a:pt x="444" y="122"/>
                    </a:cubicBezTo>
                    <a:close/>
                    <a:moveTo>
                      <a:pt x="426" y="118"/>
                    </a:moveTo>
                    <a:cubicBezTo>
                      <a:pt x="421" y="121"/>
                      <a:pt x="415" y="125"/>
                      <a:pt x="409" y="130"/>
                    </a:cubicBezTo>
                    <a:cubicBezTo>
                      <a:pt x="427" y="120"/>
                      <a:pt x="442" y="112"/>
                      <a:pt x="448" y="109"/>
                    </a:cubicBezTo>
                    <a:cubicBezTo>
                      <a:pt x="448" y="109"/>
                      <a:pt x="448" y="109"/>
                      <a:pt x="448" y="109"/>
                    </a:cubicBezTo>
                    <a:cubicBezTo>
                      <a:pt x="448" y="108"/>
                      <a:pt x="448" y="108"/>
                      <a:pt x="448" y="108"/>
                    </a:cubicBezTo>
                    <a:cubicBezTo>
                      <a:pt x="445" y="109"/>
                      <a:pt x="438" y="111"/>
                      <a:pt x="426" y="118"/>
                    </a:cubicBezTo>
                    <a:close/>
                    <a:moveTo>
                      <a:pt x="176" y="117"/>
                    </a:moveTo>
                    <a:cubicBezTo>
                      <a:pt x="175" y="118"/>
                      <a:pt x="174" y="118"/>
                      <a:pt x="173" y="119"/>
                    </a:cubicBezTo>
                    <a:cubicBezTo>
                      <a:pt x="172" y="120"/>
                      <a:pt x="170" y="121"/>
                      <a:pt x="169" y="122"/>
                    </a:cubicBezTo>
                    <a:cubicBezTo>
                      <a:pt x="172" y="121"/>
                      <a:pt x="175" y="119"/>
                      <a:pt x="178" y="118"/>
                    </a:cubicBezTo>
                    <a:cubicBezTo>
                      <a:pt x="233" y="88"/>
                      <a:pt x="290" y="57"/>
                      <a:pt x="321" y="35"/>
                    </a:cubicBezTo>
                    <a:cubicBezTo>
                      <a:pt x="286" y="54"/>
                      <a:pt x="231" y="85"/>
                      <a:pt x="176" y="117"/>
                    </a:cubicBezTo>
                    <a:close/>
                    <a:moveTo>
                      <a:pt x="178" y="111"/>
                    </a:moveTo>
                    <a:cubicBezTo>
                      <a:pt x="176" y="112"/>
                      <a:pt x="174" y="113"/>
                      <a:pt x="173" y="114"/>
                    </a:cubicBezTo>
                    <a:cubicBezTo>
                      <a:pt x="173" y="114"/>
                      <a:pt x="174" y="114"/>
                      <a:pt x="174" y="113"/>
                    </a:cubicBezTo>
                    <a:cubicBezTo>
                      <a:pt x="175" y="112"/>
                      <a:pt x="176" y="112"/>
                      <a:pt x="178" y="111"/>
                    </a:cubicBezTo>
                    <a:close/>
                    <a:moveTo>
                      <a:pt x="448" y="103"/>
                    </a:moveTo>
                    <a:cubicBezTo>
                      <a:pt x="447" y="104"/>
                      <a:pt x="444" y="105"/>
                      <a:pt x="441" y="107"/>
                    </a:cubicBezTo>
                    <a:cubicBezTo>
                      <a:pt x="444" y="106"/>
                      <a:pt x="446" y="105"/>
                      <a:pt x="448" y="105"/>
                    </a:cubicBezTo>
                    <a:cubicBezTo>
                      <a:pt x="448" y="104"/>
                      <a:pt x="448" y="104"/>
                      <a:pt x="448" y="103"/>
                    </a:cubicBezTo>
                    <a:close/>
                    <a:moveTo>
                      <a:pt x="236" y="69"/>
                    </a:moveTo>
                    <a:cubicBezTo>
                      <a:pt x="223" y="79"/>
                      <a:pt x="209" y="90"/>
                      <a:pt x="196" y="101"/>
                    </a:cubicBezTo>
                    <a:cubicBezTo>
                      <a:pt x="254" y="67"/>
                      <a:pt x="310" y="37"/>
                      <a:pt x="338" y="22"/>
                    </a:cubicBezTo>
                    <a:cubicBezTo>
                      <a:pt x="342" y="18"/>
                      <a:pt x="345" y="15"/>
                      <a:pt x="346" y="12"/>
                    </a:cubicBezTo>
                    <a:cubicBezTo>
                      <a:pt x="346" y="12"/>
                      <a:pt x="346" y="11"/>
                      <a:pt x="346" y="11"/>
                    </a:cubicBezTo>
                    <a:cubicBezTo>
                      <a:pt x="326" y="12"/>
                      <a:pt x="284" y="37"/>
                      <a:pt x="236" y="69"/>
                    </a:cubicBezTo>
                    <a:close/>
                    <a:moveTo>
                      <a:pt x="368" y="24"/>
                    </a:moveTo>
                    <a:cubicBezTo>
                      <a:pt x="357" y="31"/>
                      <a:pt x="317" y="61"/>
                      <a:pt x="267" y="97"/>
                    </a:cubicBezTo>
                    <a:cubicBezTo>
                      <a:pt x="271" y="94"/>
                      <a:pt x="275" y="92"/>
                      <a:pt x="279" y="90"/>
                    </a:cubicBezTo>
                    <a:cubicBezTo>
                      <a:pt x="315" y="66"/>
                      <a:pt x="339" y="50"/>
                      <a:pt x="355" y="40"/>
                    </a:cubicBezTo>
                    <a:cubicBezTo>
                      <a:pt x="362" y="33"/>
                      <a:pt x="367" y="28"/>
                      <a:pt x="368" y="24"/>
                    </a:cubicBezTo>
                    <a:cubicBezTo>
                      <a:pt x="368" y="24"/>
                      <a:pt x="368" y="24"/>
                      <a:pt x="368" y="24"/>
                    </a:cubicBezTo>
                    <a:close/>
                    <a:moveTo>
                      <a:pt x="421" y="68"/>
                    </a:moveTo>
                    <a:cubicBezTo>
                      <a:pt x="421" y="69"/>
                      <a:pt x="421" y="69"/>
                      <a:pt x="421" y="69"/>
                    </a:cubicBezTo>
                    <a:cubicBezTo>
                      <a:pt x="420" y="72"/>
                      <a:pt x="418" y="76"/>
                      <a:pt x="414" y="81"/>
                    </a:cubicBezTo>
                    <a:cubicBezTo>
                      <a:pt x="421" y="76"/>
                      <a:pt x="425" y="72"/>
                      <a:pt x="425" y="70"/>
                    </a:cubicBezTo>
                    <a:cubicBezTo>
                      <a:pt x="425" y="70"/>
                      <a:pt x="423" y="69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lose/>
                    <a:moveTo>
                      <a:pt x="383" y="45"/>
                    </a:moveTo>
                    <a:cubicBezTo>
                      <a:pt x="376" y="53"/>
                      <a:pt x="364" y="63"/>
                      <a:pt x="346" y="75"/>
                    </a:cubicBezTo>
                    <a:cubicBezTo>
                      <a:pt x="361" y="66"/>
                      <a:pt x="374" y="60"/>
                      <a:pt x="384" y="55"/>
                    </a:cubicBezTo>
                    <a:cubicBezTo>
                      <a:pt x="390" y="50"/>
                      <a:pt x="393" y="46"/>
                      <a:pt x="394" y="43"/>
                    </a:cubicBezTo>
                    <a:cubicBezTo>
                      <a:pt x="391" y="43"/>
                      <a:pt x="388" y="44"/>
                      <a:pt x="383" y="45"/>
                    </a:cubicBezTo>
                    <a:close/>
                    <a:moveTo>
                      <a:pt x="330" y="69"/>
                    </a:moveTo>
                    <a:cubicBezTo>
                      <a:pt x="329" y="70"/>
                      <a:pt x="328" y="71"/>
                      <a:pt x="327" y="71"/>
                    </a:cubicBezTo>
                    <a:cubicBezTo>
                      <a:pt x="337" y="65"/>
                      <a:pt x="346" y="59"/>
                      <a:pt x="354" y="55"/>
                    </a:cubicBezTo>
                    <a:cubicBezTo>
                      <a:pt x="357" y="53"/>
                      <a:pt x="359" y="51"/>
                      <a:pt x="361" y="50"/>
                    </a:cubicBezTo>
                    <a:cubicBezTo>
                      <a:pt x="359" y="51"/>
                      <a:pt x="356" y="52"/>
                      <a:pt x="354" y="54"/>
                    </a:cubicBezTo>
                    <a:cubicBezTo>
                      <a:pt x="347" y="58"/>
                      <a:pt x="339" y="64"/>
                      <a:pt x="330" y="69"/>
                    </a:cubicBezTo>
                    <a:close/>
                    <a:moveTo>
                      <a:pt x="418" y="63"/>
                    </a:moveTo>
                    <a:cubicBezTo>
                      <a:pt x="417" y="64"/>
                      <a:pt x="416" y="64"/>
                      <a:pt x="415" y="65"/>
                    </a:cubicBezTo>
                    <a:cubicBezTo>
                      <a:pt x="416" y="65"/>
                      <a:pt x="417" y="65"/>
                      <a:pt x="418" y="65"/>
                    </a:cubicBezTo>
                    <a:cubicBezTo>
                      <a:pt x="418" y="64"/>
                      <a:pt x="418" y="64"/>
                      <a:pt x="418" y="63"/>
                    </a:cubicBezTo>
                    <a:close/>
                    <a:moveTo>
                      <a:pt x="386" y="58"/>
                    </a:moveTo>
                    <a:cubicBezTo>
                      <a:pt x="386" y="58"/>
                      <a:pt x="385" y="59"/>
                      <a:pt x="384" y="60"/>
                    </a:cubicBezTo>
                    <a:cubicBezTo>
                      <a:pt x="385" y="59"/>
                      <a:pt x="387" y="58"/>
                      <a:pt x="388" y="57"/>
                    </a:cubicBezTo>
                    <a:cubicBezTo>
                      <a:pt x="387" y="57"/>
                      <a:pt x="387" y="57"/>
                      <a:pt x="386" y="58"/>
                    </a:cubicBezTo>
                    <a:close/>
                    <a:moveTo>
                      <a:pt x="398" y="44"/>
                    </a:moveTo>
                    <a:cubicBezTo>
                      <a:pt x="397" y="46"/>
                      <a:pt x="396" y="48"/>
                      <a:pt x="393" y="51"/>
                    </a:cubicBezTo>
                    <a:cubicBezTo>
                      <a:pt x="395" y="51"/>
                      <a:pt x="396" y="50"/>
                      <a:pt x="398" y="50"/>
                    </a:cubicBezTo>
                    <a:cubicBezTo>
                      <a:pt x="400" y="48"/>
                      <a:pt x="401" y="47"/>
                      <a:pt x="402" y="46"/>
                    </a:cubicBezTo>
                    <a:cubicBezTo>
                      <a:pt x="401" y="45"/>
                      <a:pt x="400" y="45"/>
                      <a:pt x="398" y="44"/>
                    </a:cubicBezTo>
                    <a:close/>
                    <a:moveTo>
                      <a:pt x="375" y="43"/>
                    </a:moveTo>
                    <a:cubicBezTo>
                      <a:pt x="373" y="44"/>
                      <a:pt x="372" y="45"/>
                      <a:pt x="370" y="46"/>
                    </a:cubicBezTo>
                    <a:cubicBezTo>
                      <a:pt x="374" y="45"/>
                      <a:pt x="378" y="43"/>
                      <a:pt x="382" y="42"/>
                    </a:cubicBezTo>
                    <a:cubicBezTo>
                      <a:pt x="383" y="41"/>
                      <a:pt x="383" y="40"/>
                      <a:pt x="384" y="39"/>
                    </a:cubicBezTo>
                    <a:cubicBezTo>
                      <a:pt x="381" y="40"/>
                      <a:pt x="378" y="41"/>
                      <a:pt x="375" y="43"/>
                    </a:cubicBezTo>
                    <a:close/>
                    <a:moveTo>
                      <a:pt x="389" y="38"/>
                    </a:moveTo>
                    <a:cubicBezTo>
                      <a:pt x="388" y="39"/>
                      <a:pt x="388" y="40"/>
                      <a:pt x="387" y="41"/>
                    </a:cubicBezTo>
                    <a:cubicBezTo>
                      <a:pt x="390" y="40"/>
                      <a:pt x="392" y="40"/>
                      <a:pt x="394" y="40"/>
                    </a:cubicBezTo>
                    <a:cubicBezTo>
                      <a:pt x="393" y="39"/>
                      <a:pt x="393" y="39"/>
                      <a:pt x="391" y="39"/>
                    </a:cubicBezTo>
                    <a:cubicBezTo>
                      <a:pt x="391" y="38"/>
                      <a:pt x="390" y="38"/>
                      <a:pt x="389" y="38"/>
                    </a:cubicBezTo>
                    <a:close/>
                    <a:moveTo>
                      <a:pt x="386" y="35"/>
                    </a:moveTo>
                    <a:cubicBezTo>
                      <a:pt x="386" y="35"/>
                      <a:pt x="385" y="35"/>
                      <a:pt x="384" y="36"/>
                    </a:cubicBezTo>
                    <a:cubicBezTo>
                      <a:pt x="385" y="35"/>
                      <a:pt x="385" y="35"/>
                      <a:pt x="386" y="35"/>
                    </a:cubicBezTo>
                    <a:cubicBezTo>
                      <a:pt x="386" y="35"/>
                      <a:pt x="386" y="35"/>
                      <a:pt x="386" y="35"/>
                    </a:cubicBezTo>
                    <a:close/>
                    <a:moveTo>
                      <a:pt x="339" y="6"/>
                    </a:moveTo>
                    <a:cubicBezTo>
                      <a:pt x="328" y="6"/>
                      <a:pt x="308" y="17"/>
                      <a:pt x="283" y="34"/>
                    </a:cubicBezTo>
                    <a:cubicBezTo>
                      <a:pt x="309" y="19"/>
                      <a:pt x="330" y="9"/>
                      <a:pt x="344" y="8"/>
                    </a:cubicBezTo>
                    <a:cubicBezTo>
                      <a:pt x="343" y="7"/>
                      <a:pt x="342" y="7"/>
                      <a:pt x="341" y="7"/>
                    </a:cubicBezTo>
                    <a:cubicBezTo>
                      <a:pt x="340" y="6"/>
                      <a:pt x="339" y="6"/>
                      <a:pt x="339" y="6"/>
                    </a:cubicBezTo>
                    <a:close/>
                    <a:moveTo>
                      <a:pt x="350" y="11"/>
                    </a:moveTo>
                    <a:cubicBezTo>
                      <a:pt x="350" y="12"/>
                      <a:pt x="349" y="12"/>
                      <a:pt x="349" y="13"/>
                    </a:cubicBezTo>
                    <a:cubicBezTo>
                      <a:pt x="349" y="14"/>
                      <a:pt x="348" y="16"/>
                      <a:pt x="347" y="18"/>
                    </a:cubicBezTo>
                    <a:cubicBezTo>
                      <a:pt x="350" y="16"/>
                      <a:pt x="353" y="14"/>
                      <a:pt x="355" y="13"/>
                    </a:cubicBezTo>
                    <a:cubicBezTo>
                      <a:pt x="354" y="12"/>
                      <a:pt x="352" y="12"/>
                      <a:pt x="350" y="11"/>
                    </a:cubicBezTo>
                    <a:cubicBezTo>
                      <a:pt x="350" y="11"/>
                      <a:pt x="350" y="11"/>
                      <a:pt x="350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8">
                <a:extLst>
                  <a:ext uri="{FF2B5EF4-FFF2-40B4-BE49-F238E27FC236}">
                    <a16:creationId xmlns:a16="http://schemas.microsoft.com/office/drawing/2014/main" id="{85A78AA1-1A6F-AC7F-6546-240D62257C55}"/>
                  </a:ext>
                </a:extLst>
              </p:cNvPr>
              <p:cNvSpPr>
                <a:spLocks noEditPoints="1" noChangeArrowheads="1"/>
              </p:cNvSpPr>
              <p:nvPr/>
            </p:nvSpPr>
            <p:spPr bwMode="auto">
              <a:xfrm>
                <a:off x="98425" y="71437"/>
                <a:ext cx="1162050" cy="771525"/>
              </a:xfrm>
              <a:custGeom>
                <a:avLst/>
                <a:gdLst>
                  <a:gd name="T0" fmla="*/ 1 w 310"/>
                  <a:gd name="T1" fmla="*/ 205 h 206"/>
                  <a:gd name="T2" fmla="*/ 7 w 310"/>
                  <a:gd name="T3" fmla="*/ 192 h 206"/>
                  <a:gd name="T4" fmla="*/ 30 w 310"/>
                  <a:gd name="T5" fmla="*/ 166 h 206"/>
                  <a:gd name="T6" fmla="*/ 8 w 310"/>
                  <a:gd name="T7" fmla="*/ 167 h 206"/>
                  <a:gd name="T8" fmla="*/ 13 w 310"/>
                  <a:gd name="T9" fmla="*/ 158 h 206"/>
                  <a:gd name="T10" fmla="*/ 18 w 310"/>
                  <a:gd name="T11" fmla="*/ 148 h 206"/>
                  <a:gd name="T12" fmla="*/ 29 w 310"/>
                  <a:gd name="T13" fmla="*/ 131 h 206"/>
                  <a:gd name="T14" fmla="*/ 49 w 310"/>
                  <a:gd name="T15" fmla="*/ 112 h 206"/>
                  <a:gd name="T16" fmla="*/ 40 w 310"/>
                  <a:gd name="T17" fmla="*/ 108 h 206"/>
                  <a:gd name="T18" fmla="*/ 60 w 310"/>
                  <a:gd name="T19" fmla="*/ 84 h 206"/>
                  <a:gd name="T20" fmla="*/ 97 w 310"/>
                  <a:gd name="T21" fmla="*/ 48 h 206"/>
                  <a:gd name="T22" fmla="*/ 132 w 310"/>
                  <a:gd name="T23" fmla="*/ 28 h 206"/>
                  <a:gd name="T24" fmla="*/ 63 w 310"/>
                  <a:gd name="T25" fmla="*/ 82 h 206"/>
                  <a:gd name="T26" fmla="*/ 177 w 310"/>
                  <a:gd name="T27" fmla="*/ 11 h 206"/>
                  <a:gd name="T28" fmla="*/ 44 w 310"/>
                  <a:gd name="T29" fmla="*/ 109 h 206"/>
                  <a:gd name="T30" fmla="*/ 208 w 310"/>
                  <a:gd name="T31" fmla="*/ 4 h 206"/>
                  <a:gd name="T32" fmla="*/ 231 w 310"/>
                  <a:gd name="T33" fmla="*/ 3 h 206"/>
                  <a:gd name="T34" fmla="*/ 249 w 310"/>
                  <a:gd name="T35" fmla="*/ 1 h 206"/>
                  <a:gd name="T36" fmla="*/ 260 w 310"/>
                  <a:gd name="T37" fmla="*/ 2 h 206"/>
                  <a:gd name="T38" fmla="*/ 275 w 310"/>
                  <a:gd name="T39" fmla="*/ 4 h 206"/>
                  <a:gd name="T40" fmla="*/ 256 w 310"/>
                  <a:gd name="T41" fmla="*/ 26 h 206"/>
                  <a:gd name="T42" fmla="*/ 295 w 310"/>
                  <a:gd name="T43" fmla="*/ 11 h 206"/>
                  <a:gd name="T44" fmla="*/ 310 w 310"/>
                  <a:gd name="T45" fmla="*/ 12 h 206"/>
                  <a:gd name="T46" fmla="*/ 306 w 310"/>
                  <a:gd name="T47" fmla="*/ 14 h 206"/>
                  <a:gd name="T48" fmla="*/ 55 w 310"/>
                  <a:gd name="T49" fmla="*/ 169 h 206"/>
                  <a:gd name="T50" fmla="*/ 7 w 310"/>
                  <a:gd name="T51" fmla="*/ 188 h 206"/>
                  <a:gd name="T52" fmla="*/ 169 w 310"/>
                  <a:gd name="T53" fmla="*/ 86 h 206"/>
                  <a:gd name="T54" fmla="*/ 7 w 310"/>
                  <a:gd name="T55" fmla="*/ 188 h 206"/>
                  <a:gd name="T56" fmla="*/ 145 w 310"/>
                  <a:gd name="T57" fmla="*/ 88 h 206"/>
                  <a:gd name="T58" fmla="*/ 17 w 310"/>
                  <a:gd name="T59" fmla="*/ 162 h 206"/>
                  <a:gd name="T60" fmla="*/ 12 w 310"/>
                  <a:gd name="T61" fmla="*/ 170 h 206"/>
                  <a:gd name="T62" fmla="*/ 100 w 310"/>
                  <a:gd name="T63" fmla="*/ 111 h 206"/>
                  <a:gd name="T64" fmla="*/ 21 w 310"/>
                  <a:gd name="T65" fmla="*/ 145 h 206"/>
                  <a:gd name="T66" fmla="*/ 150 w 310"/>
                  <a:gd name="T67" fmla="*/ 74 h 206"/>
                  <a:gd name="T68" fmla="*/ 120 w 310"/>
                  <a:gd name="T69" fmla="*/ 97 h 206"/>
                  <a:gd name="T70" fmla="*/ 117 w 310"/>
                  <a:gd name="T71" fmla="*/ 126 h 206"/>
                  <a:gd name="T72" fmla="*/ 143 w 310"/>
                  <a:gd name="T73" fmla="*/ 108 h 206"/>
                  <a:gd name="T74" fmla="*/ 63 w 310"/>
                  <a:gd name="T75" fmla="*/ 122 h 206"/>
                  <a:gd name="T76" fmla="*/ 247 w 310"/>
                  <a:gd name="T77" fmla="*/ 6 h 206"/>
                  <a:gd name="T78" fmla="*/ 193 w 310"/>
                  <a:gd name="T79" fmla="*/ 36 h 206"/>
                  <a:gd name="T80" fmla="*/ 132 w 310"/>
                  <a:gd name="T81" fmla="*/ 101 h 206"/>
                  <a:gd name="T82" fmla="*/ 184 w 310"/>
                  <a:gd name="T83" fmla="*/ 24 h 206"/>
                  <a:gd name="T84" fmla="*/ 204 w 310"/>
                  <a:gd name="T85" fmla="*/ 13 h 206"/>
                  <a:gd name="T86" fmla="*/ 131 w 310"/>
                  <a:gd name="T87" fmla="*/ 68 h 206"/>
                  <a:gd name="T88" fmla="*/ 228 w 310"/>
                  <a:gd name="T89" fmla="*/ 4 h 206"/>
                  <a:gd name="T90" fmla="*/ 183 w 310"/>
                  <a:gd name="T91" fmla="*/ 55 h 206"/>
                  <a:gd name="T92" fmla="*/ 173 w 310"/>
                  <a:gd name="T93" fmla="*/ 69 h 206"/>
                  <a:gd name="T94" fmla="*/ 260 w 310"/>
                  <a:gd name="T95" fmla="*/ 9 h 206"/>
                  <a:gd name="T96" fmla="*/ 183 w 310"/>
                  <a:gd name="T97" fmla="*/ 55 h 206"/>
                  <a:gd name="T98" fmla="*/ 248 w 310"/>
                  <a:gd name="T99" fmla="*/ 23 h 206"/>
                  <a:gd name="T100" fmla="*/ 202 w 310"/>
                  <a:gd name="T101" fmla="*/ 10 h 206"/>
                  <a:gd name="T102" fmla="*/ 204 w 310"/>
                  <a:gd name="T103" fmla="*/ 6 h 206"/>
                  <a:gd name="T104" fmla="*/ 287 w 310"/>
                  <a:gd name="T105" fmla="*/ 16 h 206"/>
                  <a:gd name="T106" fmla="*/ 251 w 310"/>
                  <a:gd name="T107" fmla="*/ 26 h 20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10"/>
                  <a:gd name="T163" fmla="*/ 0 h 206"/>
                  <a:gd name="T164" fmla="*/ 310 w 310"/>
                  <a:gd name="T165" fmla="*/ 206 h 20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10" h="206">
                    <a:moveTo>
                      <a:pt x="2" y="206"/>
                    </a:moveTo>
                    <a:cubicBezTo>
                      <a:pt x="2" y="206"/>
                      <a:pt x="2" y="206"/>
                      <a:pt x="2" y="206"/>
                    </a:cubicBezTo>
                    <a:cubicBezTo>
                      <a:pt x="2" y="206"/>
                      <a:pt x="1" y="206"/>
                      <a:pt x="1" y="205"/>
                    </a:cubicBezTo>
                    <a:cubicBezTo>
                      <a:pt x="1" y="205"/>
                      <a:pt x="0" y="204"/>
                      <a:pt x="1" y="203"/>
                    </a:cubicBezTo>
                    <a:cubicBezTo>
                      <a:pt x="1" y="201"/>
                      <a:pt x="7" y="197"/>
                      <a:pt x="18" y="189"/>
                    </a:cubicBezTo>
                    <a:cubicBezTo>
                      <a:pt x="13" y="191"/>
                      <a:pt x="9" y="192"/>
                      <a:pt x="7" y="192"/>
                    </a:cubicBezTo>
                    <a:cubicBezTo>
                      <a:pt x="5" y="191"/>
                      <a:pt x="4" y="191"/>
                      <a:pt x="4" y="190"/>
                    </a:cubicBezTo>
                    <a:cubicBezTo>
                      <a:pt x="4" y="190"/>
                      <a:pt x="3" y="189"/>
                      <a:pt x="4" y="188"/>
                    </a:cubicBezTo>
                    <a:cubicBezTo>
                      <a:pt x="4" y="184"/>
                      <a:pt x="14" y="177"/>
                      <a:pt x="30" y="166"/>
                    </a:cubicBezTo>
                    <a:cubicBezTo>
                      <a:pt x="20" y="171"/>
                      <a:pt x="13" y="174"/>
                      <a:pt x="11" y="173"/>
                    </a:cubicBezTo>
                    <a:cubicBezTo>
                      <a:pt x="10" y="173"/>
                      <a:pt x="9" y="173"/>
                      <a:pt x="9" y="172"/>
                    </a:cubicBezTo>
                    <a:cubicBezTo>
                      <a:pt x="8" y="171"/>
                      <a:pt x="8" y="169"/>
                      <a:pt x="8" y="167"/>
                    </a:cubicBezTo>
                    <a:cubicBezTo>
                      <a:pt x="9" y="165"/>
                      <a:pt x="11" y="163"/>
                      <a:pt x="13" y="160"/>
                    </a:cubicBezTo>
                    <a:cubicBezTo>
                      <a:pt x="13" y="160"/>
                      <a:pt x="13" y="160"/>
                      <a:pt x="13" y="160"/>
                    </a:cubicBezTo>
                    <a:cubicBezTo>
                      <a:pt x="13" y="159"/>
                      <a:pt x="13" y="158"/>
                      <a:pt x="13" y="158"/>
                    </a:cubicBezTo>
                    <a:cubicBezTo>
                      <a:pt x="13" y="156"/>
                      <a:pt x="17" y="153"/>
                      <a:pt x="24" y="147"/>
                    </a:cubicBezTo>
                    <a:cubicBezTo>
                      <a:pt x="21" y="149"/>
                      <a:pt x="20" y="149"/>
                      <a:pt x="19" y="149"/>
                    </a:cubicBezTo>
                    <a:cubicBezTo>
                      <a:pt x="19" y="149"/>
                      <a:pt x="18" y="148"/>
                      <a:pt x="18" y="148"/>
                    </a:cubicBezTo>
                    <a:cubicBezTo>
                      <a:pt x="18" y="147"/>
                      <a:pt x="17" y="146"/>
                      <a:pt x="18" y="144"/>
                    </a:cubicBezTo>
                    <a:cubicBezTo>
                      <a:pt x="18" y="141"/>
                      <a:pt x="23" y="136"/>
                      <a:pt x="30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1"/>
                      <a:pt x="27" y="131"/>
                      <a:pt x="27" y="130"/>
                    </a:cubicBezTo>
                    <a:cubicBezTo>
                      <a:pt x="26" y="129"/>
                      <a:pt x="27" y="128"/>
                      <a:pt x="27" y="128"/>
                    </a:cubicBezTo>
                    <a:cubicBezTo>
                      <a:pt x="29" y="127"/>
                      <a:pt x="37" y="121"/>
                      <a:pt x="49" y="112"/>
                    </a:cubicBezTo>
                    <a:cubicBezTo>
                      <a:pt x="47" y="112"/>
                      <a:pt x="44" y="113"/>
                      <a:pt x="43" y="112"/>
                    </a:cubicBezTo>
                    <a:cubicBezTo>
                      <a:pt x="41" y="112"/>
                      <a:pt x="40" y="111"/>
                      <a:pt x="39" y="110"/>
                    </a:cubicBezTo>
                    <a:cubicBezTo>
                      <a:pt x="39" y="109"/>
                      <a:pt x="39" y="108"/>
                      <a:pt x="40" y="108"/>
                    </a:cubicBezTo>
                    <a:cubicBezTo>
                      <a:pt x="85" y="75"/>
                      <a:pt x="85" y="75"/>
                      <a:pt x="85" y="75"/>
                    </a:cubicBezTo>
                    <a:cubicBezTo>
                      <a:pt x="73" y="82"/>
                      <a:pt x="65" y="86"/>
                      <a:pt x="62" y="86"/>
                    </a:cubicBezTo>
                    <a:cubicBezTo>
                      <a:pt x="61" y="85"/>
                      <a:pt x="60" y="85"/>
                      <a:pt x="60" y="84"/>
                    </a:cubicBezTo>
                    <a:cubicBezTo>
                      <a:pt x="59" y="84"/>
                      <a:pt x="59" y="83"/>
                      <a:pt x="59" y="81"/>
                    </a:cubicBezTo>
                    <a:cubicBezTo>
                      <a:pt x="61" y="75"/>
                      <a:pt x="79" y="61"/>
                      <a:pt x="96" y="49"/>
                    </a:cubicBezTo>
                    <a:cubicBezTo>
                      <a:pt x="97" y="49"/>
                      <a:pt x="97" y="48"/>
                      <a:pt x="97" y="4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22" y="33"/>
                      <a:pt x="128" y="29"/>
                      <a:pt x="130" y="28"/>
                    </a:cubicBezTo>
                    <a:cubicBezTo>
                      <a:pt x="131" y="27"/>
                      <a:pt x="132" y="27"/>
                      <a:pt x="132" y="28"/>
                    </a:cubicBezTo>
                    <a:cubicBezTo>
                      <a:pt x="133" y="29"/>
                      <a:pt x="133" y="30"/>
                      <a:pt x="132" y="31"/>
                    </a:cubicBezTo>
                    <a:cubicBezTo>
                      <a:pt x="115" y="42"/>
                      <a:pt x="115" y="42"/>
                      <a:pt x="115" y="42"/>
                    </a:cubicBezTo>
                    <a:cubicBezTo>
                      <a:pt x="86" y="60"/>
                      <a:pt x="62" y="78"/>
                      <a:pt x="63" y="82"/>
                    </a:cubicBezTo>
                    <a:cubicBezTo>
                      <a:pt x="68" y="84"/>
                      <a:pt x="110" y="54"/>
                      <a:pt x="136" y="36"/>
                    </a:cubicBezTo>
                    <a:cubicBezTo>
                      <a:pt x="166" y="15"/>
                      <a:pt x="173" y="9"/>
                      <a:pt x="176" y="10"/>
                    </a:cubicBezTo>
                    <a:cubicBezTo>
                      <a:pt x="177" y="10"/>
                      <a:pt x="177" y="10"/>
                      <a:pt x="177" y="11"/>
                    </a:cubicBezTo>
                    <a:cubicBezTo>
                      <a:pt x="178" y="11"/>
                      <a:pt x="178" y="12"/>
                      <a:pt x="177" y="13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6" y="109"/>
                      <a:pt x="94" y="80"/>
                      <a:pt x="127" y="54"/>
                    </a:cubicBezTo>
                    <a:cubicBezTo>
                      <a:pt x="170" y="21"/>
                      <a:pt x="196" y="1"/>
                      <a:pt x="205" y="2"/>
                    </a:cubicBezTo>
                    <a:cubicBezTo>
                      <a:pt x="207" y="3"/>
                      <a:pt x="208" y="3"/>
                      <a:pt x="208" y="4"/>
                    </a:cubicBezTo>
                    <a:cubicBezTo>
                      <a:pt x="209" y="5"/>
                      <a:pt x="209" y="5"/>
                      <a:pt x="209" y="6"/>
                    </a:cubicBezTo>
                    <a:cubicBezTo>
                      <a:pt x="218" y="2"/>
                      <a:pt x="224" y="0"/>
                      <a:pt x="228" y="0"/>
                    </a:cubicBezTo>
                    <a:cubicBezTo>
                      <a:pt x="230" y="1"/>
                      <a:pt x="231" y="2"/>
                      <a:pt x="231" y="3"/>
                    </a:cubicBezTo>
                    <a:cubicBezTo>
                      <a:pt x="231" y="3"/>
                      <a:pt x="232" y="4"/>
                      <a:pt x="231" y="6"/>
                    </a:cubicBezTo>
                    <a:cubicBezTo>
                      <a:pt x="231" y="7"/>
                      <a:pt x="231" y="8"/>
                      <a:pt x="230" y="9"/>
                    </a:cubicBezTo>
                    <a:cubicBezTo>
                      <a:pt x="240" y="4"/>
                      <a:pt x="246" y="1"/>
                      <a:pt x="249" y="1"/>
                    </a:cubicBezTo>
                    <a:cubicBezTo>
                      <a:pt x="250" y="2"/>
                      <a:pt x="250" y="2"/>
                      <a:pt x="251" y="3"/>
                    </a:cubicBezTo>
                    <a:cubicBezTo>
                      <a:pt x="251" y="3"/>
                      <a:pt x="251" y="3"/>
                      <a:pt x="251" y="4"/>
                    </a:cubicBezTo>
                    <a:cubicBezTo>
                      <a:pt x="255" y="2"/>
                      <a:pt x="258" y="1"/>
                      <a:pt x="260" y="2"/>
                    </a:cubicBezTo>
                    <a:cubicBezTo>
                      <a:pt x="262" y="2"/>
                      <a:pt x="263" y="3"/>
                      <a:pt x="263" y="3"/>
                    </a:cubicBezTo>
                    <a:cubicBezTo>
                      <a:pt x="264" y="5"/>
                      <a:pt x="264" y="7"/>
                      <a:pt x="264" y="9"/>
                    </a:cubicBezTo>
                    <a:cubicBezTo>
                      <a:pt x="271" y="5"/>
                      <a:pt x="274" y="4"/>
                      <a:pt x="275" y="4"/>
                    </a:cubicBezTo>
                    <a:cubicBezTo>
                      <a:pt x="275" y="4"/>
                      <a:pt x="276" y="5"/>
                      <a:pt x="276" y="5"/>
                    </a:cubicBezTo>
                    <a:cubicBezTo>
                      <a:pt x="277" y="6"/>
                      <a:pt x="277" y="6"/>
                      <a:pt x="277" y="8"/>
                    </a:cubicBezTo>
                    <a:cubicBezTo>
                      <a:pt x="276" y="11"/>
                      <a:pt x="269" y="17"/>
                      <a:pt x="256" y="26"/>
                    </a:cubicBezTo>
                    <a:cubicBezTo>
                      <a:pt x="276" y="13"/>
                      <a:pt x="289" y="7"/>
                      <a:pt x="292" y="7"/>
                    </a:cubicBezTo>
                    <a:cubicBezTo>
                      <a:pt x="293" y="8"/>
                      <a:pt x="294" y="8"/>
                      <a:pt x="294" y="9"/>
                    </a:cubicBezTo>
                    <a:cubicBezTo>
                      <a:pt x="295" y="9"/>
                      <a:pt x="295" y="10"/>
                      <a:pt x="295" y="11"/>
                    </a:cubicBezTo>
                    <a:cubicBezTo>
                      <a:pt x="295" y="12"/>
                      <a:pt x="294" y="12"/>
                      <a:pt x="294" y="13"/>
                    </a:cubicBezTo>
                    <a:cubicBezTo>
                      <a:pt x="300" y="11"/>
                      <a:pt x="304" y="10"/>
                      <a:pt x="306" y="10"/>
                    </a:cubicBezTo>
                    <a:cubicBezTo>
                      <a:pt x="308" y="11"/>
                      <a:pt x="309" y="12"/>
                      <a:pt x="310" y="12"/>
                    </a:cubicBezTo>
                    <a:cubicBezTo>
                      <a:pt x="310" y="13"/>
                      <a:pt x="310" y="14"/>
                      <a:pt x="309" y="15"/>
                    </a:cubicBezTo>
                    <a:cubicBezTo>
                      <a:pt x="308" y="15"/>
                      <a:pt x="307" y="15"/>
                      <a:pt x="307" y="14"/>
                    </a:cubicBezTo>
                    <a:cubicBezTo>
                      <a:pt x="306" y="14"/>
                      <a:pt x="306" y="14"/>
                      <a:pt x="306" y="14"/>
                    </a:cubicBezTo>
                    <a:cubicBezTo>
                      <a:pt x="303" y="13"/>
                      <a:pt x="297" y="15"/>
                      <a:pt x="288" y="19"/>
                    </a:cubicBezTo>
                    <a:cubicBezTo>
                      <a:pt x="269" y="37"/>
                      <a:pt x="206" y="76"/>
                      <a:pt x="123" y="127"/>
                    </a:cubicBezTo>
                    <a:cubicBezTo>
                      <a:pt x="99" y="142"/>
                      <a:pt x="75" y="156"/>
                      <a:pt x="55" y="169"/>
                    </a:cubicBezTo>
                    <a:cubicBezTo>
                      <a:pt x="35" y="183"/>
                      <a:pt x="17" y="196"/>
                      <a:pt x="3" y="206"/>
                    </a:cubicBezTo>
                    <a:cubicBezTo>
                      <a:pt x="3" y="206"/>
                      <a:pt x="3" y="206"/>
                      <a:pt x="2" y="206"/>
                    </a:cubicBezTo>
                    <a:close/>
                    <a:moveTo>
                      <a:pt x="7" y="188"/>
                    </a:moveTo>
                    <a:cubicBezTo>
                      <a:pt x="12" y="191"/>
                      <a:pt x="45" y="171"/>
                      <a:pt x="83" y="145"/>
                    </a:cubicBezTo>
                    <a:cubicBezTo>
                      <a:pt x="102" y="132"/>
                      <a:pt x="123" y="117"/>
                      <a:pt x="145" y="103"/>
                    </a:cubicBezTo>
                    <a:cubicBezTo>
                      <a:pt x="153" y="97"/>
                      <a:pt x="161" y="91"/>
                      <a:pt x="169" y="86"/>
                    </a:cubicBezTo>
                    <a:cubicBezTo>
                      <a:pt x="188" y="73"/>
                      <a:pt x="205" y="61"/>
                      <a:pt x="220" y="51"/>
                    </a:cubicBezTo>
                    <a:cubicBezTo>
                      <a:pt x="197" y="65"/>
                      <a:pt x="168" y="83"/>
                      <a:pt x="134" y="104"/>
                    </a:cubicBezTo>
                    <a:cubicBezTo>
                      <a:pt x="79" y="138"/>
                      <a:pt x="11" y="180"/>
                      <a:pt x="7" y="188"/>
                    </a:cubicBezTo>
                    <a:close/>
                    <a:moveTo>
                      <a:pt x="12" y="170"/>
                    </a:moveTo>
                    <a:cubicBezTo>
                      <a:pt x="12" y="170"/>
                      <a:pt x="12" y="170"/>
                      <a:pt x="12" y="170"/>
                    </a:cubicBezTo>
                    <a:cubicBezTo>
                      <a:pt x="21" y="170"/>
                      <a:pt x="87" y="127"/>
                      <a:pt x="145" y="88"/>
                    </a:cubicBezTo>
                    <a:cubicBezTo>
                      <a:pt x="139" y="91"/>
                      <a:pt x="133" y="94"/>
                      <a:pt x="127" y="97"/>
                    </a:cubicBezTo>
                    <a:cubicBezTo>
                      <a:pt x="126" y="98"/>
                      <a:pt x="124" y="99"/>
                      <a:pt x="122" y="100"/>
                    </a:cubicBezTo>
                    <a:cubicBezTo>
                      <a:pt x="74" y="135"/>
                      <a:pt x="31" y="165"/>
                      <a:pt x="17" y="162"/>
                    </a:cubicBezTo>
                    <a:cubicBezTo>
                      <a:pt x="17" y="162"/>
                      <a:pt x="16" y="162"/>
                      <a:pt x="16" y="162"/>
                    </a:cubicBezTo>
                    <a:cubicBezTo>
                      <a:pt x="14" y="164"/>
                      <a:pt x="12" y="166"/>
                      <a:pt x="12" y="168"/>
                    </a:cubicBezTo>
                    <a:cubicBezTo>
                      <a:pt x="11" y="169"/>
                      <a:pt x="12" y="170"/>
                      <a:pt x="12" y="170"/>
                    </a:cubicBezTo>
                    <a:close/>
                    <a:moveTo>
                      <a:pt x="100" y="111"/>
                    </a:moveTo>
                    <a:cubicBezTo>
                      <a:pt x="66" y="129"/>
                      <a:pt x="34" y="147"/>
                      <a:pt x="19" y="159"/>
                    </a:cubicBezTo>
                    <a:cubicBezTo>
                      <a:pt x="31" y="159"/>
                      <a:pt x="64" y="137"/>
                      <a:pt x="100" y="111"/>
                    </a:cubicBezTo>
                    <a:close/>
                    <a:moveTo>
                      <a:pt x="135" y="70"/>
                    </a:moveTo>
                    <a:cubicBezTo>
                      <a:pt x="134" y="70"/>
                      <a:pt x="133" y="71"/>
                      <a:pt x="133" y="71"/>
                    </a:cubicBezTo>
                    <a:cubicBezTo>
                      <a:pt x="82" y="100"/>
                      <a:pt x="24" y="133"/>
                      <a:pt x="21" y="145"/>
                    </a:cubicBezTo>
                    <a:cubicBezTo>
                      <a:pt x="29" y="141"/>
                      <a:pt x="65" y="117"/>
                      <a:pt x="99" y="94"/>
                    </a:cubicBezTo>
                    <a:cubicBezTo>
                      <a:pt x="112" y="85"/>
                      <a:pt x="123" y="77"/>
                      <a:pt x="135" y="70"/>
                    </a:cubicBezTo>
                    <a:close/>
                    <a:moveTo>
                      <a:pt x="150" y="74"/>
                    </a:moveTo>
                    <a:cubicBezTo>
                      <a:pt x="139" y="81"/>
                      <a:pt x="128" y="88"/>
                      <a:pt x="115" y="95"/>
                    </a:cubicBezTo>
                    <a:cubicBezTo>
                      <a:pt x="95" y="107"/>
                      <a:pt x="74" y="120"/>
                      <a:pt x="57" y="130"/>
                    </a:cubicBezTo>
                    <a:cubicBezTo>
                      <a:pt x="75" y="120"/>
                      <a:pt x="97" y="109"/>
                      <a:pt x="120" y="97"/>
                    </a:cubicBezTo>
                    <a:cubicBezTo>
                      <a:pt x="130" y="89"/>
                      <a:pt x="140" y="82"/>
                      <a:pt x="150" y="74"/>
                    </a:cubicBezTo>
                    <a:close/>
                    <a:moveTo>
                      <a:pt x="143" y="108"/>
                    </a:moveTo>
                    <a:cubicBezTo>
                      <a:pt x="134" y="115"/>
                      <a:pt x="126" y="121"/>
                      <a:pt x="117" y="126"/>
                    </a:cubicBezTo>
                    <a:cubicBezTo>
                      <a:pt x="118" y="126"/>
                      <a:pt x="120" y="125"/>
                      <a:pt x="121" y="124"/>
                    </a:cubicBezTo>
                    <a:cubicBezTo>
                      <a:pt x="174" y="91"/>
                      <a:pt x="243" y="49"/>
                      <a:pt x="274" y="26"/>
                    </a:cubicBezTo>
                    <a:cubicBezTo>
                      <a:pt x="242" y="43"/>
                      <a:pt x="193" y="75"/>
                      <a:pt x="143" y="108"/>
                    </a:cubicBezTo>
                    <a:close/>
                    <a:moveTo>
                      <a:pt x="193" y="36"/>
                    </a:moveTo>
                    <a:cubicBezTo>
                      <a:pt x="164" y="54"/>
                      <a:pt x="129" y="78"/>
                      <a:pt x="101" y="97"/>
                    </a:cubicBezTo>
                    <a:cubicBezTo>
                      <a:pt x="86" y="107"/>
                      <a:pt x="74" y="115"/>
                      <a:pt x="63" y="122"/>
                    </a:cubicBezTo>
                    <a:cubicBezTo>
                      <a:pt x="77" y="114"/>
                      <a:pt x="93" y="104"/>
                      <a:pt x="113" y="92"/>
                    </a:cubicBezTo>
                    <a:cubicBezTo>
                      <a:pt x="135" y="80"/>
                      <a:pt x="159" y="65"/>
                      <a:pt x="181" y="52"/>
                    </a:cubicBezTo>
                    <a:cubicBezTo>
                      <a:pt x="211" y="29"/>
                      <a:pt x="233" y="13"/>
                      <a:pt x="247" y="6"/>
                    </a:cubicBezTo>
                    <a:cubicBezTo>
                      <a:pt x="247" y="6"/>
                      <a:pt x="247" y="5"/>
                      <a:pt x="248" y="5"/>
                    </a:cubicBezTo>
                    <a:cubicBezTo>
                      <a:pt x="243" y="5"/>
                      <a:pt x="228" y="13"/>
                      <a:pt x="208" y="26"/>
                    </a:cubicBezTo>
                    <a:cubicBezTo>
                      <a:pt x="204" y="29"/>
                      <a:pt x="199" y="32"/>
                      <a:pt x="193" y="36"/>
                    </a:cubicBezTo>
                    <a:close/>
                    <a:moveTo>
                      <a:pt x="175" y="72"/>
                    </a:moveTo>
                    <a:cubicBezTo>
                      <a:pt x="156" y="85"/>
                      <a:pt x="139" y="96"/>
                      <a:pt x="123" y="107"/>
                    </a:cubicBezTo>
                    <a:cubicBezTo>
                      <a:pt x="126" y="105"/>
                      <a:pt x="129" y="103"/>
                      <a:pt x="132" y="101"/>
                    </a:cubicBezTo>
                    <a:cubicBezTo>
                      <a:pt x="157" y="86"/>
                      <a:pt x="185" y="69"/>
                      <a:pt x="209" y="53"/>
                    </a:cubicBezTo>
                    <a:cubicBezTo>
                      <a:pt x="199" y="59"/>
                      <a:pt x="187" y="66"/>
                      <a:pt x="175" y="72"/>
                    </a:cubicBezTo>
                    <a:close/>
                    <a:moveTo>
                      <a:pt x="184" y="24"/>
                    </a:moveTo>
                    <a:cubicBezTo>
                      <a:pt x="153" y="43"/>
                      <a:pt x="111" y="72"/>
                      <a:pt x="76" y="97"/>
                    </a:cubicBezTo>
                    <a:cubicBezTo>
                      <a:pt x="116" y="71"/>
                      <a:pt x="159" y="42"/>
                      <a:pt x="184" y="24"/>
                    </a:cubicBezTo>
                    <a:close/>
                    <a:moveTo>
                      <a:pt x="204" y="13"/>
                    </a:moveTo>
                    <a:cubicBezTo>
                      <a:pt x="196" y="20"/>
                      <a:pt x="174" y="36"/>
                      <a:pt x="120" y="72"/>
                    </a:cubicBezTo>
                    <a:cubicBezTo>
                      <a:pt x="112" y="78"/>
                      <a:pt x="103" y="84"/>
                      <a:pt x="94" y="89"/>
                    </a:cubicBezTo>
                    <a:cubicBezTo>
                      <a:pt x="105" y="83"/>
                      <a:pt x="118" y="75"/>
                      <a:pt x="131" y="68"/>
                    </a:cubicBezTo>
                    <a:cubicBezTo>
                      <a:pt x="150" y="57"/>
                      <a:pt x="172" y="44"/>
                      <a:pt x="191" y="33"/>
                    </a:cubicBezTo>
                    <a:cubicBezTo>
                      <a:pt x="197" y="29"/>
                      <a:pt x="202" y="25"/>
                      <a:pt x="208" y="22"/>
                    </a:cubicBezTo>
                    <a:cubicBezTo>
                      <a:pt x="221" y="13"/>
                      <a:pt x="229" y="7"/>
                      <a:pt x="228" y="4"/>
                    </a:cubicBezTo>
                    <a:cubicBezTo>
                      <a:pt x="228" y="4"/>
                      <a:pt x="228" y="4"/>
                      <a:pt x="227" y="4"/>
                    </a:cubicBezTo>
                    <a:cubicBezTo>
                      <a:pt x="223" y="3"/>
                      <a:pt x="215" y="7"/>
                      <a:pt x="204" y="13"/>
                    </a:cubicBezTo>
                    <a:close/>
                    <a:moveTo>
                      <a:pt x="183" y="55"/>
                    </a:moveTo>
                    <a:cubicBezTo>
                      <a:pt x="174" y="61"/>
                      <a:pt x="166" y="67"/>
                      <a:pt x="158" y="73"/>
                    </a:cubicBezTo>
                    <a:cubicBezTo>
                      <a:pt x="152" y="77"/>
                      <a:pt x="146" y="82"/>
                      <a:pt x="140" y="86"/>
                    </a:cubicBezTo>
                    <a:cubicBezTo>
                      <a:pt x="151" y="81"/>
                      <a:pt x="162" y="75"/>
                      <a:pt x="173" y="69"/>
                    </a:cubicBezTo>
                    <a:cubicBezTo>
                      <a:pt x="174" y="68"/>
                      <a:pt x="176" y="67"/>
                      <a:pt x="178" y="66"/>
                    </a:cubicBezTo>
                    <a:cubicBezTo>
                      <a:pt x="220" y="37"/>
                      <a:pt x="245" y="21"/>
                      <a:pt x="259" y="12"/>
                    </a:cubicBezTo>
                    <a:cubicBezTo>
                      <a:pt x="260" y="11"/>
                      <a:pt x="260" y="10"/>
                      <a:pt x="260" y="9"/>
                    </a:cubicBezTo>
                    <a:cubicBezTo>
                      <a:pt x="261" y="8"/>
                      <a:pt x="261" y="6"/>
                      <a:pt x="260" y="5"/>
                    </a:cubicBezTo>
                    <a:cubicBezTo>
                      <a:pt x="259" y="4"/>
                      <a:pt x="255" y="6"/>
                      <a:pt x="249" y="9"/>
                    </a:cubicBezTo>
                    <a:cubicBezTo>
                      <a:pt x="242" y="17"/>
                      <a:pt x="218" y="33"/>
                      <a:pt x="183" y="55"/>
                    </a:cubicBezTo>
                    <a:close/>
                    <a:moveTo>
                      <a:pt x="248" y="23"/>
                    </a:moveTo>
                    <a:cubicBezTo>
                      <a:pt x="238" y="30"/>
                      <a:pt x="224" y="39"/>
                      <a:pt x="210" y="49"/>
                    </a:cubicBezTo>
                    <a:cubicBezTo>
                      <a:pt x="226" y="39"/>
                      <a:pt x="239" y="31"/>
                      <a:pt x="248" y="23"/>
                    </a:cubicBezTo>
                    <a:close/>
                    <a:moveTo>
                      <a:pt x="204" y="6"/>
                    </a:moveTo>
                    <a:cubicBezTo>
                      <a:pt x="196" y="6"/>
                      <a:pt x="171" y="25"/>
                      <a:pt x="145" y="45"/>
                    </a:cubicBezTo>
                    <a:cubicBezTo>
                      <a:pt x="166" y="30"/>
                      <a:pt x="186" y="18"/>
                      <a:pt x="202" y="10"/>
                    </a:cubicBezTo>
                    <a:cubicBezTo>
                      <a:pt x="203" y="8"/>
                      <a:pt x="204" y="7"/>
                      <a:pt x="205" y="6"/>
                    </a:cubicBezTo>
                    <a:cubicBezTo>
                      <a:pt x="205" y="6"/>
                      <a:pt x="205" y="6"/>
                      <a:pt x="205" y="6"/>
                    </a:cubicBezTo>
                    <a:cubicBezTo>
                      <a:pt x="204" y="6"/>
                      <a:pt x="204" y="6"/>
                      <a:pt x="204" y="6"/>
                    </a:cubicBezTo>
                    <a:close/>
                    <a:moveTo>
                      <a:pt x="291" y="11"/>
                    </a:moveTo>
                    <a:cubicBezTo>
                      <a:pt x="286" y="11"/>
                      <a:pt x="265" y="25"/>
                      <a:pt x="239" y="42"/>
                    </a:cubicBezTo>
                    <a:cubicBezTo>
                      <a:pt x="258" y="31"/>
                      <a:pt x="274" y="22"/>
                      <a:pt x="287" y="16"/>
                    </a:cubicBezTo>
                    <a:cubicBezTo>
                      <a:pt x="289" y="14"/>
                      <a:pt x="291" y="12"/>
                      <a:pt x="291" y="11"/>
                    </a:cubicBezTo>
                    <a:close/>
                    <a:moveTo>
                      <a:pt x="261" y="15"/>
                    </a:moveTo>
                    <a:cubicBezTo>
                      <a:pt x="259" y="18"/>
                      <a:pt x="255" y="22"/>
                      <a:pt x="251" y="26"/>
                    </a:cubicBezTo>
                    <a:cubicBezTo>
                      <a:pt x="262" y="18"/>
                      <a:pt x="269" y="12"/>
                      <a:pt x="272" y="9"/>
                    </a:cubicBezTo>
                    <a:cubicBezTo>
                      <a:pt x="270" y="10"/>
                      <a:pt x="266" y="12"/>
                      <a:pt x="261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9">
                <a:extLst>
                  <a:ext uri="{FF2B5EF4-FFF2-40B4-BE49-F238E27FC236}">
                    <a16:creationId xmlns:a16="http://schemas.microsoft.com/office/drawing/2014/main" id="{873C10A7-0DA2-BF53-0098-E024F4F5D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575" y="1597025"/>
                <a:ext cx="449263" cy="307975"/>
              </a:xfrm>
              <a:custGeom>
                <a:avLst/>
                <a:gdLst>
                  <a:gd name="T0" fmla="*/ 19 w 120"/>
                  <a:gd name="T1" fmla="*/ 80 h 82"/>
                  <a:gd name="T2" fmla="*/ 19 w 120"/>
                  <a:gd name="T3" fmla="*/ 80 h 82"/>
                  <a:gd name="T4" fmla="*/ 18 w 120"/>
                  <a:gd name="T5" fmla="*/ 79 h 82"/>
                  <a:gd name="T6" fmla="*/ 17 w 120"/>
                  <a:gd name="T7" fmla="*/ 78 h 82"/>
                  <a:gd name="T8" fmla="*/ 26 w 120"/>
                  <a:gd name="T9" fmla="*/ 71 h 82"/>
                  <a:gd name="T10" fmla="*/ 83 w 120"/>
                  <a:gd name="T11" fmla="*/ 36 h 82"/>
                  <a:gd name="T12" fmla="*/ 117 w 120"/>
                  <a:gd name="T13" fmla="*/ 6 h 82"/>
                  <a:gd name="T14" fmla="*/ 116 w 120"/>
                  <a:gd name="T15" fmla="*/ 5 h 82"/>
                  <a:gd name="T16" fmla="*/ 65 w 120"/>
                  <a:gd name="T17" fmla="*/ 40 h 82"/>
                  <a:gd name="T18" fmla="*/ 3 w 120"/>
                  <a:gd name="T19" fmla="*/ 80 h 82"/>
                  <a:gd name="T20" fmla="*/ 0 w 120"/>
                  <a:gd name="T21" fmla="*/ 78 h 82"/>
                  <a:gd name="T22" fmla="*/ 0 w 120"/>
                  <a:gd name="T23" fmla="*/ 76 h 82"/>
                  <a:gd name="T24" fmla="*/ 4 w 120"/>
                  <a:gd name="T25" fmla="*/ 67 h 82"/>
                  <a:gd name="T26" fmla="*/ 2 w 120"/>
                  <a:gd name="T27" fmla="*/ 65 h 82"/>
                  <a:gd name="T28" fmla="*/ 7 w 120"/>
                  <a:gd name="T29" fmla="*/ 63 h 82"/>
                  <a:gd name="T30" fmla="*/ 8 w 120"/>
                  <a:gd name="T31" fmla="*/ 64 h 82"/>
                  <a:gd name="T32" fmla="*/ 4 w 120"/>
                  <a:gd name="T33" fmla="*/ 76 h 82"/>
                  <a:gd name="T34" fmla="*/ 4 w 120"/>
                  <a:gd name="T35" fmla="*/ 76 h 82"/>
                  <a:gd name="T36" fmla="*/ 63 w 120"/>
                  <a:gd name="T37" fmla="*/ 37 h 82"/>
                  <a:gd name="T38" fmla="*/ 117 w 120"/>
                  <a:gd name="T39" fmla="*/ 1 h 82"/>
                  <a:gd name="T40" fmla="*/ 119 w 120"/>
                  <a:gd name="T41" fmla="*/ 3 h 82"/>
                  <a:gd name="T42" fmla="*/ 120 w 120"/>
                  <a:gd name="T43" fmla="*/ 7 h 82"/>
                  <a:gd name="T44" fmla="*/ 88 w 120"/>
                  <a:gd name="T45" fmla="*/ 37 h 82"/>
                  <a:gd name="T46" fmla="*/ 87 w 120"/>
                  <a:gd name="T47" fmla="*/ 38 h 82"/>
                  <a:gd name="T48" fmla="*/ 85 w 120"/>
                  <a:gd name="T49" fmla="*/ 38 h 82"/>
                  <a:gd name="T50" fmla="*/ 38 w 120"/>
                  <a:gd name="T51" fmla="*/ 68 h 82"/>
                  <a:gd name="T52" fmla="*/ 28 w 120"/>
                  <a:gd name="T53" fmla="*/ 74 h 82"/>
                  <a:gd name="T54" fmla="*/ 20 w 120"/>
                  <a:gd name="T55" fmla="*/ 80 h 82"/>
                  <a:gd name="T56" fmla="*/ 19 w 120"/>
                  <a:gd name="T57" fmla="*/ 80 h 8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0"/>
                  <a:gd name="T88" fmla="*/ 0 h 82"/>
                  <a:gd name="T89" fmla="*/ 120 w 120"/>
                  <a:gd name="T90" fmla="*/ 82 h 8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0" h="82">
                    <a:moveTo>
                      <a:pt x="19" y="80"/>
                    </a:moveTo>
                    <a:cubicBezTo>
                      <a:pt x="19" y="80"/>
                      <a:pt x="19" y="80"/>
                      <a:pt x="19" y="80"/>
                    </a:cubicBezTo>
                    <a:cubicBezTo>
                      <a:pt x="18" y="80"/>
                      <a:pt x="18" y="80"/>
                      <a:pt x="18" y="79"/>
                    </a:cubicBezTo>
                    <a:cubicBezTo>
                      <a:pt x="17" y="79"/>
                      <a:pt x="17" y="78"/>
                      <a:pt x="17" y="78"/>
                    </a:cubicBezTo>
                    <a:cubicBezTo>
                      <a:pt x="18" y="77"/>
                      <a:pt x="18" y="76"/>
                      <a:pt x="26" y="71"/>
                    </a:cubicBezTo>
                    <a:cubicBezTo>
                      <a:pt x="47" y="57"/>
                      <a:pt x="74" y="39"/>
                      <a:pt x="83" y="36"/>
                    </a:cubicBezTo>
                    <a:cubicBezTo>
                      <a:pt x="100" y="24"/>
                      <a:pt x="115" y="12"/>
                      <a:pt x="117" y="6"/>
                    </a:cubicBezTo>
                    <a:cubicBezTo>
                      <a:pt x="117" y="6"/>
                      <a:pt x="117" y="5"/>
                      <a:pt x="116" y="5"/>
                    </a:cubicBezTo>
                    <a:cubicBezTo>
                      <a:pt x="110" y="4"/>
                      <a:pt x="86" y="23"/>
                      <a:pt x="65" y="40"/>
                    </a:cubicBezTo>
                    <a:cubicBezTo>
                      <a:pt x="33" y="65"/>
                      <a:pt x="12" y="82"/>
                      <a:pt x="3" y="80"/>
                    </a:cubicBezTo>
                    <a:cubicBezTo>
                      <a:pt x="2" y="80"/>
                      <a:pt x="1" y="79"/>
                      <a:pt x="0" y="78"/>
                    </a:cubicBezTo>
                    <a:cubicBezTo>
                      <a:pt x="0" y="77"/>
                      <a:pt x="0" y="77"/>
                      <a:pt x="0" y="76"/>
                    </a:cubicBezTo>
                    <a:cubicBezTo>
                      <a:pt x="1" y="73"/>
                      <a:pt x="3" y="70"/>
                      <a:pt x="4" y="67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6" y="63"/>
                      <a:pt x="6" y="63"/>
                      <a:pt x="7" y="63"/>
                    </a:cubicBezTo>
                    <a:cubicBezTo>
                      <a:pt x="7" y="63"/>
                      <a:pt x="8" y="64"/>
                      <a:pt x="8" y="64"/>
                    </a:cubicBezTo>
                    <a:cubicBezTo>
                      <a:pt x="8" y="65"/>
                      <a:pt x="8" y="6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12" y="78"/>
                      <a:pt x="40" y="55"/>
                      <a:pt x="63" y="37"/>
                    </a:cubicBezTo>
                    <a:cubicBezTo>
                      <a:pt x="92" y="14"/>
                      <a:pt x="110" y="0"/>
                      <a:pt x="117" y="1"/>
                    </a:cubicBezTo>
                    <a:cubicBezTo>
                      <a:pt x="118" y="2"/>
                      <a:pt x="119" y="2"/>
                      <a:pt x="119" y="3"/>
                    </a:cubicBezTo>
                    <a:cubicBezTo>
                      <a:pt x="120" y="4"/>
                      <a:pt x="120" y="6"/>
                      <a:pt x="120" y="7"/>
                    </a:cubicBezTo>
                    <a:cubicBezTo>
                      <a:pt x="118" y="14"/>
                      <a:pt x="105" y="25"/>
                      <a:pt x="88" y="37"/>
                    </a:cubicBezTo>
                    <a:cubicBezTo>
                      <a:pt x="88" y="37"/>
                      <a:pt x="87" y="38"/>
                      <a:pt x="87" y="38"/>
                    </a:cubicBezTo>
                    <a:cubicBezTo>
                      <a:pt x="86" y="39"/>
                      <a:pt x="86" y="39"/>
                      <a:pt x="85" y="38"/>
                    </a:cubicBezTo>
                    <a:cubicBezTo>
                      <a:pt x="71" y="48"/>
                      <a:pt x="55" y="58"/>
                      <a:pt x="38" y="68"/>
                    </a:cubicBezTo>
                    <a:cubicBezTo>
                      <a:pt x="35" y="70"/>
                      <a:pt x="31" y="72"/>
                      <a:pt x="28" y="74"/>
                    </a:cubicBezTo>
                    <a:cubicBezTo>
                      <a:pt x="26" y="76"/>
                      <a:pt x="23" y="78"/>
                      <a:pt x="20" y="80"/>
                    </a:cubicBezTo>
                    <a:cubicBezTo>
                      <a:pt x="20" y="80"/>
                      <a:pt x="19" y="80"/>
                      <a:pt x="19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10">
                <a:extLst>
                  <a:ext uri="{FF2B5EF4-FFF2-40B4-BE49-F238E27FC236}">
                    <a16:creationId xmlns:a16="http://schemas.microsoft.com/office/drawing/2014/main" id="{A8F63614-ADE0-931E-41D2-23E4CD0CE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737" y="0"/>
                <a:ext cx="1409700" cy="1624012"/>
              </a:xfrm>
              <a:custGeom>
                <a:avLst/>
                <a:gdLst>
                  <a:gd name="T0" fmla="*/ 310 w 376"/>
                  <a:gd name="T1" fmla="*/ 407 h 433"/>
                  <a:gd name="T2" fmla="*/ 352 w 376"/>
                  <a:gd name="T3" fmla="*/ 356 h 433"/>
                  <a:gd name="T4" fmla="*/ 341 w 376"/>
                  <a:gd name="T5" fmla="*/ 352 h 433"/>
                  <a:gd name="T6" fmla="*/ 351 w 376"/>
                  <a:gd name="T7" fmla="*/ 323 h 433"/>
                  <a:gd name="T8" fmla="*/ 366 w 376"/>
                  <a:gd name="T9" fmla="*/ 295 h 433"/>
                  <a:gd name="T10" fmla="*/ 366 w 376"/>
                  <a:gd name="T11" fmla="*/ 268 h 433"/>
                  <a:gd name="T12" fmla="*/ 367 w 376"/>
                  <a:gd name="T13" fmla="*/ 238 h 433"/>
                  <a:gd name="T14" fmla="*/ 357 w 376"/>
                  <a:gd name="T15" fmla="*/ 235 h 433"/>
                  <a:gd name="T16" fmla="*/ 362 w 376"/>
                  <a:gd name="T17" fmla="*/ 206 h 433"/>
                  <a:gd name="T18" fmla="*/ 351 w 376"/>
                  <a:gd name="T19" fmla="*/ 198 h 433"/>
                  <a:gd name="T20" fmla="*/ 352 w 376"/>
                  <a:gd name="T21" fmla="*/ 176 h 433"/>
                  <a:gd name="T22" fmla="*/ 346 w 376"/>
                  <a:gd name="T23" fmla="*/ 153 h 433"/>
                  <a:gd name="T24" fmla="*/ 334 w 376"/>
                  <a:gd name="T25" fmla="*/ 141 h 433"/>
                  <a:gd name="T26" fmla="*/ 322 w 376"/>
                  <a:gd name="T27" fmla="*/ 129 h 433"/>
                  <a:gd name="T28" fmla="*/ 320 w 376"/>
                  <a:gd name="T29" fmla="*/ 110 h 433"/>
                  <a:gd name="T30" fmla="*/ 306 w 376"/>
                  <a:gd name="T31" fmla="*/ 106 h 433"/>
                  <a:gd name="T32" fmla="*/ 296 w 376"/>
                  <a:gd name="T33" fmla="*/ 93 h 433"/>
                  <a:gd name="T34" fmla="*/ 289 w 376"/>
                  <a:gd name="T35" fmla="*/ 78 h 433"/>
                  <a:gd name="T36" fmla="*/ 276 w 376"/>
                  <a:gd name="T37" fmla="*/ 74 h 433"/>
                  <a:gd name="T38" fmla="*/ 259 w 376"/>
                  <a:gd name="T39" fmla="*/ 60 h 433"/>
                  <a:gd name="T40" fmla="*/ 241 w 376"/>
                  <a:gd name="T41" fmla="*/ 48 h 433"/>
                  <a:gd name="T42" fmla="*/ 231 w 376"/>
                  <a:gd name="T43" fmla="*/ 35 h 433"/>
                  <a:gd name="T44" fmla="*/ 213 w 376"/>
                  <a:gd name="T45" fmla="*/ 33 h 433"/>
                  <a:gd name="T46" fmla="*/ 189 w 376"/>
                  <a:gd name="T47" fmla="*/ 23 h 433"/>
                  <a:gd name="T48" fmla="*/ 166 w 376"/>
                  <a:gd name="T49" fmla="*/ 18 h 433"/>
                  <a:gd name="T50" fmla="*/ 133 w 376"/>
                  <a:gd name="T51" fmla="*/ 14 h 433"/>
                  <a:gd name="T52" fmla="*/ 118 w 376"/>
                  <a:gd name="T53" fmla="*/ 5 h 433"/>
                  <a:gd name="T54" fmla="*/ 88 w 376"/>
                  <a:gd name="T55" fmla="*/ 15 h 433"/>
                  <a:gd name="T56" fmla="*/ 46 w 376"/>
                  <a:gd name="T57" fmla="*/ 14 h 433"/>
                  <a:gd name="T58" fmla="*/ 47 w 376"/>
                  <a:gd name="T59" fmla="*/ 11 h 433"/>
                  <a:gd name="T60" fmla="*/ 88 w 376"/>
                  <a:gd name="T61" fmla="*/ 11 h 433"/>
                  <a:gd name="T62" fmla="*/ 122 w 376"/>
                  <a:gd name="T63" fmla="*/ 1 h 433"/>
                  <a:gd name="T64" fmla="*/ 143 w 376"/>
                  <a:gd name="T65" fmla="*/ 4 h 433"/>
                  <a:gd name="T66" fmla="*/ 169 w 376"/>
                  <a:gd name="T67" fmla="*/ 14 h 433"/>
                  <a:gd name="T68" fmla="*/ 192 w 376"/>
                  <a:gd name="T69" fmla="*/ 12 h 433"/>
                  <a:gd name="T70" fmla="*/ 213 w 376"/>
                  <a:gd name="T71" fmla="*/ 19 h 433"/>
                  <a:gd name="T72" fmla="*/ 226 w 376"/>
                  <a:gd name="T73" fmla="*/ 26 h 433"/>
                  <a:gd name="T74" fmla="*/ 244 w 376"/>
                  <a:gd name="T75" fmla="*/ 34 h 433"/>
                  <a:gd name="T76" fmla="*/ 251 w 376"/>
                  <a:gd name="T77" fmla="*/ 46 h 433"/>
                  <a:gd name="T78" fmla="*/ 271 w 376"/>
                  <a:gd name="T79" fmla="*/ 52 h 433"/>
                  <a:gd name="T80" fmla="*/ 281 w 376"/>
                  <a:gd name="T81" fmla="*/ 68 h 433"/>
                  <a:gd name="T82" fmla="*/ 295 w 376"/>
                  <a:gd name="T83" fmla="*/ 73 h 433"/>
                  <a:gd name="T84" fmla="*/ 307 w 376"/>
                  <a:gd name="T85" fmla="*/ 85 h 433"/>
                  <a:gd name="T86" fmla="*/ 312 w 376"/>
                  <a:gd name="T87" fmla="*/ 102 h 433"/>
                  <a:gd name="T88" fmla="*/ 322 w 376"/>
                  <a:gd name="T89" fmla="*/ 114 h 433"/>
                  <a:gd name="T90" fmla="*/ 334 w 376"/>
                  <a:gd name="T91" fmla="*/ 121 h 433"/>
                  <a:gd name="T92" fmla="*/ 340 w 376"/>
                  <a:gd name="T93" fmla="*/ 142 h 433"/>
                  <a:gd name="T94" fmla="*/ 346 w 376"/>
                  <a:gd name="T95" fmla="*/ 165 h 433"/>
                  <a:gd name="T96" fmla="*/ 358 w 376"/>
                  <a:gd name="T97" fmla="*/ 170 h 433"/>
                  <a:gd name="T98" fmla="*/ 363 w 376"/>
                  <a:gd name="T99" fmla="*/ 187 h 433"/>
                  <a:gd name="T100" fmla="*/ 360 w 376"/>
                  <a:gd name="T101" fmla="*/ 218 h 433"/>
                  <a:gd name="T102" fmla="*/ 368 w 376"/>
                  <a:gd name="T103" fmla="*/ 233 h 433"/>
                  <a:gd name="T104" fmla="*/ 374 w 376"/>
                  <a:gd name="T105" fmla="*/ 246 h 433"/>
                  <a:gd name="T106" fmla="*/ 362 w 376"/>
                  <a:gd name="T107" fmla="*/ 279 h 433"/>
                  <a:gd name="T108" fmla="*/ 373 w 376"/>
                  <a:gd name="T109" fmla="*/ 286 h 433"/>
                  <a:gd name="T110" fmla="*/ 364 w 376"/>
                  <a:gd name="T111" fmla="*/ 310 h 433"/>
                  <a:gd name="T112" fmla="*/ 348 w 376"/>
                  <a:gd name="T113" fmla="*/ 345 h 433"/>
                  <a:gd name="T114" fmla="*/ 359 w 376"/>
                  <a:gd name="T115" fmla="*/ 350 h 433"/>
                  <a:gd name="T116" fmla="*/ 323 w 376"/>
                  <a:gd name="T117" fmla="*/ 398 h 433"/>
                  <a:gd name="T118" fmla="*/ 330 w 376"/>
                  <a:gd name="T119" fmla="*/ 409 h 43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76"/>
                  <a:gd name="T181" fmla="*/ 0 h 433"/>
                  <a:gd name="T182" fmla="*/ 376 w 376"/>
                  <a:gd name="T183" fmla="*/ 433 h 43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76" h="433">
                    <a:moveTo>
                      <a:pt x="292" y="433"/>
                    </a:moveTo>
                    <a:cubicBezTo>
                      <a:pt x="292" y="433"/>
                      <a:pt x="291" y="433"/>
                      <a:pt x="291" y="433"/>
                    </a:cubicBezTo>
                    <a:cubicBezTo>
                      <a:pt x="291" y="433"/>
                      <a:pt x="290" y="433"/>
                      <a:pt x="290" y="432"/>
                    </a:cubicBezTo>
                    <a:cubicBezTo>
                      <a:pt x="289" y="430"/>
                      <a:pt x="290" y="429"/>
                      <a:pt x="308" y="415"/>
                    </a:cubicBezTo>
                    <a:cubicBezTo>
                      <a:pt x="315" y="410"/>
                      <a:pt x="326" y="402"/>
                      <a:pt x="333" y="395"/>
                    </a:cubicBezTo>
                    <a:cubicBezTo>
                      <a:pt x="316" y="407"/>
                      <a:pt x="313" y="409"/>
                      <a:pt x="312" y="408"/>
                    </a:cubicBezTo>
                    <a:cubicBezTo>
                      <a:pt x="311" y="408"/>
                      <a:pt x="311" y="408"/>
                      <a:pt x="310" y="407"/>
                    </a:cubicBezTo>
                    <a:cubicBezTo>
                      <a:pt x="309" y="405"/>
                      <a:pt x="310" y="404"/>
                      <a:pt x="324" y="393"/>
                    </a:cubicBezTo>
                    <a:cubicBezTo>
                      <a:pt x="331" y="386"/>
                      <a:pt x="343" y="376"/>
                      <a:pt x="348" y="371"/>
                    </a:cubicBezTo>
                    <a:cubicBezTo>
                      <a:pt x="346" y="372"/>
                      <a:pt x="344" y="373"/>
                      <a:pt x="342" y="375"/>
                    </a:cubicBezTo>
                    <a:cubicBezTo>
                      <a:pt x="332" y="382"/>
                      <a:pt x="329" y="384"/>
                      <a:pt x="327" y="383"/>
                    </a:cubicBezTo>
                    <a:cubicBezTo>
                      <a:pt x="327" y="383"/>
                      <a:pt x="326" y="383"/>
                      <a:pt x="326" y="383"/>
                    </a:cubicBezTo>
                    <a:cubicBezTo>
                      <a:pt x="325" y="380"/>
                      <a:pt x="327" y="378"/>
                      <a:pt x="339" y="367"/>
                    </a:cubicBezTo>
                    <a:cubicBezTo>
                      <a:pt x="343" y="364"/>
                      <a:pt x="349" y="360"/>
                      <a:pt x="352" y="356"/>
                    </a:cubicBezTo>
                    <a:cubicBezTo>
                      <a:pt x="351" y="357"/>
                      <a:pt x="350" y="358"/>
                      <a:pt x="348" y="359"/>
                    </a:cubicBezTo>
                    <a:cubicBezTo>
                      <a:pt x="341" y="365"/>
                      <a:pt x="338" y="367"/>
                      <a:pt x="336" y="367"/>
                    </a:cubicBezTo>
                    <a:cubicBezTo>
                      <a:pt x="335" y="367"/>
                      <a:pt x="335" y="366"/>
                      <a:pt x="334" y="366"/>
                    </a:cubicBezTo>
                    <a:cubicBezTo>
                      <a:pt x="333" y="363"/>
                      <a:pt x="336" y="359"/>
                      <a:pt x="347" y="349"/>
                    </a:cubicBezTo>
                    <a:cubicBezTo>
                      <a:pt x="346" y="350"/>
                      <a:pt x="344" y="351"/>
                      <a:pt x="343" y="352"/>
                    </a:cubicBezTo>
                    <a:cubicBezTo>
                      <a:pt x="343" y="352"/>
                      <a:pt x="342" y="352"/>
                      <a:pt x="342" y="352"/>
                    </a:cubicBezTo>
                    <a:cubicBezTo>
                      <a:pt x="341" y="352"/>
                      <a:pt x="341" y="352"/>
                      <a:pt x="341" y="352"/>
                    </a:cubicBezTo>
                    <a:cubicBezTo>
                      <a:pt x="340" y="350"/>
                      <a:pt x="339" y="348"/>
                      <a:pt x="354" y="332"/>
                    </a:cubicBezTo>
                    <a:cubicBezTo>
                      <a:pt x="350" y="335"/>
                      <a:pt x="349" y="335"/>
                      <a:pt x="348" y="335"/>
                    </a:cubicBezTo>
                    <a:cubicBezTo>
                      <a:pt x="347" y="335"/>
                      <a:pt x="347" y="335"/>
                      <a:pt x="347" y="334"/>
                    </a:cubicBezTo>
                    <a:cubicBezTo>
                      <a:pt x="346" y="334"/>
                      <a:pt x="346" y="333"/>
                      <a:pt x="347" y="332"/>
                    </a:cubicBezTo>
                    <a:cubicBezTo>
                      <a:pt x="352" y="327"/>
                      <a:pt x="359" y="319"/>
                      <a:pt x="363" y="315"/>
                    </a:cubicBezTo>
                    <a:cubicBezTo>
                      <a:pt x="360" y="317"/>
                      <a:pt x="356" y="320"/>
                      <a:pt x="352" y="323"/>
                    </a:cubicBezTo>
                    <a:cubicBezTo>
                      <a:pt x="352" y="323"/>
                      <a:pt x="351" y="323"/>
                      <a:pt x="351" y="323"/>
                    </a:cubicBezTo>
                    <a:cubicBezTo>
                      <a:pt x="350" y="323"/>
                      <a:pt x="350" y="323"/>
                      <a:pt x="350" y="322"/>
                    </a:cubicBezTo>
                    <a:cubicBezTo>
                      <a:pt x="349" y="321"/>
                      <a:pt x="349" y="321"/>
                      <a:pt x="359" y="310"/>
                    </a:cubicBezTo>
                    <a:cubicBezTo>
                      <a:pt x="358" y="311"/>
                      <a:pt x="356" y="312"/>
                      <a:pt x="355" y="312"/>
                    </a:cubicBezTo>
                    <a:cubicBezTo>
                      <a:pt x="354" y="313"/>
                      <a:pt x="354" y="313"/>
                      <a:pt x="353" y="313"/>
                    </a:cubicBezTo>
                    <a:cubicBezTo>
                      <a:pt x="353" y="313"/>
                      <a:pt x="353" y="312"/>
                      <a:pt x="352" y="312"/>
                    </a:cubicBezTo>
                    <a:cubicBezTo>
                      <a:pt x="351" y="310"/>
                      <a:pt x="352" y="308"/>
                      <a:pt x="360" y="300"/>
                    </a:cubicBezTo>
                    <a:cubicBezTo>
                      <a:pt x="362" y="298"/>
                      <a:pt x="364" y="296"/>
                      <a:pt x="366" y="295"/>
                    </a:cubicBezTo>
                    <a:cubicBezTo>
                      <a:pt x="358" y="300"/>
                      <a:pt x="357" y="300"/>
                      <a:pt x="356" y="300"/>
                    </a:cubicBezTo>
                    <a:cubicBezTo>
                      <a:pt x="355" y="300"/>
                      <a:pt x="355" y="300"/>
                      <a:pt x="354" y="299"/>
                    </a:cubicBezTo>
                    <a:cubicBezTo>
                      <a:pt x="353" y="297"/>
                      <a:pt x="355" y="294"/>
                      <a:pt x="366" y="281"/>
                    </a:cubicBezTo>
                    <a:cubicBezTo>
                      <a:pt x="366" y="281"/>
                      <a:pt x="366" y="281"/>
                      <a:pt x="366" y="281"/>
                    </a:cubicBezTo>
                    <a:cubicBezTo>
                      <a:pt x="360" y="285"/>
                      <a:pt x="359" y="286"/>
                      <a:pt x="358" y="285"/>
                    </a:cubicBezTo>
                    <a:cubicBezTo>
                      <a:pt x="357" y="285"/>
                      <a:pt x="357" y="285"/>
                      <a:pt x="356" y="285"/>
                    </a:cubicBezTo>
                    <a:cubicBezTo>
                      <a:pt x="355" y="282"/>
                      <a:pt x="358" y="278"/>
                      <a:pt x="366" y="268"/>
                    </a:cubicBezTo>
                    <a:cubicBezTo>
                      <a:pt x="366" y="268"/>
                      <a:pt x="366" y="268"/>
                      <a:pt x="366" y="267"/>
                    </a:cubicBezTo>
                    <a:cubicBezTo>
                      <a:pt x="361" y="271"/>
                      <a:pt x="359" y="271"/>
                      <a:pt x="359" y="271"/>
                    </a:cubicBezTo>
                    <a:cubicBezTo>
                      <a:pt x="358" y="271"/>
                      <a:pt x="358" y="270"/>
                      <a:pt x="357" y="270"/>
                    </a:cubicBezTo>
                    <a:cubicBezTo>
                      <a:pt x="357" y="269"/>
                      <a:pt x="356" y="268"/>
                      <a:pt x="366" y="253"/>
                    </a:cubicBezTo>
                    <a:cubicBezTo>
                      <a:pt x="362" y="257"/>
                      <a:pt x="360" y="257"/>
                      <a:pt x="359" y="257"/>
                    </a:cubicBezTo>
                    <a:cubicBezTo>
                      <a:pt x="359" y="257"/>
                      <a:pt x="358" y="257"/>
                      <a:pt x="358" y="256"/>
                    </a:cubicBezTo>
                    <a:cubicBezTo>
                      <a:pt x="357" y="255"/>
                      <a:pt x="357" y="252"/>
                      <a:pt x="367" y="238"/>
                    </a:cubicBezTo>
                    <a:cubicBezTo>
                      <a:pt x="365" y="240"/>
                      <a:pt x="362" y="242"/>
                      <a:pt x="359" y="244"/>
                    </a:cubicBezTo>
                    <a:cubicBezTo>
                      <a:pt x="359" y="244"/>
                      <a:pt x="359" y="244"/>
                      <a:pt x="358" y="244"/>
                    </a:cubicBezTo>
                    <a:cubicBezTo>
                      <a:pt x="358" y="244"/>
                      <a:pt x="357" y="244"/>
                      <a:pt x="357" y="243"/>
                    </a:cubicBezTo>
                    <a:cubicBezTo>
                      <a:pt x="356" y="242"/>
                      <a:pt x="357" y="240"/>
                      <a:pt x="362" y="235"/>
                    </a:cubicBezTo>
                    <a:cubicBezTo>
                      <a:pt x="363" y="234"/>
                      <a:pt x="364" y="233"/>
                      <a:pt x="365" y="231"/>
                    </a:cubicBezTo>
                    <a:cubicBezTo>
                      <a:pt x="365" y="231"/>
                      <a:pt x="365" y="231"/>
                      <a:pt x="365" y="231"/>
                    </a:cubicBezTo>
                    <a:cubicBezTo>
                      <a:pt x="359" y="235"/>
                      <a:pt x="358" y="236"/>
                      <a:pt x="357" y="235"/>
                    </a:cubicBezTo>
                    <a:cubicBezTo>
                      <a:pt x="357" y="235"/>
                      <a:pt x="357" y="235"/>
                      <a:pt x="356" y="235"/>
                    </a:cubicBezTo>
                    <a:cubicBezTo>
                      <a:pt x="356" y="234"/>
                      <a:pt x="355" y="233"/>
                      <a:pt x="363" y="220"/>
                    </a:cubicBezTo>
                    <a:cubicBezTo>
                      <a:pt x="362" y="221"/>
                      <a:pt x="359" y="223"/>
                      <a:pt x="357" y="224"/>
                    </a:cubicBezTo>
                    <a:cubicBezTo>
                      <a:pt x="357" y="224"/>
                      <a:pt x="357" y="224"/>
                      <a:pt x="356" y="224"/>
                    </a:cubicBezTo>
                    <a:cubicBezTo>
                      <a:pt x="356" y="224"/>
                      <a:pt x="355" y="224"/>
                      <a:pt x="355" y="223"/>
                    </a:cubicBezTo>
                    <a:cubicBezTo>
                      <a:pt x="354" y="222"/>
                      <a:pt x="355" y="220"/>
                      <a:pt x="361" y="208"/>
                    </a:cubicBezTo>
                    <a:cubicBezTo>
                      <a:pt x="362" y="207"/>
                      <a:pt x="362" y="207"/>
                      <a:pt x="362" y="206"/>
                    </a:cubicBezTo>
                    <a:cubicBezTo>
                      <a:pt x="362" y="207"/>
                      <a:pt x="361" y="207"/>
                      <a:pt x="361" y="207"/>
                    </a:cubicBezTo>
                    <a:cubicBezTo>
                      <a:pt x="356" y="211"/>
                      <a:pt x="355" y="211"/>
                      <a:pt x="354" y="211"/>
                    </a:cubicBezTo>
                    <a:cubicBezTo>
                      <a:pt x="354" y="211"/>
                      <a:pt x="353" y="211"/>
                      <a:pt x="353" y="210"/>
                    </a:cubicBezTo>
                    <a:cubicBezTo>
                      <a:pt x="352" y="210"/>
                      <a:pt x="352" y="209"/>
                      <a:pt x="353" y="209"/>
                    </a:cubicBezTo>
                    <a:cubicBezTo>
                      <a:pt x="355" y="203"/>
                      <a:pt x="358" y="196"/>
                      <a:pt x="360" y="193"/>
                    </a:cubicBezTo>
                    <a:cubicBezTo>
                      <a:pt x="359" y="193"/>
                      <a:pt x="358" y="194"/>
                      <a:pt x="357" y="195"/>
                    </a:cubicBezTo>
                    <a:cubicBezTo>
                      <a:pt x="353" y="198"/>
                      <a:pt x="352" y="198"/>
                      <a:pt x="351" y="198"/>
                    </a:cubicBezTo>
                    <a:cubicBezTo>
                      <a:pt x="351" y="198"/>
                      <a:pt x="350" y="197"/>
                      <a:pt x="350" y="197"/>
                    </a:cubicBezTo>
                    <a:cubicBezTo>
                      <a:pt x="349" y="196"/>
                      <a:pt x="349" y="194"/>
                      <a:pt x="355" y="184"/>
                    </a:cubicBezTo>
                    <a:cubicBezTo>
                      <a:pt x="351" y="187"/>
                      <a:pt x="350" y="188"/>
                      <a:pt x="348" y="188"/>
                    </a:cubicBezTo>
                    <a:cubicBezTo>
                      <a:pt x="348" y="188"/>
                      <a:pt x="347" y="187"/>
                      <a:pt x="347" y="187"/>
                    </a:cubicBezTo>
                    <a:cubicBezTo>
                      <a:pt x="347" y="186"/>
                      <a:pt x="347" y="185"/>
                      <a:pt x="347" y="185"/>
                    </a:cubicBezTo>
                    <a:cubicBezTo>
                      <a:pt x="349" y="182"/>
                      <a:pt x="352" y="178"/>
                      <a:pt x="353" y="175"/>
                    </a:cubicBezTo>
                    <a:cubicBezTo>
                      <a:pt x="353" y="175"/>
                      <a:pt x="352" y="176"/>
                      <a:pt x="352" y="176"/>
                    </a:cubicBezTo>
                    <a:cubicBezTo>
                      <a:pt x="347" y="179"/>
                      <a:pt x="347" y="179"/>
                      <a:pt x="346" y="179"/>
                    </a:cubicBezTo>
                    <a:cubicBezTo>
                      <a:pt x="345" y="179"/>
                      <a:pt x="345" y="179"/>
                      <a:pt x="345" y="178"/>
                    </a:cubicBezTo>
                    <a:cubicBezTo>
                      <a:pt x="344" y="178"/>
                      <a:pt x="344" y="177"/>
                      <a:pt x="349" y="168"/>
                    </a:cubicBezTo>
                    <a:cubicBezTo>
                      <a:pt x="344" y="171"/>
                      <a:pt x="343" y="171"/>
                      <a:pt x="343" y="171"/>
                    </a:cubicBezTo>
                    <a:cubicBezTo>
                      <a:pt x="342" y="171"/>
                      <a:pt x="342" y="170"/>
                      <a:pt x="341" y="170"/>
                    </a:cubicBezTo>
                    <a:cubicBezTo>
                      <a:pt x="341" y="169"/>
                      <a:pt x="341" y="169"/>
                      <a:pt x="342" y="167"/>
                    </a:cubicBezTo>
                    <a:cubicBezTo>
                      <a:pt x="344" y="159"/>
                      <a:pt x="346" y="155"/>
                      <a:pt x="346" y="153"/>
                    </a:cubicBezTo>
                    <a:cubicBezTo>
                      <a:pt x="344" y="154"/>
                      <a:pt x="341" y="156"/>
                      <a:pt x="339" y="158"/>
                    </a:cubicBezTo>
                    <a:cubicBezTo>
                      <a:pt x="339" y="158"/>
                      <a:pt x="338" y="159"/>
                      <a:pt x="338" y="159"/>
                    </a:cubicBezTo>
                    <a:cubicBezTo>
                      <a:pt x="337" y="158"/>
                      <a:pt x="337" y="158"/>
                      <a:pt x="336" y="158"/>
                    </a:cubicBezTo>
                    <a:cubicBezTo>
                      <a:pt x="336" y="157"/>
                      <a:pt x="335" y="156"/>
                      <a:pt x="339" y="147"/>
                    </a:cubicBezTo>
                    <a:cubicBezTo>
                      <a:pt x="336" y="149"/>
                      <a:pt x="335" y="150"/>
                      <a:pt x="334" y="149"/>
                    </a:cubicBezTo>
                    <a:cubicBezTo>
                      <a:pt x="333" y="149"/>
                      <a:pt x="332" y="149"/>
                      <a:pt x="332" y="149"/>
                    </a:cubicBezTo>
                    <a:cubicBezTo>
                      <a:pt x="332" y="148"/>
                      <a:pt x="332" y="148"/>
                      <a:pt x="334" y="141"/>
                    </a:cubicBezTo>
                    <a:cubicBezTo>
                      <a:pt x="334" y="139"/>
                      <a:pt x="335" y="137"/>
                      <a:pt x="335" y="135"/>
                    </a:cubicBezTo>
                    <a:cubicBezTo>
                      <a:pt x="331" y="138"/>
                      <a:pt x="330" y="139"/>
                      <a:pt x="328" y="139"/>
                    </a:cubicBezTo>
                    <a:cubicBezTo>
                      <a:pt x="327" y="139"/>
                      <a:pt x="327" y="138"/>
                      <a:pt x="327" y="138"/>
                    </a:cubicBezTo>
                    <a:cubicBezTo>
                      <a:pt x="326" y="137"/>
                      <a:pt x="326" y="137"/>
                      <a:pt x="327" y="134"/>
                    </a:cubicBezTo>
                    <a:cubicBezTo>
                      <a:pt x="328" y="132"/>
                      <a:pt x="329" y="127"/>
                      <a:pt x="330" y="125"/>
                    </a:cubicBezTo>
                    <a:cubicBezTo>
                      <a:pt x="329" y="126"/>
                      <a:pt x="326" y="127"/>
                      <a:pt x="324" y="129"/>
                    </a:cubicBezTo>
                    <a:cubicBezTo>
                      <a:pt x="323" y="130"/>
                      <a:pt x="323" y="130"/>
                      <a:pt x="322" y="129"/>
                    </a:cubicBezTo>
                    <a:cubicBezTo>
                      <a:pt x="321" y="129"/>
                      <a:pt x="321" y="128"/>
                      <a:pt x="321" y="127"/>
                    </a:cubicBezTo>
                    <a:cubicBezTo>
                      <a:pt x="323" y="124"/>
                      <a:pt x="324" y="121"/>
                      <a:pt x="325" y="118"/>
                    </a:cubicBezTo>
                    <a:cubicBezTo>
                      <a:pt x="324" y="119"/>
                      <a:pt x="324" y="119"/>
                      <a:pt x="324" y="119"/>
                    </a:cubicBezTo>
                    <a:cubicBezTo>
                      <a:pt x="320" y="122"/>
                      <a:pt x="319" y="123"/>
                      <a:pt x="318" y="122"/>
                    </a:cubicBezTo>
                    <a:cubicBezTo>
                      <a:pt x="318" y="122"/>
                      <a:pt x="317" y="122"/>
                      <a:pt x="317" y="122"/>
                    </a:cubicBezTo>
                    <a:cubicBezTo>
                      <a:pt x="316" y="120"/>
                      <a:pt x="316" y="119"/>
                      <a:pt x="319" y="113"/>
                    </a:cubicBezTo>
                    <a:cubicBezTo>
                      <a:pt x="319" y="112"/>
                      <a:pt x="319" y="111"/>
                      <a:pt x="320" y="110"/>
                    </a:cubicBezTo>
                    <a:cubicBezTo>
                      <a:pt x="319" y="110"/>
                      <a:pt x="318" y="111"/>
                      <a:pt x="318" y="111"/>
                    </a:cubicBezTo>
                    <a:cubicBezTo>
                      <a:pt x="314" y="114"/>
                      <a:pt x="314" y="115"/>
                      <a:pt x="312" y="114"/>
                    </a:cubicBezTo>
                    <a:cubicBezTo>
                      <a:pt x="312" y="114"/>
                      <a:pt x="312" y="114"/>
                      <a:pt x="311" y="113"/>
                    </a:cubicBezTo>
                    <a:cubicBezTo>
                      <a:pt x="311" y="113"/>
                      <a:pt x="310" y="112"/>
                      <a:pt x="313" y="105"/>
                    </a:cubicBezTo>
                    <a:cubicBezTo>
                      <a:pt x="310" y="107"/>
                      <a:pt x="309" y="108"/>
                      <a:pt x="308" y="108"/>
                    </a:cubicBezTo>
                    <a:cubicBezTo>
                      <a:pt x="307" y="108"/>
                      <a:pt x="307" y="107"/>
                      <a:pt x="307" y="107"/>
                    </a:cubicBezTo>
                    <a:cubicBezTo>
                      <a:pt x="306" y="107"/>
                      <a:pt x="306" y="106"/>
                      <a:pt x="306" y="106"/>
                    </a:cubicBezTo>
                    <a:cubicBezTo>
                      <a:pt x="307" y="102"/>
                      <a:pt x="308" y="97"/>
                      <a:pt x="309" y="95"/>
                    </a:cubicBezTo>
                    <a:cubicBezTo>
                      <a:pt x="308" y="95"/>
                      <a:pt x="307" y="96"/>
                      <a:pt x="307" y="96"/>
                    </a:cubicBezTo>
                    <a:cubicBezTo>
                      <a:pt x="303" y="99"/>
                      <a:pt x="302" y="100"/>
                      <a:pt x="301" y="99"/>
                    </a:cubicBezTo>
                    <a:cubicBezTo>
                      <a:pt x="300" y="99"/>
                      <a:pt x="300" y="99"/>
                      <a:pt x="300" y="99"/>
                    </a:cubicBezTo>
                    <a:cubicBezTo>
                      <a:pt x="299" y="98"/>
                      <a:pt x="299" y="97"/>
                      <a:pt x="302" y="90"/>
                    </a:cubicBezTo>
                    <a:cubicBezTo>
                      <a:pt x="301" y="90"/>
                      <a:pt x="300" y="91"/>
                      <a:pt x="300" y="91"/>
                    </a:cubicBezTo>
                    <a:cubicBezTo>
                      <a:pt x="297" y="93"/>
                      <a:pt x="297" y="94"/>
                      <a:pt x="296" y="93"/>
                    </a:cubicBezTo>
                    <a:cubicBezTo>
                      <a:pt x="295" y="93"/>
                      <a:pt x="295" y="93"/>
                      <a:pt x="294" y="93"/>
                    </a:cubicBezTo>
                    <a:cubicBezTo>
                      <a:pt x="294" y="92"/>
                      <a:pt x="294" y="92"/>
                      <a:pt x="295" y="86"/>
                    </a:cubicBezTo>
                    <a:cubicBezTo>
                      <a:pt x="296" y="85"/>
                      <a:pt x="296" y="82"/>
                      <a:pt x="296" y="81"/>
                    </a:cubicBezTo>
                    <a:cubicBezTo>
                      <a:pt x="295" y="82"/>
                      <a:pt x="292" y="84"/>
                      <a:pt x="290" y="85"/>
                    </a:cubicBezTo>
                    <a:cubicBezTo>
                      <a:pt x="290" y="86"/>
                      <a:pt x="289" y="86"/>
                      <a:pt x="289" y="86"/>
                    </a:cubicBezTo>
                    <a:cubicBezTo>
                      <a:pt x="288" y="86"/>
                      <a:pt x="288" y="85"/>
                      <a:pt x="287" y="85"/>
                    </a:cubicBezTo>
                    <a:cubicBezTo>
                      <a:pt x="287" y="84"/>
                      <a:pt x="287" y="84"/>
                      <a:pt x="289" y="78"/>
                    </a:cubicBezTo>
                    <a:cubicBezTo>
                      <a:pt x="285" y="81"/>
                      <a:pt x="284" y="81"/>
                      <a:pt x="283" y="81"/>
                    </a:cubicBezTo>
                    <a:cubicBezTo>
                      <a:pt x="283" y="81"/>
                      <a:pt x="282" y="80"/>
                      <a:pt x="282" y="80"/>
                    </a:cubicBezTo>
                    <a:cubicBezTo>
                      <a:pt x="281" y="79"/>
                      <a:pt x="282" y="78"/>
                      <a:pt x="283" y="73"/>
                    </a:cubicBezTo>
                    <a:cubicBezTo>
                      <a:pt x="283" y="72"/>
                      <a:pt x="284" y="71"/>
                      <a:pt x="284" y="70"/>
                    </a:cubicBezTo>
                    <a:cubicBezTo>
                      <a:pt x="284" y="71"/>
                      <a:pt x="284" y="71"/>
                      <a:pt x="283" y="71"/>
                    </a:cubicBezTo>
                    <a:cubicBezTo>
                      <a:pt x="279" y="74"/>
                      <a:pt x="278" y="75"/>
                      <a:pt x="277" y="75"/>
                    </a:cubicBezTo>
                    <a:cubicBezTo>
                      <a:pt x="276" y="74"/>
                      <a:pt x="276" y="74"/>
                      <a:pt x="276" y="74"/>
                    </a:cubicBezTo>
                    <a:cubicBezTo>
                      <a:pt x="275" y="73"/>
                      <a:pt x="275" y="73"/>
                      <a:pt x="277" y="65"/>
                    </a:cubicBezTo>
                    <a:cubicBezTo>
                      <a:pt x="271" y="68"/>
                      <a:pt x="270" y="68"/>
                      <a:pt x="270" y="68"/>
                    </a:cubicBezTo>
                    <a:cubicBezTo>
                      <a:pt x="269" y="68"/>
                      <a:pt x="269" y="68"/>
                      <a:pt x="268" y="67"/>
                    </a:cubicBezTo>
                    <a:cubicBezTo>
                      <a:pt x="268" y="67"/>
                      <a:pt x="268" y="67"/>
                      <a:pt x="268" y="62"/>
                    </a:cubicBezTo>
                    <a:cubicBezTo>
                      <a:pt x="268" y="60"/>
                      <a:pt x="268" y="58"/>
                      <a:pt x="268" y="56"/>
                    </a:cubicBezTo>
                    <a:cubicBezTo>
                      <a:pt x="267" y="56"/>
                      <a:pt x="266" y="57"/>
                      <a:pt x="265" y="58"/>
                    </a:cubicBezTo>
                    <a:cubicBezTo>
                      <a:pt x="260" y="61"/>
                      <a:pt x="260" y="61"/>
                      <a:pt x="259" y="60"/>
                    </a:cubicBezTo>
                    <a:cubicBezTo>
                      <a:pt x="259" y="60"/>
                      <a:pt x="259" y="60"/>
                      <a:pt x="258" y="60"/>
                    </a:cubicBezTo>
                    <a:cubicBezTo>
                      <a:pt x="258" y="59"/>
                      <a:pt x="258" y="59"/>
                      <a:pt x="257" y="47"/>
                    </a:cubicBezTo>
                    <a:cubicBezTo>
                      <a:pt x="255" y="48"/>
                      <a:pt x="252" y="50"/>
                      <a:pt x="251" y="51"/>
                    </a:cubicBezTo>
                    <a:cubicBezTo>
                      <a:pt x="249" y="52"/>
                      <a:pt x="249" y="52"/>
                      <a:pt x="248" y="52"/>
                    </a:cubicBezTo>
                    <a:cubicBezTo>
                      <a:pt x="248" y="52"/>
                      <a:pt x="247" y="52"/>
                      <a:pt x="247" y="51"/>
                    </a:cubicBezTo>
                    <a:cubicBezTo>
                      <a:pt x="247" y="51"/>
                      <a:pt x="246" y="51"/>
                      <a:pt x="248" y="44"/>
                    </a:cubicBezTo>
                    <a:cubicBezTo>
                      <a:pt x="243" y="48"/>
                      <a:pt x="242" y="48"/>
                      <a:pt x="241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6"/>
                      <a:pt x="239" y="46"/>
                      <a:pt x="241" y="39"/>
                    </a:cubicBezTo>
                    <a:cubicBezTo>
                      <a:pt x="241" y="39"/>
                      <a:pt x="241" y="39"/>
                      <a:pt x="241" y="39"/>
                    </a:cubicBezTo>
                    <a:cubicBezTo>
                      <a:pt x="240" y="39"/>
                      <a:pt x="238" y="41"/>
                      <a:pt x="236" y="43"/>
                    </a:cubicBezTo>
                    <a:cubicBezTo>
                      <a:pt x="235" y="43"/>
                      <a:pt x="235" y="44"/>
                      <a:pt x="234" y="43"/>
                    </a:cubicBezTo>
                    <a:cubicBezTo>
                      <a:pt x="233" y="43"/>
                      <a:pt x="233" y="43"/>
                      <a:pt x="233" y="43"/>
                    </a:cubicBezTo>
                    <a:cubicBezTo>
                      <a:pt x="232" y="42"/>
                      <a:pt x="232" y="40"/>
                      <a:pt x="231" y="35"/>
                    </a:cubicBezTo>
                    <a:cubicBezTo>
                      <a:pt x="231" y="34"/>
                      <a:pt x="231" y="33"/>
                      <a:pt x="231" y="32"/>
                    </a:cubicBezTo>
                    <a:cubicBezTo>
                      <a:pt x="223" y="38"/>
                      <a:pt x="222" y="37"/>
                      <a:pt x="222" y="37"/>
                    </a:cubicBezTo>
                    <a:cubicBezTo>
                      <a:pt x="221" y="37"/>
                      <a:pt x="221" y="37"/>
                      <a:pt x="220" y="36"/>
                    </a:cubicBezTo>
                    <a:cubicBezTo>
                      <a:pt x="220" y="36"/>
                      <a:pt x="220" y="36"/>
                      <a:pt x="221" y="29"/>
                    </a:cubicBezTo>
                    <a:cubicBezTo>
                      <a:pt x="221" y="30"/>
                      <a:pt x="220" y="30"/>
                      <a:pt x="219" y="31"/>
                    </a:cubicBezTo>
                    <a:cubicBezTo>
                      <a:pt x="216" y="33"/>
                      <a:pt x="215" y="34"/>
                      <a:pt x="214" y="33"/>
                    </a:cubicBezTo>
                    <a:cubicBezTo>
                      <a:pt x="214" y="33"/>
                      <a:pt x="213" y="33"/>
                      <a:pt x="213" y="33"/>
                    </a:cubicBezTo>
                    <a:cubicBezTo>
                      <a:pt x="212" y="32"/>
                      <a:pt x="212" y="30"/>
                      <a:pt x="212" y="24"/>
                    </a:cubicBezTo>
                    <a:cubicBezTo>
                      <a:pt x="206" y="28"/>
                      <a:pt x="204" y="29"/>
                      <a:pt x="203" y="29"/>
                    </a:cubicBezTo>
                    <a:cubicBezTo>
                      <a:pt x="202" y="29"/>
                      <a:pt x="202" y="29"/>
                      <a:pt x="201" y="28"/>
                    </a:cubicBezTo>
                    <a:cubicBezTo>
                      <a:pt x="201" y="27"/>
                      <a:pt x="201" y="26"/>
                      <a:pt x="200" y="20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1" y="25"/>
                      <a:pt x="191" y="25"/>
                      <a:pt x="190" y="25"/>
                    </a:cubicBezTo>
                    <a:cubicBezTo>
                      <a:pt x="190" y="24"/>
                      <a:pt x="189" y="24"/>
                      <a:pt x="189" y="23"/>
                    </a:cubicBezTo>
                    <a:cubicBezTo>
                      <a:pt x="189" y="21"/>
                      <a:pt x="189" y="18"/>
                      <a:pt x="189" y="16"/>
                    </a:cubicBezTo>
                    <a:cubicBezTo>
                      <a:pt x="188" y="17"/>
                      <a:pt x="187" y="17"/>
                      <a:pt x="187" y="18"/>
                    </a:cubicBezTo>
                    <a:cubicBezTo>
                      <a:pt x="180" y="22"/>
                      <a:pt x="180" y="22"/>
                      <a:pt x="180" y="22"/>
                    </a:cubicBezTo>
                    <a:cubicBezTo>
                      <a:pt x="179" y="22"/>
                      <a:pt x="179" y="21"/>
                      <a:pt x="178" y="21"/>
                    </a:cubicBezTo>
                    <a:cubicBezTo>
                      <a:pt x="178" y="20"/>
                      <a:pt x="178" y="20"/>
                      <a:pt x="177" y="13"/>
                    </a:cubicBezTo>
                    <a:cubicBezTo>
                      <a:pt x="169" y="19"/>
                      <a:pt x="168" y="19"/>
                      <a:pt x="167" y="19"/>
                    </a:cubicBezTo>
                    <a:cubicBezTo>
                      <a:pt x="167" y="19"/>
                      <a:pt x="166" y="18"/>
                      <a:pt x="166" y="18"/>
                    </a:cubicBezTo>
                    <a:cubicBezTo>
                      <a:pt x="166" y="18"/>
                      <a:pt x="166" y="17"/>
                      <a:pt x="166" y="17"/>
                    </a:cubicBezTo>
                    <a:cubicBezTo>
                      <a:pt x="165" y="15"/>
                      <a:pt x="165" y="12"/>
                      <a:pt x="165" y="10"/>
                    </a:cubicBezTo>
                    <a:cubicBezTo>
                      <a:pt x="159" y="14"/>
                      <a:pt x="155" y="17"/>
                      <a:pt x="154" y="16"/>
                    </a:cubicBezTo>
                    <a:cubicBezTo>
                      <a:pt x="153" y="16"/>
                      <a:pt x="153" y="16"/>
                      <a:pt x="152" y="15"/>
                    </a:cubicBezTo>
                    <a:cubicBezTo>
                      <a:pt x="151" y="14"/>
                      <a:pt x="147" y="9"/>
                      <a:pt x="146" y="6"/>
                    </a:cubicBezTo>
                    <a:cubicBezTo>
                      <a:pt x="146" y="6"/>
                      <a:pt x="146" y="6"/>
                      <a:pt x="145" y="6"/>
                    </a:cubicBezTo>
                    <a:cubicBezTo>
                      <a:pt x="136" y="13"/>
                      <a:pt x="134" y="14"/>
                      <a:pt x="133" y="14"/>
                    </a:cubicBezTo>
                    <a:cubicBezTo>
                      <a:pt x="132" y="14"/>
                      <a:pt x="132" y="14"/>
                      <a:pt x="131" y="13"/>
                    </a:cubicBezTo>
                    <a:cubicBezTo>
                      <a:pt x="131" y="12"/>
                      <a:pt x="131" y="12"/>
                      <a:pt x="132" y="6"/>
                    </a:cubicBezTo>
                    <a:cubicBezTo>
                      <a:pt x="132" y="6"/>
                      <a:pt x="132" y="6"/>
                      <a:pt x="132" y="6"/>
                    </a:cubicBezTo>
                    <a:cubicBezTo>
                      <a:pt x="130" y="7"/>
                      <a:pt x="125" y="10"/>
                      <a:pt x="121" y="13"/>
                    </a:cubicBezTo>
                    <a:cubicBezTo>
                      <a:pt x="121" y="14"/>
                      <a:pt x="120" y="14"/>
                      <a:pt x="120" y="14"/>
                    </a:cubicBezTo>
                    <a:cubicBezTo>
                      <a:pt x="119" y="14"/>
                      <a:pt x="119" y="13"/>
                      <a:pt x="119" y="13"/>
                    </a:cubicBezTo>
                    <a:cubicBezTo>
                      <a:pt x="118" y="12"/>
                      <a:pt x="118" y="11"/>
                      <a:pt x="118" y="5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6" y="6"/>
                      <a:pt x="113" y="8"/>
                      <a:pt x="111" y="10"/>
                    </a:cubicBezTo>
                    <a:cubicBezTo>
                      <a:pt x="106" y="14"/>
                      <a:pt x="105" y="14"/>
                      <a:pt x="104" y="14"/>
                    </a:cubicBezTo>
                    <a:cubicBezTo>
                      <a:pt x="104" y="14"/>
                      <a:pt x="104" y="13"/>
                      <a:pt x="103" y="13"/>
                    </a:cubicBezTo>
                    <a:cubicBezTo>
                      <a:pt x="103" y="12"/>
                      <a:pt x="103" y="11"/>
                      <a:pt x="103" y="8"/>
                    </a:cubicBezTo>
                    <a:cubicBezTo>
                      <a:pt x="103" y="7"/>
                      <a:pt x="103" y="6"/>
                      <a:pt x="103" y="6"/>
                    </a:cubicBezTo>
                    <a:cubicBezTo>
                      <a:pt x="88" y="15"/>
                      <a:pt x="88" y="15"/>
                      <a:pt x="88" y="15"/>
                    </a:cubicBezTo>
                    <a:cubicBezTo>
                      <a:pt x="88" y="16"/>
                      <a:pt x="87" y="16"/>
                      <a:pt x="87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4"/>
                      <a:pt x="85" y="13"/>
                      <a:pt x="84" y="11"/>
                    </a:cubicBezTo>
                    <a:cubicBezTo>
                      <a:pt x="83" y="10"/>
                      <a:pt x="82" y="8"/>
                      <a:pt x="82" y="7"/>
                    </a:cubicBezTo>
                    <a:cubicBezTo>
                      <a:pt x="79" y="9"/>
                      <a:pt x="75" y="12"/>
                      <a:pt x="71" y="14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51" y="17"/>
                      <a:pt x="47" y="15"/>
                      <a:pt x="46" y="14"/>
                    </a:cubicBezTo>
                    <a:cubicBezTo>
                      <a:pt x="43" y="16"/>
                      <a:pt x="30" y="24"/>
                      <a:pt x="22" y="30"/>
                    </a:cubicBezTo>
                    <a:cubicBezTo>
                      <a:pt x="4" y="42"/>
                      <a:pt x="3" y="42"/>
                      <a:pt x="2" y="42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0" y="40"/>
                      <a:pt x="1" y="3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4" y="37"/>
                      <a:pt x="12" y="32"/>
                      <a:pt x="20" y="27"/>
                    </a:cubicBezTo>
                    <a:cubicBezTo>
                      <a:pt x="42" y="12"/>
                      <a:pt x="45" y="10"/>
                      <a:pt x="47" y="11"/>
                    </a:cubicBezTo>
                    <a:cubicBezTo>
                      <a:pt x="47" y="11"/>
                      <a:pt x="48" y="11"/>
                      <a:pt x="48" y="11"/>
                    </a:cubicBezTo>
                    <a:cubicBezTo>
                      <a:pt x="49" y="12"/>
                      <a:pt x="55" y="14"/>
                      <a:pt x="60" y="16"/>
                    </a:cubicBezTo>
                    <a:cubicBezTo>
                      <a:pt x="62" y="16"/>
                      <a:pt x="66" y="13"/>
                      <a:pt x="69" y="11"/>
                    </a:cubicBezTo>
                    <a:cubicBezTo>
                      <a:pt x="82" y="3"/>
                      <a:pt x="82" y="3"/>
                      <a:pt x="83" y="3"/>
                    </a:cubicBezTo>
                    <a:cubicBezTo>
                      <a:pt x="83" y="3"/>
                      <a:pt x="84" y="3"/>
                      <a:pt x="84" y="4"/>
                    </a:cubicBezTo>
                    <a:cubicBezTo>
                      <a:pt x="84" y="4"/>
                      <a:pt x="86" y="7"/>
                      <a:pt x="87" y="10"/>
                    </a:cubicBezTo>
                    <a:cubicBezTo>
                      <a:pt x="87" y="10"/>
                      <a:pt x="88" y="11"/>
                      <a:pt x="88" y="11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5" y="1"/>
                      <a:pt x="106" y="1"/>
                      <a:pt x="106" y="2"/>
                    </a:cubicBezTo>
                    <a:cubicBezTo>
                      <a:pt x="107" y="3"/>
                      <a:pt x="107" y="4"/>
                      <a:pt x="107" y="8"/>
                    </a:cubicBezTo>
                    <a:cubicBezTo>
                      <a:pt x="107" y="8"/>
                      <a:pt x="107" y="9"/>
                      <a:pt x="107" y="9"/>
                    </a:cubicBezTo>
                    <a:cubicBezTo>
                      <a:pt x="108" y="8"/>
                      <a:pt x="109" y="8"/>
                      <a:pt x="109" y="7"/>
                    </a:cubicBezTo>
                    <a:cubicBezTo>
                      <a:pt x="118" y="1"/>
                      <a:pt x="119" y="0"/>
                      <a:pt x="121" y="1"/>
                    </a:cubicBezTo>
                    <a:cubicBezTo>
                      <a:pt x="121" y="1"/>
                      <a:pt x="122" y="1"/>
                      <a:pt x="122" y="1"/>
                    </a:cubicBezTo>
                    <a:cubicBezTo>
                      <a:pt x="122" y="2"/>
                      <a:pt x="122" y="3"/>
                      <a:pt x="122" y="6"/>
                    </a:cubicBezTo>
                    <a:cubicBezTo>
                      <a:pt x="122" y="6"/>
                      <a:pt x="122" y="7"/>
                      <a:pt x="122" y="8"/>
                    </a:cubicBezTo>
                    <a:cubicBezTo>
                      <a:pt x="132" y="1"/>
                      <a:pt x="134" y="1"/>
                      <a:pt x="134" y="1"/>
                    </a:cubicBezTo>
                    <a:cubicBezTo>
                      <a:pt x="135" y="1"/>
                      <a:pt x="136" y="2"/>
                      <a:pt x="136" y="2"/>
                    </a:cubicBezTo>
                    <a:cubicBezTo>
                      <a:pt x="136" y="3"/>
                      <a:pt x="136" y="3"/>
                      <a:pt x="136" y="7"/>
                    </a:cubicBezTo>
                    <a:cubicBezTo>
                      <a:pt x="135" y="8"/>
                      <a:pt x="135" y="9"/>
                      <a:pt x="135" y="9"/>
                    </a:cubicBezTo>
                    <a:cubicBezTo>
                      <a:pt x="137" y="8"/>
                      <a:pt x="140" y="6"/>
                      <a:pt x="143" y="4"/>
                    </a:cubicBezTo>
                    <a:cubicBezTo>
                      <a:pt x="145" y="2"/>
                      <a:pt x="146" y="2"/>
                      <a:pt x="146" y="2"/>
                    </a:cubicBezTo>
                    <a:cubicBezTo>
                      <a:pt x="147" y="2"/>
                      <a:pt x="147" y="2"/>
                      <a:pt x="148" y="3"/>
                    </a:cubicBezTo>
                    <a:cubicBezTo>
                      <a:pt x="148" y="3"/>
                      <a:pt x="152" y="9"/>
                      <a:pt x="155" y="13"/>
                    </a:cubicBezTo>
                    <a:cubicBezTo>
                      <a:pt x="156" y="12"/>
                      <a:pt x="161" y="8"/>
                      <a:pt x="164" y="6"/>
                    </a:cubicBezTo>
                    <a:cubicBezTo>
                      <a:pt x="165" y="5"/>
                      <a:pt x="165" y="5"/>
                      <a:pt x="166" y="5"/>
                    </a:cubicBezTo>
                    <a:cubicBezTo>
                      <a:pt x="166" y="5"/>
                      <a:pt x="167" y="6"/>
                      <a:pt x="167" y="6"/>
                    </a:cubicBezTo>
                    <a:cubicBezTo>
                      <a:pt x="167" y="6"/>
                      <a:pt x="168" y="7"/>
                      <a:pt x="169" y="14"/>
                    </a:cubicBezTo>
                    <a:cubicBezTo>
                      <a:pt x="171" y="13"/>
                      <a:pt x="175" y="11"/>
                      <a:pt x="178" y="8"/>
                    </a:cubicBezTo>
                    <a:cubicBezTo>
                      <a:pt x="178" y="8"/>
                      <a:pt x="179" y="8"/>
                      <a:pt x="180" y="8"/>
                    </a:cubicBezTo>
                    <a:cubicBezTo>
                      <a:pt x="180" y="8"/>
                      <a:pt x="181" y="9"/>
                      <a:pt x="181" y="10"/>
                    </a:cubicBezTo>
                    <a:cubicBezTo>
                      <a:pt x="181" y="12"/>
                      <a:pt x="181" y="15"/>
                      <a:pt x="181" y="17"/>
                    </a:cubicBezTo>
                    <a:cubicBezTo>
                      <a:pt x="182" y="16"/>
                      <a:pt x="184" y="15"/>
                      <a:pt x="185" y="15"/>
                    </a:cubicBezTo>
                    <a:cubicBezTo>
                      <a:pt x="190" y="11"/>
                      <a:pt x="190" y="11"/>
                      <a:pt x="191" y="11"/>
                    </a:cubicBezTo>
                    <a:cubicBezTo>
                      <a:pt x="192" y="11"/>
                      <a:pt x="192" y="12"/>
                      <a:pt x="192" y="12"/>
                    </a:cubicBezTo>
                    <a:cubicBezTo>
                      <a:pt x="193" y="13"/>
                      <a:pt x="193" y="13"/>
                      <a:pt x="193" y="20"/>
                    </a:cubicBezTo>
                    <a:cubicBezTo>
                      <a:pt x="200" y="15"/>
                      <a:pt x="200" y="15"/>
                      <a:pt x="200" y="15"/>
                    </a:cubicBezTo>
                    <a:cubicBezTo>
                      <a:pt x="201" y="14"/>
                      <a:pt x="202" y="15"/>
                      <a:pt x="203" y="16"/>
                    </a:cubicBezTo>
                    <a:cubicBezTo>
                      <a:pt x="203" y="16"/>
                      <a:pt x="203" y="16"/>
                      <a:pt x="203" y="19"/>
                    </a:cubicBezTo>
                    <a:cubicBezTo>
                      <a:pt x="204" y="20"/>
                      <a:pt x="204" y="23"/>
                      <a:pt x="204" y="25"/>
                    </a:cubicBezTo>
                    <a:cubicBezTo>
                      <a:pt x="206" y="24"/>
                      <a:pt x="209" y="22"/>
                      <a:pt x="210" y="21"/>
                    </a:cubicBezTo>
                    <a:cubicBezTo>
                      <a:pt x="212" y="19"/>
                      <a:pt x="213" y="19"/>
                      <a:pt x="213" y="19"/>
                    </a:cubicBezTo>
                    <a:cubicBezTo>
                      <a:pt x="214" y="19"/>
                      <a:pt x="214" y="19"/>
                      <a:pt x="215" y="20"/>
                    </a:cubicBezTo>
                    <a:cubicBezTo>
                      <a:pt x="215" y="20"/>
                      <a:pt x="215" y="21"/>
                      <a:pt x="215" y="24"/>
                    </a:cubicBezTo>
                    <a:cubicBezTo>
                      <a:pt x="215" y="25"/>
                      <a:pt x="215" y="27"/>
                      <a:pt x="216" y="29"/>
                    </a:cubicBezTo>
                    <a:cubicBezTo>
                      <a:pt x="216" y="28"/>
                      <a:pt x="217" y="28"/>
                      <a:pt x="217" y="28"/>
                    </a:cubicBezTo>
                    <a:cubicBezTo>
                      <a:pt x="222" y="24"/>
                      <a:pt x="223" y="23"/>
                      <a:pt x="224" y="24"/>
                    </a:cubicBezTo>
                    <a:cubicBezTo>
                      <a:pt x="225" y="24"/>
                      <a:pt x="225" y="24"/>
                      <a:pt x="226" y="25"/>
                    </a:cubicBezTo>
                    <a:cubicBezTo>
                      <a:pt x="226" y="25"/>
                      <a:pt x="226" y="25"/>
                      <a:pt x="226" y="26"/>
                    </a:cubicBezTo>
                    <a:cubicBezTo>
                      <a:pt x="225" y="28"/>
                      <a:pt x="225" y="30"/>
                      <a:pt x="224" y="32"/>
                    </a:cubicBezTo>
                    <a:cubicBezTo>
                      <a:pt x="226" y="31"/>
                      <a:pt x="229" y="29"/>
                      <a:pt x="231" y="28"/>
                    </a:cubicBezTo>
                    <a:cubicBezTo>
                      <a:pt x="231" y="28"/>
                      <a:pt x="232" y="27"/>
                      <a:pt x="232" y="27"/>
                    </a:cubicBezTo>
                    <a:cubicBezTo>
                      <a:pt x="233" y="28"/>
                      <a:pt x="233" y="28"/>
                      <a:pt x="233" y="28"/>
                    </a:cubicBezTo>
                    <a:cubicBezTo>
                      <a:pt x="234" y="29"/>
                      <a:pt x="234" y="30"/>
                      <a:pt x="235" y="35"/>
                    </a:cubicBezTo>
                    <a:cubicBezTo>
                      <a:pt x="235" y="36"/>
                      <a:pt x="235" y="37"/>
                      <a:pt x="235" y="38"/>
                    </a:cubicBezTo>
                    <a:cubicBezTo>
                      <a:pt x="241" y="34"/>
                      <a:pt x="243" y="34"/>
                      <a:pt x="244" y="34"/>
                    </a:cubicBezTo>
                    <a:cubicBezTo>
                      <a:pt x="244" y="34"/>
                      <a:pt x="245" y="34"/>
                      <a:pt x="245" y="35"/>
                    </a:cubicBezTo>
                    <a:cubicBezTo>
                      <a:pt x="246" y="35"/>
                      <a:pt x="246" y="35"/>
                      <a:pt x="245" y="40"/>
                    </a:cubicBezTo>
                    <a:cubicBezTo>
                      <a:pt x="244" y="41"/>
                      <a:pt x="244" y="42"/>
                      <a:pt x="244" y="43"/>
                    </a:cubicBezTo>
                    <a:cubicBezTo>
                      <a:pt x="246" y="42"/>
                      <a:pt x="248" y="40"/>
                      <a:pt x="250" y="38"/>
                    </a:cubicBezTo>
                    <a:cubicBezTo>
                      <a:pt x="250" y="38"/>
                      <a:pt x="251" y="38"/>
                      <a:pt x="252" y="38"/>
                    </a:cubicBezTo>
                    <a:cubicBezTo>
                      <a:pt x="253" y="39"/>
                      <a:pt x="253" y="40"/>
                      <a:pt x="253" y="40"/>
                    </a:cubicBezTo>
                    <a:cubicBezTo>
                      <a:pt x="252" y="42"/>
                      <a:pt x="252" y="45"/>
                      <a:pt x="251" y="46"/>
                    </a:cubicBezTo>
                    <a:cubicBezTo>
                      <a:pt x="257" y="43"/>
                      <a:pt x="258" y="42"/>
                      <a:pt x="259" y="43"/>
                    </a:cubicBezTo>
                    <a:cubicBezTo>
                      <a:pt x="259" y="43"/>
                      <a:pt x="260" y="43"/>
                      <a:pt x="260" y="43"/>
                    </a:cubicBezTo>
                    <a:cubicBezTo>
                      <a:pt x="260" y="44"/>
                      <a:pt x="260" y="44"/>
                      <a:pt x="260" y="44"/>
                    </a:cubicBezTo>
                    <a:cubicBezTo>
                      <a:pt x="260" y="48"/>
                      <a:pt x="261" y="53"/>
                      <a:pt x="261" y="56"/>
                    </a:cubicBezTo>
                    <a:cubicBezTo>
                      <a:pt x="262" y="55"/>
                      <a:pt x="263" y="55"/>
                      <a:pt x="263" y="55"/>
                    </a:cubicBezTo>
                    <a:cubicBezTo>
                      <a:pt x="269" y="51"/>
                      <a:pt x="269" y="51"/>
                      <a:pt x="270" y="51"/>
                    </a:cubicBezTo>
                    <a:cubicBezTo>
                      <a:pt x="270" y="51"/>
                      <a:pt x="271" y="51"/>
                      <a:pt x="271" y="52"/>
                    </a:cubicBezTo>
                    <a:cubicBezTo>
                      <a:pt x="271" y="52"/>
                      <a:pt x="271" y="52"/>
                      <a:pt x="272" y="62"/>
                    </a:cubicBezTo>
                    <a:cubicBezTo>
                      <a:pt x="272" y="63"/>
                      <a:pt x="272" y="63"/>
                      <a:pt x="272" y="64"/>
                    </a:cubicBezTo>
                    <a:cubicBezTo>
                      <a:pt x="273" y="63"/>
                      <a:pt x="276" y="61"/>
                      <a:pt x="278" y="59"/>
                    </a:cubicBezTo>
                    <a:cubicBezTo>
                      <a:pt x="279" y="58"/>
                      <a:pt x="280" y="58"/>
                      <a:pt x="280" y="59"/>
                    </a:cubicBezTo>
                    <a:cubicBezTo>
                      <a:pt x="281" y="59"/>
                      <a:pt x="281" y="60"/>
                      <a:pt x="281" y="61"/>
                    </a:cubicBezTo>
                    <a:cubicBezTo>
                      <a:pt x="281" y="64"/>
                      <a:pt x="280" y="67"/>
                      <a:pt x="279" y="69"/>
                    </a:cubicBezTo>
                    <a:cubicBezTo>
                      <a:pt x="280" y="69"/>
                      <a:pt x="281" y="68"/>
                      <a:pt x="281" y="68"/>
                    </a:cubicBezTo>
                    <a:cubicBezTo>
                      <a:pt x="285" y="65"/>
                      <a:pt x="286" y="65"/>
                      <a:pt x="287" y="65"/>
                    </a:cubicBezTo>
                    <a:cubicBezTo>
                      <a:pt x="287" y="65"/>
                      <a:pt x="288" y="65"/>
                      <a:pt x="288" y="66"/>
                    </a:cubicBezTo>
                    <a:cubicBezTo>
                      <a:pt x="289" y="67"/>
                      <a:pt x="289" y="68"/>
                      <a:pt x="287" y="74"/>
                    </a:cubicBezTo>
                    <a:cubicBezTo>
                      <a:pt x="286" y="75"/>
                      <a:pt x="286" y="75"/>
                      <a:pt x="286" y="76"/>
                    </a:cubicBezTo>
                    <a:cubicBezTo>
                      <a:pt x="288" y="75"/>
                      <a:pt x="290" y="73"/>
                      <a:pt x="292" y="71"/>
                    </a:cubicBezTo>
                    <a:cubicBezTo>
                      <a:pt x="293" y="71"/>
                      <a:pt x="294" y="71"/>
                      <a:pt x="294" y="71"/>
                    </a:cubicBezTo>
                    <a:cubicBezTo>
                      <a:pt x="295" y="72"/>
                      <a:pt x="295" y="73"/>
                      <a:pt x="295" y="73"/>
                    </a:cubicBezTo>
                    <a:cubicBezTo>
                      <a:pt x="294" y="75"/>
                      <a:pt x="294" y="77"/>
                      <a:pt x="293" y="79"/>
                    </a:cubicBezTo>
                    <a:cubicBezTo>
                      <a:pt x="297" y="76"/>
                      <a:pt x="298" y="76"/>
                      <a:pt x="299" y="76"/>
                    </a:cubicBezTo>
                    <a:cubicBezTo>
                      <a:pt x="299" y="76"/>
                      <a:pt x="300" y="77"/>
                      <a:pt x="300" y="77"/>
                    </a:cubicBezTo>
                    <a:cubicBezTo>
                      <a:pt x="301" y="78"/>
                      <a:pt x="301" y="79"/>
                      <a:pt x="299" y="87"/>
                    </a:cubicBezTo>
                    <a:cubicBezTo>
                      <a:pt x="299" y="87"/>
                      <a:pt x="299" y="87"/>
                      <a:pt x="299" y="88"/>
                    </a:cubicBezTo>
                    <a:cubicBezTo>
                      <a:pt x="304" y="84"/>
                      <a:pt x="305" y="84"/>
                      <a:pt x="306" y="84"/>
                    </a:cubicBezTo>
                    <a:cubicBezTo>
                      <a:pt x="306" y="84"/>
                      <a:pt x="307" y="84"/>
                      <a:pt x="307" y="85"/>
                    </a:cubicBezTo>
                    <a:cubicBezTo>
                      <a:pt x="307" y="85"/>
                      <a:pt x="307" y="86"/>
                      <a:pt x="307" y="86"/>
                    </a:cubicBezTo>
                    <a:cubicBezTo>
                      <a:pt x="306" y="89"/>
                      <a:pt x="305" y="91"/>
                      <a:pt x="304" y="94"/>
                    </a:cubicBezTo>
                    <a:cubicBezTo>
                      <a:pt x="304" y="94"/>
                      <a:pt x="304" y="93"/>
                      <a:pt x="305" y="93"/>
                    </a:cubicBezTo>
                    <a:cubicBezTo>
                      <a:pt x="308" y="90"/>
                      <a:pt x="310" y="89"/>
                      <a:pt x="311" y="90"/>
                    </a:cubicBezTo>
                    <a:cubicBezTo>
                      <a:pt x="312" y="90"/>
                      <a:pt x="312" y="90"/>
                      <a:pt x="312" y="90"/>
                    </a:cubicBezTo>
                    <a:cubicBezTo>
                      <a:pt x="313" y="91"/>
                      <a:pt x="313" y="91"/>
                      <a:pt x="311" y="102"/>
                    </a:cubicBezTo>
                    <a:cubicBezTo>
                      <a:pt x="311" y="102"/>
                      <a:pt x="311" y="102"/>
                      <a:pt x="312" y="102"/>
                    </a:cubicBezTo>
                    <a:cubicBezTo>
                      <a:pt x="315" y="99"/>
                      <a:pt x="316" y="98"/>
                      <a:pt x="318" y="98"/>
                    </a:cubicBezTo>
                    <a:cubicBezTo>
                      <a:pt x="318" y="98"/>
                      <a:pt x="319" y="99"/>
                      <a:pt x="319" y="99"/>
                    </a:cubicBezTo>
                    <a:cubicBezTo>
                      <a:pt x="319" y="100"/>
                      <a:pt x="319" y="100"/>
                      <a:pt x="319" y="101"/>
                    </a:cubicBezTo>
                    <a:cubicBezTo>
                      <a:pt x="318" y="103"/>
                      <a:pt x="317" y="106"/>
                      <a:pt x="316" y="108"/>
                    </a:cubicBezTo>
                    <a:cubicBezTo>
                      <a:pt x="320" y="105"/>
                      <a:pt x="322" y="104"/>
                      <a:pt x="323" y="105"/>
                    </a:cubicBezTo>
                    <a:cubicBezTo>
                      <a:pt x="323" y="105"/>
                      <a:pt x="324" y="105"/>
                      <a:pt x="324" y="106"/>
                    </a:cubicBezTo>
                    <a:cubicBezTo>
                      <a:pt x="325" y="107"/>
                      <a:pt x="324" y="108"/>
                      <a:pt x="322" y="114"/>
                    </a:cubicBezTo>
                    <a:cubicBezTo>
                      <a:pt x="322" y="115"/>
                      <a:pt x="321" y="116"/>
                      <a:pt x="321" y="117"/>
                    </a:cubicBezTo>
                    <a:cubicBezTo>
                      <a:pt x="321" y="117"/>
                      <a:pt x="321" y="117"/>
                      <a:pt x="321" y="117"/>
                    </a:cubicBezTo>
                    <a:cubicBezTo>
                      <a:pt x="325" y="113"/>
                      <a:pt x="327" y="112"/>
                      <a:pt x="328" y="113"/>
                    </a:cubicBezTo>
                    <a:cubicBezTo>
                      <a:pt x="329" y="113"/>
                      <a:pt x="329" y="113"/>
                      <a:pt x="330" y="114"/>
                    </a:cubicBezTo>
                    <a:cubicBezTo>
                      <a:pt x="330" y="114"/>
                      <a:pt x="330" y="115"/>
                      <a:pt x="327" y="122"/>
                    </a:cubicBezTo>
                    <a:cubicBezTo>
                      <a:pt x="331" y="119"/>
                      <a:pt x="332" y="120"/>
                      <a:pt x="333" y="120"/>
                    </a:cubicBezTo>
                    <a:cubicBezTo>
                      <a:pt x="333" y="120"/>
                      <a:pt x="334" y="120"/>
                      <a:pt x="334" y="121"/>
                    </a:cubicBezTo>
                    <a:cubicBezTo>
                      <a:pt x="335" y="122"/>
                      <a:pt x="335" y="123"/>
                      <a:pt x="331" y="133"/>
                    </a:cubicBezTo>
                    <a:cubicBezTo>
                      <a:pt x="332" y="133"/>
                      <a:pt x="333" y="132"/>
                      <a:pt x="334" y="131"/>
                    </a:cubicBezTo>
                    <a:cubicBezTo>
                      <a:pt x="336" y="129"/>
                      <a:pt x="337" y="129"/>
                      <a:pt x="338" y="129"/>
                    </a:cubicBezTo>
                    <a:cubicBezTo>
                      <a:pt x="339" y="129"/>
                      <a:pt x="339" y="129"/>
                      <a:pt x="340" y="130"/>
                    </a:cubicBezTo>
                    <a:cubicBezTo>
                      <a:pt x="340" y="131"/>
                      <a:pt x="340" y="131"/>
                      <a:pt x="337" y="142"/>
                    </a:cubicBezTo>
                    <a:cubicBezTo>
                      <a:pt x="337" y="143"/>
                      <a:pt x="337" y="144"/>
                      <a:pt x="336" y="144"/>
                    </a:cubicBezTo>
                    <a:cubicBezTo>
                      <a:pt x="338" y="143"/>
                      <a:pt x="339" y="143"/>
                      <a:pt x="340" y="142"/>
                    </a:cubicBezTo>
                    <a:cubicBezTo>
                      <a:pt x="343" y="140"/>
                      <a:pt x="343" y="139"/>
                      <a:pt x="344" y="140"/>
                    </a:cubicBezTo>
                    <a:cubicBezTo>
                      <a:pt x="344" y="140"/>
                      <a:pt x="345" y="140"/>
                      <a:pt x="345" y="140"/>
                    </a:cubicBezTo>
                    <a:cubicBezTo>
                      <a:pt x="346" y="141"/>
                      <a:pt x="346" y="142"/>
                      <a:pt x="345" y="142"/>
                    </a:cubicBezTo>
                    <a:cubicBezTo>
                      <a:pt x="344" y="146"/>
                      <a:pt x="342" y="149"/>
                      <a:pt x="341" y="152"/>
                    </a:cubicBezTo>
                    <a:cubicBezTo>
                      <a:pt x="346" y="148"/>
                      <a:pt x="348" y="148"/>
                      <a:pt x="348" y="148"/>
                    </a:cubicBezTo>
                    <a:cubicBezTo>
                      <a:pt x="349" y="148"/>
                      <a:pt x="349" y="149"/>
                      <a:pt x="350" y="149"/>
                    </a:cubicBezTo>
                    <a:cubicBezTo>
                      <a:pt x="350" y="150"/>
                      <a:pt x="351" y="152"/>
                      <a:pt x="346" y="165"/>
                    </a:cubicBezTo>
                    <a:cubicBezTo>
                      <a:pt x="347" y="165"/>
                      <a:pt x="348" y="164"/>
                      <a:pt x="348" y="164"/>
                    </a:cubicBezTo>
                    <a:cubicBezTo>
                      <a:pt x="353" y="161"/>
                      <a:pt x="353" y="161"/>
                      <a:pt x="354" y="161"/>
                    </a:cubicBezTo>
                    <a:cubicBezTo>
                      <a:pt x="354" y="161"/>
                      <a:pt x="355" y="161"/>
                      <a:pt x="355" y="162"/>
                    </a:cubicBezTo>
                    <a:cubicBezTo>
                      <a:pt x="355" y="162"/>
                      <a:pt x="355" y="163"/>
                      <a:pt x="355" y="163"/>
                    </a:cubicBezTo>
                    <a:cubicBezTo>
                      <a:pt x="353" y="167"/>
                      <a:pt x="351" y="170"/>
                      <a:pt x="350" y="173"/>
                    </a:cubicBezTo>
                    <a:cubicBezTo>
                      <a:pt x="355" y="169"/>
                      <a:pt x="356" y="169"/>
                      <a:pt x="357" y="169"/>
                    </a:cubicBezTo>
                    <a:cubicBezTo>
                      <a:pt x="357" y="169"/>
                      <a:pt x="358" y="170"/>
                      <a:pt x="358" y="170"/>
                    </a:cubicBezTo>
                    <a:cubicBezTo>
                      <a:pt x="359" y="171"/>
                      <a:pt x="359" y="172"/>
                      <a:pt x="355" y="180"/>
                    </a:cubicBezTo>
                    <a:cubicBezTo>
                      <a:pt x="357" y="177"/>
                      <a:pt x="359" y="177"/>
                      <a:pt x="360" y="177"/>
                    </a:cubicBezTo>
                    <a:cubicBezTo>
                      <a:pt x="360" y="177"/>
                      <a:pt x="361" y="177"/>
                      <a:pt x="361" y="178"/>
                    </a:cubicBezTo>
                    <a:cubicBezTo>
                      <a:pt x="362" y="179"/>
                      <a:pt x="362" y="179"/>
                      <a:pt x="359" y="184"/>
                    </a:cubicBezTo>
                    <a:cubicBezTo>
                      <a:pt x="358" y="186"/>
                      <a:pt x="356" y="189"/>
                      <a:pt x="355" y="192"/>
                    </a:cubicBezTo>
                    <a:cubicBezTo>
                      <a:pt x="355" y="192"/>
                      <a:pt x="355" y="192"/>
                      <a:pt x="355" y="192"/>
                    </a:cubicBezTo>
                    <a:cubicBezTo>
                      <a:pt x="361" y="188"/>
                      <a:pt x="362" y="187"/>
                      <a:pt x="363" y="187"/>
                    </a:cubicBezTo>
                    <a:cubicBezTo>
                      <a:pt x="363" y="187"/>
                      <a:pt x="364" y="188"/>
                      <a:pt x="364" y="188"/>
                    </a:cubicBezTo>
                    <a:cubicBezTo>
                      <a:pt x="365" y="189"/>
                      <a:pt x="365" y="190"/>
                      <a:pt x="359" y="205"/>
                    </a:cubicBezTo>
                    <a:cubicBezTo>
                      <a:pt x="359" y="205"/>
                      <a:pt x="359" y="205"/>
                      <a:pt x="359" y="205"/>
                    </a:cubicBezTo>
                    <a:cubicBezTo>
                      <a:pt x="364" y="201"/>
                      <a:pt x="365" y="200"/>
                      <a:pt x="366" y="200"/>
                    </a:cubicBezTo>
                    <a:cubicBezTo>
                      <a:pt x="367" y="200"/>
                      <a:pt x="367" y="201"/>
                      <a:pt x="368" y="201"/>
                    </a:cubicBezTo>
                    <a:cubicBezTo>
                      <a:pt x="368" y="202"/>
                      <a:pt x="368" y="202"/>
                      <a:pt x="364" y="209"/>
                    </a:cubicBezTo>
                    <a:cubicBezTo>
                      <a:pt x="363" y="212"/>
                      <a:pt x="361" y="215"/>
                      <a:pt x="360" y="218"/>
                    </a:cubicBezTo>
                    <a:cubicBezTo>
                      <a:pt x="368" y="213"/>
                      <a:pt x="368" y="213"/>
                      <a:pt x="369" y="213"/>
                    </a:cubicBezTo>
                    <a:cubicBezTo>
                      <a:pt x="370" y="213"/>
                      <a:pt x="370" y="213"/>
                      <a:pt x="370" y="214"/>
                    </a:cubicBezTo>
                    <a:cubicBezTo>
                      <a:pt x="371" y="214"/>
                      <a:pt x="371" y="215"/>
                      <a:pt x="370" y="216"/>
                    </a:cubicBezTo>
                    <a:cubicBezTo>
                      <a:pt x="368" y="220"/>
                      <a:pt x="365" y="225"/>
                      <a:pt x="363" y="228"/>
                    </a:cubicBezTo>
                    <a:cubicBezTo>
                      <a:pt x="369" y="224"/>
                      <a:pt x="370" y="224"/>
                      <a:pt x="371" y="224"/>
                    </a:cubicBezTo>
                    <a:cubicBezTo>
                      <a:pt x="371" y="224"/>
                      <a:pt x="372" y="224"/>
                      <a:pt x="372" y="225"/>
                    </a:cubicBezTo>
                    <a:cubicBezTo>
                      <a:pt x="373" y="226"/>
                      <a:pt x="372" y="228"/>
                      <a:pt x="368" y="233"/>
                    </a:cubicBezTo>
                    <a:cubicBezTo>
                      <a:pt x="370" y="232"/>
                      <a:pt x="371" y="232"/>
                      <a:pt x="372" y="232"/>
                    </a:cubicBezTo>
                    <a:cubicBezTo>
                      <a:pt x="373" y="232"/>
                      <a:pt x="373" y="232"/>
                      <a:pt x="374" y="233"/>
                    </a:cubicBezTo>
                    <a:cubicBezTo>
                      <a:pt x="374" y="234"/>
                      <a:pt x="374" y="234"/>
                      <a:pt x="371" y="238"/>
                    </a:cubicBezTo>
                    <a:cubicBezTo>
                      <a:pt x="370" y="241"/>
                      <a:pt x="365" y="247"/>
                      <a:pt x="363" y="251"/>
                    </a:cubicBezTo>
                    <a:cubicBezTo>
                      <a:pt x="363" y="251"/>
                      <a:pt x="364" y="250"/>
                      <a:pt x="364" y="250"/>
                    </a:cubicBezTo>
                    <a:cubicBezTo>
                      <a:pt x="369" y="246"/>
                      <a:pt x="371" y="245"/>
                      <a:pt x="373" y="245"/>
                    </a:cubicBezTo>
                    <a:cubicBezTo>
                      <a:pt x="373" y="245"/>
                      <a:pt x="374" y="245"/>
                      <a:pt x="374" y="246"/>
                    </a:cubicBezTo>
                    <a:cubicBezTo>
                      <a:pt x="375" y="247"/>
                      <a:pt x="375" y="247"/>
                      <a:pt x="374" y="248"/>
                    </a:cubicBezTo>
                    <a:cubicBezTo>
                      <a:pt x="369" y="254"/>
                      <a:pt x="364" y="262"/>
                      <a:pt x="362" y="266"/>
                    </a:cubicBezTo>
                    <a:cubicBezTo>
                      <a:pt x="365" y="264"/>
                      <a:pt x="369" y="261"/>
                      <a:pt x="373" y="258"/>
                    </a:cubicBezTo>
                    <a:cubicBezTo>
                      <a:pt x="373" y="258"/>
                      <a:pt x="373" y="258"/>
                      <a:pt x="374" y="258"/>
                    </a:cubicBezTo>
                    <a:cubicBezTo>
                      <a:pt x="374" y="258"/>
                      <a:pt x="375" y="258"/>
                      <a:pt x="375" y="259"/>
                    </a:cubicBezTo>
                    <a:cubicBezTo>
                      <a:pt x="376" y="261"/>
                      <a:pt x="375" y="263"/>
                      <a:pt x="369" y="270"/>
                    </a:cubicBezTo>
                    <a:cubicBezTo>
                      <a:pt x="366" y="273"/>
                      <a:pt x="363" y="277"/>
                      <a:pt x="362" y="279"/>
                    </a:cubicBezTo>
                    <a:cubicBezTo>
                      <a:pt x="362" y="279"/>
                      <a:pt x="363" y="278"/>
                      <a:pt x="364" y="278"/>
                    </a:cubicBezTo>
                    <a:cubicBezTo>
                      <a:pt x="370" y="273"/>
                      <a:pt x="372" y="272"/>
                      <a:pt x="373" y="272"/>
                    </a:cubicBezTo>
                    <a:cubicBezTo>
                      <a:pt x="374" y="272"/>
                      <a:pt x="374" y="273"/>
                      <a:pt x="375" y="273"/>
                    </a:cubicBezTo>
                    <a:cubicBezTo>
                      <a:pt x="375" y="275"/>
                      <a:pt x="375" y="275"/>
                      <a:pt x="368" y="283"/>
                    </a:cubicBezTo>
                    <a:cubicBezTo>
                      <a:pt x="366" y="286"/>
                      <a:pt x="362" y="291"/>
                      <a:pt x="360" y="294"/>
                    </a:cubicBezTo>
                    <a:cubicBezTo>
                      <a:pt x="362" y="293"/>
                      <a:pt x="365" y="291"/>
                      <a:pt x="366" y="290"/>
                    </a:cubicBezTo>
                    <a:cubicBezTo>
                      <a:pt x="372" y="286"/>
                      <a:pt x="372" y="286"/>
                      <a:pt x="373" y="286"/>
                    </a:cubicBezTo>
                    <a:cubicBezTo>
                      <a:pt x="373" y="286"/>
                      <a:pt x="373" y="287"/>
                      <a:pt x="374" y="287"/>
                    </a:cubicBezTo>
                    <a:cubicBezTo>
                      <a:pt x="375" y="289"/>
                      <a:pt x="373" y="292"/>
                      <a:pt x="363" y="303"/>
                    </a:cubicBezTo>
                    <a:cubicBezTo>
                      <a:pt x="363" y="303"/>
                      <a:pt x="363" y="303"/>
                      <a:pt x="362" y="303"/>
                    </a:cubicBezTo>
                    <a:cubicBezTo>
                      <a:pt x="370" y="299"/>
                      <a:pt x="370" y="299"/>
                      <a:pt x="371" y="299"/>
                    </a:cubicBezTo>
                    <a:cubicBezTo>
                      <a:pt x="371" y="299"/>
                      <a:pt x="372" y="299"/>
                      <a:pt x="372" y="300"/>
                    </a:cubicBezTo>
                    <a:cubicBezTo>
                      <a:pt x="373" y="301"/>
                      <a:pt x="373" y="301"/>
                      <a:pt x="367" y="307"/>
                    </a:cubicBezTo>
                    <a:cubicBezTo>
                      <a:pt x="366" y="308"/>
                      <a:pt x="365" y="309"/>
                      <a:pt x="364" y="310"/>
                    </a:cubicBezTo>
                    <a:cubicBezTo>
                      <a:pt x="366" y="309"/>
                      <a:pt x="368" y="308"/>
                      <a:pt x="369" y="308"/>
                    </a:cubicBezTo>
                    <a:cubicBezTo>
                      <a:pt x="369" y="309"/>
                      <a:pt x="370" y="309"/>
                      <a:pt x="370" y="310"/>
                    </a:cubicBezTo>
                    <a:cubicBezTo>
                      <a:pt x="371" y="311"/>
                      <a:pt x="371" y="311"/>
                      <a:pt x="362" y="321"/>
                    </a:cubicBezTo>
                    <a:cubicBezTo>
                      <a:pt x="364" y="320"/>
                      <a:pt x="365" y="320"/>
                      <a:pt x="366" y="320"/>
                    </a:cubicBezTo>
                    <a:cubicBezTo>
                      <a:pt x="367" y="320"/>
                      <a:pt x="367" y="320"/>
                      <a:pt x="368" y="321"/>
                    </a:cubicBezTo>
                    <a:cubicBezTo>
                      <a:pt x="368" y="322"/>
                      <a:pt x="368" y="323"/>
                      <a:pt x="367" y="323"/>
                    </a:cubicBezTo>
                    <a:cubicBezTo>
                      <a:pt x="360" y="331"/>
                      <a:pt x="352" y="339"/>
                      <a:pt x="348" y="345"/>
                    </a:cubicBezTo>
                    <a:cubicBezTo>
                      <a:pt x="361" y="336"/>
                      <a:pt x="362" y="336"/>
                      <a:pt x="362" y="336"/>
                    </a:cubicBezTo>
                    <a:cubicBezTo>
                      <a:pt x="363" y="336"/>
                      <a:pt x="363" y="337"/>
                      <a:pt x="364" y="337"/>
                    </a:cubicBezTo>
                    <a:cubicBezTo>
                      <a:pt x="365" y="339"/>
                      <a:pt x="363" y="340"/>
                      <a:pt x="354" y="348"/>
                    </a:cubicBezTo>
                    <a:cubicBezTo>
                      <a:pt x="350" y="352"/>
                      <a:pt x="343" y="358"/>
                      <a:pt x="340" y="361"/>
                    </a:cubicBezTo>
                    <a:cubicBezTo>
                      <a:pt x="342" y="360"/>
                      <a:pt x="344" y="358"/>
                      <a:pt x="346" y="356"/>
                    </a:cubicBezTo>
                    <a:cubicBezTo>
                      <a:pt x="353" y="351"/>
                      <a:pt x="355" y="349"/>
                      <a:pt x="357" y="349"/>
                    </a:cubicBezTo>
                    <a:cubicBezTo>
                      <a:pt x="358" y="349"/>
                      <a:pt x="359" y="350"/>
                      <a:pt x="359" y="350"/>
                    </a:cubicBezTo>
                    <a:cubicBezTo>
                      <a:pt x="361" y="354"/>
                      <a:pt x="356" y="358"/>
                      <a:pt x="342" y="370"/>
                    </a:cubicBezTo>
                    <a:cubicBezTo>
                      <a:pt x="341" y="371"/>
                      <a:pt x="339" y="372"/>
                      <a:pt x="338" y="373"/>
                    </a:cubicBezTo>
                    <a:cubicBezTo>
                      <a:pt x="339" y="373"/>
                      <a:pt x="339" y="372"/>
                      <a:pt x="340" y="372"/>
                    </a:cubicBezTo>
                    <a:cubicBezTo>
                      <a:pt x="349" y="365"/>
                      <a:pt x="350" y="365"/>
                      <a:pt x="352" y="365"/>
                    </a:cubicBezTo>
                    <a:cubicBezTo>
                      <a:pt x="352" y="365"/>
                      <a:pt x="353" y="365"/>
                      <a:pt x="353" y="366"/>
                    </a:cubicBezTo>
                    <a:cubicBezTo>
                      <a:pt x="355" y="370"/>
                      <a:pt x="348" y="377"/>
                      <a:pt x="326" y="395"/>
                    </a:cubicBezTo>
                    <a:cubicBezTo>
                      <a:pt x="325" y="396"/>
                      <a:pt x="324" y="397"/>
                      <a:pt x="323" y="398"/>
                    </a:cubicBezTo>
                    <a:cubicBezTo>
                      <a:pt x="328" y="395"/>
                      <a:pt x="333" y="392"/>
                      <a:pt x="336" y="390"/>
                    </a:cubicBezTo>
                    <a:cubicBezTo>
                      <a:pt x="341" y="386"/>
                      <a:pt x="341" y="386"/>
                      <a:pt x="342" y="386"/>
                    </a:cubicBezTo>
                    <a:cubicBezTo>
                      <a:pt x="342" y="386"/>
                      <a:pt x="342" y="387"/>
                      <a:pt x="343" y="387"/>
                    </a:cubicBezTo>
                    <a:cubicBezTo>
                      <a:pt x="345" y="390"/>
                      <a:pt x="339" y="396"/>
                      <a:pt x="321" y="410"/>
                    </a:cubicBezTo>
                    <a:cubicBezTo>
                      <a:pt x="329" y="405"/>
                      <a:pt x="329" y="406"/>
                      <a:pt x="330" y="406"/>
                    </a:cubicBezTo>
                    <a:cubicBezTo>
                      <a:pt x="330" y="406"/>
                      <a:pt x="331" y="406"/>
                      <a:pt x="331" y="407"/>
                    </a:cubicBezTo>
                    <a:cubicBezTo>
                      <a:pt x="332" y="407"/>
                      <a:pt x="331" y="409"/>
                      <a:pt x="330" y="409"/>
                    </a:cubicBezTo>
                    <a:cubicBezTo>
                      <a:pt x="330" y="409"/>
                      <a:pt x="330" y="409"/>
                      <a:pt x="329" y="409"/>
                    </a:cubicBezTo>
                    <a:cubicBezTo>
                      <a:pt x="329" y="409"/>
                      <a:pt x="329" y="409"/>
                      <a:pt x="329" y="409"/>
                    </a:cubicBezTo>
                    <a:cubicBezTo>
                      <a:pt x="326" y="411"/>
                      <a:pt x="305" y="424"/>
                      <a:pt x="293" y="433"/>
                    </a:cubicBezTo>
                    <a:cubicBezTo>
                      <a:pt x="292" y="433"/>
                      <a:pt x="292" y="433"/>
                      <a:pt x="292" y="4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11">
                <a:extLst>
                  <a:ext uri="{FF2B5EF4-FFF2-40B4-BE49-F238E27FC236}">
                    <a16:creationId xmlns:a16="http://schemas.microsoft.com/office/drawing/2014/main" id="{8F8B41BA-EBEB-AE33-3E20-08EC7C62AC91}"/>
                  </a:ext>
                </a:extLst>
              </p:cNvPr>
              <p:cNvSpPr>
                <a:spLocks noEditPoints="1" noChangeArrowheads="1"/>
              </p:cNvSpPr>
              <p:nvPr/>
            </p:nvSpPr>
            <p:spPr bwMode="auto">
              <a:xfrm>
                <a:off x="30162" y="107950"/>
                <a:ext cx="1350963" cy="1863725"/>
              </a:xfrm>
              <a:custGeom>
                <a:avLst/>
                <a:gdLst>
                  <a:gd name="T0" fmla="*/ 239 w 360"/>
                  <a:gd name="T1" fmla="*/ 480 h 497"/>
                  <a:gd name="T2" fmla="*/ 204 w 360"/>
                  <a:gd name="T3" fmla="*/ 490 h 497"/>
                  <a:gd name="T4" fmla="*/ 192 w 360"/>
                  <a:gd name="T5" fmla="*/ 477 h 497"/>
                  <a:gd name="T6" fmla="*/ 172 w 360"/>
                  <a:gd name="T7" fmla="*/ 467 h 497"/>
                  <a:gd name="T8" fmla="*/ 147 w 360"/>
                  <a:gd name="T9" fmla="*/ 471 h 497"/>
                  <a:gd name="T10" fmla="*/ 138 w 360"/>
                  <a:gd name="T11" fmla="*/ 457 h 497"/>
                  <a:gd name="T12" fmla="*/ 118 w 360"/>
                  <a:gd name="T13" fmla="*/ 448 h 497"/>
                  <a:gd name="T14" fmla="*/ 105 w 360"/>
                  <a:gd name="T15" fmla="*/ 437 h 497"/>
                  <a:gd name="T16" fmla="*/ 92 w 360"/>
                  <a:gd name="T17" fmla="*/ 422 h 497"/>
                  <a:gd name="T18" fmla="*/ 75 w 360"/>
                  <a:gd name="T19" fmla="*/ 419 h 497"/>
                  <a:gd name="T20" fmla="*/ 61 w 360"/>
                  <a:gd name="T21" fmla="*/ 402 h 497"/>
                  <a:gd name="T22" fmla="*/ 48 w 360"/>
                  <a:gd name="T23" fmla="*/ 385 h 497"/>
                  <a:gd name="T24" fmla="*/ 47 w 360"/>
                  <a:gd name="T25" fmla="*/ 366 h 497"/>
                  <a:gd name="T26" fmla="*/ 39 w 360"/>
                  <a:gd name="T27" fmla="*/ 351 h 497"/>
                  <a:gd name="T28" fmla="*/ 28 w 360"/>
                  <a:gd name="T29" fmla="*/ 334 h 497"/>
                  <a:gd name="T30" fmla="*/ 19 w 360"/>
                  <a:gd name="T31" fmla="*/ 318 h 497"/>
                  <a:gd name="T32" fmla="*/ 13 w 360"/>
                  <a:gd name="T33" fmla="*/ 309 h 497"/>
                  <a:gd name="T34" fmla="*/ 15 w 360"/>
                  <a:gd name="T35" fmla="*/ 285 h 497"/>
                  <a:gd name="T36" fmla="*/ 11 w 360"/>
                  <a:gd name="T37" fmla="*/ 265 h 497"/>
                  <a:gd name="T38" fmla="*/ 8 w 360"/>
                  <a:gd name="T39" fmla="*/ 245 h 497"/>
                  <a:gd name="T40" fmla="*/ 8 w 360"/>
                  <a:gd name="T41" fmla="*/ 227 h 497"/>
                  <a:gd name="T42" fmla="*/ 2 w 360"/>
                  <a:gd name="T43" fmla="*/ 212 h 497"/>
                  <a:gd name="T44" fmla="*/ 14 w 360"/>
                  <a:gd name="T45" fmla="*/ 181 h 497"/>
                  <a:gd name="T46" fmla="*/ 16 w 360"/>
                  <a:gd name="T47" fmla="*/ 162 h 497"/>
                  <a:gd name="T48" fmla="*/ 27 w 360"/>
                  <a:gd name="T49" fmla="*/ 128 h 497"/>
                  <a:gd name="T50" fmla="*/ 56 w 360"/>
                  <a:gd name="T51" fmla="*/ 83 h 497"/>
                  <a:gd name="T52" fmla="*/ 112 w 360"/>
                  <a:gd name="T53" fmla="*/ 24 h 497"/>
                  <a:gd name="T54" fmla="*/ 143 w 360"/>
                  <a:gd name="T55" fmla="*/ 4 h 497"/>
                  <a:gd name="T56" fmla="*/ 51 w 360"/>
                  <a:gd name="T57" fmla="*/ 97 h 497"/>
                  <a:gd name="T58" fmla="*/ 25 w 360"/>
                  <a:gd name="T59" fmla="*/ 138 h 497"/>
                  <a:gd name="T60" fmla="*/ 18 w 360"/>
                  <a:gd name="T61" fmla="*/ 165 h 497"/>
                  <a:gd name="T62" fmla="*/ 20 w 360"/>
                  <a:gd name="T63" fmla="*/ 187 h 497"/>
                  <a:gd name="T64" fmla="*/ 333 w 360"/>
                  <a:gd name="T65" fmla="*/ 4 h 497"/>
                  <a:gd name="T66" fmla="*/ 344 w 360"/>
                  <a:gd name="T67" fmla="*/ 15 h 497"/>
                  <a:gd name="T68" fmla="*/ 12 w 360"/>
                  <a:gd name="T69" fmla="*/ 245 h 497"/>
                  <a:gd name="T70" fmla="*/ 17 w 360"/>
                  <a:gd name="T71" fmla="*/ 262 h 497"/>
                  <a:gd name="T72" fmla="*/ 17 w 360"/>
                  <a:gd name="T73" fmla="*/ 289 h 497"/>
                  <a:gd name="T74" fmla="*/ 22 w 360"/>
                  <a:gd name="T75" fmla="*/ 309 h 497"/>
                  <a:gd name="T76" fmla="*/ 25 w 360"/>
                  <a:gd name="T77" fmla="*/ 328 h 497"/>
                  <a:gd name="T78" fmla="*/ 39 w 360"/>
                  <a:gd name="T79" fmla="*/ 335 h 497"/>
                  <a:gd name="T80" fmla="*/ 48 w 360"/>
                  <a:gd name="T81" fmla="*/ 354 h 497"/>
                  <a:gd name="T82" fmla="*/ 56 w 360"/>
                  <a:gd name="T83" fmla="*/ 367 h 497"/>
                  <a:gd name="T84" fmla="*/ 69 w 360"/>
                  <a:gd name="T85" fmla="*/ 384 h 497"/>
                  <a:gd name="T86" fmla="*/ 81 w 360"/>
                  <a:gd name="T87" fmla="*/ 399 h 497"/>
                  <a:gd name="T88" fmla="*/ 87 w 360"/>
                  <a:gd name="T89" fmla="*/ 421 h 497"/>
                  <a:gd name="T90" fmla="*/ 102 w 360"/>
                  <a:gd name="T91" fmla="*/ 434 h 497"/>
                  <a:gd name="T92" fmla="*/ 118 w 360"/>
                  <a:gd name="T93" fmla="*/ 432 h 497"/>
                  <a:gd name="T94" fmla="*/ 135 w 360"/>
                  <a:gd name="T95" fmla="*/ 443 h 497"/>
                  <a:gd name="T96" fmla="*/ 153 w 360"/>
                  <a:gd name="T97" fmla="*/ 452 h 497"/>
                  <a:gd name="T98" fmla="*/ 166 w 360"/>
                  <a:gd name="T99" fmla="*/ 467 h 497"/>
                  <a:gd name="T100" fmla="*/ 184 w 360"/>
                  <a:gd name="T101" fmla="*/ 478 h 497"/>
                  <a:gd name="T102" fmla="*/ 209 w 360"/>
                  <a:gd name="T103" fmla="*/ 486 h 497"/>
                  <a:gd name="T104" fmla="*/ 240 w 360"/>
                  <a:gd name="T105" fmla="*/ 490 h 497"/>
                  <a:gd name="T106" fmla="*/ 283 w 360"/>
                  <a:gd name="T107" fmla="*/ 488 h 497"/>
                  <a:gd name="T108" fmla="*/ 329 w 360"/>
                  <a:gd name="T109" fmla="*/ 473 h 497"/>
                  <a:gd name="T110" fmla="*/ 320 w 360"/>
                  <a:gd name="T111" fmla="*/ 488 h 497"/>
                  <a:gd name="T112" fmla="*/ 278 w 360"/>
                  <a:gd name="T113" fmla="*/ 496 h 497"/>
                  <a:gd name="T114" fmla="*/ 4 w 360"/>
                  <a:gd name="T115" fmla="*/ 240 h 497"/>
                  <a:gd name="T116" fmla="*/ 5 w 360"/>
                  <a:gd name="T117" fmla="*/ 236 h 497"/>
                  <a:gd name="T118" fmla="*/ 276 w 360"/>
                  <a:gd name="T119" fmla="*/ 55 h 497"/>
                  <a:gd name="T120" fmla="*/ 182 w 360"/>
                  <a:gd name="T121" fmla="*/ 109 h 497"/>
                  <a:gd name="T122" fmla="*/ 331 w 360"/>
                  <a:gd name="T123" fmla="*/ 9 h 49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0"/>
                  <a:gd name="T187" fmla="*/ 0 h 497"/>
                  <a:gd name="T188" fmla="*/ 360 w 360"/>
                  <a:gd name="T189" fmla="*/ 497 h 49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0" h="497">
                    <a:moveTo>
                      <a:pt x="259" y="497"/>
                    </a:moveTo>
                    <a:cubicBezTo>
                      <a:pt x="259" y="497"/>
                      <a:pt x="259" y="497"/>
                      <a:pt x="259" y="497"/>
                    </a:cubicBezTo>
                    <a:cubicBezTo>
                      <a:pt x="258" y="497"/>
                      <a:pt x="258" y="496"/>
                      <a:pt x="258" y="496"/>
                    </a:cubicBezTo>
                    <a:cubicBezTo>
                      <a:pt x="257" y="495"/>
                      <a:pt x="257" y="495"/>
                      <a:pt x="262" y="480"/>
                    </a:cubicBezTo>
                    <a:cubicBezTo>
                      <a:pt x="257" y="483"/>
                      <a:pt x="248" y="489"/>
                      <a:pt x="239" y="495"/>
                    </a:cubicBezTo>
                    <a:cubicBezTo>
                      <a:pt x="239" y="496"/>
                      <a:pt x="238" y="496"/>
                      <a:pt x="238" y="496"/>
                    </a:cubicBezTo>
                    <a:cubicBezTo>
                      <a:pt x="237" y="496"/>
                      <a:pt x="237" y="495"/>
                      <a:pt x="237" y="495"/>
                    </a:cubicBezTo>
                    <a:cubicBezTo>
                      <a:pt x="236" y="494"/>
                      <a:pt x="235" y="493"/>
                      <a:pt x="239" y="480"/>
                    </a:cubicBezTo>
                    <a:cubicBezTo>
                      <a:pt x="235" y="482"/>
                      <a:pt x="227" y="488"/>
                      <a:pt x="220" y="493"/>
                    </a:cubicBezTo>
                    <a:cubicBezTo>
                      <a:pt x="219" y="493"/>
                      <a:pt x="219" y="493"/>
                      <a:pt x="218" y="493"/>
                    </a:cubicBezTo>
                    <a:cubicBezTo>
                      <a:pt x="218" y="493"/>
                      <a:pt x="217" y="493"/>
                      <a:pt x="217" y="493"/>
                    </a:cubicBezTo>
                    <a:cubicBezTo>
                      <a:pt x="216" y="491"/>
                      <a:pt x="217" y="491"/>
                      <a:pt x="220" y="486"/>
                    </a:cubicBezTo>
                    <a:cubicBezTo>
                      <a:pt x="221" y="484"/>
                      <a:pt x="223" y="482"/>
                      <a:pt x="225" y="480"/>
                    </a:cubicBezTo>
                    <a:cubicBezTo>
                      <a:pt x="223" y="481"/>
                      <a:pt x="221" y="482"/>
                      <a:pt x="219" y="483"/>
                    </a:cubicBezTo>
                    <a:cubicBezTo>
                      <a:pt x="210" y="490"/>
                      <a:pt x="208" y="492"/>
                      <a:pt x="206" y="491"/>
                    </a:cubicBezTo>
                    <a:cubicBezTo>
                      <a:pt x="205" y="491"/>
                      <a:pt x="205" y="491"/>
                      <a:pt x="204" y="490"/>
                    </a:cubicBezTo>
                    <a:cubicBezTo>
                      <a:pt x="203" y="489"/>
                      <a:pt x="205" y="486"/>
                      <a:pt x="209" y="478"/>
                    </a:cubicBezTo>
                    <a:cubicBezTo>
                      <a:pt x="209" y="477"/>
                      <a:pt x="210" y="477"/>
                      <a:pt x="210" y="476"/>
                    </a:cubicBezTo>
                    <a:cubicBezTo>
                      <a:pt x="207" y="478"/>
                      <a:pt x="202" y="482"/>
                      <a:pt x="199" y="484"/>
                    </a:cubicBezTo>
                    <a:cubicBezTo>
                      <a:pt x="194" y="488"/>
                      <a:pt x="193" y="488"/>
                      <a:pt x="192" y="488"/>
                    </a:cubicBezTo>
                    <a:cubicBezTo>
                      <a:pt x="192" y="488"/>
                      <a:pt x="191" y="488"/>
                      <a:pt x="191" y="487"/>
                    </a:cubicBezTo>
                    <a:cubicBezTo>
                      <a:pt x="191" y="487"/>
                      <a:pt x="191" y="486"/>
                      <a:pt x="191" y="485"/>
                    </a:cubicBezTo>
                    <a:cubicBezTo>
                      <a:pt x="193" y="482"/>
                      <a:pt x="195" y="478"/>
                      <a:pt x="196" y="475"/>
                    </a:cubicBezTo>
                    <a:cubicBezTo>
                      <a:pt x="195" y="476"/>
                      <a:pt x="193" y="477"/>
                      <a:pt x="192" y="477"/>
                    </a:cubicBezTo>
                    <a:cubicBezTo>
                      <a:pt x="182" y="484"/>
                      <a:pt x="181" y="485"/>
                      <a:pt x="180" y="484"/>
                    </a:cubicBezTo>
                    <a:cubicBezTo>
                      <a:pt x="179" y="484"/>
                      <a:pt x="179" y="484"/>
                      <a:pt x="179" y="484"/>
                    </a:cubicBezTo>
                    <a:cubicBezTo>
                      <a:pt x="178" y="483"/>
                      <a:pt x="178" y="483"/>
                      <a:pt x="180" y="480"/>
                    </a:cubicBezTo>
                    <a:cubicBezTo>
                      <a:pt x="180" y="478"/>
                      <a:pt x="182" y="475"/>
                      <a:pt x="183" y="472"/>
                    </a:cubicBezTo>
                    <a:cubicBezTo>
                      <a:pt x="177" y="477"/>
                      <a:pt x="171" y="481"/>
                      <a:pt x="169" y="480"/>
                    </a:cubicBezTo>
                    <a:cubicBezTo>
                      <a:pt x="168" y="480"/>
                      <a:pt x="167" y="480"/>
                      <a:pt x="167" y="479"/>
                    </a:cubicBezTo>
                    <a:cubicBezTo>
                      <a:pt x="166" y="478"/>
                      <a:pt x="167" y="477"/>
                      <a:pt x="170" y="471"/>
                    </a:cubicBezTo>
                    <a:cubicBezTo>
                      <a:pt x="170" y="470"/>
                      <a:pt x="171" y="468"/>
                      <a:pt x="172" y="467"/>
                    </a:cubicBezTo>
                    <a:cubicBezTo>
                      <a:pt x="171" y="468"/>
                      <a:pt x="169" y="469"/>
                      <a:pt x="168" y="469"/>
                    </a:cubicBezTo>
                    <a:cubicBezTo>
                      <a:pt x="161" y="475"/>
                      <a:pt x="159" y="476"/>
                      <a:pt x="157" y="476"/>
                    </a:cubicBezTo>
                    <a:cubicBezTo>
                      <a:pt x="157" y="476"/>
                      <a:pt x="156" y="475"/>
                      <a:pt x="156" y="475"/>
                    </a:cubicBezTo>
                    <a:cubicBezTo>
                      <a:pt x="155" y="474"/>
                      <a:pt x="155" y="474"/>
                      <a:pt x="156" y="473"/>
                    </a:cubicBezTo>
                    <a:cubicBezTo>
                      <a:pt x="158" y="470"/>
                      <a:pt x="160" y="466"/>
                      <a:pt x="162" y="463"/>
                    </a:cubicBezTo>
                    <a:cubicBezTo>
                      <a:pt x="160" y="465"/>
                      <a:pt x="157" y="467"/>
                      <a:pt x="156" y="468"/>
                    </a:cubicBezTo>
                    <a:cubicBezTo>
                      <a:pt x="150" y="472"/>
                      <a:pt x="150" y="472"/>
                      <a:pt x="149" y="472"/>
                    </a:cubicBezTo>
                    <a:cubicBezTo>
                      <a:pt x="148" y="472"/>
                      <a:pt x="148" y="471"/>
                      <a:pt x="147" y="471"/>
                    </a:cubicBezTo>
                    <a:cubicBezTo>
                      <a:pt x="147" y="471"/>
                      <a:pt x="147" y="470"/>
                      <a:pt x="147" y="470"/>
                    </a:cubicBezTo>
                    <a:cubicBezTo>
                      <a:pt x="151" y="457"/>
                      <a:pt x="151" y="457"/>
                      <a:pt x="151" y="457"/>
                    </a:cubicBezTo>
                    <a:cubicBezTo>
                      <a:pt x="148" y="459"/>
                      <a:pt x="142" y="462"/>
                      <a:pt x="138" y="466"/>
                    </a:cubicBezTo>
                    <a:cubicBezTo>
                      <a:pt x="138" y="466"/>
                      <a:pt x="137" y="466"/>
                      <a:pt x="137" y="466"/>
                    </a:cubicBezTo>
                    <a:cubicBezTo>
                      <a:pt x="136" y="466"/>
                      <a:pt x="136" y="466"/>
                      <a:pt x="135" y="465"/>
                    </a:cubicBezTo>
                    <a:cubicBezTo>
                      <a:pt x="135" y="464"/>
                      <a:pt x="136" y="463"/>
                      <a:pt x="139" y="458"/>
                    </a:cubicBezTo>
                    <a:cubicBezTo>
                      <a:pt x="139" y="457"/>
                      <a:pt x="140" y="456"/>
                      <a:pt x="141" y="455"/>
                    </a:cubicBezTo>
                    <a:cubicBezTo>
                      <a:pt x="140" y="456"/>
                      <a:pt x="139" y="456"/>
                      <a:pt x="138" y="457"/>
                    </a:cubicBezTo>
                    <a:cubicBezTo>
                      <a:pt x="131" y="462"/>
                      <a:pt x="130" y="462"/>
                      <a:pt x="129" y="462"/>
                    </a:cubicBezTo>
                    <a:cubicBezTo>
                      <a:pt x="129" y="462"/>
                      <a:pt x="128" y="461"/>
                      <a:pt x="128" y="461"/>
                    </a:cubicBezTo>
                    <a:cubicBezTo>
                      <a:pt x="127" y="460"/>
                      <a:pt x="128" y="459"/>
                      <a:pt x="130" y="454"/>
                    </a:cubicBezTo>
                    <a:cubicBezTo>
                      <a:pt x="130" y="452"/>
                      <a:pt x="131" y="451"/>
                      <a:pt x="132" y="449"/>
                    </a:cubicBezTo>
                    <a:cubicBezTo>
                      <a:pt x="122" y="456"/>
                      <a:pt x="121" y="456"/>
                      <a:pt x="120" y="456"/>
                    </a:cubicBezTo>
                    <a:cubicBezTo>
                      <a:pt x="119" y="456"/>
                      <a:pt x="119" y="455"/>
                      <a:pt x="118" y="455"/>
                    </a:cubicBezTo>
                    <a:cubicBezTo>
                      <a:pt x="118" y="454"/>
                      <a:pt x="118" y="453"/>
                      <a:pt x="122" y="445"/>
                    </a:cubicBezTo>
                    <a:cubicBezTo>
                      <a:pt x="121" y="446"/>
                      <a:pt x="119" y="447"/>
                      <a:pt x="118" y="448"/>
                    </a:cubicBezTo>
                    <a:cubicBezTo>
                      <a:pt x="113" y="451"/>
                      <a:pt x="113" y="451"/>
                      <a:pt x="113" y="451"/>
                    </a:cubicBezTo>
                    <a:cubicBezTo>
                      <a:pt x="112" y="451"/>
                      <a:pt x="112" y="451"/>
                      <a:pt x="111" y="450"/>
                    </a:cubicBezTo>
                    <a:cubicBezTo>
                      <a:pt x="111" y="450"/>
                      <a:pt x="111" y="449"/>
                      <a:pt x="111" y="449"/>
                    </a:cubicBezTo>
                    <a:cubicBezTo>
                      <a:pt x="113" y="445"/>
                      <a:pt x="115" y="440"/>
                      <a:pt x="116" y="437"/>
                    </a:cubicBezTo>
                    <a:cubicBezTo>
                      <a:pt x="115" y="438"/>
                      <a:pt x="114" y="439"/>
                      <a:pt x="112" y="440"/>
                    </a:cubicBezTo>
                    <a:cubicBezTo>
                      <a:pt x="108" y="444"/>
                      <a:pt x="106" y="445"/>
                      <a:pt x="104" y="445"/>
                    </a:cubicBezTo>
                    <a:cubicBezTo>
                      <a:pt x="104" y="445"/>
                      <a:pt x="103" y="444"/>
                      <a:pt x="103" y="444"/>
                    </a:cubicBezTo>
                    <a:cubicBezTo>
                      <a:pt x="102" y="443"/>
                      <a:pt x="102" y="442"/>
                      <a:pt x="105" y="437"/>
                    </a:cubicBezTo>
                    <a:cubicBezTo>
                      <a:pt x="100" y="441"/>
                      <a:pt x="99" y="440"/>
                      <a:pt x="98" y="440"/>
                    </a:cubicBezTo>
                    <a:cubicBezTo>
                      <a:pt x="98" y="440"/>
                      <a:pt x="97" y="440"/>
                      <a:pt x="97" y="439"/>
                    </a:cubicBezTo>
                    <a:cubicBezTo>
                      <a:pt x="97" y="438"/>
                      <a:pt x="97" y="438"/>
                      <a:pt x="99" y="433"/>
                    </a:cubicBezTo>
                    <a:cubicBezTo>
                      <a:pt x="99" y="431"/>
                      <a:pt x="100" y="428"/>
                      <a:pt x="101" y="426"/>
                    </a:cubicBezTo>
                    <a:cubicBezTo>
                      <a:pt x="100" y="427"/>
                      <a:pt x="99" y="428"/>
                      <a:pt x="97" y="429"/>
                    </a:cubicBezTo>
                    <a:cubicBezTo>
                      <a:pt x="93" y="432"/>
                      <a:pt x="91" y="433"/>
                      <a:pt x="90" y="433"/>
                    </a:cubicBezTo>
                    <a:cubicBezTo>
                      <a:pt x="89" y="433"/>
                      <a:pt x="89" y="433"/>
                      <a:pt x="89" y="432"/>
                    </a:cubicBezTo>
                    <a:cubicBezTo>
                      <a:pt x="88" y="431"/>
                      <a:pt x="88" y="430"/>
                      <a:pt x="92" y="422"/>
                    </a:cubicBezTo>
                    <a:cubicBezTo>
                      <a:pt x="90" y="423"/>
                      <a:pt x="87" y="425"/>
                      <a:pt x="85" y="427"/>
                    </a:cubicBezTo>
                    <a:cubicBezTo>
                      <a:pt x="85" y="427"/>
                      <a:pt x="84" y="427"/>
                      <a:pt x="84" y="427"/>
                    </a:cubicBezTo>
                    <a:cubicBezTo>
                      <a:pt x="83" y="427"/>
                      <a:pt x="83" y="427"/>
                      <a:pt x="82" y="426"/>
                    </a:cubicBezTo>
                    <a:cubicBezTo>
                      <a:pt x="82" y="425"/>
                      <a:pt x="82" y="424"/>
                      <a:pt x="85" y="417"/>
                    </a:cubicBezTo>
                    <a:cubicBezTo>
                      <a:pt x="85" y="416"/>
                      <a:pt x="86" y="415"/>
                      <a:pt x="86" y="414"/>
                    </a:cubicBezTo>
                    <a:cubicBezTo>
                      <a:pt x="85" y="415"/>
                      <a:pt x="84" y="415"/>
                      <a:pt x="83" y="416"/>
                    </a:cubicBezTo>
                    <a:cubicBezTo>
                      <a:pt x="77" y="420"/>
                      <a:pt x="77" y="420"/>
                      <a:pt x="76" y="420"/>
                    </a:cubicBezTo>
                    <a:cubicBezTo>
                      <a:pt x="76" y="420"/>
                      <a:pt x="75" y="419"/>
                      <a:pt x="75" y="419"/>
                    </a:cubicBezTo>
                    <a:cubicBezTo>
                      <a:pt x="75" y="418"/>
                      <a:pt x="74" y="418"/>
                      <a:pt x="78" y="405"/>
                    </a:cubicBezTo>
                    <a:cubicBezTo>
                      <a:pt x="77" y="405"/>
                      <a:pt x="77" y="406"/>
                      <a:pt x="76" y="406"/>
                    </a:cubicBezTo>
                    <a:cubicBezTo>
                      <a:pt x="72" y="410"/>
                      <a:pt x="70" y="411"/>
                      <a:pt x="68" y="411"/>
                    </a:cubicBezTo>
                    <a:cubicBezTo>
                      <a:pt x="68" y="411"/>
                      <a:pt x="67" y="410"/>
                      <a:pt x="67" y="410"/>
                    </a:cubicBezTo>
                    <a:cubicBezTo>
                      <a:pt x="66" y="408"/>
                      <a:pt x="66" y="406"/>
                      <a:pt x="69" y="399"/>
                    </a:cubicBezTo>
                    <a:cubicBezTo>
                      <a:pt x="70" y="398"/>
                      <a:pt x="70" y="397"/>
                      <a:pt x="71" y="396"/>
                    </a:cubicBezTo>
                    <a:cubicBezTo>
                      <a:pt x="69" y="397"/>
                      <a:pt x="67" y="398"/>
                      <a:pt x="64" y="401"/>
                    </a:cubicBezTo>
                    <a:cubicBezTo>
                      <a:pt x="62" y="402"/>
                      <a:pt x="62" y="402"/>
                      <a:pt x="61" y="402"/>
                    </a:cubicBezTo>
                    <a:cubicBezTo>
                      <a:pt x="60" y="402"/>
                      <a:pt x="60" y="402"/>
                      <a:pt x="60" y="401"/>
                    </a:cubicBezTo>
                    <a:cubicBezTo>
                      <a:pt x="59" y="401"/>
                      <a:pt x="58" y="400"/>
                      <a:pt x="63" y="389"/>
                    </a:cubicBezTo>
                    <a:cubicBezTo>
                      <a:pt x="62" y="390"/>
                      <a:pt x="60" y="391"/>
                      <a:pt x="57" y="394"/>
                    </a:cubicBezTo>
                    <a:cubicBezTo>
                      <a:pt x="56" y="394"/>
                      <a:pt x="56" y="395"/>
                      <a:pt x="55" y="394"/>
                    </a:cubicBezTo>
                    <a:cubicBezTo>
                      <a:pt x="54" y="394"/>
                      <a:pt x="54" y="394"/>
                      <a:pt x="54" y="394"/>
                    </a:cubicBezTo>
                    <a:cubicBezTo>
                      <a:pt x="53" y="393"/>
                      <a:pt x="53" y="392"/>
                      <a:pt x="57" y="379"/>
                    </a:cubicBezTo>
                    <a:cubicBezTo>
                      <a:pt x="56" y="380"/>
                      <a:pt x="55" y="380"/>
                      <a:pt x="55" y="381"/>
                    </a:cubicBezTo>
                    <a:cubicBezTo>
                      <a:pt x="50" y="384"/>
                      <a:pt x="49" y="385"/>
                      <a:pt x="48" y="385"/>
                    </a:cubicBezTo>
                    <a:cubicBezTo>
                      <a:pt x="47" y="384"/>
                      <a:pt x="47" y="384"/>
                      <a:pt x="47" y="384"/>
                    </a:cubicBezTo>
                    <a:cubicBezTo>
                      <a:pt x="46" y="383"/>
                      <a:pt x="46" y="382"/>
                      <a:pt x="47" y="382"/>
                    </a:cubicBezTo>
                    <a:cubicBezTo>
                      <a:pt x="49" y="379"/>
                      <a:pt x="51" y="376"/>
                      <a:pt x="52" y="373"/>
                    </a:cubicBezTo>
                    <a:cubicBezTo>
                      <a:pt x="52" y="374"/>
                      <a:pt x="51" y="374"/>
                      <a:pt x="51" y="374"/>
                    </a:cubicBezTo>
                    <a:cubicBezTo>
                      <a:pt x="47" y="377"/>
                      <a:pt x="45" y="379"/>
                      <a:pt x="44" y="378"/>
                    </a:cubicBezTo>
                    <a:cubicBezTo>
                      <a:pt x="43" y="378"/>
                      <a:pt x="43" y="378"/>
                      <a:pt x="42" y="377"/>
                    </a:cubicBezTo>
                    <a:cubicBezTo>
                      <a:pt x="42" y="376"/>
                      <a:pt x="42" y="375"/>
                      <a:pt x="46" y="369"/>
                    </a:cubicBezTo>
                    <a:cubicBezTo>
                      <a:pt x="46" y="368"/>
                      <a:pt x="47" y="367"/>
                      <a:pt x="47" y="366"/>
                    </a:cubicBezTo>
                    <a:cubicBezTo>
                      <a:pt x="45" y="368"/>
                      <a:pt x="43" y="369"/>
                      <a:pt x="41" y="371"/>
                    </a:cubicBezTo>
                    <a:cubicBezTo>
                      <a:pt x="40" y="371"/>
                      <a:pt x="39" y="371"/>
                      <a:pt x="39" y="371"/>
                    </a:cubicBezTo>
                    <a:cubicBezTo>
                      <a:pt x="38" y="370"/>
                      <a:pt x="38" y="369"/>
                      <a:pt x="38" y="368"/>
                    </a:cubicBezTo>
                    <a:cubicBezTo>
                      <a:pt x="40" y="367"/>
                      <a:pt x="41" y="365"/>
                      <a:pt x="42" y="363"/>
                    </a:cubicBezTo>
                    <a:cubicBezTo>
                      <a:pt x="39" y="365"/>
                      <a:pt x="38" y="366"/>
                      <a:pt x="37" y="365"/>
                    </a:cubicBezTo>
                    <a:cubicBezTo>
                      <a:pt x="36" y="365"/>
                      <a:pt x="35" y="365"/>
                      <a:pt x="35" y="364"/>
                    </a:cubicBezTo>
                    <a:cubicBezTo>
                      <a:pt x="34" y="363"/>
                      <a:pt x="34" y="363"/>
                      <a:pt x="38" y="354"/>
                    </a:cubicBezTo>
                    <a:cubicBezTo>
                      <a:pt x="38" y="353"/>
                      <a:pt x="39" y="352"/>
                      <a:pt x="39" y="351"/>
                    </a:cubicBezTo>
                    <a:cubicBezTo>
                      <a:pt x="33" y="355"/>
                      <a:pt x="31" y="355"/>
                      <a:pt x="31" y="355"/>
                    </a:cubicBezTo>
                    <a:cubicBezTo>
                      <a:pt x="30" y="355"/>
                      <a:pt x="30" y="355"/>
                      <a:pt x="29" y="354"/>
                    </a:cubicBezTo>
                    <a:cubicBezTo>
                      <a:pt x="29" y="354"/>
                      <a:pt x="29" y="353"/>
                      <a:pt x="29" y="352"/>
                    </a:cubicBezTo>
                    <a:cubicBezTo>
                      <a:pt x="31" y="348"/>
                      <a:pt x="33" y="343"/>
                      <a:pt x="35" y="340"/>
                    </a:cubicBezTo>
                    <a:cubicBezTo>
                      <a:pt x="34" y="340"/>
                      <a:pt x="34" y="341"/>
                      <a:pt x="33" y="341"/>
                    </a:cubicBezTo>
                    <a:cubicBezTo>
                      <a:pt x="28" y="345"/>
                      <a:pt x="27" y="345"/>
                      <a:pt x="26" y="345"/>
                    </a:cubicBezTo>
                    <a:cubicBezTo>
                      <a:pt x="25" y="345"/>
                      <a:pt x="25" y="344"/>
                      <a:pt x="25" y="344"/>
                    </a:cubicBezTo>
                    <a:cubicBezTo>
                      <a:pt x="24" y="343"/>
                      <a:pt x="24" y="341"/>
                      <a:pt x="28" y="334"/>
                    </a:cubicBezTo>
                    <a:cubicBezTo>
                      <a:pt x="28" y="333"/>
                      <a:pt x="29" y="330"/>
                      <a:pt x="30" y="328"/>
                    </a:cubicBezTo>
                    <a:cubicBezTo>
                      <a:pt x="23" y="333"/>
                      <a:pt x="22" y="333"/>
                      <a:pt x="21" y="333"/>
                    </a:cubicBezTo>
                    <a:cubicBezTo>
                      <a:pt x="21" y="333"/>
                      <a:pt x="20" y="333"/>
                      <a:pt x="20" y="332"/>
                    </a:cubicBezTo>
                    <a:cubicBezTo>
                      <a:pt x="19" y="331"/>
                      <a:pt x="19" y="330"/>
                      <a:pt x="24" y="322"/>
                    </a:cubicBezTo>
                    <a:cubicBezTo>
                      <a:pt x="24" y="322"/>
                      <a:pt x="24" y="322"/>
                      <a:pt x="24" y="322"/>
                    </a:cubicBezTo>
                    <a:cubicBezTo>
                      <a:pt x="19" y="325"/>
                      <a:pt x="19" y="325"/>
                      <a:pt x="18" y="325"/>
                    </a:cubicBezTo>
                    <a:cubicBezTo>
                      <a:pt x="17" y="325"/>
                      <a:pt x="17" y="325"/>
                      <a:pt x="17" y="324"/>
                    </a:cubicBezTo>
                    <a:cubicBezTo>
                      <a:pt x="16" y="323"/>
                      <a:pt x="16" y="323"/>
                      <a:pt x="19" y="318"/>
                    </a:cubicBezTo>
                    <a:cubicBezTo>
                      <a:pt x="20" y="317"/>
                      <a:pt x="22" y="314"/>
                      <a:pt x="24" y="312"/>
                    </a:cubicBezTo>
                    <a:cubicBezTo>
                      <a:pt x="22" y="314"/>
                      <a:pt x="19" y="316"/>
                      <a:pt x="17" y="317"/>
                    </a:cubicBezTo>
                    <a:cubicBezTo>
                      <a:pt x="17" y="318"/>
                      <a:pt x="16" y="318"/>
                      <a:pt x="16" y="318"/>
                    </a:cubicBezTo>
                    <a:cubicBezTo>
                      <a:pt x="15" y="318"/>
                      <a:pt x="15" y="317"/>
                      <a:pt x="14" y="317"/>
                    </a:cubicBezTo>
                    <a:cubicBezTo>
                      <a:pt x="13" y="315"/>
                      <a:pt x="15" y="313"/>
                      <a:pt x="19" y="307"/>
                    </a:cubicBezTo>
                    <a:cubicBezTo>
                      <a:pt x="19" y="306"/>
                      <a:pt x="20" y="305"/>
                      <a:pt x="21" y="304"/>
                    </a:cubicBezTo>
                    <a:cubicBezTo>
                      <a:pt x="19" y="305"/>
                      <a:pt x="16" y="307"/>
                      <a:pt x="14" y="309"/>
                    </a:cubicBezTo>
                    <a:cubicBezTo>
                      <a:pt x="14" y="309"/>
                      <a:pt x="13" y="309"/>
                      <a:pt x="13" y="309"/>
                    </a:cubicBezTo>
                    <a:cubicBezTo>
                      <a:pt x="12" y="309"/>
                      <a:pt x="12" y="308"/>
                      <a:pt x="12" y="308"/>
                    </a:cubicBezTo>
                    <a:cubicBezTo>
                      <a:pt x="11" y="307"/>
                      <a:pt x="11" y="307"/>
                      <a:pt x="18" y="295"/>
                    </a:cubicBezTo>
                    <a:cubicBezTo>
                      <a:pt x="16" y="297"/>
                      <a:pt x="14" y="298"/>
                      <a:pt x="12" y="300"/>
                    </a:cubicBezTo>
                    <a:cubicBezTo>
                      <a:pt x="11" y="300"/>
                      <a:pt x="11" y="300"/>
                      <a:pt x="10" y="300"/>
                    </a:cubicBezTo>
                    <a:cubicBezTo>
                      <a:pt x="10" y="300"/>
                      <a:pt x="9" y="300"/>
                      <a:pt x="9" y="299"/>
                    </a:cubicBezTo>
                    <a:cubicBezTo>
                      <a:pt x="8" y="298"/>
                      <a:pt x="9" y="297"/>
                      <a:pt x="14" y="288"/>
                    </a:cubicBezTo>
                    <a:cubicBezTo>
                      <a:pt x="15" y="286"/>
                      <a:pt x="16" y="285"/>
                      <a:pt x="16" y="284"/>
                    </a:cubicBezTo>
                    <a:cubicBezTo>
                      <a:pt x="16" y="284"/>
                      <a:pt x="15" y="285"/>
                      <a:pt x="15" y="285"/>
                    </a:cubicBezTo>
                    <a:cubicBezTo>
                      <a:pt x="11" y="288"/>
                      <a:pt x="9" y="289"/>
                      <a:pt x="8" y="289"/>
                    </a:cubicBezTo>
                    <a:cubicBezTo>
                      <a:pt x="8" y="289"/>
                      <a:pt x="7" y="289"/>
                      <a:pt x="7" y="288"/>
                    </a:cubicBezTo>
                    <a:cubicBezTo>
                      <a:pt x="6" y="287"/>
                      <a:pt x="6" y="287"/>
                      <a:pt x="7" y="286"/>
                    </a:cubicBezTo>
                    <a:cubicBezTo>
                      <a:pt x="10" y="282"/>
                      <a:pt x="13" y="277"/>
                      <a:pt x="15" y="274"/>
                    </a:cubicBezTo>
                    <a:cubicBezTo>
                      <a:pt x="14" y="274"/>
                      <a:pt x="14" y="274"/>
                      <a:pt x="13" y="275"/>
                    </a:cubicBezTo>
                    <a:cubicBezTo>
                      <a:pt x="9" y="278"/>
                      <a:pt x="7" y="279"/>
                      <a:pt x="6" y="279"/>
                    </a:cubicBezTo>
                    <a:cubicBezTo>
                      <a:pt x="5" y="279"/>
                      <a:pt x="5" y="279"/>
                      <a:pt x="5" y="278"/>
                    </a:cubicBezTo>
                    <a:cubicBezTo>
                      <a:pt x="4" y="277"/>
                      <a:pt x="3" y="276"/>
                      <a:pt x="11" y="265"/>
                    </a:cubicBezTo>
                    <a:cubicBezTo>
                      <a:pt x="6" y="268"/>
                      <a:pt x="5" y="268"/>
                      <a:pt x="4" y="268"/>
                    </a:cubicBezTo>
                    <a:cubicBezTo>
                      <a:pt x="4" y="268"/>
                      <a:pt x="3" y="267"/>
                      <a:pt x="3" y="267"/>
                    </a:cubicBezTo>
                    <a:cubicBezTo>
                      <a:pt x="2" y="265"/>
                      <a:pt x="3" y="264"/>
                      <a:pt x="7" y="258"/>
                    </a:cubicBezTo>
                    <a:cubicBezTo>
                      <a:pt x="9" y="255"/>
                      <a:pt x="12" y="251"/>
                      <a:pt x="14" y="248"/>
                    </a:cubicBezTo>
                    <a:cubicBezTo>
                      <a:pt x="11" y="250"/>
                      <a:pt x="8" y="252"/>
                      <a:pt x="4" y="255"/>
                    </a:cubicBezTo>
                    <a:cubicBezTo>
                      <a:pt x="4" y="255"/>
                      <a:pt x="3" y="256"/>
                      <a:pt x="3" y="256"/>
                    </a:cubicBezTo>
                    <a:cubicBezTo>
                      <a:pt x="2" y="255"/>
                      <a:pt x="2" y="255"/>
                      <a:pt x="2" y="255"/>
                    </a:cubicBezTo>
                    <a:cubicBezTo>
                      <a:pt x="1" y="253"/>
                      <a:pt x="1" y="253"/>
                      <a:pt x="8" y="245"/>
                    </a:cubicBezTo>
                    <a:cubicBezTo>
                      <a:pt x="8" y="245"/>
                      <a:pt x="8" y="244"/>
                      <a:pt x="9" y="244"/>
                    </a:cubicBezTo>
                    <a:cubicBezTo>
                      <a:pt x="4" y="247"/>
                      <a:pt x="4" y="247"/>
                      <a:pt x="4" y="247"/>
                    </a:cubicBezTo>
                    <a:cubicBezTo>
                      <a:pt x="3" y="247"/>
                      <a:pt x="3" y="247"/>
                      <a:pt x="2" y="247"/>
                    </a:cubicBezTo>
                    <a:cubicBezTo>
                      <a:pt x="2" y="247"/>
                      <a:pt x="1" y="247"/>
                      <a:pt x="1" y="246"/>
                    </a:cubicBezTo>
                    <a:cubicBezTo>
                      <a:pt x="0" y="244"/>
                      <a:pt x="0" y="242"/>
                      <a:pt x="0" y="239"/>
                    </a:cubicBezTo>
                    <a:cubicBezTo>
                      <a:pt x="0" y="238"/>
                      <a:pt x="1" y="238"/>
                      <a:pt x="1" y="237"/>
                    </a:cubicBezTo>
                    <a:cubicBezTo>
                      <a:pt x="1" y="237"/>
                      <a:pt x="0" y="236"/>
                      <a:pt x="1" y="235"/>
                    </a:cubicBezTo>
                    <a:cubicBezTo>
                      <a:pt x="1" y="233"/>
                      <a:pt x="4" y="230"/>
                      <a:pt x="8" y="227"/>
                    </a:cubicBezTo>
                    <a:cubicBezTo>
                      <a:pt x="12" y="223"/>
                      <a:pt x="16" y="218"/>
                      <a:pt x="22" y="213"/>
                    </a:cubicBezTo>
                    <a:cubicBezTo>
                      <a:pt x="4" y="225"/>
                      <a:pt x="4" y="225"/>
                      <a:pt x="4" y="225"/>
                    </a:cubicBezTo>
                    <a:cubicBezTo>
                      <a:pt x="3" y="225"/>
                      <a:pt x="3" y="225"/>
                      <a:pt x="2" y="225"/>
                    </a:cubicBezTo>
                    <a:cubicBezTo>
                      <a:pt x="2" y="225"/>
                      <a:pt x="1" y="225"/>
                      <a:pt x="1" y="225"/>
                    </a:cubicBezTo>
                    <a:cubicBezTo>
                      <a:pt x="0" y="223"/>
                      <a:pt x="0" y="222"/>
                      <a:pt x="0" y="220"/>
                    </a:cubicBezTo>
                    <a:cubicBezTo>
                      <a:pt x="1" y="218"/>
                      <a:pt x="2" y="216"/>
                      <a:pt x="4" y="213"/>
                    </a:cubicBezTo>
                    <a:cubicBezTo>
                      <a:pt x="4" y="213"/>
                      <a:pt x="4" y="213"/>
                      <a:pt x="4" y="213"/>
                    </a:cubicBezTo>
                    <a:cubicBezTo>
                      <a:pt x="3" y="213"/>
                      <a:pt x="2" y="213"/>
                      <a:pt x="2" y="212"/>
                    </a:cubicBezTo>
                    <a:cubicBezTo>
                      <a:pt x="1" y="210"/>
                      <a:pt x="2" y="209"/>
                      <a:pt x="8" y="203"/>
                    </a:cubicBezTo>
                    <a:cubicBezTo>
                      <a:pt x="10" y="200"/>
                      <a:pt x="13" y="197"/>
                      <a:pt x="15" y="194"/>
                    </a:cubicBezTo>
                    <a:cubicBezTo>
                      <a:pt x="12" y="195"/>
                      <a:pt x="9" y="198"/>
                      <a:pt x="6" y="200"/>
                    </a:cubicBezTo>
                    <a:cubicBezTo>
                      <a:pt x="6" y="200"/>
                      <a:pt x="5" y="200"/>
                      <a:pt x="5" y="200"/>
                    </a:cubicBezTo>
                    <a:cubicBezTo>
                      <a:pt x="4" y="200"/>
                      <a:pt x="4" y="200"/>
                      <a:pt x="3" y="199"/>
                    </a:cubicBezTo>
                    <a:cubicBezTo>
                      <a:pt x="3" y="198"/>
                      <a:pt x="3" y="198"/>
                      <a:pt x="11" y="186"/>
                    </a:cubicBezTo>
                    <a:cubicBezTo>
                      <a:pt x="13" y="184"/>
                      <a:pt x="15" y="181"/>
                      <a:pt x="17" y="178"/>
                    </a:cubicBezTo>
                    <a:cubicBezTo>
                      <a:pt x="16" y="179"/>
                      <a:pt x="15" y="180"/>
                      <a:pt x="14" y="181"/>
                    </a:cubicBezTo>
                    <a:cubicBezTo>
                      <a:pt x="9" y="184"/>
                      <a:pt x="8" y="185"/>
                      <a:pt x="7" y="184"/>
                    </a:cubicBezTo>
                    <a:cubicBezTo>
                      <a:pt x="7" y="184"/>
                      <a:pt x="6" y="184"/>
                      <a:pt x="6" y="184"/>
                    </a:cubicBezTo>
                    <a:cubicBezTo>
                      <a:pt x="5" y="182"/>
                      <a:pt x="6" y="181"/>
                      <a:pt x="13" y="174"/>
                    </a:cubicBezTo>
                    <a:cubicBezTo>
                      <a:pt x="14" y="173"/>
                      <a:pt x="16" y="171"/>
                      <a:pt x="17" y="170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1" y="174"/>
                      <a:pt x="10" y="174"/>
                      <a:pt x="10" y="174"/>
                    </a:cubicBezTo>
                    <a:cubicBezTo>
                      <a:pt x="9" y="174"/>
                      <a:pt x="9" y="173"/>
                      <a:pt x="9" y="173"/>
                    </a:cubicBezTo>
                    <a:cubicBezTo>
                      <a:pt x="8" y="172"/>
                      <a:pt x="7" y="171"/>
                      <a:pt x="16" y="162"/>
                    </a:cubicBezTo>
                    <a:cubicBezTo>
                      <a:pt x="14" y="162"/>
                      <a:pt x="14" y="163"/>
                      <a:pt x="13" y="163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1" y="160"/>
                      <a:pt x="11" y="160"/>
                      <a:pt x="17" y="153"/>
                    </a:cubicBezTo>
                    <a:cubicBezTo>
                      <a:pt x="20" y="150"/>
                      <a:pt x="26" y="144"/>
                      <a:pt x="29" y="139"/>
                    </a:cubicBezTo>
                    <a:cubicBezTo>
                      <a:pt x="21" y="145"/>
                      <a:pt x="20" y="145"/>
                      <a:pt x="19" y="145"/>
                    </a:cubicBezTo>
                    <a:cubicBezTo>
                      <a:pt x="19" y="145"/>
                      <a:pt x="18" y="144"/>
                      <a:pt x="18" y="144"/>
                    </a:cubicBezTo>
                    <a:cubicBezTo>
                      <a:pt x="17" y="142"/>
                      <a:pt x="17" y="141"/>
                      <a:pt x="32" y="125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9"/>
                      <a:pt x="26" y="129"/>
                      <a:pt x="26" y="128"/>
                    </a:cubicBezTo>
                    <a:cubicBezTo>
                      <a:pt x="25" y="128"/>
                      <a:pt x="25" y="128"/>
                      <a:pt x="24" y="128"/>
                    </a:cubicBezTo>
                    <a:cubicBezTo>
                      <a:pt x="23" y="125"/>
                      <a:pt x="26" y="120"/>
                      <a:pt x="36" y="111"/>
                    </a:cubicBezTo>
                    <a:cubicBezTo>
                      <a:pt x="36" y="111"/>
                      <a:pt x="35" y="111"/>
                      <a:pt x="35" y="111"/>
                    </a:cubicBezTo>
                    <a:cubicBezTo>
                      <a:pt x="34" y="111"/>
                      <a:pt x="34" y="111"/>
                      <a:pt x="33" y="110"/>
                    </a:cubicBezTo>
                    <a:cubicBezTo>
                      <a:pt x="33" y="109"/>
                      <a:pt x="33" y="109"/>
                      <a:pt x="36" y="106"/>
                    </a:cubicBezTo>
                    <a:cubicBezTo>
                      <a:pt x="58" y="86"/>
                      <a:pt x="66" y="77"/>
                      <a:pt x="68" y="74"/>
                    </a:cubicBezTo>
                    <a:cubicBezTo>
                      <a:pt x="65" y="76"/>
                      <a:pt x="59" y="80"/>
                      <a:pt x="56" y="83"/>
                    </a:cubicBezTo>
                    <a:cubicBezTo>
                      <a:pt x="51" y="86"/>
                      <a:pt x="51" y="86"/>
                      <a:pt x="50" y="86"/>
                    </a:cubicBezTo>
                    <a:cubicBezTo>
                      <a:pt x="50" y="86"/>
                      <a:pt x="49" y="86"/>
                      <a:pt x="49" y="85"/>
                    </a:cubicBezTo>
                    <a:cubicBezTo>
                      <a:pt x="47" y="82"/>
                      <a:pt x="52" y="78"/>
                      <a:pt x="73" y="62"/>
                    </a:cubicBezTo>
                    <a:cubicBezTo>
                      <a:pt x="80" y="57"/>
                      <a:pt x="90" y="50"/>
                      <a:pt x="94" y="46"/>
                    </a:cubicBezTo>
                    <a:cubicBezTo>
                      <a:pt x="91" y="48"/>
                      <a:pt x="86" y="52"/>
                      <a:pt x="82" y="55"/>
                    </a:cubicBezTo>
                    <a:cubicBezTo>
                      <a:pt x="71" y="63"/>
                      <a:pt x="69" y="64"/>
                      <a:pt x="68" y="64"/>
                    </a:cubicBezTo>
                    <a:cubicBezTo>
                      <a:pt x="67" y="64"/>
                      <a:pt x="67" y="63"/>
                      <a:pt x="66" y="63"/>
                    </a:cubicBezTo>
                    <a:cubicBezTo>
                      <a:pt x="65" y="61"/>
                      <a:pt x="65" y="60"/>
                      <a:pt x="112" y="24"/>
                    </a:cubicBezTo>
                    <a:cubicBezTo>
                      <a:pt x="111" y="24"/>
                      <a:pt x="111" y="24"/>
                      <a:pt x="110" y="24"/>
                    </a:cubicBezTo>
                    <a:cubicBezTo>
                      <a:pt x="110" y="24"/>
                      <a:pt x="109" y="23"/>
                      <a:pt x="109" y="23"/>
                    </a:cubicBezTo>
                    <a:cubicBezTo>
                      <a:pt x="108" y="22"/>
                      <a:pt x="109" y="21"/>
                      <a:pt x="109" y="21"/>
                    </a:cubicBezTo>
                    <a:cubicBezTo>
                      <a:pt x="110" y="20"/>
                      <a:pt x="110" y="20"/>
                      <a:pt x="111" y="20"/>
                    </a:cubicBezTo>
                    <a:cubicBezTo>
                      <a:pt x="112" y="20"/>
                      <a:pt x="118" y="15"/>
                      <a:pt x="123" y="12"/>
                    </a:cubicBezTo>
                    <a:cubicBezTo>
                      <a:pt x="137" y="2"/>
                      <a:pt x="140" y="0"/>
                      <a:pt x="142" y="0"/>
                    </a:cubicBezTo>
                    <a:cubicBezTo>
                      <a:pt x="143" y="1"/>
                      <a:pt x="143" y="1"/>
                      <a:pt x="144" y="1"/>
                    </a:cubicBezTo>
                    <a:cubicBezTo>
                      <a:pt x="144" y="2"/>
                      <a:pt x="144" y="3"/>
                      <a:pt x="143" y="4"/>
                    </a:cubicBezTo>
                    <a:cubicBezTo>
                      <a:pt x="128" y="15"/>
                      <a:pt x="109" y="30"/>
                      <a:pt x="94" y="42"/>
                    </a:cubicBezTo>
                    <a:cubicBezTo>
                      <a:pt x="96" y="41"/>
                      <a:pt x="98" y="40"/>
                      <a:pt x="99" y="41"/>
                    </a:cubicBezTo>
                    <a:cubicBezTo>
                      <a:pt x="99" y="41"/>
                      <a:pt x="100" y="41"/>
                      <a:pt x="100" y="42"/>
                    </a:cubicBezTo>
                    <a:cubicBezTo>
                      <a:pt x="102" y="45"/>
                      <a:pt x="97" y="50"/>
                      <a:pt x="75" y="65"/>
                    </a:cubicBezTo>
                    <a:cubicBezTo>
                      <a:pt x="73" y="67"/>
                      <a:pt x="71" y="68"/>
                      <a:pt x="69" y="69"/>
                    </a:cubicBezTo>
                    <a:cubicBezTo>
                      <a:pt x="70" y="69"/>
                      <a:pt x="70" y="69"/>
                      <a:pt x="71" y="69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4" y="72"/>
                      <a:pt x="75" y="74"/>
                      <a:pt x="51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3" y="97"/>
                      <a:pt x="53" y="97"/>
                      <a:pt x="54" y="98"/>
                    </a:cubicBezTo>
                    <a:cubicBezTo>
                      <a:pt x="55" y="99"/>
                      <a:pt x="54" y="100"/>
                      <a:pt x="46" y="107"/>
                    </a:cubicBezTo>
                    <a:cubicBezTo>
                      <a:pt x="42" y="111"/>
                      <a:pt x="35" y="117"/>
                      <a:pt x="31" y="122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42" y="115"/>
                      <a:pt x="43" y="115"/>
                      <a:pt x="44" y="116"/>
                    </a:cubicBezTo>
                    <a:cubicBezTo>
                      <a:pt x="44" y="117"/>
                      <a:pt x="44" y="117"/>
                      <a:pt x="37" y="125"/>
                    </a:cubicBezTo>
                    <a:cubicBezTo>
                      <a:pt x="33" y="129"/>
                      <a:pt x="28" y="134"/>
                      <a:pt x="25" y="138"/>
                    </a:cubicBezTo>
                    <a:cubicBezTo>
                      <a:pt x="27" y="136"/>
                      <a:pt x="31" y="134"/>
                      <a:pt x="34" y="132"/>
                    </a:cubicBezTo>
                    <a:cubicBezTo>
                      <a:pt x="34" y="131"/>
                      <a:pt x="35" y="131"/>
                      <a:pt x="35" y="131"/>
                    </a:cubicBezTo>
                    <a:cubicBezTo>
                      <a:pt x="36" y="131"/>
                      <a:pt x="36" y="132"/>
                      <a:pt x="36" y="132"/>
                    </a:cubicBezTo>
                    <a:cubicBezTo>
                      <a:pt x="38" y="135"/>
                      <a:pt x="35" y="139"/>
                      <a:pt x="22" y="153"/>
                    </a:cubicBezTo>
                    <a:cubicBezTo>
                      <a:pt x="27" y="150"/>
                      <a:pt x="28" y="149"/>
                      <a:pt x="29" y="149"/>
                    </a:cubicBezTo>
                    <a:cubicBezTo>
                      <a:pt x="29" y="149"/>
                      <a:pt x="30" y="150"/>
                      <a:pt x="30" y="150"/>
                    </a:cubicBezTo>
                    <a:cubicBezTo>
                      <a:pt x="30" y="151"/>
                      <a:pt x="30" y="152"/>
                      <a:pt x="30" y="152"/>
                    </a:cubicBezTo>
                    <a:cubicBezTo>
                      <a:pt x="25" y="157"/>
                      <a:pt x="21" y="161"/>
                      <a:pt x="18" y="165"/>
                    </a:cubicBezTo>
                    <a:cubicBezTo>
                      <a:pt x="24" y="161"/>
                      <a:pt x="24" y="161"/>
                      <a:pt x="24" y="161"/>
                    </a:cubicBezTo>
                    <a:cubicBezTo>
                      <a:pt x="25" y="161"/>
                      <a:pt x="26" y="161"/>
                      <a:pt x="26" y="162"/>
                    </a:cubicBezTo>
                    <a:cubicBezTo>
                      <a:pt x="28" y="164"/>
                      <a:pt x="26" y="166"/>
                      <a:pt x="20" y="172"/>
                    </a:cubicBezTo>
                    <a:cubicBezTo>
                      <a:pt x="21" y="172"/>
                      <a:pt x="22" y="171"/>
                      <a:pt x="23" y="171"/>
                    </a:cubicBezTo>
                    <a:cubicBezTo>
                      <a:pt x="23" y="172"/>
                      <a:pt x="24" y="172"/>
                      <a:pt x="24" y="172"/>
                    </a:cubicBezTo>
                    <a:cubicBezTo>
                      <a:pt x="25" y="174"/>
                      <a:pt x="25" y="174"/>
                      <a:pt x="14" y="188"/>
                    </a:cubicBezTo>
                    <a:cubicBezTo>
                      <a:pt x="13" y="189"/>
                      <a:pt x="12" y="191"/>
                      <a:pt x="12" y="192"/>
                    </a:cubicBezTo>
                    <a:cubicBezTo>
                      <a:pt x="19" y="187"/>
                      <a:pt x="19" y="187"/>
                      <a:pt x="20" y="187"/>
                    </a:cubicBezTo>
                    <a:cubicBezTo>
                      <a:pt x="20" y="188"/>
                      <a:pt x="21" y="188"/>
                      <a:pt x="21" y="188"/>
                    </a:cubicBezTo>
                    <a:cubicBezTo>
                      <a:pt x="22" y="191"/>
                      <a:pt x="20" y="194"/>
                      <a:pt x="10" y="205"/>
                    </a:cubicBezTo>
                    <a:cubicBezTo>
                      <a:pt x="9" y="207"/>
                      <a:pt x="7" y="209"/>
                      <a:pt x="6" y="210"/>
                    </a:cubicBezTo>
                    <a:cubicBezTo>
                      <a:pt x="7" y="210"/>
                      <a:pt x="7" y="210"/>
                      <a:pt x="8" y="209"/>
                    </a:cubicBezTo>
                    <a:cubicBezTo>
                      <a:pt x="31" y="188"/>
                      <a:pt x="97" y="151"/>
                      <a:pt x="167" y="113"/>
                    </a:cubicBezTo>
                    <a:cubicBezTo>
                      <a:pt x="171" y="110"/>
                      <a:pt x="175" y="108"/>
                      <a:pt x="180" y="106"/>
                    </a:cubicBezTo>
                    <a:cubicBezTo>
                      <a:pt x="231" y="72"/>
                      <a:pt x="286" y="35"/>
                      <a:pt x="332" y="4"/>
                    </a:cubicBezTo>
                    <a:cubicBezTo>
                      <a:pt x="332" y="4"/>
                      <a:pt x="332" y="4"/>
                      <a:pt x="333" y="4"/>
                    </a:cubicBezTo>
                    <a:cubicBezTo>
                      <a:pt x="333" y="4"/>
                      <a:pt x="334" y="4"/>
                      <a:pt x="334" y="5"/>
                    </a:cubicBezTo>
                    <a:cubicBezTo>
                      <a:pt x="335" y="6"/>
                      <a:pt x="335" y="7"/>
                      <a:pt x="335" y="9"/>
                    </a:cubicBezTo>
                    <a:cubicBezTo>
                      <a:pt x="334" y="12"/>
                      <a:pt x="332" y="14"/>
                      <a:pt x="329" y="18"/>
                    </a:cubicBezTo>
                    <a:cubicBezTo>
                      <a:pt x="344" y="8"/>
                      <a:pt x="344" y="8"/>
                      <a:pt x="344" y="8"/>
                    </a:cubicBezTo>
                    <a:cubicBezTo>
                      <a:pt x="344" y="8"/>
                      <a:pt x="345" y="8"/>
                      <a:pt x="345" y="8"/>
                    </a:cubicBezTo>
                    <a:cubicBezTo>
                      <a:pt x="346" y="8"/>
                      <a:pt x="346" y="8"/>
                      <a:pt x="346" y="9"/>
                    </a:cubicBezTo>
                    <a:cubicBezTo>
                      <a:pt x="347" y="9"/>
                      <a:pt x="347" y="10"/>
                      <a:pt x="347" y="11"/>
                    </a:cubicBezTo>
                    <a:cubicBezTo>
                      <a:pt x="347" y="13"/>
                      <a:pt x="346" y="14"/>
                      <a:pt x="344" y="15"/>
                    </a:cubicBezTo>
                    <a:cubicBezTo>
                      <a:pt x="350" y="13"/>
                      <a:pt x="354" y="12"/>
                      <a:pt x="356" y="12"/>
                    </a:cubicBezTo>
                    <a:cubicBezTo>
                      <a:pt x="358" y="13"/>
                      <a:pt x="358" y="13"/>
                      <a:pt x="359" y="14"/>
                    </a:cubicBezTo>
                    <a:cubicBezTo>
                      <a:pt x="359" y="15"/>
                      <a:pt x="360" y="15"/>
                      <a:pt x="359" y="17"/>
                    </a:cubicBezTo>
                    <a:cubicBezTo>
                      <a:pt x="357" y="26"/>
                      <a:pt x="312" y="50"/>
                      <a:pt x="232" y="93"/>
                    </a:cubicBezTo>
                    <a:cubicBezTo>
                      <a:pt x="232" y="94"/>
                      <a:pt x="231" y="94"/>
                      <a:pt x="231" y="94"/>
                    </a:cubicBezTo>
                    <a:cubicBezTo>
                      <a:pt x="219" y="102"/>
                      <a:pt x="207" y="111"/>
                      <a:pt x="194" y="120"/>
                    </a:cubicBezTo>
                    <a:cubicBezTo>
                      <a:pt x="108" y="181"/>
                      <a:pt x="46" y="225"/>
                      <a:pt x="18" y="237"/>
                    </a:cubicBezTo>
                    <a:cubicBezTo>
                      <a:pt x="18" y="238"/>
                      <a:pt x="17" y="239"/>
                      <a:pt x="12" y="245"/>
                    </a:cubicBezTo>
                    <a:cubicBezTo>
                      <a:pt x="14" y="244"/>
                      <a:pt x="15" y="243"/>
                      <a:pt x="16" y="244"/>
                    </a:cubicBezTo>
                    <a:cubicBezTo>
                      <a:pt x="17" y="244"/>
                      <a:pt x="18" y="244"/>
                      <a:pt x="18" y="245"/>
                    </a:cubicBezTo>
                    <a:cubicBezTo>
                      <a:pt x="19" y="247"/>
                      <a:pt x="17" y="250"/>
                      <a:pt x="10" y="260"/>
                    </a:cubicBezTo>
                    <a:cubicBezTo>
                      <a:pt x="10" y="261"/>
                      <a:pt x="10" y="261"/>
                      <a:pt x="9" y="262"/>
                    </a:cubicBezTo>
                    <a:cubicBezTo>
                      <a:pt x="11" y="260"/>
                      <a:pt x="14" y="258"/>
                      <a:pt x="16" y="257"/>
                    </a:cubicBezTo>
                    <a:cubicBezTo>
                      <a:pt x="17" y="256"/>
                      <a:pt x="17" y="256"/>
                      <a:pt x="18" y="256"/>
                    </a:cubicBezTo>
                    <a:cubicBezTo>
                      <a:pt x="18" y="256"/>
                      <a:pt x="18" y="257"/>
                      <a:pt x="19" y="257"/>
                    </a:cubicBezTo>
                    <a:cubicBezTo>
                      <a:pt x="19" y="258"/>
                      <a:pt x="19" y="258"/>
                      <a:pt x="17" y="262"/>
                    </a:cubicBezTo>
                    <a:cubicBezTo>
                      <a:pt x="16" y="264"/>
                      <a:pt x="12" y="269"/>
                      <a:pt x="10" y="273"/>
                    </a:cubicBezTo>
                    <a:cubicBezTo>
                      <a:pt x="11" y="272"/>
                      <a:pt x="11" y="272"/>
                      <a:pt x="11" y="272"/>
                    </a:cubicBezTo>
                    <a:cubicBezTo>
                      <a:pt x="16" y="268"/>
                      <a:pt x="17" y="267"/>
                      <a:pt x="19" y="267"/>
                    </a:cubicBezTo>
                    <a:cubicBezTo>
                      <a:pt x="19" y="267"/>
                      <a:pt x="20" y="268"/>
                      <a:pt x="20" y="268"/>
                    </a:cubicBezTo>
                    <a:cubicBezTo>
                      <a:pt x="21" y="269"/>
                      <a:pt x="21" y="270"/>
                      <a:pt x="15" y="280"/>
                    </a:cubicBezTo>
                    <a:cubicBezTo>
                      <a:pt x="18" y="278"/>
                      <a:pt x="19" y="277"/>
                      <a:pt x="20" y="278"/>
                    </a:cubicBezTo>
                    <a:cubicBezTo>
                      <a:pt x="21" y="278"/>
                      <a:pt x="22" y="278"/>
                      <a:pt x="22" y="279"/>
                    </a:cubicBezTo>
                    <a:cubicBezTo>
                      <a:pt x="23" y="280"/>
                      <a:pt x="22" y="281"/>
                      <a:pt x="17" y="289"/>
                    </a:cubicBezTo>
                    <a:cubicBezTo>
                      <a:pt x="17" y="290"/>
                      <a:pt x="16" y="291"/>
                      <a:pt x="15" y="293"/>
                    </a:cubicBezTo>
                    <a:cubicBezTo>
                      <a:pt x="21" y="289"/>
                      <a:pt x="22" y="289"/>
                      <a:pt x="23" y="289"/>
                    </a:cubicBezTo>
                    <a:cubicBezTo>
                      <a:pt x="23" y="289"/>
                      <a:pt x="24" y="289"/>
                      <a:pt x="24" y="290"/>
                    </a:cubicBezTo>
                    <a:cubicBezTo>
                      <a:pt x="25" y="291"/>
                      <a:pt x="25" y="291"/>
                      <a:pt x="22" y="295"/>
                    </a:cubicBezTo>
                    <a:cubicBezTo>
                      <a:pt x="21" y="296"/>
                      <a:pt x="20" y="299"/>
                      <a:pt x="19" y="301"/>
                    </a:cubicBezTo>
                    <a:cubicBezTo>
                      <a:pt x="24" y="298"/>
                      <a:pt x="24" y="298"/>
                      <a:pt x="25" y="298"/>
                    </a:cubicBezTo>
                    <a:cubicBezTo>
                      <a:pt x="26" y="298"/>
                      <a:pt x="26" y="298"/>
                      <a:pt x="26" y="299"/>
                    </a:cubicBezTo>
                    <a:cubicBezTo>
                      <a:pt x="28" y="301"/>
                      <a:pt x="26" y="303"/>
                      <a:pt x="22" y="309"/>
                    </a:cubicBezTo>
                    <a:cubicBezTo>
                      <a:pt x="22" y="309"/>
                      <a:pt x="21" y="309"/>
                      <a:pt x="21" y="310"/>
                    </a:cubicBezTo>
                    <a:cubicBezTo>
                      <a:pt x="26" y="306"/>
                      <a:pt x="27" y="307"/>
                      <a:pt x="28" y="307"/>
                    </a:cubicBezTo>
                    <a:cubicBezTo>
                      <a:pt x="28" y="307"/>
                      <a:pt x="29" y="307"/>
                      <a:pt x="29" y="308"/>
                    </a:cubicBezTo>
                    <a:cubicBezTo>
                      <a:pt x="30" y="309"/>
                      <a:pt x="29" y="310"/>
                      <a:pt x="25" y="316"/>
                    </a:cubicBezTo>
                    <a:cubicBezTo>
                      <a:pt x="28" y="314"/>
                      <a:pt x="29" y="314"/>
                      <a:pt x="30" y="314"/>
                    </a:cubicBezTo>
                    <a:cubicBezTo>
                      <a:pt x="31" y="314"/>
                      <a:pt x="31" y="314"/>
                      <a:pt x="31" y="315"/>
                    </a:cubicBezTo>
                    <a:cubicBezTo>
                      <a:pt x="32" y="316"/>
                      <a:pt x="32" y="316"/>
                      <a:pt x="31" y="317"/>
                    </a:cubicBezTo>
                    <a:cubicBezTo>
                      <a:pt x="29" y="321"/>
                      <a:pt x="26" y="325"/>
                      <a:pt x="25" y="328"/>
                    </a:cubicBezTo>
                    <a:cubicBezTo>
                      <a:pt x="26" y="327"/>
                      <a:pt x="29" y="325"/>
                      <a:pt x="32" y="323"/>
                    </a:cubicBezTo>
                    <a:cubicBezTo>
                      <a:pt x="32" y="322"/>
                      <a:pt x="33" y="322"/>
                      <a:pt x="33" y="322"/>
                    </a:cubicBezTo>
                    <a:cubicBezTo>
                      <a:pt x="34" y="322"/>
                      <a:pt x="34" y="323"/>
                      <a:pt x="34" y="323"/>
                    </a:cubicBezTo>
                    <a:cubicBezTo>
                      <a:pt x="35" y="325"/>
                      <a:pt x="35" y="327"/>
                      <a:pt x="31" y="336"/>
                    </a:cubicBezTo>
                    <a:cubicBezTo>
                      <a:pt x="30" y="337"/>
                      <a:pt x="30" y="338"/>
                      <a:pt x="29" y="339"/>
                    </a:cubicBezTo>
                    <a:cubicBezTo>
                      <a:pt x="30" y="339"/>
                      <a:pt x="31" y="338"/>
                      <a:pt x="31" y="338"/>
                    </a:cubicBezTo>
                    <a:cubicBezTo>
                      <a:pt x="37" y="334"/>
                      <a:pt x="37" y="334"/>
                      <a:pt x="38" y="334"/>
                    </a:cubicBezTo>
                    <a:cubicBezTo>
                      <a:pt x="39" y="334"/>
                      <a:pt x="39" y="334"/>
                      <a:pt x="39" y="335"/>
                    </a:cubicBezTo>
                    <a:cubicBezTo>
                      <a:pt x="40" y="336"/>
                      <a:pt x="40" y="336"/>
                      <a:pt x="34" y="350"/>
                    </a:cubicBezTo>
                    <a:cubicBezTo>
                      <a:pt x="36" y="348"/>
                      <a:pt x="39" y="346"/>
                      <a:pt x="41" y="344"/>
                    </a:cubicBezTo>
                    <a:cubicBezTo>
                      <a:pt x="42" y="344"/>
                      <a:pt x="42" y="344"/>
                      <a:pt x="43" y="344"/>
                    </a:cubicBezTo>
                    <a:cubicBezTo>
                      <a:pt x="43" y="344"/>
                      <a:pt x="44" y="344"/>
                      <a:pt x="44" y="345"/>
                    </a:cubicBezTo>
                    <a:cubicBezTo>
                      <a:pt x="45" y="346"/>
                      <a:pt x="45" y="346"/>
                      <a:pt x="41" y="355"/>
                    </a:cubicBezTo>
                    <a:cubicBezTo>
                      <a:pt x="41" y="357"/>
                      <a:pt x="40" y="359"/>
                      <a:pt x="39" y="361"/>
                    </a:cubicBezTo>
                    <a:cubicBezTo>
                      <a:pt x="41" y="359"/>
                      <a:pt x="44" y="357"/>
                      <a:pt x="45" y="356"/>
                    </a:cubicBezTo>
                    <a:cubicBezTo>
                      <a:pt x="47" y="354"/>
                      <a:pt x="47" y="354"/>
                      <a:pt x="48" y="354"/>
                    </a:cubicBezTo>
                    <a:cubicBezTo>
                      <a:pt x="49" y="355"/>
                      <a:pt x="49" y="355"/>
                      <a:pt x="50" y="355"/>
                    </a:cubicBezTo>
                    <a:cubicBezTo>
                      <a:pt x="50" y="356"/>
                      <a:pt x="51" y="357"/>
                      <a:pt x="47" y="362"/>
                    </a:cubicBezTo>
                    <a:cubicBezTo>
                      <a:pt x="50" y="360"/>
                      <a:pt x="51" y="360"/>
                      <a:pt x="52" y="360"/>
                    </a:cubicBezTo>
                    <a:cubicBezTo>
                      <a:pt x="52" y="360"/>
                      <a:pt x="53" y="361"/>
                      <a:pt x="53" y="361"/>
                    </a:cubicBezTo>
                    <a:cubicBezTo>
                      <a:pt x="54" y="363"/>
                      <a:pt x="53" y="364"/>
                      <a:pt x="49" y="371"/>
                    </a:cubicBezTo>
                    <a:cubicBezTo>
                      <a:pt x="49" y="371"/>
                      <a:pt x="49" y="371"/>
                      <a:pt x="48" y="371"/>
                    </a:cubicBezTo>
                    <a:cubicBezTo>
                      <a:pt x="49" y="371"/>
                      <a:pt x="49" y="371"/>
                      <a:pt x="49" y="371"/>
                    </a:cubicBezTo>
                    <a:cubicBezTo>
                      <a:pt x="53" y="368"/>
                      <a:pt x="54" y="367"/>
                      <a:pt x="56" y="367"/>
                    </a:cubicBezTo>
                    <a:cubicBezTo>
                      <a:pt x="56" y="367"/>
                      <a:pt x="57" y="368"/>
                      <a:pt x="57" y="368"/>
                    </a:cubicBezTo>
                    <a:cubicBezTo>
                      <a:pt x="58" y="369"/>
                      <a:pt x="58" y="370"/>
                      <a:pt x="54" y="377"/>
                    </a:cubicBezTo>
                    <a:cubicBezTo>
                      <a:pt x="58" y="374"/>
                      <a:pt x="59" y="373"/>
                      <a:pt x="60" y="374"/>
                    </a:cubicBezTo>
                    <a:cubicBezTo>
                      <a:pt x="61" y="374"/>
                      <a:pt x="61" y="374"/>
                      <a:pt x="62" y="374"/>
                    </a:cubicBezTo>
                    <a:cubicBezTo>
                      <a:pt x="62" y="375"/>
                      <a:pt x="62" y="376"/>
                      <a:pt x="62" y="376"/>
                    </a:cubicBezTo>
                    <a:cubicBezTo>
                      <a:pt x="60" y="382"/>
                      <a:pt x="59" y="386"/>
                      <a:pt x="58" y="388"/>
                    </a:cubicBezTo>
                    <a:cubicBezTo>
                      <a:pt x="65" y="383"/>
                      <a:pt x="66" y="383"/>
                      <a:pt x="67" y="383"/>
                    </a:cubicBezTo>
                    <a:cubicBezTo>
                      <a:pt x="68" y="383"/>
                      <a:pt x="68" y="384"/>
                      <a:pt x="69" y="384"/>
                    </a:cubicBezTo>
                    <a:cubicBezTo>
                      <a:pt x="69" y="385"/>
                      <a:pt x="69" y="385"/>
                      <a:pt x="69" y="386"/>
                    </a:cubicBezTo>
                    <a:cubicBezTo>
                      <a:pt x="67" y="389"/>
                      <a:pt x="66" y="393"/>
                      <a:pt x="64" y="396"/>
                    </a:cubicBezTo>
                    <a:cubicBezTo>
                      <a:pt x="70" y="391"/>
                      <a:pt x="72" y="391"/>
                      <a:pt x="73" y="391"/>
                    </a:cubicBezTo>
                    <a:cubicBezTo>
                      <a:pt x="74" y="391"/>
                      <a:pt x="75" y="391"/>
                      <a:pt x="75" y="392"/>
                    </a:cubicBezTo>
                    <a:cubicBezTo>
                      <a:pt x="76" y="393"/>
                      <a:pt x="75" y="394"/>
                      <a:pt x="73" y="401"/>
                    </a:cubicBezTo>
                    <a:cubicBezTo>
                      <a:pt x="72" y="402"/>
                      <a:pt x="71" y="404"/>
                      <a:pt x="71" y="406"/>
                    </a:cubicBezTo>
                    <a:cubicBezTo>
                      <a:pt x="72" y="405"/>
                      <a:pt x="73" y="404"/>
                      <a:pt x="74" y="403"/>
                    </a:cubicBezTo>
                    <a:cubicBezTo>
                      <a:pt x="78" y="400"/>
                      <a:pt x="79" y="399"/>
                      <a:pt x="81" y="399"/>
                    </a:cubicBezTo>
                    <a:cubicBezTo>
                      <a:pt x="81" y="399"/>
                      <a:pt x="82" y="400"/>
                      <a:pt x="82" y="400"/>
                    </a:cubicBezTo>
                    <a:cubicBezTo>
                      <a:pt x="82" y="401"/>
                      <a:pt x="82" y="401"/>
                      <a:pt x="82" y="402"/>
                    </a:cubicBezTo>
                    <a:cubicBezTo>
                      <a:pt x="81" y="406"/>
                      <a:pt x="80" y="411"/>
                      <a:pt x="79" y="415"/>
                    </a:cubicBezTo>
                    <a:cubicBezTo>
                      <a:pt x="80" y="414"/>
                      <a:pt x="80" y="414"/>
                      <a:pt x="81" y="413"/>
                    </a:cubicBezTo>
                    <a:cubicBezTo>
                      <a:pt x="89" y="408"/>
                      <a:pt x="89" y="408"/>
                      <a:pt x="90" y="408"/>
                    </a:cubicBezTo>
                    <a:cubicBezTo>
                      <a:pt x="90" y="408"/>
                      <a:pt x="91" y="409"/>
                      <a:pt x="91" y="409"/>
                    </a:cubicBezTo>
                    <a:cubicBezTo>
                      <a:pt x="92" y="410"/>
                      <a:pt x="91" y="411"/>
                      <a:pt x="88" y="418"/>
                    </a:cubicBezTo>
                    <a:cubicBezTo>
                      <a:pt x="88" y="419"/>
                      <a:pt x="88" y="420"/>
                      <a:pt x="87" y="421"/>
                    </a:cubicBezTo>
                    <a:cubicBezTo>
                      <a:pt x="95" y="415"/>
                      <a:pt x="96" y="415"/>
                      <a:pt x="97" y="415"/>
                    </a:cubicBezTo>
                    <a:cubicBezTo>
                      <a:pt x="98" y="415"/>
                      <a:pt x="98" y="416"/>
                      <a:pt x="98" y="416"/>
                    </a:cubicBezTo>
                    <a:cubicBezTo>
                      <a:pt x="99" y="417"/>
                      <a:pt x="99" y="417"/>
                      <a:pt x="98" y="418"/>
                    </a:cubicBezTo>
                    <a:cubicBezTo>
                      <a:pt x="97" y="421"/>
                      <a:pt x="95" y="425"/>
                      <a:pt x="93" y="427"/>
                    </a:cubicBezTo>
                    <a:cubicBezTo>
                      <a:pt x="94" y="427"/>
                      <a:pt x="95" y="426"/>
                      <a:pt x="95" y="426"/>
                    </a:cubicBezTo>
                    <a:cubicBezTo>
                      <a:pt x="100" y="422"/>
                      <a:pt x="102" y="421"/>
                      <a:pt x="104" y="421"/>
                    </a:cubicBezTo>
                    <a:cubicBezTo>
                      <a:pt x="104" y="421"/>
                      <a:pt x="105" y="421"/>
                      <a:pt x="105" y="422"/>
                    </a:cubicBezTo>
                    <a:cubicBezTo>
                      <a:pt x="106" y="423"/>
                      <a:pt x="105" y="425"/>
                      <a:pt x="102" y="434"/>
                    </a:cubicBezTo>
                    <a:cubicBezTo>
                      <a:pt x="102" y="435"/>
                      <a:pt x="102" y="435"/>
                      <a:pt x="102" y="435"/>
                    </a:cubicBezTo>
                    <a:cubicBezTo>
                      <a:pt x="104" y="433"/>
                      <a:pt x="108" y="431"/>
                      <a:pt x="111" y="428"/>
                    </a:cubicBezTo>
                    <a:cubicBezTo>
                      <a:pt x="112" y="428"/>
                      <a:pt x="112" y="428"/>
                      <a:pt x="113" y="428"/>
                    </a:cubicBezTo>
                    <a:cubicBezTo>
                      <a:pt x="113" y="428"/>
                      <a:pt x="113" y="429"/>
                      <a:pt x="114" y="429"/>
                    </a:cubicBezTo>
                    <a:cubicBezTo>
                      <a:pt x="114" y="430"/>
                      <a:pt x="114" y="431"/>
                      <a:pt x="113" y="432"/>
                    </a:cubicBezTo>
                    <a:cubicBezTo>
                      <a:pt x="111" y="435"/>
                      <a:pt x="109" y="437"/>
                      <a:pt x="108" y="439"/>
                    </a:cubicBezTo>
                    <a:cubicBezTo>
                      <a:pt x="109" y="438"/>
                      <a:pt x="110" y="438"/>
                      <a:pt x="110" y="437"/>
                    </a:cubicBezTo>
                    <a:cubicBezTo>
                      <a:pt x="115" y="433"/>
                      <a:pt x="117" y="432"/>
                      <a:pt x="118" y="432"/>
                    </a:cubicBezTo>
                    <a:cubicBezTo>
                      <a:pt x="119" y="432"/>
                      <a:pt x="120" y="433"/>
                      <a:pt x="120" y="433"/>
                    </a:cubicBezTo>
                    <a:cubicBezTo>
                      <a:pt x="120" y="434"/>
                      <a:pt x="121" y="435"/>
                      <a:pt x="117" y="445"/>
                    </a:cubicBezTo>
                    <a:cubicBezTo>
                      <a:pt x="126" y="439"/>
                      <a:pt x="127" y="438"/>
                      <a:pt x="128" y="439"/>
                    </a:cubicBezTo>
                    <a:cubicBezTo>
                      <a:pt x="128" y="439"/>
                      <a:pt x="129" y="439"/>
                      <a:pt x="129" y="439"/>
                    </a:cubicBezTo>
                    <a:cubicBezTo>
                      <a:pt x="130" y="440"/>
                      <a:pt x="130" y="440"/>
                      <a:pt x="127" y="445"/>
                    </a:cubicBezTo>
                    <a:cubicBezTo>
                      <a:pt x="126" y="447"/>
                      <a:pt x="125" y="449"/>
                      <a:pt x="123" y="450"/>
                    </a:cubicBezTo>
                    <a:cubicBezTo>
                      <a:pt x="126" y="449"/>
                      <a:pt x="129" y="447"/>
                      <a:pt x="134" y="443"/>
                    </a:cubicBezTo>
                    <a:cubicBezTo>
                      <a:pt x="134" y="443"/>
                      <a:pt x="135" y="443"/>
                      <a:pt x="135" y="443"/>
                    </a:cubicBezTo>
                    <a:cubicBezTo>
                      <a:pt x="136" y="443"/>
                      <a:pt x="136" y="443"/>
                      <a:pt x="136" y="444"/>
                    </a:cubicBezTo>
                    <a:cubicBezTo>
                      <a:pt x="137" y="445"/>
                      <a:pt x="136" y="447"/>
                      <a:pt x="133" y="455"/>
                    </a:cubicBezTo>
                    <a:cubicBezTo>
                      <a:pt x="133" y="455"/>
                      <a:pt x="133" y="456"/>
                      <a:pt x="133" y="456"/>
                    </a:cubicBezTo>
                    <a:cubicBezTo>
                      <a:pt x="134" y="455"/>
                      <a:pt x="135" y="455"/>
                      <a:pt x="136" y="454"/>
                    </a:cubicBezTo>
                    <a:cubicBezTo>
                      <a:pt x="144" y="448"/>
                      <a:pt x="144" y="448"/>
                      <a:pt x="145" y="448"/>
                    </a:cubicBezTo>
                    <a:cubicBezTo>
                      <a:pt x="146" y="449"/>
                      <a:pt x="146" y="449"/>
                      <a:pt x="147" y="449"/>
                    </a:cubicBezTo>
                    <a:cubicBezTo>
                      <a:pt x="148" y="451"/>
                      <a:pt x="147" y="453"/>
                      <a:pt x="144" y="457"/>
                    </a:cubicBezTo>
                    <a:cubicBezTo>
                      <a:pt x="151" y="452"/>
                      <a:pt x="153" y="452"/>
                      <a:pt x="153" y="452"/>
                    </a:cubicBezTo>
                    <a:cubicBezTo>
                      <a:pt x="154" y="453"/>
                      <a:pt x="154" y="453"/>
                      <a:pt x="155" y="453"/>
                    </a:cubicBezTo>
                    <a:cubicBezTo>
                      <a:pt x="155" y="454"/>
                      <a:pt x="155" y="454"/>
                      <a:pt x="155" y="455"/>
                    </a:cubicBezTo>
                    <a:cubicBezTo>
                      <a:pt x="152" y="466"/>
                      <a:pt x="152" y="466"/>
                      <a:pt x="152" y="466"/>
                    </a:cubicBezTo>
                    <a:cubicBezTo>
                      <a:pt x="152" y="466"/>
                      <a:pt x="153" y="465"/>
                      <a:pt x="154" y="465"/>
                    </a:cubicBezTo>
                    <a:cubicBezTo>
                      <a:pt x="162" y="459"/>
                      <a:pt x="164" y="457"/>
                      <a:pt x="166" y="458"/>
                    </a:cubicBezTo>
                    <a:cubicBezTo>
                      <a:pt x="166" y="458"/>
                      <a:pt x="167" y="458"/>
                      <a:pt x="167" y="459"/>
                    </a:cubicBezTo>
                    <a:cubicBezTo>
                      <a:pt x="168" y="459"/>
                      <a:pt x="168" y="461"/>
                      <a:pt x="163" y="469"/>
                    </a:cubicBezTo>
                    <a:cubicBezTo>
                      <a:pt x="164" y="468"/>
                      <a:pt x="165" y="467"/>
                      <a:pt x="166" y="467"/>
                    </a:cubicBezTo>
                    <a:cubicBezTo>
                      <a:pt x="172" y="462"/>
                      <a:pt x="173" y="461"/>
                      <a:pt x="175" y="461"/>
                    </a:cubicBezTo>
                    <a:cubicBezTo>
                      <a:pt x="175" y="461"/>
                      <a:pt x="176" y="462"/>
                      <a:pt x="176" y="462"/>
                    </a:cubicBezTo>
                    <a:cubicBezTo>
                      <a:pt x="177" y="464"/>
                      <a:pt x="176" y="466"/>
                      <a:pt x="173" y="473"/>
                    </a:cubicBezTo>
                    <a:cubicBezTo>
                      <a:pt x="172" y="474"/>
                      <a:pt x="172" y="475"/>
                      <a:pt x="171" y="476"/>
                    </a:cubicBezTo>
                    <a:cubicBezTo>
                      <a:pt x="175" y="474"/>
                      <a:pt x="181" y="470"/>
                      <a:pt x="186" y="466"/>
                    </a:cubicBezTo>
                    <a:cubicBezTo>
                      <a:pt x="186" y="465"/>
                      <a:pt x="187" y="465"/>
                      <a:pt x="187" y="465"/>
                    </a:cubicBezTo>
                    <a:cubicBezTo>
                      <a:pt x="188" y="465"/>
                      <a:pt x="188" y="466"/>
                      <a:pt x="188" y="466"/>
                    </a:cubicBezTo>
                    <a:cubicBezTo>
                      <a:pt x="189" y="467"/>
                      <a:pt x="189" y="467"/>
                      <a:pt x="184" y="478"/>
                    </a:cubicBezTo>
                    <a:cubicBezTo>
                      <a:pt x="186" y="477"/>
                      <a:pt x="188" y="476"/>
                      <a:pt x="190" y="474"/>
                    </a:cubicBezTo>
                    <a:cubicBezTo>
                      <a:pt x="198" y="469"/>
                      <a:pt x="199" y="468"/>
                      <a:pt x="200" y="469"/>
                    </a:cubicBezTo>
                    <a:cubicBezTo>
                      <a:pt x="200" y="469"/>
                      <a:pt x="201" y="469"/>
                      <a:pt x="201" y="470"/>
                    </a:cubicBezTo>
                    <a:cubicBezTo>
                      <a:pt x="202" y="470"/>
                      <a:pt x="202" y="471"/>
                      <a:pt x="197" y="481"/>
                    </a:cubicBezTo>
                    <a:cubicBezTo>
                      <a:pt x="206" y="474"/>
                      <a:pt x="211" y="471"/>
                      <a:pt x="213" y="471"/>
                    </a:cubicBezTo>
                    <a:cubicBezTo>
                      <a:pt x="214" y="472"/>
                      <a:pt x="214" y="472"/>
                      <a:pt x="215" y="472"/>
                    </a:cubicBezTo>
                    <a:cubicBezTo>
                      <a:pt x="215" y="474"/>
                      <a:pt x="215" y="474"/>
                      <a:pt x="212" y="479"/>
                    </a:cubicBezTo>
                    <a:cubicBezTo>
                      <a:pt x="211" y="481"/>
                      <a:pt x="210" y="484"/>
                      <a:pt x="209" y="486"/>
                    </a:cubicBezTo>
                    <a:cubicBezTo>
                      <a:pt x="211" y="485"/>
                      <a:pt x="215" y="482"/>
                      <a:pt x="217" y="480"/>
                    </a:cubicBezTo>
                    <a:cubicBezTo>
                      <a:pt x="226" y="474"/>
                      <a:pt x="227" y="473"/>
                      <a:pt x="229" y="474"/>
                    </a:cubicBezTo>
                    <a:cubicBezTo>
                      <a:pt x="229" y="474"/>
                      <a:pt x="230" y="474"/>
                      <a:pt x="230" y="475"/>
                    </a:cubicBezTo>
                    <a:cubicBezTo>
                      <a:pt x="231" y="476"/>
                      <a:pt x="230" y="479"/>
                      <a:pt x="226" y="484"/>
                    </a:cubicBezTo>
                    <a:cubicBezTo>
                      <a:pt x="240" y="475"/>
                      <a:pt x="241" y="475"/>
                      <a:pt x="242" y="475"/>
                    </a:cubicBezTo>
                    <a:cubicBezTo>
                      <a:pt x="243" y="475"/>
                      <a:pt x="243" y="476"/>
                      <a:pt x="244" y="476"/>
                    </a:cubicBezTo>
                    <a:cubicBezTo>
                      <a:pt x="244" y="476"/>
                      <a:pt x="244" y="477"/>
                      <a:pt x="244" y="477"/>
                    </a:cubicBezTo>
                    <a:cubicBezTo>
                      <a:pt x="242" y="482"/>
                      <a:pt x="241" y="487"/>
                      <a:pt x="240" y="490"/>
                    </a:cubicBezTo>
                    <a:cubicBezTo>
                      <a:pt x="254" y="480"/>
                      <a:pt x="263" y="475"/>
                      <a:pt x="265" y="475"/>
                    </a:cubicBezTo>
                    <a:cubicBezTo>
                      <a:pt x="266" y="475"/>
                      <a:pt x="266" y="476"/>
                      <a:pt x="266" y="476"/>
                    </a:cubicBezTo>
                    <a:cubicBezTo>
                      <a:pt x="267" y="477"/>
                      <a:pt x="267" y="477"/>
                      <a:pt x="267" y="478"/>
                    </a:cubicBezTo>
                    <a:cubicBezTo>
                      <a:pt x="265" y="482"/>
                      <a:pt x="264" y="487"/>
                      <a:pt x="262" y="490"/>
                    </a:cubicBezTo>
                    <a:cubicBezTo>
                      <a:pt x="275" y="482"/>
                      <a:pt x="288" y="473"/>
                      <a:pt x="291" y="473"/>
                    </a:cubicBezTo>
                    <a:cubicBezTo>
                      <a:pt x="291" y="473"/>
                      <a:pt x="292" y="474"/>
                      <a:pt x="292" y="474"/>
                    </a:cubicBezTo>
                    <a:cubicBezTo>
                      <a:pt x="293" y="475"/>
                      <a:pt x="293" y="476"/>
                      <a:pt x="291" y="478"/>
                    </a:cubicBezTo>
                    <a:cubicBezTo>
                      <a:pt x="287" y="483"/>
                      <a:pt x="285" y="486"/>
                      <a:pt x="283" y="488"/>
                    </a:cubicBezTo>
                    <a:cubicBezTo>
                      <a:pt x="301" y="475"/>
                      <a:pt x="312" y="467"/>
                      <a:pt x="316" y="468"/>
                    </a:cubicBezTo>
                    <a:cubicBezTo>
                      <a:pt x="317" y="468"/>
                      <a:pt x="318" y="469"/>
                      <a:pt x="318" y="469"/>
                    </a:cubicBezTo>
                    <a:cubicBezTo>
                      <a:pt x="319" y="471"/>
                      <a:pt x="319" y="471"/>
                      <a:pt x="312" y="477"/>
                    </a:cubicBezTo>
                    <a:cubicBezTo>
                      <a:pt x="308" y="480"/>
                      <a:pt x="301" y="487"/>
                      <a:pt x="298" y="490"/>
                    </a:cubicBezTo>
                    <a:cubicBezTo>
                      <a:pt x="303" y="488"/>
                      <a:pt x="313" y="480"/>
                      <a:pt x="318" y="476"/>
                    </a:cubicBezTo>
                    <a:cubicBezTo>
                      <a:pt x="326" y="470"/>
                      <a:pt x="327" y="470"/>
                      <a:pt x="328" y="470"/>
                    </a:cubicBezTo>
                    <a:cubicBezTo>
                      <a:pt x="328" y="470"/>
                      <a:pt x="329" y="470"/>
                      <a:pt x="329" y="471"/>
                    </a:cubicBezTo>
                    <a:cubicBezTo>
                      <a:pt x="329" y="471"/>
                      <a:pt x="329" y="472"/>
                      <a:pt x="329" y="473"/>
                    </a:cubicBezTo>
                    <a:cubicBezTo>
                      <a:pt x="328" y="476"/>
                      <a:pt x="326" y="480"/>
                      <a:pt x="325" y="483"/>
                    </a:cubicBezTo>
                    <a:cubicBezTo>
                      <a:pt x="327" y="481"/>
                      <a:pt x="328" y="481"/>
                      <a:pt x="329" y="481"/>
                    </a:cubicBezTo>
                    <a:cubicBezTo>
                      <a:pt x="330" y="481"/>
                      <a:pt x="330" y="481"/>
                      <a:pt x="330" y="482"/>
                    </a:cubicBezTo>
                    <a:cubicBezTo>
                      <a:pt x="331" y="483"/>
                      <a:pt x="331" y="484"/>
                      <a:pt x="330" y="484"/>
                    </a:cubicBezTo>
                    <a:cubicBezTo>
                      <a:pt x="329" y="484"/>
                      <a:pt x="329" y="484"/>
                      <a:pt x="329" y="484"/>
                    </a:cubicBezTo>
                    <a:cubicBezTo>
                      <a:pt x="328" y="485"/>
                      <a:pt x="326" y="486"/>
                      <a:pt x="325" y="487"/>
                    </a:cubicBezTo>
                    <a:cubicBezTo>
                      <a:pt x="323" y="489"/>
                      <a:pt x="322" y="489"/>
                      <a:pt x="322" y="489"/>
                    </a:cubicBezTo>
                    <a:cubicBezTo>
                      <a:pt x="321" y="489"/>
                      <a:pt x="321" y="488"/>
                      <a:pt x="320" y="488"/>
                    </a:cubicBezTo>
                    <a:cubicBezTo>
                      <a:pt x="320" y="487"/>
                      <a:pt x="319" y="486"/>
                      <a:pt x="323" y="477"/>
                    </a:cubicBezTo>
                    <a:cubicBezTo>
                      <a:pt x="323" y="477"/>
                      <a:pt x="322" y="478"/>
                      <a:pt x="321" y="479"/>
                    </a:cubicBezTo>
                    <a:cubicBezTo>
                      <a:pt x="306" y="490"/>
                      <a:pt x="299" y="495"/>
                      <a:pt x="295" y="494"/>
                    </a:cubicBezTo>
                    <a:cubicBezTo>
                      <a:pt x="294" y="494"/>
                      <a:pt x="294" y="494"/>
                      <a:pt x="293" y="493"/>
                    </a:cubicBezTo>
                    <a:cubicBezTo>
                      <a:pt x="292" y="491"/>
                      <a:pt x="294" y="489"/>
                      <a:pt x="310" y="474"/>
                    </a:cubicBezTo>
                    <a:cubicBezTo>
                      <a:pt x="310" y="474"/>
                      <a:pt x="310" y="474"/>
                      <a:pt x="310" y="474"/>
                    </a:cubicBezTo>
                    <a:cubicBezTo>
                      <a:pt x="302" y="479"/>
                      <a:pt x="290" y="488"/>
                      <a:pt x="285" y="492"/>
                    </a:cubicBezTo>
                    <a:cubicBezTo>
                      <a:pt x="279" y="496"/>
                      <a:pt x="279" y="496"/>
                      <a:pt x="278" y="496"/>
                    </a:cubicBezTo>
                    <a:cubicBezTo>
                      <a:pt x="277" y="496"/>
                      <a:pt x="277" y="496"/>
                      <a:pt x="277" y="495"/>
                    </a:cubicBezTo>
                    <a:cubicBezTo>
                      <a:pt x="276" y="494"/>
                      <a:pt x="276" y="491"/>
                      <a:pt x="285" y="479"/>
                    </a:cubicBezTo>
                    <a:cubicBezTo>
                      <a:pt x="279" y="483"/>
                      <a:pt x="269" y="490"/>
                      <a:pt x="260" y="496"/>
                    </a:cubicBezTo>
                    <a:cubicBezTo>
                      <a:pt x="260" y="497"/>
                      <a:pt x="260" y="497"/>
                      <a:pt x="259" y="497"/>
                    </a:cubicBezTo>
                    <a:close/>
                    <a:moveTo>
                      <a:pt x="4" y="240"/>
                    </a:moveTo>
                    <a:cubicBezTo>
                      <a:pt x="3" y="241"/>
                      <a:pt x="3" y="242"/>
                      <a:pt x="4" y="243"/>
                    </a:cubicBezTo>
                    <a:cubicBezTo>
                      <a:pt x="8" y="240"/>
                      <a:pt x="8" y="240"/>
                      <a:pt x="8" y="240"/>
                    </a:cubicBezTo>
                    <a:cubicBezTo>
                      <a:pt x="7" y="240"/>
                      <a:pt x="5" y="240"/>
                      <a:pt x="4" y="240"/>
                    </a:cubicBezTo>
                    <a:cubicBezTo>
                      <a:pt x="4" y="240"/>
                      <a:pt x="4" y="240"/>
                      <a:pt x="4" y="240"/>
                    </a:cubicBezTo>
                    <a:close/>
                    <a:moveTo>
                      <a:pt x="5" y="236"/>
                    </a:moveTo>
                    <a:cubicBezTo>
                      <a:pt x="21" y="239"/>
                      <a:pt x="112" y="174"/>
                      <a:pt x="192" y="117"/>
                    </a:cubicBezTo>
                    <a:cubicBezTo>
                      <a:pt x="196" y="114"/>
                      <a:pt x="201" y="111"/>
                      <a:pt x="205" y="108"/>
                    </a:cubicBezTo>
                    <a:cubicBezTo>
                      <a:pt x="201" y="110"/>
                      <a:pt x="196" y="113"/>
                      <a:pt x="192" y="115"/>
                    </a:cubicBezTo>
                    <a:cubicBezTo>
                      <a:pt x="184" y="120"/>
                      <a:pt x="177" y="124"/>
                      <a:pt x="169" y="129"/>
                    </a:cubicBezTo>
                    <a:cubicBezTo>
                      <a:pt x="108" y="166"/>
                      <a:pt x="33" y="210"/>
                      <a:pt x="11" y="229"/>
                    </a:cubicBezTo>
                    <a:cubicBezTo>
                      <a:pt x="8" y="231"/>
                      <a:pt x="6" y="234"/>
                      <a:pt x="5" y="236"/>
                    </a:cubicBezTo>
                    <a:close/>
                    <a:moveTo>
                      <a:pt x="10" y="212"/>
                    </a:moveTo>
                    <a:cubicBezTo>
                      <a:pt x="7" y="215"/>
                      <a:pt x="5" y="218"/>
                      <a:pt x="4" y="221"/>
                    </a:cubicBezTo>
                    <a:cubicBezTo>
                      <a:pt x="56" y="188"/>
                      <a:pt x="56" y="188"/>
                      <a:pt x="56" y="188"/>
                    </a:cubicBezTo>
                    <a:cubicBezTo>
                      <a:pt x="35" y="200"/>
                      <a:pt x="19" y="209"/>
                      <a:pt x="10" y="212"/>
                    </a:cubicBezTo>
                    <a:close/>
                    <a:moveTo>
                      <a:pt x="136" y="134"/>
                    </a:moveTo>
                    <a:cubicBezTo>
                      <a:pt x="87" y="161"/>
                      <a:pt x="42" y="187"/>
                      <a:pt x="19" y="205"/>
                    </a:cubicBezTo>
                    <a:cubicBezTo>
                      <a:pt x="41" y="194"/>
                      <a:pt x="85" y="167"/>
                      <a:pt x="136" y="134"/>
                    </a:cubicBezTo>
                    <a:close/>
                    <a:moveTo>
                      <a:pt x="276" y="55"/>
                    </a:moveTo>
                    <a:cubicBezTo>
                      <a:pt x="145" y="137"/>
                      <a:pt x="145" y="137"/>
                      <a:pt x="145" y="137"/>
                    </a:cubicBezTo>
                    <a:cubicBezTo>
                      <a:pt x="160" y="129"/>
                      <a:pt x="175" y="120"/>
                      <a:pt x="190" y="112"/>
                    </a:cubicBezTo>
                    <a:cubicBezTo>
                      <a:pt x="212" y="99"/>
                      <a:pt x="235" y="85"/>
                      <a:pt x="256" y="72"/>
                    </a:cubicBezTo>
                    <a:cubicBezTo>
                      <a:pt x="290" y="49"/>
                      <a:pt x="316" y="31"/>
                      <a:pt x="333" y="21"/>
                    </a:cubicBezTo>
                    <a:cubicBezTo>
                      <a:pt x="337" y="18"/>
                      <a:pt x="340" y="16"/>
                      <a:pt x="341" y="14"/>
                    </a:cubicBezTo>
                    <a:cubicBezTo>
                      <a:pt x="296" y="42"/>
                      <a:pt x="296" y="42"/>
                      <a:pt x="296" y="42"/>
                    </a:cubicBezTo>
                    <a:cubicBezTo>
                      <a:pt x="290" y="46"/>
                      <a:pt x="283" y="51"/>
                      <a:pt x="276" y="55"/>
                    </a:cubicBezTo>
                    <a:close/>
                    <a:moveTo>
                      <a:pt x="182" y="109"/>
                    </a:moveTo>
                    <a:cubicBezTo>
                      <a:pt x="170" y="116"/>
                      <a:pt x="159" y="123"/>
                      <a:pt x="148" y="13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0" y="104"/>
                      <a:pt x="186" y="106"/>
                      <a:pt x="182" y="109"/>
                    </a:cubicBezTo>
                    <a:close/>
                    <a:moveTo>
                      <a:pt x="331" y="9"/>
                    </a:moveTo>
                    <a:cubicBezTo>
                      <a:pt x="316" y="19"/>
                      <a:pt x="273" y="48"/>
                      <a:pt x="222" y="82"/>
                    </a:cubicBezTo>
                    <a:cubicBezTo>
                      <a:pt x="240" y="72"/>
                      <a:pt x="258" y="62"/>
                      <a:pt x="273" y="53"/>
                    </a:cubicBezTo>
                    <a:cubicBezTo>
                      <a:pt x="297" y="37"/>
                      <a:pt x="297" y="37"/>
                      <a:pt x="297" y="37"/>
                    </a:cubicBezTo>
                    <a:cubicBezTo>
                      <a:pt x="316" y="25"/>
                      <a:pt x="329" y="15"/>
                      <a:pt x="331" y="9"/>
                    </a:cubicBezTo>
                    <a:close/>
                    <a:moveTo>
                      <a:pt x="257" y="75"/>
                    </a:moveTo>
                    <a:cubicBezTo>
                      <a:pt x="257" y="76"/>
                      <a:pt x="256" y="76"/>
                      <a:pt x="256" y="76"/>
                    </a:cubicBezTo>
                    <a:cubicBezTo>
                      <a:pt x="308" y="48"/>
                      <a:pt x="355" y="22"/>
                      <a:pt x="356" y="16"/>
                    </a:cubicBezTo>
                    <a:cubicBezTo>
                      <a:pt x="355" y="15"/>
                      <a:pt x="352" y="15"/>
                      <a:pt x="334" y="25"/>
                    </a:cubicBezTo>
                    <a:cubicBezTo>
                      <a:pt x="319" y="36"/>
                      <a:pt x="293" y="54"/>
                      <a:pt x="257" y="7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13">
                <a:extLst>
                  <a:ext uri="{FF2B5EF4-FFF2-40B4-BE49-F238E27FC236}">
                    <a16:creationId xmlns:a16="http://schemas.microsoft.com/office/drawing/2014/main" id="{6C64A6C4-1F58-07AD-4A94-F7D6155F04BB}"/>
                  </a:ext>
                </a:extLst>
              </p:cNvPr>
              <p:cNvSpPr>
                <a:spLocks noEditPoints="1" noChangeArrowheads="1"/>
              </p:cNvSpPr>
              <p:nvPr/>
            </p:nvSpPr>
            <p:spPr bwMode="auto">
              <a:xfrm>
                <a:off x="1306512" y="1330325"/>
                <a:ext cx="490538" cy="458787"/>
              </a:xfrm>
              <a:custGeom>
                <a:avLst/>
                <a:gdLst>
                  <a:gd name="T0" fmla="*/ 13 w 131"/>
                  <a:gd name="T1" fmla="*/ 122 h 122"/>
                  <a:gd name="T2" fmla="*/ 13 w 131"/>
                  <a:gd name="T3" fmla="*/ 122 h 122"/>
                  <a:gd name="T4" fmla="*/ 11 w 131"/>
                  <a:gd name="T5" fmla="*/ 121 h 122"/>
                  <a:gd name="T6" fmla="*/ 14 w 131"/>
                  <a:gd name="T7" fmla="*/ 116 h 122"/>
                  <a:gd name="T8" fmla="*/ 36 w 131"/>
                  <a:gd name="T9" fmla="*/ 102 h 122"/>
                  <a:gd name="T10" fmla="*/ 56 w 131"/>
                  <a:gd name="T11" fmla="*/ 89 h 122"/>
                  <a:gd name="T12" fmla="*/ 98 w 131"/>
                  <a:gd name="T13" fmla="*/ 52 h 122"/>
                  <a:gd name="T14" fmla="*/ 66 w 131"/>
                  <a:gd name="T15" fmla="*/ 74 h 122"/>
                  <a:gd name="T16" fmla="*/ 6 w 131"/>
                  <a:gd name="T17" fmla="*/ 110 h 122"/>
                  <a:gd name="T18" fmla="*/ 5 w 131"/>
                  <a:gd name="T19" fmla="*/ 109 h 122"/>
                  <a:gd name="T20" fmla="*/ 88 w 131"/>
                  <a:gd name="T21" fmla="*/ 43 h 122"/>
                  <a:gd name="T22" fmla="*/ 107 w 131"/>
                  <a:gd name="T23" fmla="*/ 30 h 122"/>
                  <a:gd name="T24" fmla="*/ 11 w 131"/>
                  <a:gd name="T25" fmla="*/ 93 h 122"/>
                  <a:gd name="T26" fmla="*/ 9 w 131"/>
                  <a:gd name="T27" fmla="*/ 93 h 122"/>
                  <a:gd name="T28" fmla="*/ 8 w 131"/>
                  <a:gd name="T29" fmla="*/ 93 h 122"/>
                  <a:gd name="T30" fmla="*/ 16 w 131"/>
                  <a:gd name="T31" fmla="*/ 81 h 122"/>
                  <a:gd name="T32" fmla="*/ 3 w 131"/>
                  <a:gd name="T33" fmla="*/ 85 h 122"/>
                  <a:gd name="T34" fmla="*/ 1 w 131"/>
                  <a:gd name="T35" fmla="*/ 84 h 122"/>
                  <a:gd name="T36" fmla="*/ 1 w 131"/>
                  <a:gd name="T37" fmla="*/ 81 h 122"/>
                  <a:gd name="T38" fmla="*/ 4 w 131"/>
                  <a:gd name="T39" fmla="*/ 82 h 122"/>
                  <a:gd name="T40" fmla="*/ 2 w 131"/>
                  <a:gd name="T41" fmla="*/ 83 h 122"/>
                  <a:gd name="T42" fmla="*/ 4 w 131"/>
                  <a:gd name="T43" fmla="*/ 82 h 122"/>
                  <a:gd name="T44" fmla="*/ 64 w 131"/>
                  <a:gd name="T45" fmla="*/ 42 h 122"/>
                  <a:gd name="T46" fmla="*/ 127 w 131"/>
                  <a:gd name="T47" fmla="*/ 1 h 122"/>
                  <a:gd name="T48" fmla="*/ 130 w 131"/>
                  <a:gd name="T49" fmla="*/ 3 h 122"/>
                  <a:gd name="T50" fmla="*/ 87 w 131"/>
                  <a:gd name="T51" fmla="*/ 35 h 122"/>
                  <a:gd name="T52" fmla="*/ 17 w 131"/>
                  <a:gd name="T53" fmla="*/ 84 h 122"/>
                  <a:gd name="T54" fmla="*/ 117 w 131"/>
                  <a:gd name="T55" fmla="*/ 23 h 122"/>
                  <a:gd name="T56" fmla="*/ 118 w 131"/>
                  <a:gd name="T57" fmla="*/ 24 h 122"/>
                  <a:gd name="T58" fmla="*/ 90 w 131"/>
                  <a:gd name="T59" fmla="*/ 46 h 122"/>
                  <a:gd name="T60" fmla="*/ 8 w 131"/>
                  <a:gd name="T61" fmla="*/ 106 h 122"/>
                  <a:gd name="T62" fmla="*/ 64 w 131"/>
                  <a:gd name="T63" fmla="*/ 71 h 122"/>
                  <a:gd name="T64" fmla="*/ 100 w 131"/>
                  <a:gd name="T65" fmla="*/ 48 h 122"/>
                  <a:gd name="T66" fmla="*/ 101 w 131"/>
                  <a:gd name="T67" fmla="*/ 49 h 122"/>
                  <a:gd name="T68" fmla="*/ 60 w 131"/>
                  <a:gd name="T69" fmla="*/ 90 h 122"/>
                  <a:gd name="T70" fmla="*/ 59 w 131"/>
                  <a:gd name="T71" fmla="*/ 92 h 122"/>
                  <a:gd name="T72" fmla="*/ 57 w 131"/>
                  <a:gd name="T73" fmla="*/ 92 h 122"/>
                  <a:gd name="T74" fmla="*/ 38 w 131"/>
                  <a:gd name="T75" fmla="*/ 105 h 122"/>
                  <a:gd name="T76" fmla="*/ 36 w 131"/>
                  <a:gd name="T77" fmla="*/ 107 h 122"/>
                  <a:gd name="T78" fmla="*/ 13 w 131"/>
                  <a:gd name="T79" fmla="*/ 122 h 122"/>
                  <a:gd name="T80" fmla="*/ 125 w 131"/>
                  <a:gd name="T81" fmla="*/ 5 h 122"/>
                  <a:gd name="T82" fmla="*/ 66 w 131"/>
                  <a:gd name="T83" fmla="*/ 45 h 122"/>
                  <a:gd name="T84" fmla="*/ 65 w 131"/>
                  <a:gd name="T85" fmla="*/ 46 h 122"/>
                  <a:gd name="T86" fmla="*/ 85 w 131"/>
                  <a:gd name="T87" fmla="*/ 32 h 122"/>
                  <a:gd name="T88" fmla="*/ 125 w 131"/>
                  <a:gd name="T89" fmla="*/ 5 h 1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122"/>
                  <a:gd name="T137" fmla="*/ 131 w 131"/>
                  <a:gd name="T138" fmla="*/ 122 h 12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122">
                    <a:moveTo>
                      <a:pt x="13" y="122"/>
                    </a:moveTo>
                    <a:cubicBezTo>
                      <a:pt x="13" y="122"/>
                      <a:pt x="13" y="122"/>
                      <a:pt x="13" y="122"/>
                    </a:cubicBezTo>
                    <a:cubicBezTo>
                      <a:pt x="12" y="122"/>
                      <a:pt x="11" y="121"/>
                      <a:pt x="11" y="121"/>
                    </a:cubicBezTo>
                    <a:cubicBezTo>
                      <a:pt x="10" y="119"/>
                      <a:pt x="11" y="119"/>
                      <a:pt x="14" y="116"/>
                    </a:cubicBezTo>
                    <a:cubicBezTo>
                      <a:pt x="22" y="111"/>
                      <a:pt x="29" y="107"/>
                      <a:pt x="36" y="102"/>
                    </a:cubicBezTo>
                    <a:cubicBezTo>
                      <a:pt x="46" y="94"/>
                      <a:pt x="52" y="90"/>
                      <a:pt x="56" y="89"/>
                    </a:cubicBezTo>
                    <a:cubicBezTo>
                      <a:pt x="91" y="64"/>
                      <a:pt x="97" y="55"/>
                      <a:pt x="98" y="52"/>
                    </a:cubicBezTo>
                    <a:cubicBezTo>
                      <a:pt x="93" y="55"/>
                      <a:pt x="79" y="65"/>
                      <a:pt x="66" y="74"/>
                    </a:cubicBezTo>
                    <a:cubicBezTo>
                      <a:pt x="27" y="100"/>
                      <a:pt x="11" y="111"/>
                      <a:pt x="6" y="110"/>
                    </a:cubicBezTo>
                    <a:cubicBezTo>
                      <a:pt x="6" y="110"/>
                      <a:pt x="5" y="110"/>
                      <a:pt x="5" y="109"/>
                    </a:cubicBezTo>
                    <a:cubicBezTo>
                      <a:pt x="1" y="104"/>
                      <a:pt x="20" y="89"/>
                      <a:pt x="88" y="43"/>
                    </a:cubicBezTo>
                    <a:cubicBezTo>
                      <a:pt x="95" y="38"/>
                      <a:pt x="102" y="34"/>
                      <a:pt x="107" y="30"/>
                    </a:cubicBezTo>
                    <a:cubicBezTo>
                      <a:pt x="87" y="41"/>
                      <a:pt x="41" y="72"/>
                      <a:pt x="11" y="93"/>
                    </a:cubicBezTo>
                    <a:cubicBezTo>
                      <a:pt x="10" y="93"/>
                      <a:pt x="10" y="94"/>
                      <a:pt x="9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7" y="90"/>
                      <a:pt x="9" y="87"/>
                      <a:pt x="16" y="81"/>
                    </a:cubicBezTo>
                    <a:cubicBezTo>
                      <a:pt x="10" y="84"/>
                      <a:pt x="6" y="86"/>
                      <a:pt x="3" y="85"/>
                    </a:cubicBezTo>
                    <a:cubicBezTo>
                      <a:pt x="2" y="85"/>
                      <a:pt x="1" y="84"/>
                      <a:pt x="1" y="84"/>
                    </a:cubicBezTo>
                    <a:cubicBezTo>
                      <a:pt x="0" y="83"/>
                      <a:pt x="0" y="82"/>
                      <a:pt x="1" y="81"/>
                    </a:cubicBezTo>
                    <a:cubicBezTo>
                      <a:pt x="2" y="81"/>
                      <a:pt x="3" y="81"/>
                      <a:pt x="4" y="82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8" y="85"/>
                      <a:pt x="41" y="59"/>
                      <a:pt x="64" y="42"/>
                    </a:cubicBezTo>
                    <a:cubicBezTo>
                      <a:pt x="98" y="16"/>
                      <a:pt x="120" y="0"/>
                      <a:pt x="127" y="1"/>
                    </a:cubicBezTo>
                    <a:cubicBezTo>
                      <a:pt x="129" y="2"/>
                      <a:pt x="129" y="2"/>
                      <a:pt x="130" y="3"/>
                    </a:cubicBezTo>
                    <a:cubicBezTo>
                      <a:pt x="131" y="6"/>
                      <a:pt x="130" y="7"/>
                      <a:pt x="87" y="35"/>
                    </a:cubicBezTo>
                    <a:cubicBezTo>
                      <a:pt x="65" y="50"/>
                      <a:pt x="31" y="73"/>
                      <a:pt x="17" y="84"/>
                    </a:cubicBezTo>
                    <a:cubicBezTo>
                      <a:pt x="44" y="66"/>
                      <a:pt x="109" y="21"/>
                      <a:pt x="117" y="23"/>
                    </a:cubicBezTo>
                    <a:cubicBezTo>
                      <a:pt x="118" y="23"/>
                      <a:pt x="118" y="23"/>
                      <a:pt x="118" y="24"/>
                    </a:cubicBezTo>
                    <a:cubicBezTo>
                      <a:pt x="120" y="26"/>
                      <a:pt x="120" y="26"/>
                      <a:pt x="90" y="46"/>
                    </a:cubicBezTo>
                    <a:cubicBezTo>
                      <a:pt x="65" y="63"/>
                      <a:pt x="13" y="97"/>
                      <a:pt x="8" y="106"/>
                    </a:cubicBezTo>
                    <a:cubicBezTo>
                      <a:pt x="16" y="104"/>
                      <a:pt x="44" y="84"/>
                      <a:pt x="64" y="71"/>
                    </a:cubicBezTo>
                    <a:cubicBezTo>
                      <a:pt x="93" y="51"/>
                      <a:pt x="98" y="47"/>
                      <a:pt x="100" y="48"/>
                    </a:cubicBezTo>
                    <a:cubicBezTo>
                      <a:pt x="100" y="48"/>
                      <a:pt x="101" y="48"/>
                      <a:pt x="101" y="49"/>
                    </a:cubicBezTo>
                    <a:cubicBezTo>
                      <a:pt x="103" y="51"/>
                      <a:pt x="107" y="57"/>
                      <a:pt x="60" y="90"/>
                    </a:cubicBezTo>
                    <a:cubicBezTo>
                      <a:pt x="60" y="91"/>
                      <a:pt x="60" y="92"/>
                      <a:pt x="59" y="92"/>
                    </a:cubicBezTo>
                    <a:cubicBezTo>
                      <a:pt x="58" y="93"/>
                      <a:pt x="58" y="93"/>
                      <a:pt x="57" y="92"/>
                    </a:cubicBezTo>
                    <a:cubicBezTo>
                      <a:pt x="51" y="96"/>
                      <a:pt x="45" y="101"/>
                      <a:pt x="38" y="105"/>
                    </a:cubicBezTo>
                    <a:cubicBezTo>
                      <a:pt x="37" y="106"/>
                      <a:pt x="36" y="106"/>
                      <a:pt x="36" y="107"/>
                    </a:cubicBezTo>
                    <a:cubicBezTo>
                      <a:pt x="23" y="117"/>
                      <a:pt x="17" y="122"/>
                      <a:pt x="13" y="122"/>
                    </a:cubicBezTo>
                    <a:close/>
                    <a:moveTo>
                      <a:pt x="125" y="5"/>
                    </a:moveTo>
                    <a:cubicBezTo>
                      <a:pt x="116" y="7"/>
                      <a:pt x="89" y="28"/>
                      <a:pt x="66" y="45"/>
                    </a:cubicBezTo>
                    <a:cubicBezTo>
                      <a:pt x="66" y="45"/>
                      <a:pt x="65" y="46"/>
                      <a:pt x="65" y="46"/>
                    </a:cubicBezTo>
                    <a:cubicBezTo>
                      <a:pt x="71" y="42"/>
                      <a:pt x="78" y="37"/>
                      <a:pt x="85" y="32"/>
                    </a:cubicBezTo>
                    <a:cubicBezTo>
                      <a:pt x="102" y="21"/>
                      <a:pt x="120" y="9"/>
                      <a:pt x="125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936C5948-A599-863F-052D-2C2766BDE8C5}"/>
                  </a:ext>
                </a:extLst>
              </p:cNvPr>
              <p:cNvSpPr>
                <a:spLocks noEditPoints="1" noChangeArrowheads="1"/>
              </p:cNvSpPr>
              <p:nvPr/>
            </p:nvSpPr>
            <p:spPr bwMode="auto">
              <a:xfrm>
                <a:off x="68262" y="71437"/>
                <a:ext cx="1162050" cy="771525"/>
              </a:xfrm>
              <a:custGeom>
                <a:avLst/>
                <a:gdLst>
                  <a:gd name="T0" fmla="*/ 1 w 310"/>
                  <a:gd name="T1" fmla="*/ 205 h 206"/>
                  <a:gd name="T2" fmla="*/ 7 w 310"/>
                  <a:gd name="T3" fmla="*/ 192 h 206"/>
                  <a:gd name="T4" fmla="*/ 30 w 310"/>
                  <a:gd name="T5" fmla="*/ 166 h 206"/>
                  <a:gd name="T6" fmla="*/ 8 w 310"/>
                  <a:gd name="T7" fmla="*/ 167 h 206"/>
                  <a:gd name="T8" fmla="*/ 13 w 310"/>
                  <a:gd name="T9" fmla="*/ 158 h 206"/>
                  <a:gd name="T10" fmla="*/ 18 w 310"/>
                  <a:gd name="T11" fmla="*/ 148 h 206"/>
                  <a:gd name="T12" fmla="*/ 29 w 310"/>
                  <a:gd name="T13" fmla="*/ 131 h 206"/>
                  <a:gd name="T14" fmla="*/ 49 w 310"/>
                  <a:gd name="T15" fmla="*/ 112 h 206"/>
                  <a:gd name="T16" fmla="*/ 40 w 310"/>
                  <a:gd name="T17" fmla="*/ 108 h 206"/>
                  <a:gd name="T18" fmla="*/ 60 w 310"/>
                  <a:gd name="T19" fmla="*/ 84 h 206"/>
                  <a:gd name="T20" fmla="*/ 97 w 310"/>
                  <a:gd name="T21" fmla="*/ 48 h 206"/>
                  <a:gd name="T22" fmla="*/ 132 w 310"/>
                  <a:gd name="T23" fmla="*/ 28 h 206"/>
                  <a:gd name="T24" fmla="*/ 63 w 310"/>
                  <a:gd name="T25" fmla="*/ 82 h 206"/>
                  <a:gd name="T26" fmla="*/ 177 w 310"/>
                  <a:gd name="T27" fmla="*/ 11 h 206"/>
                  <a:gd name="T28" fmla="*/ 44 w 310"/>
                  <a:gd name="T29" fmla="*/ 109 h 206"/>
                  <a:gd name="T30" fmla="*/ 208 w 310"/>
                  <a:gd name="T31" fmla="*/ 4 h 206"/>
                  <a:gd name="T32" fmla="*/ 231 w 310"/>
                  <a:gd name="T33" fmla="*/ 3 h 206"/>
                  <a:gd name="T34" fmla="*/ 249 w 310"/>
                  <a:gd name="T35" fmla="*/ 1 h 206"/>
                  <a:gd name="T36" fmla="*/ 260 w 310"/>
                  <a:gd name="T37" fmla="*/ 2 h 206"/>
                  <a:gd name="T38" fmla="*/ 275 w 310"/>
                  <a:gd name="T39" fmla="*/ 4 h 206"/>
                  <a:gd name="T40" fmla="*/ 256 w 310"/>
                  <a:gd name="T41" fmla="*/ 26 h 206"/>
                  <a:gd name="T42" fmla="*/ 295 w 310"/>
                  <a:gd name="T43" fmla="*/ 11 h 206"/>
                  <a:gd name="T44" fmla="*/ 310 w 310"/>
                  <a:gd name="T45" fmla="*/ 12 h 206"/>
                  <a:gd name="T46" fmla="*/ 306 w 310"/>
                  <a:gd name="T47" fmla="*/ 14 h 206"/>
                  <a:gd name="T48" fmla="*/ 55 w 310"/>
                  <a:gd name="T49" fmla="*/ 169 h 206"/>
                  <a:gd name="T50" fmla="*/ 7 w 310"/>
                  <a:gd name="T51" fmla="*/ 188 h 206"/>
                  <a:gd name="T52" fmla="*/ 169 w 310"/>
                  <a:gd name="T53" fmla="*/ 86 h 206"/>
                  <a:gd name="T54" fmla="*/ 7 w 310"/>
                  <a:gd name="T55" fmla="*/ 188 h 206"/>
                  <a:gd name="T56" fmla="*/ 145 w 310"/>
                  <a:gd name="T57" fmla="*/ 88 h 206"/>
                  <a:gd name="T58" fmla="*/ 17 w 310"/>
                  <a:gd name="T59" fmla="*/ 162 h 206"/>
                  <a:gd name="T60" fmla="*/ 12 w 310"/>
                  <a:gd name="T61" fmla="*/ 170 h 206"/>
                  <a:gd name="T62" fmla="*/ 100 w 310"/>
                  <a:gd name="T63" fmla="*/ 111 h 206"/>
                  <a:gd name="T64" fmla="*/ 21 w 310"/>
                  <a:gd name="T65" fmla="*/ 145 h 206"/>
                  <a:gd name="T66" fmla="*/ 150 w 310"/>
                  <a:gd name="T67" fmla="*/ 74 h 206"/>
                  <a:gd name="T68" fmla="*/ 120 w 310"/>
                  <a:gd name="T69" fmla="*/ 97 h 206"/>
                  <a:gd name="T70" fmla="*/ 117 w 310"/>
                  <a:gd name="T71" fmla="*/ 126 h 206"/>
                  <a:gd name="T72" fmla="*/ 143 w 310"/>
                  <a:gd name="T73" fmla="*/ 108 h 206"/>
                  <a:gd name="T74" fmla="*/ 63 w 310"/>
                  <a:gd name="T75" fmla="*/ 122 h 206"/>
                  <a:gd name="T76" fmla="*/ 247 w 310"/>
                  <a:gd name="T77" fmla="*/ 6 h 206"/>
                  <a:gd name="T78" fmla="*/ 193 w 310"/>
                  <a:gd name="T79" fmla="*/ 36 h 206"/>
                  <a:gd name="T80" fmla="*/ 132 w 310"/>
                  <a:gd name="T81" fmla="*/ 101 h 206"/>
                  <a:gd name="T82" fmla="*/ 184 w 310"/>
                  <a:gd name="T83" fmla="*/ 24 h 206"/>
                  <a:gd name="T84" fmla="*/ 204 w 310"/>
                  <a:gd name="T85" fmla="*/ 13 h 206"/>
                  <a:gd name="T86" fmla="*/ 131 w 310"/>
                  <a:gd name="T87" fmla="*/ 68 h 206"/>
                  <a:gd name="T88" fmla="*/ 228 w 310"/>
                  <a:gd name="T89" fmla="*/ 4 h 206"/>
                  <a:gd name="T90" fmla="*/ 183 w 310"/>
                  <a:gd name="T91" fmla="*/ 55 h 206"/>
                  <a:gd name="T92" fmla="*/ 173 w 310"/>
                  <a:gd name="T93" fmla="*/ 69 h 206"/>
                  <a:gd name="T94" fmla="*/ 260 w 310"/>
                  <a:gd name="T95" fmla="*/ 9 h 206"/>
                  <a:gd name="T96" fmla="*/ 183 w 310"/>
                  <a:gd name="T97" fmla="*/ 55 h 206"/>
                  <a:gd name="T98" fmla="*/ 248 w 310"/>
                  <a:gd name="T99" fmla="*/ 23 h 206"/>
                  <a:gd name="T100" fmla="*/ 202 w 310"/>
                  <a:gd name="T101" fmla="*/ 10 h 206"/>
                  <a:gd name="T102" fmla="*/ 204 w 310"/>
                  <a:gd name="T103" fmla="*/ 6 h 206"/>
                  <a:gd name="T104" fmla="*/ 287 w 310"/>
                  <a:gd name="T105" fmla="*/ 16 h 206"/>
                  <a:gd name="T106" fmla="*/ 251 w 310"/>
                  <a:gd name="T107" fmla="*/ 26 h 20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10"/>
                  <a:gd name="T163" fmla="*/ 0 h 206"/>
                  <a:gd name="T164" fmla="*/ 310 w 310"/>
                  <a:gd name="T165" fmla="*/ 206 h 20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10" h="206">
                    <a:moveTo>
                      <a:pt x="2" y="206"/>
                    </a:moveTo>
                    <a:cubicBezTo>
                      <a:pt x="2" y="206"/>
                      <a:pt x="2" y="206"/>
                      <a:pt x="2" y="206"/>
                    </a:cubicBezTo>
                    <a:cubicBezTo>
                      <a:pt x="2" y="206"/>
                      <a:pt x="1" y="206"/>
                      <a:pt x="1" y="205"/>
                    </a:cubicBezTo>
                    <a:cubicBezTo>
                      <a:pt x="1" y="205"/>
                      <a:pt x="0" y="204"/>
                      <a:pt x="1" y="203"/>
                    </a:cubicBezTo>
                    <a:cubicBezTo>
                      <a:pt x="1" y="201"/>
                      <a:pt x="7" y="197"/>
                      <a:pt x="18" y="189"/>
                    </a:cubicBezTo>
                    <a:cubicBezTo>
                      <a:pt x="13" y="191"/>
                      <a:pt x="9" y="192"/>
                      <a:pt x="7" y="192"/>
                    </a:cubicBezTo>
                    <a:cubicBezTo>
                      <a:pt x="5" y="191"/>
                      <a:pt x="4" y="191"/>
                      <a:pt x="4" y="190"/>
                    </a:cubicBezTo>
                    <a:cubicBezTo>
                      <a:pt x="4" y="190"/>
                      <a:pt x="3" y="189"/>
                      <a:pt x="4" y="188"/>
                    </a:cubicBezTo>
                    <a:cubicBezTo>
                      <a:pt x="4" y="184"/>
                      <a:pt x="14" y="177"/>
                      <a:pt x="30" y="166"/>
                    </a:cubicBezTo>
                    <a:cubicBezTo>
                      <a:pt x="20" y="171"/>
                      <a:pt x="13" y="174"/>
                      <a:pt x="11" y="173"/>
                    </a:cubicBezTo>
                    <a:cubicBezTo>
                      <a:pt x="10" y="173"/>
                      <a:pt x="9" y="173"/>
                      <a:pt x="9" y="172"/>
                    </a:cubicBezTo>
                    <a:cubicBezTo>
                      <a:pt x="8" y="171"/>
                      <a:pt x="8" y="169"/>
                      <a:pt x="8" y="167"/>
                    </a:cubicBezTo>
                    <a:cubicBezTo>
                      <a:pt x="9" y="165"/>
                      <a:pt x="11" y="163"/>
                      <a:pt x="13" y="160"/>
                    </a:cubicBezTo>
                    <a:cubicBezTo>
                      <a:pt x="13" y="160"/>
                      <a:pt x="13" y="160"/>
                      <a:pt x="13" y="160"/>
                    </a:cubicBezTo>
                    <a:cubicBezTo>
                      <a:pt x="13" y="159"/>
                      <a:pt x="13" y="158"/>
                      <a:pt x="13" y="158"/>
                    </a:cubicBezTo>
                    <a:cubicBezTo>
                      <a:pt x="13" y="156"/>
                      <a:pt x="17" y="153"/>
                      <a:pt x="24" y="147"/>
                    </a:cubicBezTo>
                    <a:cubicBezTo>
                      <a:pt x="21" y="149"/>
                      <a:pt x="20" y="149"/>
                      <a:pt x="19" y="149"/>
                    </a:cubicBezTo>
                    <a:cubicBezTo>
                      <a:pt x="19" y="149"/>
                      <a:pt x="18" y="148"/>
                      <a:pt x="18" y="148"/>
                    </a:cubicBezTo>
                    <a:cubicBezTo>
                      <a:pt x="18" y="147"/>
                      <a:pt x="17" y="146"/>
                      <a:pt x="18" y="144"/>
                    </a:cubicBezTo>
                    <a:cubicBezTo>
                      <a:pt x="18" y="141"/>
                      <a:pt x="23" y="136"/>
                      <a:pt x="30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1"/>
                      <a:pt x="27" y="131"/>
                      <a:pt x="27" y="130"/>
                    </a:cubicBezTo>
                    <a:cubicBezTo>
                      <a:pt x="26" y="129"/>
                      <a:pt x="27" y="128"/>
                      <a:pt x="27" y="128"/>
                    </a:cubicBezTo>
                    <a:cubicBezTo>
                      <a:pt x="29" y="127"/>
                      <a:pt x="37" y="121"/>
                      <a:pt x="49" y="112"/>
                    </a:cubicBezTo>
                    <a:cubicBezTo>
                      <a:pt x="47" y="112"/>
                      <a:pt x="44" y="113"/>
                      <a:pt x="43" y="112"/>
                    </a:cubicBezTo>
                    <a:cubicBezTo>
                      <a:pt x="41" y="112"/>
                      <a:pt x="40" y="111"/>
                      <a:pt x="39" y="110"/>
                    </a:cubicBezTo>
                    <a:cubicBezTo>
                      <a:pt x="39" y="109"/>
                      <a:pt x="39" y="108"/>
                      <a:pt x="40" y="108"/>
                    </a:cubicBezTo>
                    <a:cubicBezTo>
                      <a:pt x="85" y="75"/>
                      <a:pt x="85" y="75"/>
                      <a:pt x="85" y="75"/>
                    </a:cubicBezTo>
                    <a:cubicBezTo>
                      <a:pt x="73" y="82"/>
                      <a:pt x="65" y="86"/>
                      <a:pt x="62" y="86"/>
                    </a:cubicBezTo>
                    <a:cubicBezTo>
                      <a:pt x="61" y="85"/>
                      <a:pt x="60" y="85"/>
                      <a:pt x="60" y="84"/>
                    </a:cubicBezTo>
                    <a:cubicBezTo>
                      <a:pt x="59" y="84"/>
                      <a:pt x="59" y="83"/>
                      <a:pt x="59" y="81"/>
                    </a:cubicBezTo>
                    <a:cubicBezTo>
                      <a:pt x="61" y="75"/>
                      <a:pt x="79" y="61"/>
                      <a:pt x="96" y="49"/>
                    </a:cubicBezTo>
                    <a:cubicBezTo>
                      <a:pt x="97" y="49"/>
                      <a:pt x="97" y="48"/>
                      <a:pt x="97" y="4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22" y="33"/>
                      <a:pt x="128" y="29"/>
                      <a:pt x="130" y="28"/>
                    </a:cubicBezTo>
                    <a:cubicBezTo>
                      <a:pt x="131" y="27"/>
                      <a:pt x="132" y="27"/>
                      <a:pt x="132" y="28"/>
                    </a:cubicBezTo>
                    <a:cubicBezTo>
                      <a:pt x="133" y="29"/>
                      <a:pt x="133" y="30"/>
                      <a:pt x="132" y="31"/>
                    </a:cubicBezTo>
                    <a:cubicBezTo>
                      <a:pt x="115" y="42"/>
                      <a:pt x="115" y="42"/>
                      <a:pt x="115" y="42"/>
                    </a:cubicBezTo>
                    <a:cubicBezTo>
                      <a:pt x="86" y="60"/>
                      <a:pt x="62" y="78"/>
                      <a:pt x="63" y="82"/>
                    </a:cubicBezTo>
                    <a:cubicBezTo>
                      <a:pt x="68" y="84"/>
                      <a:pt x="110" y="54"/>
                      <a:pt x="136" y="36"/>
                    </a:cubicBezTo>
                    <a:cubicBezTo>
                      <a:pt x="166" y="15"/>
                      <a:pt x="173" y="9"/>
                      <a:pt x="176" y="10"/>
                    </a:cubicBezTo>
                    <a:cubicBezTo>
                      <a:pt x="177" y="10"/>
                      <a:pt x="177" y="10"/>
                      <a:pt x="177" y="11"/>
                    </a:cubicBezTo>
                    <a:cubicBezTo>
                      <a:pt x="178" y="11"/>
                      <a:pt x="178" y="12"/>
                      <a:pt x="177" y="13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6" y="109"/>
                      <a:pt x="94" y="80"/>
                      <a:pt x="127" y="54"/>
                    </a:cubicBezTo>
                    <a:cubicBezTo>
                      <a:pt x="170" y="21"/>
                      <a:pt x="196" y="1"/>
                      <a:pt x="205" y="2"/>
                    </a:cubicBezTo>
                    <a:cubicBezTo>
                      <a:pt x="207" y="3"/>
                      <a:pt x="208" y="3"/>
                      <a:pt x="208" y="4"/>
                    </a:cubicBezTo>
                    <a:cubicBezTo>
                      <a:pt x="209" y="5"/>
                      <a:pt x="209" y="5"/>
                      <a:pt x="209" y="6"/>
                    </a:cubicBezTo>
                    <a:cubicBezTo>
                      <a:pt x="218" y="2"/>
                      <a:pt x="224" y="0"/>
                      <a:pt x="228" y="0"/>
                    </a:cubicBezTo>
                    <a:cubicBezTo>
                      <a:pt x="230" y="1"/>
                      <a:pt x="231" y="2"/>
                      <a:pt x="231" y="3"/>
                    </a:cubicBezTo>
                    <a:cubicBezTo>
                      <a:pt x="231" y="3"/>
                      <a:pt x="232" y="4"/>
                      <a:pt x="231" y="6"/>
                    </a:cubicBezTo>
                    <a:cubicBezTo>
                      <a:pt x="231" y="7"/>
                      <a:pt x="231" y="8"/>
                      <a:pt x="230" y="9"/>
                    </a:cubicBezTo>
                    <a:cubicBezTo>
                      <a:pt x="240" y="4"/>
                      <a:pt x="246" y="1"/>
                      <a:pt x="249" y="1"/>
                    </a:cubicBezTo>
                    <a:cubicBezTo>
                      <a:pt x="250" y="2"/>
                      <a:pt x="250" y="2"/>
                      <a:pt x="251" y="3"/>
                    </a:cubicBezTo>
                    <a:cubicBezTo>
                      <a:pt x="251" y="3"/>
                      <a:pt x="251" y="3"/>
                      <a:pt x="251" y="4"/>
                    </a:cubicBezTo>
                    <a:cubicBezTo>
                      <a:pt x="255" y="2"/>
                      <a:pt x="258" y="1"/>
                      <a:pt x="260" y="2"/>
                    </a:cubicBezTo>
                    <a:cubicBezTo>
                      <a:pt x="262" y="2"/>
                      <a:pt x="263" y="3"/>
                      <a:pt x="263" y="3"/>
                    </a:cubicBezTo>
                    <a:cubicBezTo>
                      <a:pt x="264" y="5"/>
                      <a:pt x="264" y="7"/>
                      <a:pt x="264" y="9"/>
                    </a:cubicBezTo>
                    <a:cubicBezTo>
                      <a:pt x="271" y="5"/>
                      <a:pt x="274" y="4"/>
                      <a:pt x="275" y="4"/>
                    </a:cubicBezTo>
                    <a:cubicBezTo>
                      <a:pt x="275" y="4"/>
                      <a:pt x="276" y="5"/>
                      <a:pt x="276" y="5"/>
                    </a:cubicBezTo>
                    <a:cubicBezTo>
                      <a:pt x="277" y="6"/>
                      <a:pt x="277" y="6"/>
                      <a:pt x="277" y="8"/>
                    </a:cubicBezTo>
                    <a:cubicBezTo>
                      <a:pt x="276" y="11"/>
                      <a:pt x="269" y="17"/>
                      <a:pt x="256" y="26"/>
                    </a:cubicBezTo>
                    <a:cubicBezTo>
                      <a:pt x="276" y="13"/>
                      <a:pt x="289" y="7"/>
                      <a:pt x="292" y="7"/>
                    </a:cubicBezTo>
                    <a:cubicBezTo>
                      <a:pt x="293" y="8"/>
                      <a:pt x="294" y="8"/>
                      <a:pt x="294" y="9"/>
                    </a:cubicBezTo>
                    <a:cubicBezTo>
                      <a:pt x="295" y="9"/>
                      <a:pt x="295" y="10"/>
                      <a:pt x="295" y="11"/>
                    </a:cubicBezTo>
                    <a:cubicBezTo>
                      <a:pt x="295" y="12"/>
                      <a:pt x="294" y="12"/>
                      <a:pt x="294" y="13"/>
                    </a:cubicBezTo>
                    <a:cubicBezTo>
                      <a:pt x="300" y="11"/>
                      <a:pt x="304" y="10"/>
                      <a:pt x="306" y="10"/>
                    </a:cubicBezTo>
                    <a:cubicBezTo>
                      <a:pt x="308" y="11"/>
                      <a:pt x="309" y="12"/>
                      <a:pt x="310" y="12"/>
                    </a:cubicBezTo>
                    <a:cubicBezTo>
                      <a:pt x="310" y="13"/>
                      <a:pt x="310" y="14"/>
                      <a:pt x="309" y="15"/>
                    </a:cubicBezTo>
                    <a:cubicBezTo>
                      <a:pt x="308" y="15"/>
                      <a:pt x="307" y="15"/>
                      <a:pt x="307" y="14"/>
                    </a:cubicBezTo>
                    <a:cubicBezTo>
                      <a:pt x="306" y="14"/>
                      <a:pt x="306" y="14"/>
                      <a:pt x="306" y="14"/>
                    </a:cubicBezTo>
                    <a:cubicBezTo>
                      <a:pt x="303" y="13"/>
                      <a:pt x="297" y="15"/>
                      <a:pt x="288" y="19"/>
                    </a:cubicBezTo>
                    <a:cubicBezTo>
                      <a:pt x="269" y="37"/>
                      <a:pt x="206" y="76"/>
                      <a:pt x="123" y="127"/>
                    </a:cubicBezTo>
                    <a:cubicBezTo>
                      <a:pt x="99" y="142"/>
                      <a:pt x="75" y="156"/>
                      <a:pt x="55" y="169"/>
                    </a:cubicBezTo>
                    <a:cubicBezTo>
                      <a:pt x="35" y="183"/>
                      <a:pt x="17" y="196"/>
                      <a:pt x="3" y="206"/>
                    </a:cubicBezTo>
                    <a:cubicBezTo>
                      <a:pt x="3" y="206"/>
                      <a:pt x="3" y="206"/>
                      <a:pt x="2" y="206"/>
                    </a:cubicBezTo>
                    <a:close/>
                    <a:moveTo>
                      <a:pt x="7" y="188"/>
                    </a:moveTo>
                    <a:cubicBezTo>
                      <a:pt x="12" y="191"/>
                      <a:pt x="45" y="171"/>
                      <a:pt x="83" y="145"/>
                    </a:cubicBezTo>
                    <a:cubicBezTo>
                      <a:pt x="102" y="132"/>
                      <a:pt x="123" y="117"/>
                      <a:pt x="145" y="103"/>
                    </a:cubicBezTo>
                    <a:cubicBezTo>
                      <a:pt x="153" y="97"/>
                      <a:pt x="161" y="91"/>
                      <a:pt x="169" y="86"/>
                    </a:cubicBezTo>
                    <a:cubicBezTo>
                      <a:pt x="188" y="73"/>
                      <a:pt x="205" y="61"/>
                      <a:pt x="220" y="51"/>
                    </a:cubicBezTo>
                    <a:cubicBezTo>
                      <a:pt x="197" y="65"/>
                      <a:pt x="168" y="83"/>
                      <a:pt x="134" y="104"/>
                    </a:cubicBezTo>
                    <a:cubicBezTo>
                      <a:pt x="79" y="138"/>
                      <a:pt x="11" y="180"/>
                      <a:pt x="7" y="188"/>
                    </a:cubicBezTo>
                    <a:close/>
                    <a:moveTo>
                      <a:pt x="12" y="170"/>
                    </a:moveTo>
                    <a:cubicBezTo>
                      <a:pt x="12" y="170"/>
                      <a:pt x="12" y="170"/>
                      <a:pt x="12" y="170"/>
                    </a:cubicBezTo>
                    <a:cubicBezTo>
                      <a:pt x="21" y="170"/>
                      <a:pt x="87" y="127"/>
                      <a:pt x="145" y="88"/>
                    </a:cubicBezTo>
                    <a:cubicBezTo>
                      <a:pt x="139" y="91"/>
                      <a:pt x="133" y="94"/>
                      <a:pt x="127" y="97"/>
                    </a:cubicBezTo>
                    <a:cubicBezTo>
                      <a:pt x="126" y="98"/>
                      <a:pt x="124" y="99"/>
                      <a:pt x="122" y="100"/>
                    </a:cubicBezTo>
                    <a:cubicBezTo>
                      <a:pt x="74" y="135"/>
                      <a:pt x="31" y="165"/>
                      <a:pt x="17" y="162"/>
                    </a:cubicBezTo>
                    <a:cubicBezTo>
                      <a:pt x="17" y="162"/>
                      <a:pt x="16" y="162"/>
                      <a:pt x="16" y="162"/>
                    </a:cubicBezTo>
                    <a:cubicBezTo>
                      <a:pt x="14" y="164"/>
                      <a:pt x="12" y="166"/>
                      <a:pt x="12" y="168"/>
                    </a:cubicBezTo>
                    <a:cubicBezTo>
                      <a:pt x="11" y="169"/>
                      <a:pt x="12" y="170"/>
                      <a:pt x="12" y="170"/>
                    </a:cubicBezTo>
                    <a:close/>
                    <a:moveTo>
                      <a:pt x="100" y="111"/>
                    </a:moveTo>
                    <a:cubicBezTo>
                      <a:pt x="66" y="129"/>
                      <a:pt x="34" y="147"/>
                      <a:pt x="19" y="159"/>
                    </a:cubicBezTo>
                    <a:cubicBezTo>
                      <a:pt x="31" y="159"/>
                      <a:pt x="64" y="137"/>
                      <a:pt x="100" y="111"/>
                    </a:cubicBezTo>
                    <a:close/>
                    <a:moveTo>
                      <a:pt x="135" y="70"/>
                    </a:moveTo>
                    <a:cubicBezTo>
                      <a:pt x="134" y="70"/>
                      <a:pt x="133" y="71"/>
                      <a:pt x="133" y="71"/>
                    </a:cubicBezTo>
                    <a:cubicBezTo>
                      <a:pt x="82" y="100"/>
                      <a:pt x="24" y="133"/>
                      <a:pt x="21" y="145"/>
                    </a:cubicBezTo>
                    <a:cubicBezTo>
                      <a:pt x="29" y="141"/>
                      <a:pt x="65" y="117"/>
                      <a:pt x="99" y="94"/>
                    </a:cubicBezTo>
                    <a:cubicBezTo>
                      <a:pt x="112" y="85"/>
                      <a:pt x="123" y="77"/>
                      <a:pt x="135" y="70"/>
                    </a:cubicBezTo>
                    <a:close/>
                    <a:moveTo>
                      <a:pt x="150" y="74"/>
                    </a:moveTo>
                    <a:cubicBezTo>
                      <a:pt x="139" y="81"/>
                      <a:pt x="128" y="88"/>
                      <a:pt x="115" y="95"/>
                    </a:cubicBezTo>
                    <a:cubicBezTo>
                      <a:pt x="95" y="107"/>
                      <a:pt x="74" y="120"/>
                      <a:pt x="57" y="130"/>
                    </a:cubicBezTo>
                    <a:cubicBezTo>
                      <a:pt x="75" y="120"/>
                      <a:pt x="97" y="109"/>
                      <a:pt x="120" y="97"/>
                    </a:cubicBezTo>
                    <a:cubicBezTo>
                      <a:pt x="130" y="89"/>
                      <a:pt x="140" y="82"/>
                      <a:pt x="150" y="74"/>
                    </a:cubicBezTo>
                    <a:close/>
                    <a:moveTo>
                      <a:pt x="143" y="108"/>
                    </a:moveTo>
                    <a:cubicBezTo>
                      <a:pt x="134" y="115"/>
                      <a:pt x="126" y="121"/>
                      <a:pt x="117" y="126"/>
                    </a:cubicBezTo>
                    <a:cubicBezTo>
                      <a:pt x="118" y="126"/>
                      <a:pt x="120" y="125"/>
                      <a:pt x="121" y="124"/>
                    </a:cubicBezTo>
                    <a:cubicBezTo>
                      <a:pt x="174" y="91"/>
                      <a:pt x="243" y="49"/>
                      <a:pt x="274" y="26"/>
                    </a:cubicBezTo>
                    <a:cubicBezTo>
                      <a:pt x="242" y="43"/>
                      <a:pt x="193" y="75"/>
                      <a:pt x="143" y="108"/>
                    </a:cubicBezTo>
                    <a:close/>
                    <a:moveTo>
                      <a:pt x="193" y="36"/>
                    </a:moveTo>
                    <a:cubicBezTo>
                      <a:pt x="164" y="54"/>
                      <a:pt x="129" y="78"/>
                      <a:pt x="101" y="97"/>
                    </a:cubicBezTo>
                    <a:cubicBezTo>
                      <a:pt x="86" y="107"/>
                      <a:pt x="74" y="115"/>
                      <a:pt x="63" y="122"/>
                    </a:cubicBezTo>
                    <a:cubicBezTo>
                      <a:pt x="77" y="114"/>
                      <a:pt x="93" y="104"/>
                      <a:pt x="113" y="92"/>
                    </a:cubicBezTo>
                    <a:cubicBezTo>
                      <a:pt x="135" y="80"/>
                      <a:pt x="159" y="65"/>
                      <a:pt x="181" y="52"/>
                    </a:cubicBezTo>
                    <a:cubicBezTo>
                      <a:pt x="211" y="29"/>
                      <a:pt x="233" y="13"/>
                      <a:pt x="247" y="6"/>
                    </a:cubicBezTo>
                    <a:cubicBezTo>
                      <a:pt x="247" y="6"/>
                      <a:pt x="247" y="5"/>
                      <a:pt x="248" y="5"/>
                    </a:cubicBezTo>
                    <a:cubicBezTo>
                      <a:pt x="243" y="5"/>
                      <a:pt x="228" y="13"/>
                      <a:pt x="208" y="26"/>
                    </a:cubicBezTo>
                    <a:cubicBezTo>
                      <a:pt x="204" y="29"/>
                      <a:pt x="199" y="32"/>
                      <a:pt x="193" y="36"/>
                    </a:cubicBezTo>
                    <a:close/>
                    <a:moveTo>
                      <a:pt x="175" y="72"/>
                    </a:moveTo>
                    <a:cubicBezTo>
                      <a:pt x="156" y="85"/>
                      <a:pt x="139" y="96"/>
                      <a:pt x="123" y="107"/>
                    </a:cubicBezTo>
                    <a:cubicBezTo>
                      <a:pt x="126" y="105"/>
                      <a:pt x="129" y="103"/>
                      <a:pt x="132" y="101"/>
                    </a:cubicBezTo>
                    <a:cubicBezTo>
                      <a:pt x="157" y="86"/>
                      <a:pt x="185" y="69"/>
                      <a:pt x="209" y="53"/>
                    </a:cubicBezTo>
                    <a:cubicBezTo>
                      <a:pt x="199" y="59"/>
                      <a:pt x="187" y="66"/>
                      <a:pt x="175" y="72"/>
                    </a:cubicBezTo>
                    <a:close/>
                    <a:moveTo>
                      <a:pt x="184" y="24"/>
                    </a:moveTo>
                    <a:cubicBezTo>
                      <a:pt x="153" y="43"/>
                      <a:pt x="111" y="72"/>
                      <a:pt x="76" y="97"/>
                    </a:cubicBezTo>
                    <a:cubicBezTo>
                      <a:pt x="116" y="71"/>
                      <a:pt x="159" y="42"/>
                      <a:pt x="184" y="24"/>
                    </a:cubicBezTo>
                    <a:close/>
                    <a:moveTo>
                      <a:pt x="204" y="13"/>
                    </a:moveTo>
                    <a:cubicBezTo>
                      <a:pt x="196" y="20"/>
                      <a:pt x="174" y="36"/>
                      <a:pt x="120" y="72"/>
                    </a:cubicBezTo>
                    <a:cubicBezTo>
                      <a:pt x="112" y="78"/>
                      <a:pt x="103" y="84"/>
                      <a:pt x="94" y="89"/>
                    </a:cubicBezTo>
                    <a:cubicBezTo>
                      <a:pt x="105" y="83"/>
                      <a:pt x="118" y="75"/>
                      <a:pt x="131" y="68"/>
                    </a:cubicBezTo>
                    <a:cubicBezTo>
                      <a:pt x="150" y="57"/>
                      <a:pt x="172" y="44"/>
                      <a:pt x="191" y="33"/>
                    </a:cubicBezTo>
                    <a:cubicBezTo>
                      <a:pt x="197" y="29"/>
                      <a:pt x="202" y="25"/>
                      <a:pt x="208" y="22"/>
                    </a:cubicBezTo>
                    <a:cubicBezTo>
                      <a:pt x="221" y="13"/>
                      <a:pt x="229" y="7"/>
                      <a:pt x="228" y="4"/>
                    </a:cubicBezTo>
                    <a:cubicBezTo>
                      <a:pt x="228" y="4"/>
                      <a:pt x="228" y="4"/>
                      <a:pt x="227" y="4"/>
                    </a:cubicBezTo>
                    <a:cubicBezTo>
                      <a:pt x="223" y="3"/>
                      <a:pt x="215" y="7"/>
                      <a:pt x="204" y="13"/>
                    </a:cubicBezTo>
                    <a:close/>
                    <a:moveTo>
                      <a:pt x="183" y="55"/>
                    </a:moveTo>
                    <a:cubicBezTo>
                      <a:pt x="174" y="61"/>
                      <a:pt x="166" y="67"/>
                      <a:pt x="158" y="73"/>
                    </a:cubicBezTo>
                    <a:cubicBezTo>
                      <a:pt x="152" y="77"/>
                      <a:pt x="146" y="82"/>
                      <a:pt x="140" y="86"/>
                    </a:cubicBezTo>
                    <a:cubicBezTo>
                      <a:pt x="151" y="81"/>
                      <a:pt x="162" y="75"/>
                      <a:pt x="173" y="69"/>
                    </a:cubicBezTo>
                    <a:cubicBezTo>
                      <a:pt x="174" y="68"/>
                      <a:pt x="176" y="67"/>
                      <a:pt x="178" y="66"/>
                    </a:cubicBezTo>
                    <a:cubicBezTo>
                      <a:pt x="220" y="37"/>
                      <a:pt x="245" y="21"/>
                      <a:pt x="259" y="12"/>
                    </a:cubicBezTo>
                    <a:cubicBezTo>
                      <a:pt x="260" y="11"/>
                      <a:pt x="260" y="10"/>
                      <a:pt x="260" y="9"/>
                    </a:cubicBezTo>
                    <a:cubicBezTo>
                      <a:pt x="261" y="8"/>
                      <a:pt x="261" y="6"/>
                      <a:pt x="260" y="5"/>
                    </a:cubicBezTo>
                    <a:cubicBezTo>
                      <a:pt x="259" y="4"/>
                      <a:pt x="255" y="6"/>
                      <a:pt x="249" y="9"/>
                    </a:cubicBezTo>
                    <a:cubicBezTo>
                      <a:pt x="242" y="17"/>
                      <a:pt x="218" y="33"/>
                      <a:pt x="183" y="55"/>
                    </a:cubicBezTo>
                    <a:close/>
                    <a:moveTo>
                      <a:pt x="248" y="23"/>
                    </a:moveTo>
                    <a:cubicBezTo>
                      <a:pt x="238" y="30"/>
                      <a:pt x="224" y="39"/>
                      <a:pt x="210" y="49"/>
                    </a:cubicBezTo>
                    <a:cubicBezTo>
                      <a:pt x="226" y="39"/>
                      <a:pt x="239" y="31"/>
                      <a:pt x="248" y="23"/>
                    </a:cubicBezTo>
                    <a:close/>
                    <a:moveTo>
                      <a:pt x="204" y="6"/>
                    </a:moveTo>
                    <a:cubicBezTo>
                      <a:pt x="196" y="6"/>
                      <a:pt x="171" y="25"/>
                      <a:pt x="145" y="45"/>
                    </a:cubicBezTo>
                    <a:cubicBezTo>
                      <a:pt x="166" y="30"/>
                      <a:pt x="186" y="18"/>
                      <a:pt x="202" y="10"/>
                    </a:cubicBezTo>
                    <a:cubicBezTo>
                      <a:pt x="203" y="8"/>
                      <a:pt x="204" y="7"/>
                      <a:pt x="205" y="6"/>
                    </a:cubicBezTo>
                    <a:cubicBezTo>
                      <a:pt x="205" y="6"/>
                      <a:pt x="205" y="6"/>
                      <a:pt x="205" y="6"/>
                    </a:cubicBezTo>
                    <a:cubicBezTo>
                      <a:pt x="204" y="6"/>
                      <a:pt x="204" y="6"/>
                      <a:pt x="204" y="6"/>
                    </a:cubicBezTo>
                    <a:close/>
                    <a:moveTo>
                      <a:pt x="291" y="11"/>
                    </a:moveTo>
                    <a:cubicBezTo>
                      <a:pt x="286" y="11"/>
                      <a:pt x="265" y="25"/>
                      <a:pt x="239" y="42"/>
                    </a:cubicBezTo>
                    <a:cubicBezTo>
                      <a:pt x="258" y="31"/>
                      <a:pt x="274" y="22"/>
                      <a:pt x="287" y="16"/>
                    </a:cubicBezTo>
                    <a:cubicBezTo>
                      <a:pt x="289" y="14"/>
                      <a:pt x="291" y="12"/>
                      <a:pt x="291" y="11"/>
                    </a:cubicBezTo>
                    <a:close/>
                    <a:moveTo>
                      <a:pt x="261" y="15"/>
                    </a:moveTo>
                    <a:cubicBezTo>
                      <a:pt x="259" y="18"/>
                      <a:pt x="255" y="22"/>
                      <a:pt x="251" y="26"/>
                    </a:cubicBezTo>
                    <a:cubicBezTo>
                      <a:pt x="262" y="18"/>
                      <a:pt x="269" y="12"/>
                      <a:pt x="272" y="9"/>
                    </a:cubicBezTo>
                    <a:cubicBezTo>
                      <a:pt x="270" y="10"/>
                      <a:pt x="266" y="12"/>
                      <a:pt x="261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16">
                <a:extLst>
                  <a:ext uri="{FF2B5EF4-FFF2-40B4-BE49-F238E27FC236}">
                    <a16:creationId xmlns:a16="http://schemas.microsoft.com/office/drawing/2014/main" id="{F2D99AA4-7E28-D445-6409-6B638822A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412" y="1597025"/>
                <a:ext cx="449263" cy="307975"/>
              </a:xfrm>
              <a:custGeom>
                <a:avLst/>
                <a:gdLst>
                  <a:gd name="T0" fmla="*/ 19 w 120"/>
                  <a:gd name="T1" fmla="*/ 80 h 82"/>
                  <a:gd name="T2" fmla="*/ 19 w 120"/>
                  <a:gd name="T3" fmla="*/ 80 h 82"/>
                  <a:gd name="T4" fmla="*/ 18 w 120"/>
                  <a:gd name="T5" fmla="*/ 79 h 82"/>
                  <a:gd name="T6" fmla="*/ 17 w 120"/>
                  <a:gd name="T7" fmla="*/ 78 h 82"/>
                  <a:gd name="T8" fmla="*/ 26 w 120"/>
                  <a:gd name="T9" fmla="*/ 71 h 82"/>
                  <a:gd name="T10" fmla="*/ 83 w 120"/>
                  <a:gd name="T11" fmla="*/ 36 h 82"/>
                  <a:gd name="T12" fmla="*/ 117 w 120"/>
                  <a:gd name="T13" fmla="*/ 6 h 82"/>
                  <a:gd name="T14" fmla="*/ 116 w 120"/>
                  <a:gd name="T15" fmla="*/ 5 h 82"/>
                  <a:gd name="T16" fmla="*/ 65 w 120"/>
                  <a:gd name="T17" fmla="*/ 40 h 82"/>
                  <a:gd name="T18" fmla="*/ 3 w 120"/>
                  <a:gd name="T19" fmla="*/ 80 h 82"/>
                  <a:gd name="T20" fmla="*/ 0 w 120"/>
                  <a:gd name="T21" fmla="*/ 78 h 82"/>
                  <a:gd name="T22" fmla="*/ 0 w 120"/>
                  <a:gd name="T23" fmla="*/ 76 h 82"/>
                  <a:gd name="T24" fmla="*/ 4 w 120"/>
                  <a:gd name="T25" fmla="*/ 67 h 82"/>
                  <a:gd name="T26" fmla="*/ 2 w 120"/>
                  <a:gd name="T27" fmla="*/ 65 h 82"/>
                  <a:gd name="T28" fmla="*/ 7 w 120"/>
                  <a:gd name="T29" fmla="*/ 63 h 82"/>
                  <a:gd name="T30" fmla="*/ 8 w 120"/>
                  <a:gd name="T31" fmla="*/ 64 h 82"/>
                  <a:gd name="T32" fmla="*/ 4 w 120"/>
                  <a:gd name="T33" fmla="*/ 76 h 82"/>
                  <a:gd name="T34" fmla="*/ 4 w 120"/>
                  <a:gd name="T35" fmla="*/ 76 h 82"/>
                  <a:gd name="T36" fmla="*/ 63 w 120"/>
                  <a:gd name="T37" fmla="*/ 37 h 82"/>
                  <a:gd name="T38" fmla="*/ 117 w 120"/>
                  <a:gd name="T39" fmla="*/ 1 h 82"/>
                  <a:gd name="T40" fmla="*/ 119 w 120"/>
                  <a:gd name="T41" fmla="*/ 3 h 82"/>
                  <a:gd name="T42" fmla="*/ 120 w 120"/>
                  <a:gd name="T43" fmla="*/ 7 h 82"/>
                  <a:gd name="T44" fmla="*/ 88 w 120"/>
                  <a:gd name="T45" fmla="*/ 37 h 82"/>
                  <a:gd name="T46" fmla="*/ 87 w 120"/>
                  <a:gd name="T47" fmla="*/ 38 h 82"/>
                  <a:gd name="T48" fmla="*/ 85 w 120"/>
                  <a:gd name="T49" fmla="*/ 38 h 82"/>
                  <a:gd name="T50" fmla="*/ 38 w 120"/>
                  <a:gd name="T51" fmla="*/ 68 h 82"/>
                  <a:gd name="T52" fmla="*/ 28 w 120"/>
                  <a:gd name="T53" fmla="*/ 74 h 82"/>
                  <a:gd name="T54" fmla="*/ 20 w 120"/>
                  <a:gd name="T55" fmla="*/ 80 h 82"/>
                  <a:gd name="T56" fmla="*/ 19 w 120"/>
                  <a:gd name="T57" fmla="*/ 80 h 8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0"/>
                  <a:gd name="T88" fmla="*/ 0 h 82"/>
                  <a:gd name="T89" fmla="*/ 120 w 120"/>
                  <a:gd name="T90" fmla="*/ 82 h 8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0" h="82">
                    <a:moveTo>
                      <a:pt x="19" y="80"/>
                    </a:moveTo>
                    <a:cubicBezTo>
                      <a:pt x="19" y="80"/>
                      <a:pt x="19" y="80"/>
                      <a:pt x="19" y="80"/>
                    </a:cubicBezTo>
                    <a:cubicBezTo>
                      <a:pt x="18" y="80"/>
                      <a:pt x="18" y="80"/>
                      <a:pt x="18" y="79"/>
                    </a:cubicBezTo>
                    <a:cubicBezTo>
                      <a:pt x="17" y="79"/>
                      <a:pt x="17" y="78"/>
                      <a:pt x="17" y="78"/>
                    </a:cubicBezTo>
                    <a:cubicBezTo>
                      <a:pt x="18" y="77"/>
                      <a:pt x="18" y="76"/>
                      <a:pt x="26" y="71"/>
                    </a:cubicBezTo>
                    <a:cubicBezTo>
                      <a:pt x="47" y="57"/>
                      <a:pt x="74" y="39"/>
                      <a:pt x="83" y="36"/>
                    </a:cubicBezTo>
                    <a:cubicBezTo>
                      <a:pt x="100" y="24"/>
                      <a:pt x="115" y="12"/>
                      <a:pt x="117" y="6"/>
                    </a:cubicBezTo>
                    <a:cubicBezTo>
                      <a:pt x="117" y="6"/>
                      <a:pt x="117" y="5"/>
                      <a:pt x="116" y="5"/>
                    </a:cubicBezTo>
                    <a:cubicBezTo>
                      <a:pt x="110" y="4"/>
                      <a:pt x="86" y="23"/>
                      <a:pt x="65" y="40"/>
                    </a:cubicBezTo>
                    <a:cubicBezTo>
                      <a:pt x="33" y="65"/>
                      <a:pt x="12" y="82"/>
                      <a:pt x="3" y="80"/>
                    </a:cubicBezTo>
                    <a:cubicBezTo>
                      <a:pt x="2" y="80"/>
                      <a:pt x="1" y="79"/>
                      <a:pt x="0" y="78"/>
                    </a:cubicBezTo>
                    <a:cubicBezTo>
                      <a:pt x="0" y="77"/>
                      <a:pt x="0" y="77"/>
                      <a:pt x="0" y="76"/>
                    </a:cubicBezTo>
                    <a:cubicBezTo>
                      <a:pt x="1" y="73"/>
                      <a:pt x="3" y="70"/>
                      <a:pt x="4" y="67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6" y="63"/>
                      <a:pt x="6" y="63"/>
                      <a:pt x="7" y="63"/>
                    </a:cubicBezTo>
                    <a:cubicBezTo>
                      <a:pt x="7" y="63"/>
                      <a:pt x="8" y="64"/>
                      <a:pt x="8" y="64"/>
                    </a:cubicBezTo>
                    <a:cubicBezTo>
                      <a:pt x="8" y="65"/>
                      <a:pt x="8" y="65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12" y="78"/>
                      <a:pt x="40" y="55"/>
                      <a:pt x="63" y="37"/>
                    </a:cubicBezTo>
                    <a:cubicBezTo>
                      <a:pt x="92" y="14"/>
                      <a:pt x="110" y="0"/>
                      <a:pt x="117" y="1"/>
                    </a:cubicBezTo>
                    <a:cubicBezTo>
                      <a:pt x="118" y="2"/>
                      <a:pt x="119" y="2"/>
                      <a:pt x="119" y="3"/>
                    </a:cubicBezTo>
                    <a:cubicBezTo>
                      <a:pt x="120" y="4"/>
                      <a:pt x="120" y="6"/>
                      <a:pt x="120" y="7"/>
                    </a:cubicBezTo>
                    <a:cubicBezTo>
                      <a:pt x="118" y="14"/>
                      <a:pt x="105" y="25"/>
                      <a:pt x="88" y="37"/>
                    </a:cubicBezTo>
                    <a:cubicBezTo>
                      <a:pt x="88" y="37"/>
                      <a:pt x="87" y="38"/>
                      <a:pt x="87" y="38"/>
                    </a:cubicBezTo>
                    <a:cubicBezTo>
                      <a:pt x="86" y="39"/>
                      <a:pt x="86" y="39"/>
                      <a:pt x="85" y="38"/>
                    </a:cubicBezTo>
                    <a:cubicBezTo>
                      <a:pt x="71" y="48"/>
                      <a:pt x="55" y="58"/>
                      <a:pt x="38" y="68"/>
                    </a:cubicBezTo>
                    <a:cubicBezTo>
                      <a:pt x="35" y="70"/>
                      <a:pt x="31" y="72"/>
                      <a:pt x="28" y="74"/>
                    </a:cubicBezTo>
                    <a:cubicBezTo>
                      <a:pt x="26" y="76"/>
                      <a:pt x="23" y="78"/>
                      <a:pt x="20" y="80"/>
                    </a:cubicBezTo>
                    <a:cubicBezTo>
                      <a:pt x="20" y="80"/>
                      <a:pt x="19" y="80"/>
                      <a:pt x="19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7">
                <a:extLst>
                  <a:ext uri="{FF2B5EF4-FFF2-40B4-BE49-F238E27FC236}">
                    <a16:creationId xmlns:a16="http://schemas.microsoft.com/office/drawing/2014/main" id="{0F94BFE4-4188-8F2D-080A-3F81A9A3C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75" y="0"/>
                <a:ext cx="1409700" cy="1624012"/>
              </a:xfrm>
              <a:custGeom>
                <a:avLst/>
                <a:gdLst>
                  <a:gd name="T0" fmla="*/ 310 w 376"/>
                  <a:gd name="T1" fmla="*/ 407 h 433"/>
                  <a:gd name="T2" fmla="*/ 352 w 376"/>
                  <a:gd name="T3" fmla="*/ 356 h 433"/>
                  <a:gd name="T4" fmla="*/ 341 w 376"/>
                  <a:gd name="T5" fmla="*/ 352 h 433"/>
                  <a:gd name="T6" fmla="*/ 351 w 376"/>
                  <a:gd name="T7" fmla="*/ 323 h 433"/>
                  <a:gd name="T8" fmla="*/ 366 w 376"/>
                  <a:gd name="T9" fmla="*/ 295 h 433"/>
                  <a:gd name="T10" fmla="*/ 366 w 376"/>
                  <a:gd name="T11" fmla="*/ 268 h 433"/>
                  <a:gd name="T12" fmla="*/ 367 w 376"/>
                  <a:gd name="T13" fmla="*/ 238 h 433"/>
                  <a:gd name="T14" fmla="*/ 357 w 376"/>
                  <a:gd name="T15" fmla="*/ 235 h 433"/>
                  <a:gd name="T16" fmla="*/ 362 w 376"/>
                  <a:gd name="T17" fmla="*/ 206 h 433"/>
                  <a:gd name="T18" fmla="*/ 351 w 376"/>
                  <a:gd name="T19" fmla="*/ 198 h 433"/>
                  <a:gd name="T20" fmla="*/ 352 w 376"/>
                  <a:gd name="T21" fmla="*/ 176 h 433"/>
                  <a:gd name="T22" fmla="*/ 346 w 376"/>
                  <a:gd name="T23" fmla="*/ 153 h 433"/>
                  <a:gd name="T24" fmla="*/ 334 w 376"/>
                  <a:gd name="T25" fmla="*/ 141 h 433"/>
                  <a:gd name="T26" fmla="*/ 322 w 376"/>
                  <a:gd name="T27" fmla="*/ 129 h 433"/>
                  <a:gd name="T28" fmla="*/ 320 w 376"/>
                  <a:gd name="T29" fmla="*/ 110 h 433"/>
                  <a:gd name="T30" fmla="*/ 306 w 376"/>
                  <a:gd name="T31" fmla="*/ 106 h 433"/>
                  <a:gd name="T32" fmla="*/ 296 w 376"/>
                  <a:gd name="T33" fmla="*/ 93 h 433"/>
                  <a:gd name="T34" fmla="*/ 289 w 376"/>
                  <a:gd name="T35" fmla="*/ 78 h 433"/>
                  <a:gd name="T36" fmla="*/ 276 w 376"/>
                  <a:gd name="T37" fmla="*/ 74 h 433"/>
                  <a:gd name="T38" fmla="*/ 259 w 376"/>
                  <a:gd name="T39" fmla="*/ 60 h 433"/>
                  <a:gd name="T40" fmla="*/ 241 w 376"/>
                  <a:gd name="T41" fmla="*/ 48 h 433"/>
                  <a:gd name="T42" fmla="*/ 231 w 376"/>
                  <a:gd name="T43" fmla="*/ 35 h 433"/>
                  <a:gd name="T44" fmla="*/ 213 w 376"/>
                  <a:gd name="T45" fmla="*/ 33 h 433"/>
                  <a:gd name="T46" fmla="*/ 189 w 376"/>
                  <a:gd name="T47" fmla="*/ 23 h 433"/>
                  <a:gd name="T48" fmla="*/ 166 w 376"/>
                  <a:gd name="T49" fmla="*/ 18 h 433"/>
                  <a:gd name="T50" fmla="*/ 133 w 376"/>
                  <a:gd name="T51" fmla="*/ 14 h 433"/>
                  <a:gd name="T52" fmla="*/ 118 w 376"/>
                  <a:gd name="T53" fmla="*/ 5 h 433"/>
                  <a:gd name="T54" fmla="*/ 88 w 376"/>
                  <a:gd name="T55" fmla="*/ 15 h 433"/>
                  <a:gd name="T56" fmla="*/ 46 w 376"/>
                  <a:gd name="T57" fmla="*/ 14 h 433"/>
                  <a:gd name="T58" fmla="*/ 47 w 376"/>
                  <a:gd name="T59" fmla="*/ 11 h 433"/>
                  <a:gd name="T60" fmla="*/ 88 w 376"/>
                  <a:gd name="T61" fmla="*/ 11 h 433"/>
                  <a:gd name="T62" fmla="*/ 122 w 376"/>
                  <a:gd name="T63" fmla="*/ 1 h 433"/>
                  <a:gd name="T64" fmla="*/ 143 w 376"/>
                  <a:gd name="T65" fmla="*/ 4 h 433"/>
                  <a:gd name="T66" fmla="*/ 169 w 376"/>
                  <a:gd name="T67" fmla="*/ 14 h 433"/>
                  <a:gd name="T68" fmla="*/ 192 w 376"/>
                  <a:gd name="T69" fmla="*/ 12 h 433"/>
                  <a:gd name="T70" fmla="*/ 213 w 376"/>
                  <a:gd name="T71" fmla="*/ 19 h 433"/>
                  <a:gd name="T72" fmla="*/ 226 w 376"/>
                  <a:gd name="T73" fmla="*/ 26 h 433"/>
                  <a:gd name="T74" fmla="*/ 244 w 376"/>
                  <a:gd name="T75" fmla="*/ 34 h 433"/>
                  <a:gd name="T76" fmla="*/ 251 w 376"/>
                  <a:gd name="T77" fmla="*/ 46 h 433"/>
                  <a:gd name="T78" fmla="*/ 271 w 376"/>
                  <a:gd name="T79" fmla="*/ 52 h 433"/>
                  <a:gd name="T80" fmla="*/ 281 w 376"/>
                  <a:gd name="T81" fmla="*/ 68 h 433"/>
                  <a:gd name="T82" fmla="*/ 295 w 376"/>
                  <a:gd name="T83" fmla="*/ 73 h 433"/>
                  <a:gd name="T84" fmla="*/ 307 w 376"/>
                  <a:gd name="T85" fmla="*/ 85 h 433"/>
                  <a:gd name="T86" fmla="*/ 312 w 376"/>
                  <a:gd name="T87" fmla="*/ 102 h 433"/>
                  <a:gd name="T88" fmla="*/ 322 w 376"/>
                  <a:gd name="T89" fmla="*/ 114 h 433"/>
                  <a:gd name="T90" fmla="*/ 334 w 376"/>
                  <a:gd name="T91" fmla="*/ 121 h 433"/>
                  <a:gd name="T92" fmla="*/ 340 w 376"/>
                  <a:gd name="T93" fmla="*/ 142 h 433"/>
                  <a:gd name="T94" fmla="*/ 346 w 376"/>
                  <a:gd name="T95" fmla="*/ 165 h 433"/>
                  <a:gd name="T96" fmla="*/ 358 w 376"/>
                  <a:gd name="T97" fmla="*/ 170 h 433"/>
                  <a:gd name="T98" fmla="*/ 363 w 376"/>
                  <a:gd name="T99" fmla="*/ 187 h 433"/>
                  <a:gd name="T100" fmla="*/ 360 w 376"/>
                  <a:gd name="T101" fmla="*/ 218 h 433"/>
                  <a:gd name="T102" fmla="*/ 368 w 376"/>
                  <a:gd name="T103" fmla="*/ 233 h 433"/>
                  <a:gd name="T104" fmla="*/ 374 w 376"/>
                  <a:gd name="T105" fmla="*/ 246 h 433"/>
                  <a:gd name="T106" fmla="*/ 362 w 376"/>
                  <a:gd name="T107" fmla="*/ 279 h 433"/>
                  <a:gd name="T108" fmla="*/ 373 w 376"/>
                  <a:gd name="T109" fmla="*/ 286 h 433"/>
                  <a:gd name="T110" fmla="*/ 364 w 376"/>
                  <a:gd name="T111" fmla="*/ 310 h 433"/>
                  <a:gd name="T112" fmla="*/ 348 w 376"/>
                  <a:gd name="T113" fmla="*/ 345 h 433"/>
                  <a:gd name="T114" fmla="*/ 359 w 376"/>
                  <a:gd name="T115" fmla="*/ 350 h 433"/>
                  <a:gd name="T116" fmla="*/ 323 w 376"/>
                  <a:gd name="T117" fmla="*/ 398 h 433"/>
                  <a:gd name="T118" fmla="*/ 330 w 376"/>
                  <a:gd name="T119" fmla="*/ 409 h 43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76"/>
                  <a:gd name="T181" fmla="*/ 0 h 433"/>
                  <a:gd name="T182" fmla="*/ 376 w 376"/>
                  <a:gd name="T183" fmla="*/ 433 h 43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76" h="433">
                    <a:moveTo>
                      <a:pt x="292" y="433"/>
                    </a:moveTo>
                    <a:cubicBezTo>
                      <a:pt x="292" y="433"/>
                      <a:pt x="291" y="433"/>
                      <a:pt x="291" y="433"/>
                    </a:cubicBezTo>
                    <a:cubicBezTo>
                      <a:pt x="291" y="433"/>
                      <a:pt x="290" y="433"/>
                      <a:pt x="290" y="432"/>
                    </a:cubicBezTo>
                    <a:cubicBezTo>
                      <a:pt x="289" y="430"/>
                      <a:pt x="290" y="429"/>
                      <a:pt x="308" y="415"/>
                    </a:cubicBezTo>
                    <a:cubicBezTo>
                      <a:pt x="315" y="410"/>
                      <a:pt x="326" y="402"/>
                      <a:pt x="333" y="395"/>
                    </a:cubicBezTo>
                    <a:cubicBezTo>
                      <a:pt x="316" y="407"/>
                      <a:pt x="313" y="409"/>
                      <a:pt x="312" y="408"/>
                    </a:cubicBezTo>
                    <a:cubicBezTo>
                      <a:pt x="311" y="408"/>
                      <a:pt x="311" y="408"/>
                      <a:pt x="310" y="407"/>
                    </a:cubicBezTo>
                    <a:cubicBezTo>
                      <a:pt x="309" y="405"/>
                      <a:pt x="310" y="404"/>
                      <a:pt x="324" y="393"/>
                    </a:cubicBezTo>
                    <a:cubicBezTo>
                      <a:pt x="331" y="386"/>
                      <a:pt x="343" y="376"/>
                      <a:pt x="348" y="371"/>
                    </a:cubicBezTo>
                    <a:cubicBezTo>
                      <a:pt x="346" y="372"/>
                      <a:pt x="344" y="373"/>
                      <a:pt x="342" y="375"/>
                    </a:cubicBezTo>
                    <a:cubicBezTo>
                      <a:pt x="332" y="382"/>
                      <a:pt x="329" y="384"/>
                      <a:pt x="327" y="383"/>
                    </a:cubicBezTo>
                    <a:cubicBezTo>
                      <a:pt x="327" y="383"/>
                      <a:pt x="326" y="383"/>
                      <a:pt x="326" y="383"/>
                    </a:cubicBezTo>
                    <a:cubicBezTo>
                      <a:pt x="325" y="380"/>
                      <a:pt x="327" y="378"/>
                      <a:pt x="339" y="367"/>
                    </a:cubicBezTo>
                    <a:cubicBezTo>
                      <a:pt x="343" y="364"/>
                      <a:pt x="349" y="360"/>
                      <a:pt x="352" y="356"/>
                    </a:cubicBezTo>
                    <a:cubicBezTo>
                      <a:pt x="351" y="357"/>
                      <a:pt x="350" y="358"/>
                      <a:pt x="348" y="359"/>
                    </a:cubicBezTo>
                    <a:cubicBezTo>
                      <a:pt x="341" y="365"/>
                      <a:pt x="338" y="367"/>
                      <a:pt x="336" y="367"/>
                    </a:cubicBezTo>
                    <a:cubicBezTo>
                      <a:pt x="335" y="367"/>
                      <a:pt x="335" y="366"/>
                      <a:pt x="334" y="366"/>
                    </a:cubicBezTo>
                    <a:cubicBezTo>
                      <a:pt x="333" y="363"/>
                      <a:pt x="336" y="359"/>
                      <a:pt x="347" y="349"/>
                    </a:cubicBezTo>
                    <a:cubicBezTo>
                      <a:pt x="346" y="350"/>
                      <a:pt x="344" y="351"/>
                      <a:pt x="343" y="352"/>
                    </a:cubicBezTo>
                    <a:cubicBezTo>
                      <a:pt x="343" y="352"/>
                      <a:pt x="342" y="352"/>
                      <a:pt x="342" y="352"/>
                    </a:cubicBezTo>
                    <a:cubicBezTo>
                      <a:pt x="341" y="352"/>
                      <a:pt x="341" y="352"/>
                      <a:pt x="341" y="352"/>
                    </a:cubicBezTo>
                    <a:cubicBezTo>
                      <a:pt x="340" y="350"/>
                      <a:pt x="339" y="348"/>
                      <a:pt x="354" y="332"/>
                    </a:cubicBezTo>
                    <a:cubicBezTo>
                      <a:pt x="350" y="335"/>
                      <a:pt x="349" y="335"/>
                      <a:pt x="348" y="335"/>
                    </a:cubicBezTo>
                    <a:cubicBezTo>
                      <a:pt x="347" y="335"/>
                      <a:pt x="347" y="335"/>
                      <a:pt x="347" y="334"/>
                    </a:cubicBezTo>
                    <a:cubicBezTo>
                      <a:pt x="346" y="334"/>
                      <a:pt x="346" y="333"/>
                      <a:pt x="347" y="332"/>
                    </a:cubicBezTo>
                    <a:cubicBezTo>
                      <a:pt x="352" y="327"/>
                      <a:pt x="359" y="319"/>
                      <a:pt x="363" y="315"/>
                    </a:cubicBezTo>
                    <a:cubicBezTo>
                      <a:pt x="360" y="317"/>
                      <a:pt x="356" y="320"/>
                      <a:pt x="352" y="323"/>
                    </a:cubicBezTo>
                    <a:cubicBezTo>
                      <a:pt x="352" y="323"/>
                      <a:pt x="351" y="323"/>
                      <a:pt x="351" y="323"/>
                    </a:cubicBezTo>
                    <a:cubicBezTo>
                      <a:pt x="350" y="323"/>
                      <a:pt x="350" y="323"/>
                      <a:pt x="350" y="322"/>
                    </a:cubicBezTo>
                    <a:cubicBezTo>
                      <a:pt x="349" y="321"/>
                      <a:pt x="349" y="321"/>
                      <a:pt x="359" y="310"/>
                    </a:cubicBezTo>
                    <a:cubicBezTo>
                      <a:pt x="358" y="311"/>
                      <a:pt x="356" y="312"/>
                      <a:pt x="355" y="312"/>
                    </a:cubicBezTo>
                    <a:cubicBezTo>
                      <a:pt x="354" y="313"/>
                      <a:pt x="354" y="313"/>
                      <a:pt x="353" y="313"/>
                    </a:cubicBezTo>
                    <a:cubicBezTo>
                      <a:pt x="353" y="313"/>
                      <a:pt x="353" y="312"/>
                      <a:pt x="352" y="312"/>
                    </a:cubicBezTo>
                    <a:cubicBezTo>
                      <a:pt x="351" y="310"/>
                      <a:pt x="352" y="308"/>
                      <a:pt x="360" y="300"/>
                    </a:cubicBezTo>
                    <a:cubicBezTo>
                      <a:pt x="362" y="298"/>
                      <a:pt x="364" y="296"/>
                      <a:pt x="366" y="295"/>
                    </a:cubicBezTo>
                    <a:cubicBezTo>
                      <a:pt x="358" y="300"/>
                      <a:pt x="357" y="300"/>
                      <a:pt x="356" y="300"/>
                    </a:cubicBezTo>
                    <a:cubicBezTo>
                      <a:pt x="355" y="300"/>
                      <a:pt x="355" y="300"/>
                      <a:pt x="354" y="299"/>
                    </a:cubicBezTo>
                    <a:cubicBezTo>
                      <a:pt x="353" y="297"/>
                      <a:pt x="355" y="294"/>
                      <a:pt x="366" y="281"/>
                    </a:cubicBezTo>
                    <a:cubicBezTo>
                      <a:pt x="366" y="281"/>
                      <a:pt x="366" y="281"/>
                      <a:pt x="366" y="281"/>
                    </a:cubicBezTo>
                    <a:cubicBezTo>
                      <a:pt x="360" y="285"/>
                      <a:pt x="359" y="286"/>
                      <a:pt x="358" y="285"/>
                    </a:cubicBezTo>
                    <a:cubicBezTo>
                      <a:pt x="357" y="285"/>
                      <a:pt x="357" y="285"/>
                      <a:pt x="356" y="285"/>
                    </a:cubicBezTo>
                    <a:cubicBezTo>
                      <a:pt x="355" y="282"/>
                      <a:pt x="358" y="278"/>
                      <a:pt x="366" y="268"/>
                    </a:cubicBezTo>
                    <a:cubicBezTo>
                      <a:pt x="366" y="268"/>
                      <a:pt x="366" y="268"/>
                      <a:pt x="366" y="267"/>
                    </a:cubicBezTo>
                    <a:cubicBezTo>
                      <a:pt x="361" y="271"/>
                      <a:pt x="359" y="271"/>
                      <a:pt x="359" y="271"/>
                    </a:cubicBezTo>
                    <a:cubicBezTo>
                      <a:pt x="358" y="271"/>
                      <a:pt x="358" y="270"/>
                      <a:pt x="357" y="270"/>
                    </a:cubicBezTo>
                    <a:cubicBezTo>
                      <a:pt x="357" y="269"/>
                      <a:pt x="356" y="268"/>
                      <a:pt x="366" y="253"/>
                    </a:cubicBezTo>
                    <a:cubicBezTo>
                      <a:pt x="362" y="257"/>
                      <a:pt x="360" y="257"/>
                      <a:pt x="359" y="257"/>
                    </a:cubicBezTo>
                    <a:cubicBezTo>
                      <a:pt x="359" y="257"/>
                      <a:pt x="358" y="257"/>
                      <a:pt x="358" y="256"/>
                    </a:cubicBezTo>
                    <a:cubicBezTo>
                      <a:pt x="357" y="255"/>
                      <a:pt x="357" y="252"/>
                      <a:pt x="367" y="238"/>
                    </a:cubicBezTo>
                    <a:cubicBezTo>
                      <a:pt x="365" y="240"/>
                      <a:pt x="362" y="242"/>
                      <a:pt x="359" y="244"/>
                    </a:cubicBezTo>
                    <a:cubicBezTo>
                      <a:pt x="359" y="244"/>
                      <a:pt x="359" y="244"/>
                      <a:pt x="358" y="244"/>
                    </a:cubicBezTo>
                    <a:cubicBezTo>
                      <a:pt x="358" y="244"/>
                      <a:pt x="357" y="244"/>
                      <a:pt x="357" y="243"/>
                    </a:cubicBezTo>
                    <a:cubicBezTo>
                      <a:pt x="356" y="242"/>
                      <a:pt x="357" y="240"/>
                      <a:pt x="362" y="235"/>
                    </a:cubicBezTo>
                    <a:cubicBezTo>
                      <a:pt x="363" y="234"/>
                      <a:pt x="364" y="233"/>
                      <a:pt x="365" y="231"/>
                    </a:cubicBezTo>
                    <a:cubicBezTo>
                      <a:pt x="365" y="231"/>
                      <a:pt x="365" y="231"/>
                      <a:pt x="365" y="231"/>
                    </a:cubicBezTo>
                    <a:cubicBezTo>
                      <a:pt x="359" y="235"/>
                      <a:pt x="358" y="236"/>
                      <a:pt x="357" y="235"/>
                    </a:cubicBezTo>
                    <a:cubicBezTo>
                      <a:pt x="357" y="235"/>
                      <a:pt x="357" y="235"/>
                      <a:pt x="356" y="235"/>
                    </a:cubicBezTo>
                    <a:cubicBezTo>
                      <a:pt x="356" y="234"/>
                      <a:pt x="355" y="233"/>
                      <a:pt x="363" y="220"/>
                    </a:cubicBezTo>
                    <a:cubicBezTo>
                      <a:pt x="362" y="221"/>
                      <a:pt x="359" y="223"/>
                      <a:pt x="357" y="224"/>
                    </a:cubicBezTo>
                    <a:cubicBezTo>
                      <a:pt x="357" y="224"/>
                      <a:pt x="357" y="224"/>
                      <a:pt x="356" y="224"/>
                    </a:cubicBezTo>
                    <a:cubicBezTo>
                      <a:pt x="356" y="224"/>
                      <a:pt x="355" y="224"/>
                      <a:pt x="355" y="223"/>
                    </a:cubicBezTo>
                    <a:cubicBezTo>
                      <a:pt x="354" y="222"/>
                      <a:pt x="355" y="220"/>
                      <a:pt x="361" y="208"/>
                    </a:cubicBezTo>
                    <a:cubicBezTo>
                      <a:pt x="362" y="207"/>
                      <a:pt x="362" y="207"/>
                      <a:pt x="362" y="206"/>
                    </a:cubicBezTo>
                    <a:cubicBezTo>
                      <a:pt x="362" y="207"/>
                      <a:pt x="361" y="207"/>
                      <a:pt x="361" y="207"/>
                    </a:cubicBezTo>
                    <a:cubicBezTo>
                      <a:pt x="356" y="211"/>
                      <a:pt x="355" y="211"/>
                      <a:pt x="354" y="211"/>
                    </a:cubicBezTo>
                    <a:cubicBezTo>
                      <a:pt x="354" y="211"/>
                      <a:pt x="353" y="211"/>
                      <a:pt x="353" y="210"/>
                    </a:cubicBezTo>
                    <a:cubicBezTo>
                      <a:pt x="352" y="210"/>
                      <a:pt x="352" y="209"/>
                      <a:pt x="353" y="209"/>
                    </a:cubicBezTo>
                    <a:cubicBezTo>
                      <a:pt x="355" y="203"/>
                      <a:pt x="358" y="196"/>
                      <a:pt x="360" y="193"/>
                    </a:cubicBezTo>
                    <a:cubicBezTo>
                      <a:pt x="359" y="193"/>
                      <a:pt x="358" y="194"/>
                      <a:pt x="357" y="195"/>
                    </a:cubicBezTo>
                    <a:cubicBezTo>
                      <a:pt x="353" y="198"/>
                      <a:pt x="352" y="198"/>
                      <a:pt x="351" y="198"/>
                    </a:cubicBezTo>
                    <a:cubicBezTo>
                      <a:pt x="351" y="198"/>
                      <a:pt x="350" y="197"/>
                      <a:pt x="350" y="197"/>
                    </a:cubicBezTo>
                    <a:cubicBezTo>
                      <a:pt x="349" y="196"/>
                      <a:pt x="349" y="194"/>
                      <a:pt x="355" y="184"/>
                    </a:cubicBezTo>
                    <a:cubicBezTo>
                      <a:pt x="351" y="187"/>
                      <a:pt x="350" y="188"/>
                      <a:pt x="348" y="188"/>
                    </a:cubicBezTo>
                    <a:cubicBezTo>
                      <a:pt x="348" y="188"/>
                      <a:pt x="347" y="187"/>
                      <a:pt x="347" y="187"/>
                    </a:cubicBezTo>
                    <a:cubicBezTo>
                      <a:pt x="347" y="186"/>
                      <a:pt x="347" y="185"/>
                      <a:pt x="347" y="185"/>
                    </a:cubicBezTo>
                    <a:cubicBezTo>
                      <a:pt x="349" y="182"/>
                      <a:pt x="352" y="178"/>
                      <a:pt x="353" y="175"/>
                    </a:cubicBezTo>
                    <a:cubicBezTo>
                      <a:pt x="353" y="175"/>
                      <a:pt x="352" y="176"/>
                      <a:pt x="352" y="176"/>
                    </a:cubicBezTo>
                    <a:cubicBezTo>
                      <a:pt x="347" y="179"/>
                      <a:pt x="347" y="179"/>
                      <a:pt x="346" y="179"/>
                    </a:cubicBezTo>
                    <a:cubicBezTo>
                      <a:pt x="345" y="179"/>
                      <a:pt x="345" y="179"/>
                      <a:pt x="345" y="178"/>
                    </a:cubicBezTo>
                    <a:cubicBezTo>
                      <a:pt x="344" y="178"/>
                      <a:pt x="344" y="177"/>
                      <a:pt x="349" y="168"/>
                    </a:cubicBezTo>
                    <a:cubicBezTo>
                      <a:pt x="344" y="171"/>
                      <a:pt x="343" y="171"/>
                      <a:pt x="343" y="171"/>
                    </a:cubicBezTo>
                    <a:cubicBezTo>
                      <a:pt x="342" y="171"/>
                      <a:pt x="342" y="170"/>
                      <a:pt x="341" y="170"/>
                    </a:cubicBezTo>
                    <a:cubicBezTo>
                      <a:pt x="341" y="169"/>
                      <a:pt x="341" y="169"/>
                      <a:pt x="342" y="167"/>
                    </a:cubicBezTo>
                    <a:cubicBezTo>
                      <a:pt x="344" y="159"/>
                      <a:pt x="346" y="155"/>
                      <a:pt x="346" y="153"/>
                    </a:cubicBezTo>
                    <a:cubicBezTo>
                      <a:pt x="344" y="154"/>
                      <a:pt x="341" y="156"/>
                      <a:pt x="339" y="158"/>
                    </a:cubicBezTo>
                    <a:cubicBezTo>
                      <a:pt x="339" y="158"/>
                      <a:pt x="338" y="159"/>
                      <a:pt x="338" y="159"/>
                    </a:cubicBezTo>
                    <a:cubicBezTo>
                      <a:pt x="337" y="158"/>
                      <a:pt x="337" y="158"/>
                      <a:pt x="336" y="158"/>
                    </a:cubicBezTo>
                    <a:cubicBezTo>
                      <a:pt x="336" y="157"/>
                      <a:pt x="335" y="156"/>
                      <a:pt x="339" y="147"/>
                    </a:cubicBezTo>
                    <a:cubicBezTo>
                      <a:pt x="336" y="149"/>
                      <a:pt x="335" y="150"/>
                      <a:pt x="334" y="149"/>
                    </a:cubicBezTo>
                    <a:cubicBezTo>
                      <a:pt x="333" y="149"/>
                      <a:pt x="332" y="149"/>
                      <a:pt x="332" y="149"/>
                    </a:cubicBezTo>
                    <a:cubicBezTo>
                      <a:pt x="332" y="148"/>
                      <a:pt x="332" y="148"/>
                      <a:pt x="334" y="141"/>
                    </a:cubicBezTo>
                    <a:cubicBezTo>
                      <a:pt x="334" y="139"/>
                      <a:pt x="335" y="137"/>
                      <a:pt x="335" y="135"/>
                    </a:cubicBezTo>
                    <a:cubicBezTo>
                      <a:pt x="331" y="138"/>
                      <a:pt x="330" y="139"/>
                      <a:pt x="328" y="139"/>
                    </a:cubicBezTo>
                    <a:cubicBezTo>
                      <a:pt x="327" y="139"/>
                      <a:pt x="327" y="138"/>
                      <a:pt x="327" y="138"/>
                    </a:cubicBezTo>
                    <a:cubicBezTo>
                      <a:pt x="326" y="137"/>
                      <a:pt x="326" y="137"/>
                      <a:pt x="327" y="134"/>
                    </a:cubicBezTo>
                    <a:cubicBezTo>
                      <a:pt x="328" y="132"/>
                      <a:pt x="329" y="127"/>
                      <a:pt x="330" y="125"/>
                    </a:cubicBezTo>
                    <a:cubicBezTo>
                      <a:pt x="329" y="126"/>
                      <a:pt x="326" y="127"/>
                      <a:pt x="324" y="129"/>
                    </a:cubicBezTo>
                    <a:cubicBezTo>
                      <a:pt x="323" y="130"/>
                      <a:pt x="323" y="130"/>
                      <a:pt x="322" y="129"/>
                    </a:cubicBezTo>
                    <a:cubicBezTo>
                      <a:pt x="321" y="129"/>
                      <a:pt x="321" y="128"/>
                      <a:pt x="321" y="127"/>
                    </a:cubicBezTo>
                    <a:cubicBezTo>
                      <a:pt x="323" y="124"/>
                      <a:pt x="324" y="121"/>
                      <a:pt x="325" y="118"/>
                    </a:cubicBezTo>
                    <a:cubicBezTo>
                      <a:pt x="324" y="119"/>
                      <a:pt x="324" y="119"/>
                      <a:pt x="324" y="119"/>
                    </a:cubicBezTo>
                    <a:cubicBezTo>
                      <a:pt x="320" y="122"/>
                      <a:pt x="319" y="123"/>
                      <a:pt x="318" y="122"/>
                    </a:cubicBezTo>
                    <a:cubicBezTo>
                      <a:pt x="318" y="122"/>
                      <a:pt x="317" y="122"/>
                      <a:pt x="317" y="122"/>
                    </a:cubicBezTo>
                    <a:cubicBezTo>
                      <a:pt x="316" y="120"/>
                      <a:pt x="316" y="119"/>
                      <a:pt x="319" y="113"/>
                    </a:cubicBezTo>
                    <a:cubicBezTo>
                      <a:pt x="319" y="112"/>
                      <a:pt x="319" y="111"/>
                      <a:pt x="320" y="110"/>
                    </a:cubicBezTo>
                    <a:cubicBezTo>
                      <a:pt x="319" y="110"/>
                      <a:pt x="318" y="111"/>
                      <a:pt x="318" y="111"/>
                    </a:cubicBezTo>
                    <a:cubicBezTo>
                      <a:pt x="314" y="114"/>
                      <a:pt x="314" y="115"/>
                      <a:pt x="312" y="114"/>
                    </a:cubicBezTo>
                    <a:cubicBezTo>
                      <a:pt x="312" y="114"/>
                      <a:pt x="312" y="114"/>
                      <a:pt x="311" y="113"/>
                    </a:cubicBezTo>
                    <a:cubicBezTo>
                      <a:pt x="311" y="113"/>
                      <a:pt x="310" y="112"/>
                      <a:pt x="313" y="105"/>
                    </a:cubicBezTo>
                    <a:cubicBezTo>
                      <a:pt x="310" y="107"/>
                      <a:pt x="309" y="108"/>
                      <a:pt x="308" y="108"/>
                    </a:cubicBezTo>
                    <a:cubicBezTo>
                      <a:pt x="307" y="108"/>
                      <a:pt x="307" y="107"/>
                      <a:pt x="307" y="107"/>
                    </a:cubicBezTo>
                    <a:cubicBezTo>
                      <a:pt x="306" y="107"/>
                      <a:pt x="306" y="106"/>
                      <a:pt x="306" y="106"/>
                    </a:cubicBezTo>
                    <a:cubicBezTo>
                      <a:pt x="307" y="102"/>
                      <a:pt x="308" y="97"/>
                      <a:pt x="309" y="95"/>
                    </a:cubicBezTo>
                    <a:cubicBezTo>
                      <a:pt x="308" y="95"/>
                      <a:pt x="307" y="96"/>
                      <a:pt x="307" y="96"/>
                    </a:cubicBezTo>
                    <a:cubicBezTo>
                      <a:pt x="303" y="99"/>
                      <a:pt x="302" y="100"/>
                      <a:pt x="301" y="99"/>
                    </a:cubicBezTo>
                    <a:cubicBezTo>
                      <a:pt x="300" y="99"/>
                      <a:pt x="300" y="99"/>
                      <a:pt x="300" y="99"/>
                    </a:cubicBezTo>
                    <a:cubicBezTo>
                      <a:pt x="299" y="98"/>
                      <a:pt x="299" y="97"/>
                      <a:pt x="302" y="90"/>
                    </a:cubicBezTo>
                    <a:cubicBezTo>
                      <a:pt x="301" y="90"/>
                      <a:pt x="300" y="91"/>
                      <a:pt x="300" y="91"/>
                    </a:cubicBezTo>
                    <a:cubicBezTo>
                      <a:pt x="297" y="93"/>
                      <a:pt x="297" y="94"/>
                      <a:pt x="296" y="93"/>
                    </a:cubicBezTo>
                    <a:cubicBezTo>
                      <a:pt x="295" y="93"/>
                      <a:pt x="295" y="93"/>
                      <a:pt x="294" y="93"/>
                    </a:cubicBezTo>
                    <a:cubicBezTo>
                      <a:pt x="294" y="92"/>
                      <a:pt x="294" y="92"/>
                      <a:pt x="295" y="86"/>
                    </a:cubicBezTo>
                    <a:cubicBezTo>
                      <a:pt x="296" y="85"/>
                      <a:pt x="296" y="82"/>
                      <a:pt x="296" y="81"/>
                    </a:cubicBezTo>
                    <a:cubicBezTo>
                      <a:pt x="295" y="82"/>
                      <a:pt x="292" y="84"/>
                      <a:pt x="290" y="85"/>
                    </a:cubicBezTo>
                    <a:cubicBezTo>
                      <a:pt x="290" y="86"/>
                      <a:pt x="289" y="86"/>
                      <a:pt x="289" y="86"/>
                    </a:cubicBezTo>
                    <a:cubicBezTo>
                      <a:pt x="288" y="86"/>
                      <a:pt x="288" y="85"/>
                      <a:pt x="287" y="85"/>
                    </a:cubicBezTo>
                    <a:cubicBezTo>
                      <a:pt x="287" y="84"/>
                      <a:pt x="287" y="84"/>
                      <a:pt x="289" y="78"/>
                    </a:cubicBezTo>
                    <a:cubicBezTo>
                      <a:pt x="285" y="81"/>
                      <a:pt x="284" y="81"/>
                      <a:pt x="283" y="81"/>
                    </a:cubicBezTo>
                    <a:cubicBezTo>
                      <a:pt x="283" y="81"/>
                      <a:pt x="282" y="80"/>
                      <a:pt x="282" y="80"/>
                    </a:cubicBezTo>
                    <a:cubicBezTo>
                      <a:pt x="281" y="79"/>
                      <a:pt x="282" y="78"/>
                      <a:pt x="283" y="73"/>
                    </a:cubicBezTo>
                    <a:cubicBezTo>
                      <a:pt x="283" y="72"/>
                      <a:pt x="284" y="71"/>
                      <a:pt x="284" y="70"/>
                    </a:cubicBezTo>
                    <a:cubicBezTo>
                      <a:pt x="284" y="71"/>
                      <a:pt x="284" y="71"/>
                      <a:pt x="283" y="71"/>
                    </a:cubicBezTo>
                    <a:cubicBezTo>
                      <a:pt x="279" y="74"/>
                      <a:pt x="278" y="75"/>
                      <a:pt x="277" y="75"/>
                    </a:cubicBezTo>
                    <a:cubicBezTo>
                      <a:pt x="276" y="74"/>
                      <a:pt x="276" y="74"/>
                      <a:pt x="276" y="74"/>
                    </a:cubicBezTo>
                    <a:cubicBezTo>
                      <a:pt x="275" y="73"/>
                      <a:pt x="275" y="73"/>
                      <a:pt x="277" y="65"/>
                    </a:cubicBezTo>
                    <a:cubicBezTo>
                      <a:pt x="271" y="68"/>
                      <a:pt x="270" y="68"/>
                      <a:pt x="270" y="68"/>
                    </a:cubicBezTo>
                    <a:cubicBezTo>
                      <a:pt x="269" y="68"/>
                      <a:pt x="269" y="68"/>
                      <a:pt x="268" y="67"/>
                    </a:cubicBezTo>
                    <a:cubicBezTo>
                      <a:pt x="268" y="67"/>
                      <a:pt x="268" y="67"/>
                      <a:pt x="268" y="62"/>
                    </a:cubicBezTo>
                    <a:cubicBezTo>
                      <a:pt x="268" y="60"/>
                      <a:pt x="268" y="58"/>
                      <a:pt x="268" y="56"/>
                    </a:cubicBezTo>
                    <a:cubicBezTo>
                      <a:pt x="267" y="56"/>
                      <a:pt x="266" y="57"/>
                      <a:pt x="265" y="58"/>
                    </a:cubicBezTo>
                    <a:cubicBezTo>
                      <a:pt x="260" y="61"/>
                      <a:pt x="260" y="61"/>
                      <a:pt x="259" y="60"/>
                    </a:cubicBezTo>
                    <a:cubicBezTo>
                      <a:pt x="259" y="60"/>
                      <a:pt x="259" y="60"/>
                      <a:pt x="258" y="60"/>
                    </a:cubicBezTo>
                    <a:cubicBezTo>
                      <a:pt x="258" y="59"/>
                      <a:pt x="258" y="59"/>
                      <a:pt x="257" y="47"/>
                    </a:cubicBezTo>
                    <a:cubicBezTo>
                      <a:pt x="255" y="48"/>
                      <a:pt x="252" y="50"/>
                      <a:pt x="251" y="51"/>
                    </a:cubicBezTo>
                    <a:cubicBezTo>
                      <a:pt x="249" y="52"/>
                      <a:pt x="249" y="52"/>
                      <a:pt x="248" y="52"/>
                    </a:cubicBezTo>
                    <a:cubicBezTo>
                      <a:pt x="248" y="52"/>
                      <a:pt x="247" y="52"/>
                      <a:pt x="247" y="51"/>
                    </a:cubicBezTo>
                    <a:cubicBezTo>
                      <a:pt x="247" y="51"/>
                      <a:pt x="246" y="51"/>
                      <a:pt x="248" y="44"/>
                    </a:cubicBezTo>
                    <a:cubicBezTo>
                      <a:pt x="243" y="48"/>
                      <a:pt x="242" y="48"/>
                      <a:pt x="241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6"/>
                      <a:pt x="239" y="46"/>
                      <a:pt x="241" y="39"/>
                    </a:cubicBezTo>
                    <a:cubicBezTo>
                      <a:pt x="241" y="39"/>
                      <a:pt x="241" y="39"/>
                      <a:pt x="241" y="39"/>
                    </a:cubicBezTo>
                    <a:cubicBezTo>
                      <a:pt x="240" y="39"/>
                      <a:pt x="238" y="41"/>
                      <a:pt x="236" y="43"/>
                    </a:cubicBezTo>
                    <a:cubicBezTo>
                      <a:pt x="235" y="43"/>
                      <a:pt x="235" y="44"/>
                      <a:pt x="234" y="43"/>
                    </a:cubicBezTo>
                    <a:cubicBezTo>
                      <a:pt x="233" y="43"/>
                      <a:pt x="233" y="43"/>
                      <a:pt x="233" y="43"/>
                    </a:cubicBezTo>
                    <a:cubicBezTo>
                      <a:pt x="232" y="42"/>
                      <a:pt x="232" y="40"/>
                      <a:pt x="231" y="35"/>
                    </a:cubicBezTo>
                    <a:cubicBezTo>
                      <a:pt x="231" y="34"/>
                      <a:pt x="231" y="33"/>
                      <a:pt x="231" y="32"/>
                    </a:cubicBezTo>
                    <a:cubicBezTo>
                      <a:pt x="223" y="38"/>
                      <a:pt x="222" y="37"/>
                      <a:pt x="222" y="37"/>
                    </a:cubicBezTo>
                    <a:cubicBezTo>
                      <a:pt x="221" y="37"/>
                      <a:pt x="221" y="37"/>
                      <a:pt x="220" y="36"/>
                    </a:cubicBezTo>
                    <a:cubicBezTo>
                      <a:pt x="220" y="36"/>
                      <a:pt x="220" y="36"/>
                      <a:pt x="221" y="29"/>
                    </a:cubicBezTo>
                    <a:cubicBezTo>
                      <a:pt x="221" y="30"/>
                      <a:pt x="220" y="30"/>
                      <a:pt x="219" y="31"/>
                    </a:cubicBezTo>
                    <a:cubicBezTo>
                      <a:pt x="216" y="33"/>
                      <a:pt x="215" y="34"/>
                      <a:pt x="214" y="33"/>
                    </a:cubicBezTo>
                    <a:cubicBezTo>
                      <a:pt x="214" y="33"/>
                      <a:pt x="213" y="33"/>
                      <a:pt x="213" y="33"/>
                    </a:cubicBezTo>
                    <a:cubicBezTo>
                      <a:pt x="212" y="32"/>
                      <a:pt x="212" y="30"/>
                      <a:pt x="212" y="24"/>
                    </a:cubicBezTo>
                    <a:cubicBezTo>
                      <a:pt x="206" y="28"/>
                      <a:pt x="204" y="29"/>
                      <a:pt x="203" y="29"/>
                    </a:cubicBezTo>
                    <a:cubicBezTo>
                      <a:pt x="202" y="29"/>
                      <a:pt x="202" y="29"/>
                      <a:pt x="201" y="28"/>
                    </a:cubicBezTo>
                    <a:cubicBezTo>
                      <a:pt x="201" y="27"/>
                      <a:pt x="201" y="26"/>
                      <a:pt x="200" y="20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1" y="25"/>
                      <a:pt x="191" y="25"/>
                      <a:pt x="190" y="25"/>
                    </a:cubicBezTo>
                    <a:cubicBezTo>
                      <a:pt x="190" y="24"/>
                      <a:pt x="189" y="24"/>
                      <a:pt x="189" y="23"/>
                    </a:cubicBezTo>
                    <a:cubicBezTo>
                      <a:pt x="189" y="21"/>
                      <a:pt x="189" y="18"/>
                      <a:pt x="189" y="16"/>
                    </a:cubicBezTo>
                    <a:cubicBezTo>
                      <a:pt x="188" y="17"/>
                      <a:pt x="187" y="17"/>
                      <a:pt x="187" y="18"/>
                    </a:cubicBezTo>
                    <a:cubicBezTo>
                      <a:pt x="180" y="22"/>
                      <a:pt x="180" y="22"/>
                      <a:pt x="180" y="22"/>
                    </a:cubicBezTo>
                    <a:cubicBezTo>
                      <a:pt x="179" y="22"/>
                      <a:pt x="179" y="21"/>
                      <a:pt x="178" y="21"/>
                    </a:cubicBezTo>
                    <a:cubicBezTo>
                      <a:pt x="178" y="20"/>
                      <a:pt x="178" y="20"/>
                      <a:pt x="177" y="13"/>
                    </a:cubicBezTo>
                    <a:cubicBezTo>
                      <a:pt x="169" y="19"/>
                      <a:pt x="168" y="19"/>
                      <a:pt x="167" y="19"/>
                    </a:cubicBezTo>
                    <a:cubicBezTo>
                      <a:pt x="167" y="19"/>
                      <a:pt x="166" y="18"/>
                      <a:pt x="166" y="18"/>
                    </a:cubicBezTo>
                    <a:cubicBezTo>
                      <a:pt x="166" y="18"/>
                      <a:pt x="166" y="17"/>
                      <a:pt x="166" y="17"/>
                    </a:cubicBezTo>
                    <a:cubicBezTo>
                      <a:pt x="165" y="15"/>
                      <a:pt x="165" y="12"/>
                      <a:pt x="165" y="10"/>
                    </a:cubicBezTo>
                    <a:cubicBezTo>
                      <a:pt x="159" y="14"/>
                      <a:pt x="155" y="17"/>
                      <a:pt x="154" y="16"/>
                    </a:cubicBezTo>
                    <a:cubicBezTo>
                      <a:pt x="153" y="16"/>
                      <a:pt x="153" y="16"/>
                      <a:pt x="152" y="15"/>
                    </a:cubicBezTo>
                    <a:cubicBezTo>
                      <a:pt x="151" y="14"/>
                      <a:pt x="147" y="9"/>
                      <a:pt x="146" y="6"/>
                    </a:cubicBezTo>
                    <a:cubicBezTo>
                      <a:pt x="146" y="6"/>
                      <a:pt x="146" y="6"/>
                      <a:pt x="145" y="6"/>
                    </a:cubicBezTo>
                    <a:cubicBezTo>
                      <a:pt x="136" y="13"/>
                      <a:pt x="134" y="14"/>
                      <a:pt x="133" y="14"/>
                    </a:cubicBezTo>
                    <a:cubicBezTo>
                      <a:pt x="132" y="14"/>
                      <a:pt x="132" y="14"/>
                      <a:pt x="131" y="13"/>
                    </a:cubicBezTo>
                    <a:cubicBezTo>
                      <a:pt x="131" y="12"/>
                      <a:pt x="131" y="12"/>
                      <a:pt x="132" y="6"/>
                    </a:cubicBezTo>
                    <a:cubicBezTo>
                      <a:pt x="132" y="6"/>
                      <a:pt x="132" y="6"/>
                      <a:pt x="132" y="6"/>
                    </a:cubicBezTo>
                    <a:cubicBezTo>
                      <a:pt x="130" y="7"/>
                      <a:pt x="125" y="10"/>
                      <a:pt x="121" y="13"/>
                    </a:cubicBezTo>
                    <a:cubicBezTo>
                      <a:pt x="121" y="14"/>
                      <a:pt x="120" y="14"/>
                      <a:pt x="120" y="14"/>
                    </a:cubicBezTo>
                    <a:cubicBezTo>
                      <a:pt x="119" y="14"/>
                      <a:pt x="119" y="13"/>
                      <a:pt x="119" y="13"/>
                    </a:cubicBezTo>
                    <a:cubicBezTo>
                      <a:pt x="118" y="12"/>
                      <a:pt x="118" y="11"/>
                      <a:pt x="118" y="5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6" y="6"/>
                      <a:pt x="113" y="8"/>
                      <a:pt x="111" y="10"/>
                    </a:cubicBezTo>
                    <a:cubicBezTo>
                      <a:pt x="106" y="14"/>
                      <a:pt x="105" y="14"/>
                      <a:pt x="104" y="14"/>
                    </a:cubicBezTo>
                    <a:cubicBezTo>
                      <a:pt x="104" y="14"/>
                      <a:pt x="104" y="13"/>
                      <a:pt x="103" y="13"/>
                    </a:cubicBezTo>
                    <a:cubicBezTo>
                      <a:pt x="103" y="12"/>
                      <a:pt x="103" y="11"/>
                      <a:pt x="103" y="8"/>
                    </a:cubicBezTo>
                    <a:cubicBezTo>
                      <a:pt x="103" y="7"/>
                      <a:pt x="103" y="6"/>
                      <a:pt x="103" y="6"/>
                    </a:cubicBezTo>
                    <a:cubicBezTo>
                      <a:pt x="88" y="15"/>
                      <a:pt x="88" y="15"/>
                      <a:pt x="88" y="15"/>
                    </a:cubicBezTo>
                    <a:cubicBezTo>
                      <a:pt x="88" y="16"/>
                      <a:pt x="87" y="16"/>
                      <a:pt x="87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4"/>
                      <a:pt x="85" y="13"/>
                      <a:pt x="84" y="11"/>
                    </a:cubicBezTo>
                    <a:cubicBezTo>
                      <a:pt x="83" y="10"/>
                      <a:pt x="82" y="8"/>
                      <a:pt x="82" y="7"/>
                    </a:cubicBezTo>
                    <a:cubicBezTo>
                      <a:pt x="79" y="9"/>
                      <a:pt x="75" y="12"/>
                      <a:pt x="71" y="14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51" y="17"/>
                      <a:pt x="47" y="15"/>
                      <a:pt x="46" y="14"/>
                    </a:cubicBezTo>
                    <a:cubicBezTo>
                      <a:pt x="43" y="16"/>
                      <a:pt x="30" y="24"/>
                      <a:pt x="22" y="30"/>
                    </a:cubicBezTo>
                    <a:cubicBezTo>
                      <a:pt x="4" y="42"/>
                      <a:pt x="3" y="42"/>
                      <a:pt x="2" y="42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0" y="40"/>
                      <a:pt x="1" y="3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4" y="37"/>
                      <a:pt x="12" y="32"/>
                      <a:pt x="20" y="27"/>
                    </a:cubicBezTo>
                    <a:cubicBezTo>
                      <a:pt x="42" y="12"/>
                      <a:pt x="45" y="10"/>
                      <a:pt x="47" y="11"/>
                    </a:cubicBezTo>
                    <a:cubicBezTo>
                      <a:pt x="47" y="11"/>
                      <a:pt x="48" y="11"/>
                      <a:pt x="48" y="11"/>
                    </a:cubicBezTo>
                    <a:cubicBezTo>
                      <a:pt x="49" y="12"/>
                      <a:pt x="55" y="14"/>
                      <a:pt x="60" y="16"/>
                    </a:cubicBezTo>
                    <a:cubicBezTo>
                      <a:pt x="62" y="16"/>
                      <a:pt x="66" y="13"/>
                      <a:pt x="69" y="11"/>
                    </a:cubicBezTo>
                    <a:cubicBezTo>
                      <a:pt x="82" y="3"/>
                      <a:pt x="82" y="3"/>
                      <a:pt x="83" y="3"/>
                    </a:cubicBezTo>
                    <a:cubicBezTo>
                      <a:pt x="83" y="3"/>
                      <a:pt x="84" y="3"/>
                      <a:pt x="84" y="4"/>
                    </a:cubicBezTo>
                    <a:cubicBezTo>
                      <a:pt x="84" y="4"/>
                      <a:pt x="86" y="7"/>
                      <a:pt x="87" y="10"/>
                    </a:cubicBezTo>
                    <a:cubicBezTo>
                      <a:pt x="87" y="10"/>
                      <a:pt x="88" y="11"/>
                      <a:pt x="88" y="11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5" y="1"/>
                      <a:pt x="106" y="1"/>
                      <a:pt x="106" y="2"/>
                    </a:cubicBezTo>
                    <a:cubicBezTo>
                      <a:pt x="107" y="3"/>
                      <a:pt x="107" y="4"/>
                      <a:pt x="107" y="8"/>
                    </a:cubicBezTo>
                    <a:cubicBezTo>
                      <a:pt x="107" y="8"/>
                      <a:pt x="107" y="9"/>
                      <a:pt x="107" y="9"/>
                    </a:cubicBezTo>
                    <a:cubicBezTo>
                      <a:pt x="108" y="8"/>
                      <a:pt x="109" y="8"/>
                      <a:pt x="109" y="7"/>
                    </a:cubicBezTo>
                    <a:cubicBezTo>
                      <a:pt x="118" y="1"/>
                      <a:pt x="119" y="0"/>
                      <a:pt x="121" y="1"/>
                    </a:cubicBezTo>
                    <a:cubicBezTo>
                      <a:pt x="121" y="1"/>
                      <a:pt x="122" y="1"/>
                      <a:pt x="122" y="1"/>
                    </a:cubicBezTo>
                    <a:cubicBezTo>
                      <a:pt x="122" y="2"/>
                      <a:pt x="122" y="3"/>
                      <a:pt x="122" y="6"/>
                    </a:cubicBezTo>
                    <a:cubicBezTo>
                      <a:pt x="122" y="6"/>
                      <a:pt x="122" y="7"/>
                      <a:pt x="122" y="8"/>
                    </a:cubicBezTo>
                    <a:cubicBezTo>
                      <a:pt x="132" y="1"/>
                      <a:pt x="134" y="1"/>
                      <a:pt x="134" y="1"/>
                    </a:cubicBezTo>
                    <a:cubicBezTo>
                      <a:pt x="135" y="1"/>
                      <a:pt x="136" y="2"/>
                      <a:pt x="136" y="2"/>
                    </a:cubicBezTo>
                    <a:cubicBezTo>
                      <a:pt x="136" y="3"/>
                      <a:pt x="136" y="3"/>
                      <a:pt x="136" y="7"/>
                    </a:cubicBezTo>
                    <a:cubicBezTo>
                      <a:pt x="135" y="8"/>
                      <a:pt x="135" y="9"/>
                      <a:pt x="135" y="9"/>
                    </a:cubicBezTo>
                    <a:cubicBezTo>
                      <a:pt x="137" y="8"/>
                      <a:pt x="140" y="6"/>
                      <a:pt x="143" y="4"/>
                    </a:cubicBezTo>
                    <a:cubicBezTo>
                      <a:pt x="145" y="2"/>
                      <a:pt x="146" y="2"/>
                      <a:pt x="146" y="2"/>
                    </a:cubicBezTo>
                    <a:cubicBezTo>
                      <a:pt x="147" y="2"/>
                      <a:pt x="147" y="2"/>
                      <a:pt x="148" y="3"/>
                    </a:cubicBezTo>
                    <a:cubicBezTo>
                      <a:pt x="148" y="3"/>
                      <a:pt x="152" y="9"/>
                      <a:pt x="155" y="13"/>
                    </a:cubicBezTo>
                    <a:cubicBezTo>
                      <a:pt x="156" y="12"/>
                      <a:pt x="161" y="8"/>
                      <a:pt x="164" y="6"/>
                    </a:cubicBezTo>
                    <a:cubicBezTo>
                      <a:pt x="165" y="5"/>
                      <a:pt x="165" y="5"/>
                      <a:pt x="166" y="5"/>
                    </a:cubicBezTo>
                    <a:cubicBezTo>
                      <a:pt x="166" y="5"/>
                      <a:pt x="167" y="6"/>
                      <a:pt x="167" y="6"/>
                    </a:cubicBezTo>
                    <a:cubicBezTo>
                      <a:pt x="167" y="6"/>
                      <a:pt x="168" y="7"/>
                      <a:pt x="169" y="14"/>
                    </a:cubicBezTo>
                    <a:cubicBezTo>
                      <a:pt x="171" y="13"/>
                      <a:pt x="175" y="11"/>
                      <a:pt x="178" y="8"/>
                    </a:cubicBezTo>
                    <a:cubicBezTo>
                      <a:pt x="178" y="8"/>
                      <a:pt x="179" y="8"/>
                      <a:pt x="180" y="8"/>
                    </a:cubicBezTo>
                    <a:cubicBezTo>
                      <a:pt x="180" y="8"/>
                      <a:pt x="181" y="9"/>
                      <a:pt x="181" y="10"/>
                    </a:cubicBezTo>
                    <a:cubicBezTo>
                      <a:pt x="181" y="12"/>
                      <a:pt x="181" y="15"/>
                      <a:pt x="181" y="17"/>
                    </a:cubicBezTo>
                    <a:cubicBezTo>
                      <a:pt x="182" y="16"/>
                      <a:pt x="184" y="15"/>
                      <a:pt x="185" y="15"/>
                    </a:cubicBezTo>
                    <a:cubicBezTo>
                      <a:pt x="190" y="11"/>
                      <a:pt x="190" y="11"/>
                      <a:pt x="191" y="11"/>
                    </a:cubicBezTo>
                    <a:cubicBezTo>
                      <a:pt x="192" y="11"/>
                      <a:pt x="192" y="12"/>
                      <a:pt x="192" y="12"/>
                    </a:cubicBezTo>
                    <a:cubicBezTo>
                      <a:pt x="193" y="13"/>
                      <a:pt x="193" y="13"/>
                      <a:pt x="193" y="20"/>
                    </a:cubicBezTo>
                    <a:cubicBezTo>
                      <a:pt x="200" y="15"/>
                      <a:pt x="200" y="15"/>
                      <a:pt x="200" y="15"/>
                    </a:cubicBezTo>
                    <a:cubicBezTo>
                      <a:pt x="201" y="14"/>
                      <a:pt x="202" y="15"/>
                      <a:pt x="203" y="16"/>
                    </a:cubicBezTo>
                    <a:cubicBezTo>
                      <a:pt x="203" y="16"/>
                      <a:pt x="203" y="16"/>
                      <a:pt x="203" y="19"/>
                    </a:cubicBezTo>
                    <a:cubicBezTo>
                      <a:pt x="204" y="20"/>
                      <a:pt x="204" y="23"/>
                      <a:pt x="204" y="25"/>
                    </a:cubicBezTo>
                    <a:cubicBezTo>
                      <a:pt x="206" y="24"/>
                      <a:pt x="209" y="22"/>
                      <a:pt x="210" y="21"/>
                    </a:cubicBezTo>
                    <a:cubicBezTo>
                      <a:pt x="212" y="19"/>
                      <a:pt x="213" y="19"/>
                      <a:pt x="213" y="19"/>
                    </a:cubicBezTo>
                    <a:cubicBezTo>
                      <a:pt x="214" y="19"/>
                      <a:pt x="214" y="19"/>
                      <a:pt x="215" y="20"/>
                    </a:cubicBezTo>
                    <a:cubicBezTo>
                      <a:pt x="215" y="20"/>
                      <a:pt x="215" y="21"/>
                      <a:pt x="215" y="24"/>
                    </a:cubicBezTo>
                    <a:cubicBezTo>
                      <a:pt x="215" y="25"/>
                      <a:pt x="215" y="27"/>
                      <a:pt x="216" y="29"/>
                    </a:cubicBezTo>
                    <a:cubicBezTo>
                      <a:pt x="216" y="28"/>
                      <a:pt x="217" y="28"/>
                      <a:pt x="217" y="28"/>
                    </a:cubicBezTo>
                    <a:cubicBezTo>
                      <a:pt x="222" y="24"/>
                      <a:pt x="223" y="23"/>
                      <a:pt x="224" y="24"/>
                    </a:cubicBezTo>
                    <a:cubicBezTo>
                      <a:pt x="225" y="24"/>
                      <a:pt x="225" y="24"/>
                      <a:pt x="226" y="25"/>
                    </a:cubicBezTo>
                    <a:cubicBezTo>
                      <a:pt x="226" y="25"/>
                      <a:pt x="226" y="25"/>
                      <a:pt x="226" y="26"/>
                    </a:cubicBezTo>
                    <a:cubicBezTo>
                      <a:pt x="225" y="28"/>
                      <a:pt x="225" y="30"/>
                      <a:pt x="224" y="32"/>
                    </a:cubicBezTo>
                    <a:cubicBezTo>
                      <a:pt x="226" y="31"/>
                      <a:pt x="229" y="29"/>
                      <a:pt x="231" y="28"/>
                    </a:cubicBezTo>
                    <a:cubicBezTo>
                      <a:pt x="231" y="28"/>
                      <a:pt x="232" y="27"/>
                      <a:pt x="232" y="27"/>
                    </a:cubicBezTo>
                    <a:cubicBezTo>
                      <a:pt x="233" y="28"/>
                      <a:pt x="233" y="28"/>
                      <a:pt x="233" y="28"/>
                    </a:cubicBezTo>
                    <a:cubicBezTo>
                      <a:pt x="234" y="29"/>
                      <a:pt x="234" y="30"/>
                      <a:pt x="235" y="35"/>
                    </a:cubicBezTo>
                    <a:cubicBezTo>
                      <a:pt x="235" y="36"/>
                      <a:pt x="235" y="37"/>
                      <a:pt x="235" y="38"/>
                    </a:cubicBezTo>
                    <a:cubicBezTo>
                      <a:pt x="241" y="34"/>
                      <a:pt x="243" y="34"/>
                      <a:pt x="244" y="34"/>
                    </a:cubicBezTo>
                    <a:cubicBezTo>
                      <a:pt x="244" y="34"/>
                      <a:pt x="245" y="34"/>
                      <a:pt x="245" y="35"/>
                    </a:cubicBezTo>
                    <a:cubicBezTo>
                      <a:pt x="246" y="35"/>
                      <a:pt x="246" y="35"/>
                      <a:pt x="245" y="40"/>
                    </a:cubicBezTo>
                    <a:cubicBezTo>
                      <a:pt x="244" y="41"/>
                      <a:pt x="244" y="42"/>
                      <a:pt x="244" y="43"/>
                    </a:cubicBezTo>
                    <a:cubicBezTo>
                      <a:pt x="246" y="42"/>
                      <a:pt x="248" y="40"/>
                      <a:pt x="250" y="38"/>
                    </a:cubicBezTo>
                    <a:cubicBezTo>
                      <a:pt x="250" y="38"/>
                      <a:pt x="251" y="38"/>
                      <a:pt x="252" y="38"/>
                    </a:cubicBezTo>
                    <a:cubicBezTo>
                      <a:pt x="253" y="39"/>
                      <a:pt x="253" y="40"/>
                      <a:pt x="253" y="40"/>
                    </a:cubicBezTo>
                    <a:cubicBezTo>
                      <a:pt x="252" y="42"/>
                      <a:pt x="252" y="45"/>
                      <a:pt x="251" y="46"/>
                    </a:cubicBezTo>
                    <a:cubicBezTo>
                      <a:pt x="257" y="43"/>
                      <a:pt x="258" y="42"/>
                      <a:pt x="259" y="43"/>
                    </a:cubicBezTo>
                    <a:cubicBezTo>
                      <a:pt x="259" y="43"/>
                      <a:pt x="260" y="43"/>
                      <a:pt x="260" y="43"/>
                    </a:cubicBezTo>
                    <a:cubicBezTo>
                      <a:pt x="260" y="44"/>
                      <a:pt x="260" y="44"/>
                      <a:pt x="260" y="44"/>
                    </a:cubicBezTo>
                    <a:cubicBezTo>
                      <a:pt x="260" y="48"/>
                      <a:pt x="261" y="53"/>
                      <a:pt x="261" y="56"/>
                    </a:cubicBezTo>
                    <a:cubicBezTo>
                      <a:pt x="262" y="55"/>
                      <a:pt x="263" y="55"/>
                      <a:pt x="263" y="55"/>
                    </a:cubicBezTo>
                    <a:cubicBezTo>
                      <a:pt x="269" y="51"/>
                      <a:pt x="269" y="51"/>
                      <a:pt x="270" y="51"/>
                    </a:cubicBezTo>
                    <a:cubicBezTo>
                      <a:pt x="270" y="51"/>
                      <a:pt x="271" y="51"/>
                      <a:pt x="271" y="52"/>
                    </a:cubicBezTo>
                    <a:cubicBezTo>
                      <a:pt x="271" y="52"/>
                      <a:pt x="271" y="52"/>
                      <a:pt x="272" y="62"/>
                    </a:cubicBezTo>
                    <a:cubicBezTo>
                      <a:pt x="272" y="63"/>
                      <a:pt x="272" y="63"/>
                      <a:pt x="272" y="64"/>
                    </a:cubicBezTo>
                    <a:cubicBezTo>
                      <a:pt x="273" y="63"/>
                      <a:pt x="276" y="61"/>
                      <a:pt x="278" y="59"/>
                    </a:cubicBezTo>
                    <a:cubicBezTo>
                      <a:pt x="279" y="58"/>
                      <a:pt x="280" y="58"/>
                      <a:pt x="280" y="59"/>
                    </a:cubicBezTo>
                    <a:cubicBezTo>
                      <a:pt x="281" y="59"/>
                      <a:pt x="281" y="60"/>
                      <a:pt x="281" y="61"/>
                    </a:cubicBezTo>
                    <a:cubicBezTo>
                      <a:pt x="281" y="64"/>
                      <a:pt x="280" y="67"/>
                      <a:pt x="279" y="69"/>
                    </a:cubicBezTo>
                    <a:cubicBezTo>
                      <a:pt x="280" y="69"/>
                      <a:pt x="281" y="68"/>
                      <a:pt x="281" y="68"/>
                    </a:cubicBezTo>
                    <a:cubicBezTo>
                      <a:pt x="285" y="65"/>
                      <a:pt x="286" y="65"/>
                      <a:pt x="287" y="65"/>
                    </a:cubicBezTo>
                    <a:cubicBezTo>
                      <a:pt x="287" y="65"/>
                      <a:pt x="288" y="65"/>
                      <a:pt x="288" y="66"/>
                    </a:cubicBezTo>
                    <a:cubicBezTo>
                      <a:pt x="289" y="67"/>
                      <a:pt x="289" y="68"/>
                      <a:pt x="287" y="74"/>
                    </a:cubicBezTo>
                    <a:cubicBezTo>
                      <a:pt x="286" y="75"/>
                      <a:pt x="286" y="75"/>
                      <a:pt x="286" y="76"/>
                    </a:cubicBezTo>
                    <a:cubicBezTo>
                      <a:pt x="288" y="75"/>
                      <a:pt x="290" y="73"/>
                      <a:pt x="292" y="71"/>
                    </a:cubicBezTo>
                    <a:cubicBezTo>
                      <a:pt x="293" y="71"/>
                      <a:pt x="294" y="71"/>
                      <a:pt x="294" y="71"/>
                    </a:cubicBezTo>
                    <a:cubicBezTo>
                      <a:pt x="295" y="72"/>
                      <a:pt x="295" y="73"/>
                      <a:pt x="295" y="73"/>
                    </a:cubicBezTo>
                    <a:cubicBezTo>
                      <a:pt x="294" y="75"/>
                      <a:pt x="294" y="77"/>
                      <a:pt x="293" y="79"/>
                    </a:cubicBezTo>
                    <a:cubicBezTo>
                      <a:pt x="297" y="76"/>
                      <a:pt x="298" y="76"/>
                      <a:pt x="299" y="76"/>
                    </a:cubicBezTo>
                    <a:cubicBezTo>
                      <a:pt x="299" y="76"/>
                      <a:pt x="300" y="77"/>
                      <a:pt x="300" y="77"/>
                    </a:cubicBezTo>
                    <a:cubicBezTo>
                      <a:pt x="301" y="78"/>
                      <a:pt x="301" y="79"/>
                      <a:pt x="299" y="87"/>
                    </a:cubicBezTo>
                    <a:cubicBezTo>
                      <a:pt x="299" y="87"/>
                      <a:pt x="299" y="87"/>
                      <a:pt x="299" y="88"/>
                    </a:cubicBezTo>
                    <a:cubicBezTo>
                      <a:pt x="304" y="84"/>
                      <a:pt x="305" y="84"/>
                      <a:pt x="306" y="84"/>
                    </a:cubicBezTo>
                    <a:cubicBezTo>
                      <a:pt x="306" y="84"/>
                      <a:pt x="307" y="84"/>
                      <a:pt x="307" y="85"/>
                    </a:cubicBezTo>
                    <a:cubicBezTo>
                      <a:pt x="307" y="85"/>
                      <a:pt x="307" y="86"/>
                      <a:pt x="307" y="86"/>
                    </a:cubicBezTo>
                    <a:cubicBezTo>
                      <a:pt x="306" y="89"/>
                      <a:pt x="305" y="91"/>
                      <a:pt x="304" y="94"/>
                    </a:cubicBezTo>
                    <a:cubicBezTo>
                      <a:pt x="304" y="94"/>
                      <a:pt x="304" y="93"/>
                      <a:pt x="305" y="93"/>
                    </a:cubicBezTo>
                    <a:cubicBezTo>
                      <a:pt x="308" y="90"/>
                      <a:pt x="310" y="89"/>
                      <a:pt x="311" y="90"/>
                    </a:cubicBezTo>
                    <a:cubicBezTo>
                      <a:pt x="312" y="90"/>
                      <a:pt x="312" y="90"/>
                      <a:pt x="312" y="90"/>
                    </a:cubicBezTo>
                    <a:cubicBezTo>
                      <a:pt x="313" y="91"/>
                      <a:pt x="313" y="91"/>
                      <a:pt x="311" y="102"/>
                    </a:cubicBezTo>
                    <a:cubicBezTo>
                      <a:pt x="311" y="102"/>
                      <a:pt x="311" y="102"/>
                      <a:pt x="312" y="102"/>
                    </a:cubicBezTo>
                    <a:cubicBezTo>
                      <a:pt x="315" y="99"/>
                      <a:pt x="316" y="98"/>
                      <a:pt x="318" y="98"/>
                    </a:cubicBezTo>
                    <a:cubicBezTo>
                      <a:pt x="318" y="98"/>
                      <a:pt x="319" y="99"/>
                      <a:pt x="319" y="99"/>
                    </a:cubicBezTo>
                    <a:cubicBezTo>
                      <a:pt x="319" y="100"/>
                      <a:pt x="319" y="100"/>
                      <a:pt x="319" y="101"/>
                    </a:cubicBezTo>
                    <a:cubicBezTo>
                      <a:pt x="318" y="103"/>
                      <a:pt x="317" y="106"/>
                      <a:pt x="316" y="108"/>
                    </a:cubicBezTo>
                    <a:cubicBezTo>
                      <a:pt x="320" y="105"/>
                      <a:pt x="322" y="104"/>
                      <a:pt x="323" y="105"/>
                    </a:cubicBezTo>
                    <a:cubicBezTo>
                      <a:pt x="323" y="105"/>
                      <a:pt x="324" y="105"/>
                      <a:pt x="324" y="106"/>
                    </a:cubicBezTo>
                    <a:cubicBezTo>
                      <a:pt x="325" y="107"/>
                      <a:pt x="324" y="108"/>
                      <a:pt x="322" y="114"/>
                    </a:cubicBezTo>
                    <a:cubicBezTo>
                      <a:pt x="322" y="115"/>
                      <a:pt x="321" y="116"/>
                      <a:pt x="321" y="117"/>
                    </a:cubicBezTo>
                    <a:cubicBezTo>
                      <a:pt x="321" y="117"/>
                      <a:pt x="321" y="117"/>
                      <a:pt x="321" y="117"/>
                    </a:cubicBezTo>
                    <a:cubicBezTo>
                      <a:pt x="325" y="113"/>
                      <a:pt x="327" y="112"/>
                      <a:pt x="328" y="113"/>
                    </a:cubicBezTo>
                    <a:cubicBezTo>
                      <a:pt x="329" y="113"/>
                      <a:pt x="329" y="113"/>
                      <a:pt x="330" y="114"/>
                    </a:cubicBezTo>
                    <a:cubicBezTo>
                      <a:pt x="330" y="114"/>
                      <a:pt x="330" y="115"/>
                      <a:pt x="327" y="122"/>
                    </a:cubicBezTo>
                    <a:cubicBezTo>
                      <a:pt x="331" y="119"/>
                      <a:pt x="332" y="120"/>
                      <a:pt x="333" y="120"/>
                    </a:cubicBezTo>
                    <a:cubicBezTo>
                      <a:pt x="333" y="120"/>
                      <a:pt x="334" y="120"/>
                      <a:pt x="334" y="121"/>
                    </a:cubicBezTo>
                    <a:cubicBezTo>
                      <a:pt x="335" y="122"/>
                      <a:pt x="335" y="123"/>
                      <a:pt x="331" y="133"/>
                    </a:cubicBezTo>
                    <a:cubicBezTo>
                      <a:pt x="332" y="133"/>
                      <a:pt x="333" y="132"/>
                      <a:pt x="334" y="131"/>
                    </a:cubicBezTo>
                    <a:cubicBezTo>
                      <a:pt x="336" y="129"/>
                      <a:pt x="337" y="129"/>
                      <a:pt x="338" y="129"/>
                    </a:cubicBezTo>
                    <a:cubicBezTo>
                      <a:pt x="339" y="129"/>
                      <a:pt x="339" y="129"/>
                      <a:pt x="340" y="130"/>
                    </a:cubicBezTo>
                    <a:cubicBezTo>
                      <a:pt x="340" y="131"/>
                      <a:pt x="340" y="131"/>
                      <a:pt x="337" y="142"/>
                    </a:cubicBezTo>
                    <a:cubicBezTo>
                      <a:pt x="337" y="143"/>
                      <a:pt x="337" y="144"/>
                      <a:pt x="336" y="144"/>
                    </a:cubicBezTo>
                    <a:cubicBezTo>
                      <a:pt x="338" y="143"/>
                      <a:pt x="339" y="143"/>
                      <a:pt x="340" y="142"/>
                    </a:cubicBezTo>
                    <a:cubicBezTo>
                      <a:pt x="343" y="140"/>
                      <a:pt x="343" y="139"/>
                      <a:pt x="344" y="140"/>
                    </a:cubicBezTo>
                    <a:cubicBezTo>
                      <a:pt x="344" y="140"/>
                      <a:pt x="345" y="140"/>
                      <a:pt x="345" y="140"/>
                    </a:cubicBezTo>
                    <a:cubicBezTo>
                      <a:pt x="346" y="141"/>
                      <a:pt x="346" y="142"/>
                      <a:pt x="345" y="142"/>
                    </a:cubicBezTo>
                    <a:cubicBezTo>
                      <a:pt x="344" y="146"/>
                      <a:pt x="342" y="149"/>
                      <a:pt x="341" y="152"/>
                    </a:cubicBezTo>
                    <a:cubicBezTo>
                      <a:pt x="346" y="148"/>
                      <a:pt x="348" y="148"/>
                      <a:pt x="348" y="148"/>
                    </a:cubicBezTo>
                    <a:cubicBezTo>
                      <a:pt x="349" y="148"/>
                      <a:pt x="349" y="149"/>
                      <a:pt x="350" y="149"/>
                    </a:cubicBezTo>
                    <a:cubicBezTo>
                      <a:pt x="350" y="150"/>
                      <a:pt x="351" y="152"/>
                      <a:pt x="346" y="165"/>
                    </a:cubicBezTo>
                    <a:cubicBezTo>
                      <a:pt x="347" y="165"/>
                      <a:pt x="348" y="164"/>
                      <a:pt x="348" y="164"/>
                    </a:cubicBezTo>
                    <a:cubicBezTo>
                      <a:pt x="353" y="161"/>
                      <a:pt x="353" y="161"/>
                      <a:pt x="354" y="161"/>
                    </a:cubicBezTo>
                    <a:cubicBezTo>
                      <a:pt x="354" y="161"/>
                      <a:pt x="355" y="161"/>
                      <a:pt x="355" y="162"/>
                    </a:cubicBezTo>
                    <a:cubicBezTo>
                      <a:pt x="355" y="162"/>
                      <a:pt x="355" y="163"/>
                      <a:pt x="355" y="163"/>
                    </a:cubicBezTo>
                    <a:cubicBezTo>
                      <a:pt x="353" y="167"/>
                      <a:pt x="351" y="170"/>
                      <a:pt x="350" y="173"/>
                    </a:cubicBezTo>
                    <a:cubicBezTo>
                      <a:pt x="355" y="169"/>
                      <a:pt x="356" y="169"/>
                      <a:pt x="357" y="169"/>
                    </a:cubicBezTo>
                    <a:cubicBezTo>
                      <a:pt x="357" y="169"/>
                      <a:pt x="358" y="170"/>
                      <a:pt x="358" y="170"/>
                    </a:cubicBezTo>
                    <a:cubicBezTo>
                      <a:pt x="359" y="171"/>
                      <a:pt x="359" y="172"/>
                      <a:pt x="355" y="180"/>
                    </a:cubicBezTo>
                    <a:cubicBezTo>
                      <a:pt x="357" y="177"/>
                      <a:pt x="359" y="177"/>
                      <a:pt x="360" y="177"/>
                    </a:cubicBezTo>
                    <a:cubicBezTo>
                      <a:pt x="360" y="177"/>
                      <a:pt x="361" y="177"/>
                      <a:pt x="361" y="178"/>
                    </a:cubicBezTo>
                    <a:cubicBezTo>
                      <a:pt x="362" y="179"/>
                      <a:pt x="362" y="179"/>
                      <a:pt x="359" y="184"/>
                    </a:cubicBezTo>
                    <a:cubicBezTo>
                      <a:pt x="358" y="186"/>
                      <a:pt x="356" y="189"/>
                      <a:pt x="355" y="192"/>
                    </a:cubicBezTo>
                    <a:cubicBezTo>
                      <a:pt x="355" y="192"/>
                      <a:pt x="355" y="192"/>
                      <a:pt x="355" y="192"/>
                    </a:cubicBezTo>
                    <a:cubicBezTo>
                      <a:pt x="361" y="188"/>
                      <a:pt x="362" y="187"/>
                      <a:pt x="363" y="187"/>
                    </a:cubicBezTo>
                    <a:cubicBezTo>
                      <a:pt x="363" y="187"/>
                      <a:pt x="364" y="188"/>
                      <a:pt x="364" y="188"/>
                    </a:cubicBezTo>
                    <a:cubicBezTo>
                      <a:pt x="365" y="189"/>
                      <a:pt x="365" y="190"/>
                      <a:pt x="359" y="205"/>
                    </a:cubicBezTo>
                    <a:cubicBezTo>
                      <a:pt x="359" y="205"/>
                      <a:pt x="359" y="205"/>
                      <a:pt x="359" y="205"/>
                    </a:cubicBezTo>
                    <a:cubicBezTo>
                      <a:pt x="364" y="201"/>
                      <a:pt x="365" y="200"/>
                      <a:pt x="366" y="200"/>
                    </a:cubicBezTo>
                    <a:cubicBezTo>
                      <a:pt x="367" y="200"/>
                      <a:pt x="367" y="201"/>
                      <a:pt x="368" y="201"/>
                    </a:cubicBezTo>
                    <a:cubicBezTo>
                      <a:pt x="368" y="202"/>
                      <a:pt x="368" y="202"/>
                      <a:pt x="364" y="209"/>
                    </a:cubicBezTo>
                    <a:cubicBezTo>
                      <a:pt x="363" y="212"/>
                      <a:pt x="361" y="215"/>
                      <a:pt x="360" y="218"/>
                    </a:cubicBezTo>
                    <a:cubicBezTo>
                      <a:pt x="368" y="213"/>
                      <a:pt x="368" y="213"/>
                      <a:pt x="369" y="213"/>
                    </a:cubicBezTo>
                    <a:cubicBezTo>
                      <a:pt x="370" y="213"/>
                      <a:pt x="370" y="213"/>
                      <a:pt x="370" y="214"/>
                    </a:cubicBezTo>
                    <a:cubicBezTo>
                      <a:pt x="371" y="214"/>
                      <a:pt x="371" y="215"/>
                      <a:pt x="370" y="216"/>
                    </a:cubicBezTo>
                    <a:cubicBezTo>
                      <a:pt x="368" y="220"/>
                      <a:pt x="365" y="225"/>
                      <a:pt x="363" y="228"/>
                    </a:cubicBezTo>
                    <a:cubicBezTo>
                      <a:pt x="369" y="224"/>
                      <a:pt x="370" y="224"/>
                      <a:pt x="371" y="224"/>
                    </a:cubicBezTo>
                    <a:cubicBezTo>
                      <a:pt x="371" y="224"/>
                      <a:pt x="372" y="224"/>
                      <a:pt x="372" y="225"/>
                    </a:cubicBezTo>
                    <a:cubicBezTo>
                      <a:pt x="373" y="226"/>
                      <a:pt x="372" y="228"/>
                      <a:pt x="368" y="233"/>
                    </a:cubicBezTo>
                    <a:cubicBezTo>
                      <a:pt x="370" y="232"/>
                      <a:pt x="371" y="232"/>
                      <a:pt x="372" y="232"/>
                    </a:cubicBezTo>
                    <a:cubicBezTo>
                      <a:pt x="373" y="232"/>
                      <a:pt x="373" y="232"/>
                      <a:pt x="374" y="233"/>
                    </a:cubicBezTo>
                    <a:cubicBezTo>
                      <a:pt x="374" y="234"/>
                      <a:pt x="374" y="234"/>
                      <a:pt x="371" y="238"/>
                    </a:cubicBezTo>
                    <a:cubicBezTo>
                      <a:pt x="370" y="241"/>
                      <a:pt x="365" y="247"/>
                      <a:pt x="363" y="251"/>
                    </a:cubicBezTo>
                    <a:cubicBezTo>
                      <a:pt x="363" y="251"/>
                      <a:pt x="364" y="250"/>
                      <a:pt x="364" y="250"/>
                    </a:cubicBezTo>
                    <a:cubicBezTo>
                      <a:pt x="369" y="246"/>
                      <a:pt x="371" y="245"/>
                      <a:pt x="373" y="245"/>
                    </a:cubicBezTo>
                    <a:cubicBezTo>
                      <a:pt x="373" y="245"/>
                      <a:pt x="374" y="245"/>
                      <a:pt x="374" y="246"/>
                    </a:cubicBezTo>
                    <a:cubicBezTo>
                      <a:pt x="375" y="247"/>
                      <a:pt x="375" y="247"/>
                      <a:pt x="374" y="248"/>
                    </a:cubicBezTo>
                    <a:cubicBezTo>
                      <a:pt x="369" y="254"/>
                      <a:pt x="364" y="262"/>
                      <a:pt x="362" y="266"/>
                    </a:cubicBezTo>
                    <a:cubicBezTo>
                      <a:pt x="365" y="264"/>
                      <a:pt x="369" y="261"/>
                      <a:pt x="373" y="258"/>
                    </a:cubicBezTo>
                    <a:cubicBezTo>
                      <a:pt x="373" y="258"/>
                      <a:pt x="373" y="258"/>
                      <a:pt x="374" y="258"/>
                    </a:cubicBezTo>
                    <a:cubicBezTo>
                      <a:pt x="374" y="258"/>
                      <a:pt x="375" y="258"/>
                      <a:pt x="375" y="259"/>
                    </a:cubicBezTo>
                    <a:cubicBezTo>
                      <a:pt x="376" y="261"/>
                      <a:pt x="375" y="263"/>
                      <a:pt x="369" y="270"/>
                    </a:cubicBezTo>
                    <a:cubicBezTo>
                      <a:pt x="366" y="273"/>
                      <a:pt x="363" y="277"/>
                      <a:pt x="362" y="279"/>
                    </a:cubicBezTo>
                    <a:cubicBezTo>
                      <a:pt x="362" y="279"/>
                      <a:pt x="363" y="278"/>
                      <a:pt x="364" y="278"/>
                    </a:cubicBezTo>
                    <a:cubicBezTo>
                      <a:pt x="370" y="273"/>
                      <a:pt x="372" y="272"/>
                      <a:pt x="373" y="272"/>
                    </a:cubicBezTo>
                    <a:cubicBezTo>
                      <a:pt x="374" y="272"/>
                      <a:pt x="374" y="273"/>
                      <a:pt x="375" y="273"/>
                    </a:cubicBezTo>
                    <a:cubicBezTo>
                      <a:pt x="375" y="275"/>
                      <a:pt x="375" y="275"/>
                      <a:pt x="368" y="283"/>
                    </a:cubicBezTo>
                    <a:cubicBezTo>
                      <a:pt x="366" y="286"/>
                      <a:pt x="362" y="291"/>
                      <a:pt x="360" y="294"/>
                    </a:cubicBezTo>
                    <a:cubicBezTo>
                      <a:pt x="362" y="293"/>
                      <a:pt x="365" y="291"/>
                      <a:pt x="366" y="290"/>
                    </a:cubicBezTo>
                    <a:cubicBezTo>
                      <a:pt x="372" y="286"/>
                      <a:pt x="372" y="286"/>
                      <a:pt x="373" y="286"/>
                    </a:cubicBezTo>
                    <a:cubicBezTo>
                      <a:pt x="373" y="286"/>
                      <a:pt x="373" y="287"/>
                      <a:pt x="374" y="287"/>
                    </a:cubicBezTo>
                    <a:cubicBezTo>
                      <a:pt x="375" y="289"/>
                      <a:pt x="373" y="292"/>
                      <a:pt x="363" y="303"/>
                    </a:cubicBezTo>
                    <a:cubicBezTo>
                      <a:pt x="363" y="303"/>
                      <a:pt x="363" y="303"/>
                      <a:pt x="362" y="303"/>
                    </a:cubicBezTo>
                    <a:cubicBezTo>
                      <a:pt x="370" y="299"/>
                      <a:pt x="370" y="299"/>
                      <a:pt x="371" y="299"/>
                    </a:cubicBezTo>
                    <a:cubicBezTo>
                      <a:pt x="371" y="299"/>
                      <a:pt x="372" y="299"/>
                      <a:pt x="372" y="300"/>
                    </a:cubicBezTo>
                    <a:cubicBezTo>
                      <a:pt x="373" y="301"/>
                      <a:pt x="373" y="301"/>
                      <a:pt x="367" y="307"/>
                    </a:cubicBezTo>
                    <a:cubicBezTo>
                      <a:pt x="366" y="308"/>
                      <a:pt x="365" y="309"/>
                      <a:pt x="364" y="310"/>
                    </a:cubicBezTo>
                    <a:cubicBezTo>
                      <a:pt x="366" y="309"/>
                      <a:pt x="368" y="308"/>
                      <a:pt x="369" y="308"/>
                    </a:cubicBezTo>
                    <a:cubicBezTo>
                      <a:pt x="369" y="309"/>
                      <a:pt x="370" y="309"/>
                      <a:pt x="370" y="310"/>
                    </a:cubicBezTo>
                    <a:cubicBezTo>
                      <a:pt x="371" y="311"/>
                      <a:pt x="371" y="311"/>
                      <a:pt x="362" y="321"/>
                    </a:cubicBezTo>
                    <a:cubicBezTo>
                      <a:pt x="364" y="320"/>
                      <a:pt x="365" y="320"/>
                      <a:pt x="366" y="320"/>
                    </a:cubicBezTo>
                    <a:cubicBezTo>
                      <a:pt x="367" y="320"/>
                      <a:pt x="367" y="320"/>
                      <a:pt x="368" y="321"/>
                    </a:cubicBezTo>
                    <a:cubicBezTo>
                      <a:pt x="368" y="322"/>
                      <a:pt x="368" y="323"/>
                      <a:pt x="367" y="323"/>
                    </a:cubicBezTo>
                    <a:cubicBezTo>
                      <a:pt x="360" y="331"/>
                      <a:pt x="352" y="339"/>
                      <a:pt x="348" y="345"/>
                    </a:cubicBezTo>
                    <a:cubicBezTo>
                      <a:pt x="361" y="336"/>
                      <a:pt x="362" y="336"/>
                      <a:pt x="362" y="336"/>
                    </a:cubicBezTo>
                    <a:cubicBezTo>
                      <a:pt x="363" y="336"/>
                      <a:pt x="363" y="337"/>
                      <a:pt x="364" y="337"/>
                    </a:cubicBezTo>
                    <a:cubicBezTo>
                      <a:pt x="365" y="339"/>
                      <a:pt x="363" y="340"/>
                      <a:pt x="354" y="348"/>
                    </a:cubicBezTo>
                    <a:cubicBezTo>
                      <a:pt x="350" y="352"/>
                      <a:pt x="343" y="358"/>
                      <a:pt x="340" y="361"/>
                    </a:cubicBezTo>
                    <a:cubicBezTo>
                      <a:pt x="342" y="360"/>
                      <a:pt x="344" y="358"/>
                      <a:pt x="346" y="356"/>
                    </a:cubicBezTo>
                    <a:cubicBezTo>
                      <a:pt x="353" y="351"/>
                      <a:pt x="355" y="349"/>
                      <a:pt x="357" y="349"/>
                    </a:cubicBezTo>
                    <a:cubicBezTo>
                      <a:pt x="358" y="349"/>
                      <a:pt x="359" y="350"/>
                      <a:pt x="359" y="350"/>
                    </a:cubicBezTo>
                    <a:cubicBezTo>
                      <a:pt x="361" y="354"/>
                      <a:pt x="356" y="358"/>
                      <a:pt x="342" y="370"/>
                    </a:cubicBezTo>
                    <a:cubicBezTo>
                      <a:pt x="341" y="371"/>
                      <a:pt x="339" y="372"/>
                      <a:pt x="338" y="373"/>
                    </a:cubicBezTo>
                    <a:cubicBezTo>
                      <a:pt x="339" y="373"/>
                      <a:pt x="339" y="372"/>
                      <a:pt x="340" y="372"/>
                    </a:cubicBezTo>
                    <a:cubicBezTo>
                      <a:pt x="349" y="365"/>
                      <a:pt x="350" y="365"/>
                      <a:pt x="352" y="365"/>
                    </a:cubicBezTo>
                    <a:cubicBezTo>
                      <a:pt x="352" y="365"/>
                      <a:pt x="353" y="365"/>
                      <a:pt x="353" y="366"/>
                    </a:cubicBezTo>
                    <a:cubicBezTo>
                      <a:pt x="355" y="370"/>
                      <a:pt x="348" y="377"/>
                      <a:pt x="326" y="395"/>
                    </a:cubicBezTo>
                    <a:cubicBezTo>
                      <a:pt x="325" y="396"/>
                      <a:pt x="324" y="397"/>
                      <a:pt x="323" y="398"/>
                    </a:cubicBezTo>
                    <a:cubicBezTo>
                      <a:pt x="328" y="395"/>
                      <a:pt x="333" y="392"/>
                      <a:pt x="336" y="390"/>
                    </a:cubicBezTo>
                    <a:cubicBezTo>
                      <a:pt x="341" y="386"/>
                      <a:pt x="341" y="386"/>
                      <a:pt x="342" y="386"/>
                    </a:cubicBezTo>
                    <a:cubicBezTo>
                      <a:pt x="342" y="386"/>
                      <a:pt x="342" y="387"/>
                      <a:pt x="343" y="387"/>
                    </a:cubicBezTo>
                    <a:cubicBezTo>
                      <a:pt x="345" y="390"/>
                      <a:pt x="339" y="396"/>
                      <a:pt x="321" y="410"/>
                    </a:cubicBezTo>
                    <a:cubicBezTo>
                      <a:pt x="329" y="405"/>
                      <a:pt x="329" y="406"/>
                      <a:pt x="330" y="406"/>
                    </a:cubicBezTo>
                    <a:cubicBezTo>
                      <a:pt x="330" y="406"/>
                      <a:pt x="331" y="406"/>
                      <a:pt x="331" y="407"/>
                    </a:cubicBezTo>
                    <a:cubicBezTo>
                      <a:pt x="332" y="407"/>
                      <a:pt x="331" y="409"/>
                      <a:pt x="330" y="409"/>
                    </a:cubicBezTo>
                    <a:cubicBezTo>
                      <a:pt x="330" y="409"/>
                      <a:pt x="330" y="409"/>
                      <a:pt x="329" y="409"/>
                    </a:cubicBezTo>
                    <a:cubicBezTo>
                      <a:pt x="329" y="409"/>
                      <a:pt x="329" y="409"/>
                      <a:pt x="329" y="409"/>
                    </a:cubicBezTo>
                    <a:cubicBezTo>
                      <a:pt x="326" y="411"/>
                      <a:pt x="305" y="424"/>
                      <a:pt x="293" y="433"/>
                    </a:cubicBezTo>
                    <a:cubicBezTo>
                      <a:pt x="292" y="433"/>
                      <a:pt x="292" y="433"/>
                      <a:pt x="292" y="4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18">
                <a:extLst>
                  <a:ext uri="{FF2B5EF4-FFF2-40B4-BE49-F238E27FC236}">
                    <a16:creationId xmlns:a16="http://schemas.microsoft.com/office/drawing/2014/main" id="{86CD2A1E-783A-1B57-482E-455B38FB03A3}"/>
                  </a:ext>
                </a:extLst>
              </p:cNvPr>
              <p:cNvSpPr>
                <a:spLocks noEditPoints="1" noChangeArrowheads="1"/>
              </p:cNvSpPr>
              <p:nvPr/>
            </p:nvSpPr>
            <p:spPr bwMode="auto">
              <a:xfrm>
                <a:off x="0" y="107950"/>
                <a:ext cx="1350963" cy="1863725"/>
              </a:xfrm>
              <a:custGeom>
                <a:avLst/>
                <a:gdLst>
                  <a:gd name="T0" fmla="*/ 239 w 360"/>
                  <a:gd name="T1" fmla="*/ 480 h 497"/>
                  <a:gd name="T2" fmla="*/ 204 w 360"/>
                  <a:gd name="T3" fmla="*/ 490 h 497"/>
                  <a:gd name="T4" fmla="*/ 192 w 360"/>
                  <a:gd name="T5" fmla="*/ 477 h 497"/>
                  <a:gd name="T6" fmla="*/ 172 w 360"/>
                  <a:gd name="T7" fmla="*/ 467 h 497"/>
                  <a:gd name="T8" fmla="*/ 147 w 360"/>
                  <a:gd name="T9" fmla="*/ 471 h 497"/>
                  <a:gd name="T10" fmla="*/ 138 w 360"/>
                  <a:gd name="T11" fmla="*/ 457 h 497"/>
                  <a:gd name="T12" fmla="*/ 118 w 360"/>
                  <a:gd name="T13" fmla="*/ 448 h 497"/>
                  <a:gd name="T14" fmla="*/ 105 w 360"/>
                  <a:gd name="T15" fmla="*/ 437 h 497"/>
                  <a:gd name="T16" fmla="*/ 92 w 360"/>
                  <a:gd name="T17" fmla="*/ 422 h 497"/>
                  <a:gd name="T18" fmla="*/ 75 w 360"/>
                  <a:gd name="T19" fmla="*/ 419 h 497"/>
                  <a:gd name="T20" fmla="*/ 61 w 360"/>
                  <a:gd name="T21" fmla="*/ 402 h 497"/>
                  <a:gd name="T22" fmla="*/ 48 w 360"/>
                  <a:gd name="T23" fmla="*/ 385 h 497"/>
                  <a:gd name="T24" fmla="*/ 47 w 360"/>
                  <a:gd name="T25" fmla="*/ 366 h 497"/>
                  <a:gd name="T26" fmla="*/ 39 w 360"/>
                  <a:gd name="T27" fmla="*/ 351 h 497"/>
                  <a:gd name="T28" fmla="*/ 28 w 360"/>
                  <a:gd name="T29" fmla="*/ 334 h 497"/>
                  <a:gd name="T30" fmla="*/ 19 w 360"/>
                  <a:gd name="T31" fmla="*/ 318 h 497"/>
                  <a:gd name="T32" fmla="*/ 13 w 360"/>
                  <a:gd name="T33" fmla="*/ 309 h 497"/>
                  <a:gd name="T34" fmla="*/ 15 w 360"/>
                  <a:gd name="T35" fmla="*/ 285 h 497"/>
                  <a:gd name="T36" fmla="*/ 11 w 360"/>
                  <a:gd name="T37" fmla="*/ 265 h 497"/>
                  <a:gd name="T38" fmla="*/ 8 w 360"/>
                  <a:gd name="T39" fmla="*/ 245 h 497"/>
                  <a:gd name="T40" fmla="*/ 8 w 360"/>
                  <a:gd name="T41" fmla="*/ 227 h 497"/>
                  <a:gd name="T42" fmla="*/ 2 w 360"/>
                  <a:gd name="T43" fmla="*/ 212 h 497"/>
                  <a:gd name="T44" fmla="*/ 14 w 360"/>
                  <a:gd name="T45" fmla="*/ 181 h 497"/>
                  <a:gd name="T46" fmla="*/ 16 w 360"/>
                  <a:gd name="T47" fmla="*/ 162 h 497"/>
                  <a:gd name="T48" fmla="*/ 27 w 360"/>
                  <a:gd name="T49" fmla="*/ 128 h 497"/>
                  <a:gd name="T50" fmla="*/ 56 w 360"/>
                  <a:gd name="T51" fmla="*/ 83 h 497"/>
                  <a:gd name="T52" fmla="*/ 112 w 360"/>
                  <a:gd name="T53" fmla="*/ 24 h 497"/>
                  <a:gd name="T54" fmla="*/ 143 w 360"/>
                  <a:gd name="T55" fmla="*/ 4 h 497"/>
                  <a:gd name="T56" fmla="*/ 51 w 360"/>
                  <a:gd name="T57" fmla="*/ 97 h 497"/>
                  <a:gd name="T58" fmla="*/ 25 w 360"/>
                  <a:gd name="T59" fmla="*/ 138 h 497"/>
                  <a:gd name="T60" fmla="*/ 18 w 360"/>
                  <a:gd name="T61" fmla="*/ 165 h 497"/>
                  <a:gd name="T62" fmla="*/ 20 w 360"/>
                  <a:gd name="T63" fmla="*/ 187 h 497"/>
                  <a:gd name="T64" fmla="*/ 333 w 360"/>
                  <a:gd name="T65" fmla="*/ 4 h 497"/>
                  <a:gd name="T66" fmla="*/ 344 w 360"/>
                  <a:gd name="T67" fmla="*/ 15 h 497"/>
                  <a:gd name="T68" fmla="*/ 12 w 360"/>
                  <a:gd name="T69" fmla="*/ 245 h 497"/>
                  <a:gd name="T70" fmla="*/ 17 w 360"/>
                  <a:gd name="T71" fmla="*/ 262 h 497"/>
                  <a:gd name="T72" fmla="*/ 17 w 360"/>
                  <a:gd name="T73" fmla="*/ 289 h 497"/>
                  <a:gd name="T74" fmla="*/ 22 w 360"/>
                  <a:gd name="T75" fmla="*/ 309 h 497"/>
                  <a:gd name="T76" fmla="*/ 25 w 360"/>
                  <a:gd name="T77" fmla="*/ 328 h 497"/>
                  <a:gd name="T78" fmla="*/ 39 w 360"/>
                  <a:gd name="T79" fmla="*/ 335 h 497"/>
                  <a:gd name="T80" fmla="*/ 48 w 360"/>
                  <a:gd name="T81" fmla="*/ 354 h 497"/>
                  <a:gd name="T82" fmla="*/ 56 w 360"/>
                  <a:gd name="T83" fmla="*/ 367 h 497"/>
                  <a:gd name="T84" fmla="*/ 69 w 360"/>
                  <a:gd name="T85" fmla="*/ 384 h 497"/>
                  <a:gd name="T86" fmla="*/ 81 w 360"/>
                  <a:gd name="T87" fmla="*/ 399 h 497"/>
                  <a:gd name="T88" fmla="*/ 87 w 360"/>
                  <a:gd name="T89" fmla="*/ 421 h 497"/>
                  <a:gd name="T90" fmla="*/ 102 w 360"/>
                  <a:gd name="T91" fmla="*/ 434 h 497"/>
                  <a:gd name="T92" fmla="*/ 118 w 360"/>
                  <a:gd name="T93" fmla="*/ 432 h 497"/>
                  <a:gd name="T94" fmla="*/ 135 w 360"/>
                  <a:gd name="T95" fmla="*/ 443 h 497"/>
                  <a:gd name="T96" fmla="*/ 153 w 360"/>
                  <a:gd name="T97" fmla="*/ 452 h 497"/>
                  <a:gd name="T98" fmla="*/ 166 w 360"/>
                  <a:gd name="T99" fmla="*/ 467 h 497"/>
                  <a:gd name="T100" fmla="*/ 184 w 360"/>
                  <a:gd name="T101" fmla="*/ 478 h 497"/>
                  <a:gd name="T102" fmla="*/ 209 w 360"/>
                  <a:gd name="T103" fmla="*/ 486 h 497"/>
                  <a:gd name="T104" fmla="*/ 240 w 360"/>
                  <a:gd name="T105" fmla="*/ 490 h 497"/>
                  <a:gd name="T106" fmla="*/ 283 w 360"/>
                  <a:gd name="T107" fmla="*/ 488 h 497"/>
                  <a:gd name="T108" fmla="*/ 329 w 360"/>
                  <a:gd name="T109" fmla="*/ 473 h 497"/>
                  <a:gd name="T110" fmla="*/ 320 w 360"/>
                  <a:gd name="T111" fmla="*/ 488 h 497"/>
                  <a:gd name="T112" fmla="*/ 278 w 360"/>
                  <a:gd name="T113" fmla="*/ 496 h 497"/>
                  <a:gd name="T114" fmla="*/ 4 w 360"/>
                  <a:gd name="T115" fmla="*/ 240 h 497"/>
                  <a:gd name="T116" fmla="*/ 5 w 360"/>
                  <a:gd name="T117" fmla="*/ 236 h 497"/>
                  <a:gd name="T118" fmla="*/ 276 w 360"/>
                  <a:gd name="T119" fmla="*/ 55 h 497"/>
                  <a:gd name="T120" fmla="*/ 182 w 360"/>
                  <a:gd name="T121" fmla="*/ 109 h 497"/>
                  <a:gd name="T122" fmla="*/ 331 w 360"/>
                  <a:gd name="T123" fmla="*/ 9 h 49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0"/>
                  <a:gd name="T187" fmla="*/ 0 h 497"/>
                  <a:gd name="T188" fmla="*/ 360 w 360"/>
                  <a:gd name="T189" fmla="*/ 497 h 49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0" h="497">
                    <a:moveTo>
                      <a:pt x="259" y="497"/>
                    </a:moveTo>
                    <a:cubicBezTo>
                      <a:pt x="259" y="497"/>
                      <a:pt x="259" y="497"/>
                      <a:pt x="259" y="497"/>
                    </a:cubicBezTo>
                    <a:cubicBezTo>
                      <a:pt x="258" y="497"/>
                      <a:pt x="258" y="496"/>
                      <a:pt x="258" y="496"/>
                    </a:cubicBezTo>
                    <a:cubicBezTo>
                      <a:pt x="257" y="495"/>
                      <a:pt x="257" y="495"/>
                      <a:pt x="262" y="480"/>
                    </a:cubicBezTo>
                    <a:cubicBezTo>
                      <a:pt x="257" y="483"/>
                      <a:pt x="248" y="489"/>
                      <a:pt x="239" y="495"/>
                    </a:cubicBezTo>
                    <a:cubicBezTo>
                      <a:pt x="239" y="496"/>
                      <a:pt x="238" y="496"/>
                      <a:pt x="238" y="496"/>
                    </a:cubicBezTo>
                    <a:cubicBezTo>
                      <a:pt x="237" y="496"/>
                      <a:pt x="237" y="495"/>
                      <a:pt x="237" y="495"/>
                    </a:cubicBezTo>
                    <a:cubicBezTo>
                      <a:pt x="236" y="494"/>
                      <a:pt x="235" y="493"/>
                      <a:pt x="239" y="480"/>
                    </a:cubicBezTo>
                    <a:cubicBezTo>
                      <a:pt x="235" y="482"/>
                      <a:pt x="227" y="488"/>
                      <a:pt x="220" y="493"/>
                    </a:cubicBezTo>
                    <a:cubicBezTo>
                      <a:pt x="219" y="493"/>
                      <a:pt x="219" y="493"/>
                      <a:pt x="218" y="493"/>
                    </a:cubicBezTo>
                    <a:cubicBezTo>
                      <a:pt x="218" y="493"/>
                      <a:pt x="217" y="493"/>
                      <a:pt x="217" y="493"/>
                    </a:cubicBezTo>
                    <a:cubicBezTo>
                      <a:pt x="216" y="491"/>
                      <a:pt x="217" y="491"/>
                      <a:pt x="220" y="486"/>
                    </a:cubicBezTo>
                    <a:cubicBezTo>
                      <a:pt x="221" y="484"/>
                      <a:pt x="223" y="482"/>
                      <a:pt x="225" y="480"/>
                    </a:cubicBezTo>
                    <a:cubicBezTo>
                      <a:pt x="223" y="481"/>
                      <a:pt x="221" y="482"/>
                      <a:pt x="219" y="483"/>
                    </a:cubicBezTo>
                    <a:cubicBezTo>
                      <a:pt x="210" y="490"/>
                      <a:pt x="208" y="492"/>
                      <a:pt x="206" y="491"/>
                    </a:cubicBezTo>
                    <a:cubicBezTo>
                      <a:pt x="205" y="491"/>
                      <a:pt x="205" y="491"/>
                      <a:pt x="204" y="490"/>
                    </a:cubicBezTo>
                    <a:cubicBezTo>
                      <a:pt x="203" y="489"/>
                      <a:pt x="205" y="486"/>
                      <a:pt x="209" y="478"/>
                    </a:cubicBezTo>
                    <a:cubicBezTo>
                      <a:pt x="209" y="477"/>
                      <a:pt x="210" y="477"/>
                      <a:pt x="210" y="476"/>
                    </a:cubicBezTo>
                    <a:cubicBezTo>
                      <a:pt x="207" y="478"/>
                      <a:pt x="202" y="482"/>
                      <a:pt x="199" y="484"/>
                    </a:cubicBezTo>
                    <a:cubicBezTo>
                      <a:pt x="194" y="488"/>
                      <a:pt x="193" y="488"/>
                      <a:pt x="192" y="488"/>
                    </a:cubicBezTo>
                    <a:cubicBezTo>
                      <a:pt x="192" y="488"/>
                      <a:pt x="191" y="488"/>
                      <a:pt x="191" y="487"/>
                    </a:cubicBezTo>
                    <a:cubicBezTo>
                      <a:pt x="191" y="487"/>
                      <a:pt x="191" y="486"/>
                      <a:pt x="191" y="485"/>
                    </a:cubicBezTo>
                    <a:cubicBezTo>
                      <a:pt x="193" y="482"/>
                      <a:pt x="195" y="478"/>
                      <a:pt x="196" y="475"/>
                    </a:cubicBezTo>
                    <a:cubicBezTo>
                      <a:pt x="195" y="476"/>
                      <a:pt x="193" y="477"/>
                      <a:pt x="192" y="477"/>
                    </a:cubicBezTo>
                    <a:cubicBezTo>
                      <a:pt x="182" y="484"/>
                      <a:pt x="181" y="485"/>
                      <a:pt x="180" y="484"/>
                    </a:cubicBezTo>
                    <a:cubicBezTo>
                      <a:pt x="179" y="484"/>
                      <a:pt x="179" y="484"/>
                      <a:pt x="179" y="484"/>
                    </a:cubicBezTo>
                    <a:cubicBezTo>
                      <a:pt x="178" y="483"/>
                      <a:pt x="178" y="483"/>
                      <a:pt x="180" y="480"/>
                    </a:cubicBezTo>
                    <a:cubicBezTo>
                      <a:pt x="180" y="478"/>
                      <a:pt x="182" y="475"/>
                      <a:pt x="183" y="472"/>
                    </a:cubicBezTo>
                    <a:cubicBezTo>
                      <a:pt x="177" y="477"/>
                      <a:pt x="171" y="481"/>
                      <a:pt x="169" y="480"/>
                    </a:cubicBezTo>
                    <a:cubicBezTo>
                      <a:pt x="168" y="480"/>
                      <a:pt x="167" y="480"/>
                      <a:pt x="167" y="479"/>
                    </a:cubicBezTo>
                    <a:cubicBezTo>
                      <a:pt x="166" y="478"/>
                      <a:pt x="167" y="477"/>
                      <a:pt x="170" y="471"/>
                    </a:cubicBezTo>
                    <a:cubicBezTo>
                      <a:pt x="170" y="470"/>
                      <a:pt x="171" y="468"/>
                      <a:pt x="172" y="467"/>
                    </a:cubicBezTo>
                    <a:cubicBezTo>
                      <a:pt x="171" y="468"/>
                      <a:pt x="169" y="469"/>
                      <a:pt x="168" y="469"/>
                    </a:cubicBezTo>
                    <a:cubicBezTo>
                      <a:pt x="161" y="475"/>
                      <a:pt x="159" y="476"/>
                      <a:pt x="157" y="476"/>
                    </a:cubicBezTo>
                    <a:cubicBezTo>
                      <a:pt x="157" y="476"/>
                      <a:pt x="156" y="475"/>
                      <a:pt x="156" y="475"/>
                    </a:cubicBezTo>
                    <a:cubicBezTo>
                      <a:pt x="155" y="474"/>
                      <a:pt x="155" y="474"/>
                      <a:pt x="156" y="473"/>
                    </a:cubicBezTo>
                    <a:cubicBezTo>
                      <a:pt x="158" y="470"/>
                      <a:pt x="160" y="466"/>
                      <a:pt x="162" y="463"/>
                    </a:cubicBezTo>
                    <a:cubicBezTo>
                      <a:pt x="160" y="465"/>
                      <a:pt x="157" y="467"/>
                      <a:pt x="156" y="468"/>
                    </a:cubicBezTo>
                    <a:cubicBezTo>
                      <a:pt x="150" y="472"/>
                      <a:pt x="150" y="472"/>
                      <a:pt x="149" y="472"/>
                    </a:cubicBezTo>
                    <a:cubicBezTo>
                      <a:pt x="148" y="472"/>
                      <a:pt x="148" y="471"/>
                      <a:pt x="147" y="471"/>
                    </a:cubicBezTo>
                    <a:cubicBezTo>
                      <a:pt x="147" y="471"/>
                      <a:pt x="147" y="470"/>
                      <a:pt x="147" y="470"/>
                    </a:cubicBezTo>
                    <a:cubicBezTo>
                      <a:pt x="151" y="457"/>
                      <a:pt x="151" y="457"/>
                      <a:pt x="151" y="457"/>
                    </a:cubicBezTo>
                    <a:cubicBezTo>
                      <a:pt x="148" y="459"/>
                      <a:pt x="142" y="462"/>
                      <a:pt x="138" y="466"/>
                    </a:cubicBezTo>
                    <a:cubicBezTo>
                      <a:pt x="138" y="466"/>
                      <a:pt x="137" y="466"/>
                      <a:pt x="137" y="466"/>
                    </a:cubicBezTo>
                    <a:cubicBezTo>
                      <a:pt x="136" y="466"/>
                      <a:pt x="136" y="466"/>
                      <a:pt x="135" y="465"/>
                    </a:cubicBezTo>
                    <a:cubicBezTo>
                      <a:pt x="135" y="464"/>
                      <a:pt x="136" y="463"/>
                      <a:pt x="139" y="458"/>
                    </a:cubicBezTo>
                    <a:cubicBezTo>
                      <a:pt x="139" y="457"/>
                      <a:pt x="140" y="456"/>
                      <a:pt x="141" y="455"/>
                    </a:cubicBezTo>
                    <a:cubicBezTo>
                      <a:pt x="140" y="456"/>
                      <a:pt x="139" y="456"/>
                      <a:pt x="138" y="457"/>
                    </a:cubicBezTo>
                    <a:cubicBezTo>
                      <a:pt x="131" y="462"/>
                      <a:pt x="130" y="462"/>
                      <a:pt x="129" y="462"/>
                    </a:cubicBezTo>
                    <a:cubicBezTo>
                      <a:pt x="129" y="462"/>
                      <a:pt x="128" y="461"/>
                      <a:pt x="128" y="461"/>
                    </a:cubicBezTo>
                    <a:cubicBezTo>
                      <a:pt x="127" y="460"/>
                      <a:pt x="128" y="459"/>
                      <a:pt x="130" y="454"/>
                    </a:cubicBezTo>
                    <a:cubicBezTo>
                      <a:pt x="130" y="452"/>
                      <a:pt x="131" y="451"/>
                      <a:pt x="132" y="449"/>
                    </a:cubicBezTo>
                    <a:cubicBezTo>
                      <a:pt x="122" y="456"/>
                      <a:pt x="121" y="456"/>
                      <a:pt x="120" y="456"/>
                    </a:cubicBezTo>
                    <a:cubicBezTo>
                      <a:pt x="119" y="456"/>
                      <a:pt x="119" y="455"/>
                      <a:pt x="118" y="455"/>
                    </a:cubicBezTo>
                    <a:cubicBezTo>
                      <a:pt x="118" y="454"/>
                      <a:pt x="118" y="453"/>
                      <a:pt x="122" y="445"/>
                    </a:cubicBezTo>
                    <a:cubicBezTo>
                      <a:pt x="121" y="446"/>
                      <a:pt x="119" y="447"/>
                      <a:pt x="118" y="448"/>
                    </a:cubicBezTo>
                    <a:cubicBezTo>
                      <a:pt x="113" y="451"/>
                      <a:pt x="113" y="451"/>
                      <a:pt x="113" y="451"/>
                    </a:cubicBezTo>
                    <a:cubicBezTo>
                      <a:pt x="112" y="451"/>
                      <a:pt x="112" y="451"/>
                      <a:pt x="111" y="450"/>
                    </a:cubicBezTo>
                    <a:cubicBezTo>
                      <a:pt x="111" y="450"/>
                      <a:pt x="111" y="449"/>
                      <a:pt x="111" y="449"/>
                    </a:cubicBezTo>
                    <a:cubicBezTo>
                      <a:pt x="113" y="445"/>
                      <a:pt x="115" y="440"/>
                      <a:pt x="116" y="437"/>
                    </a:cubicBezTo>
                    <a:cubicBezTo>
                      <a:pt x="115" y="438"/>
                      <a:pt x="114" y="439"/>
                      <a:pt x="112" y="440"/>
                    </a:cubicBezTo>
                    <a:cubicBezTo>
                      <a:pt x="108" y="444"/>
                      <a:pt x="106" y="445"/>
                      <a:pt x="104" y="445"/>
                    </a:cubicBezTo>
                    <a:cubicBezTo>
                      <a:pt x="104" y="445"/>
                      <a:pt x="103" y="444"/>
                      <a:pt x="103" y="444"/>
                    </a:cubicBezTo>
                    <a:cubicBezTo>
                      <a:pt x="102" y="443"/>
                      <a:pt x="102" y="442"/>
                      <a:pt x="105" y="437"/>
                    </a:cubicBezTo>
                    <a:cubicBezTo>
                      <a:pt x="100" y="441"/>
                      <a:pt x="99" y="440"/>
                      <a:pt x="98" y="440"/>
                    </a:cubicBezTo>
                    <a:cubicBezTo>
                      <a:pt x="98" y="440"/>
                      <a:pt x="97" y="440"/>
                      <a:pt x="97" y="439"/>
                    </a:cubicBezTo>
                    <a:cubicBezTo>
                      <a:pt x="97" y="438"/>
                      <a:pt x="97" y="438"/>
                      <a:pt x="99" y="433"/>
                    </a:cubicBezTo>
                    <a:cubicBezTo>
                      <a:pt x="99" y="431"/>
                      <a:pt x="100" y="428"/>
                      <a:pt x="101" y="426"/>
                    </a:cubicBezTo>
                    <a:cubicBezTo>
                      <a:pt x="100" y="427"/>
                      <a:pt x="99" y="428"/>
                      <a:pt x="97" y="429"/>
                    </a:cubicBezTo>
                    <a:cubicBezTo>
                      <a:pt x="93" y="432"/>
                      <a:pt x="91" y="433"/>
                      <a:pt x="90" y="433"/>
                    </a:cubicBezTo>
                    <a:cubicBezTo>
                      <a:pt x="89" y="433"/>
                      <a:pt x="89" y="433"/>
                      <a:pt x="89" y="432"/>
                    </a:cubicBezTo>
                    <a:cubicBezTo>
                      <a:pt x="88" y="431"/>
                      <a:pt x="88" y="430"/>
                      <a:pt x="92" y="422"/>
                    </a:cubicBezTo>
                    <a:cubicBezTo>
                      <a:pt x="90" y="423"/>
                      <a:pt x="87" y="425"/>
                      <a:pt x="85" y="427"/>
                    </a:cubicBezTo>
                    <a:cubicBezTo>
                      <a:pt x="85" y="427"/>
                      <a:pt x="84" y="427"/>
                      <a:pt x="84" y="427"/>
                    </a:cubicBezTo>
                    <a:cubicBezTo>
                      <a:pt x="83" y="427"/>
                      <a:pt x="83" y="427"/>
                      <a:pt x="82" y="426"/>
                    </a:cubicBezTo>
                    <a:cubicBezTo>
                      <a:pt x="82" y="425"/>
                      <a:pt x="82" y="424"/>
                      <a:pt x="85" y="417"/>
                    </a:cubicBezTo>
                    <a:cubicBezTo>
                      <a:pt x="85" y="416"/>
                      <a:pt x="86" y="415"/>
                      <a:pt x="86" y="414"/>
                    </a:cubicBezTo>
                    <a:cubicBezTo>
                      <a:pt x="85" y="415"/>
                      <a:pt x="84" y="415"/>
                      <a:pt x="83" y="416"/>
                    </a:cubicBezTo>
                    <a:cubicBezTo>
                      <a:pt x="77" y="420"/>
                      <a:pt x="77" y="420"/>
                      <a:pt x="76" y="420"/>
                    </a:cubicBezTo>
                    <a:cubicBezTo>
                      <a:pt x="76" y="420"/>
                      <a:pt x="75" y="419"/>
                      <a:pt x="75" y="419"/>
                    </a:cubicBezTo>
                    <a:cubicBezTo>
                      <a:pt x="75" y="418"/>
                      <a:pt x="74" y="418"/>
                      <a:pt x="78" y="405"/>
                    </a:cubicBezTo>
                    <a:cubicBezTo>
                      <a:pt x="77" y="405"/>
                      <a:pt x="77" y="406"/>
                      <a:pt x="76" y="406"/>
                    </a:cubicBezTo>
                    <a:cubicBezTo>
                      <a:pt x="72" y="410"/>
                      <a:pt x="70" y="411"/>
                      <a:pt x="68" y="411"/>
                    </a:cubicBezTo>
                    <a:cubicBezTo>
                      <a:pt x="68" y="411"/>
                      <a:pt x="67" y="410"/>
                      <a:pt x="67" y="410"/>
                    </a:cubicBezTo>
                    <a:cubicBezTo>
                      <a:pt x="66" y="408"/>
                      <a:pt x="66" y="406"/>
                      <a:pt x="69" y="399"/>
                    </a:cubicBezTo>
                    <a:cubicBezTo>
                      <a:pt x="70" y="398"/>
                      <a:pt x="70" y="397"/>
                      <a:pt x="71" y="396"/>
                    </a:cubicBezTo>
                    <a:cubicBezTo>
                      <a:pt x="69" y="397"/>
                      <a:pt x="67" y="398"/>
                      <a:pt x="64" y="401"/>
                    </a:cubicBezTo>
                    <a:cubicBezTo>
                      <a:pt x="62" y="402"/>
                      <a:pt x="62" y="402"/>
                      <a:pt x="61" y="402"/>
                    </a:cubicBezTo>
                    <a:cubicBezTo>
                      <a:pt x="60" y="402"/>
                      <a:pt x="60" y="402"/>
                      <a:pt x="60" y="401"/>
                    </a:cubicBezTo>
                    <a:cubicBezTo>
                      <a:pt x="59" y="401"/>
                      <a:pt x="58" y="400"/>
                      <a:pt x="63" y="389"/>
                    </a:cubicBezTo>
                    <a:cubicBezTo>
                      <a:pt x="62" y="390"/>
                      <a:pt x="60" y="391"/>
                      <a:pt x="57" y="394"/>
                    </a:cubicBezTo>
                    <a:cubicBezTo>
                      <a:pt x="56" y="394"/>
                      <a:pt x="56" y="395"/>
                      <a:pt x="55" y="394"/>
                    </a:cubicBezTo>
                    <a:cubicBezTo>
                      <a:pt x="54" y="394"/>
                      <a:pt x="54" y="394"/>
                      <a:pt x="54" y="394"/>
                    </a:cubicBezTo>
                    <a:cubicBezTo>
                      <a:pt x="53" y="393"/>
                      <a:pt x="53" y="392"/>
                      <a:pt x="57" y="379"/>
                    </a:cubicBezTo>
                    <a:cubicBezTo>
                      <a:pt x="56" y="380"/>
                      <a:pt x="55" y="380"/>
                      <a:pt x="55" y="381"/>
                    </a:cubicBezTo>
                    <a:cubicBezTo>
                      <a:pt x="50" y="384"/>
                      <a:pt x="49" y="385"/>
                      <a:pt x="48" y="385"/>
                    </a:cubicBezTo>
                    <a:cubicBezTo>
                      <a:pt x="47" y="384"/>
                      <a:pt x="47" y="384"/>
                      <a:pt x="47" y="384"/>
                    </a:cubicBezTo>
                    <a:cubicBezTo>
                      <a:pt x="46" y="383"/>
                      <a:pt x="46" y="382"/>
                      <a:pt x="47" y="382"/>
                    </a:cubicBezTo>
                    <a:cubicBezTo>
                      <a:pt x="49" y="379"/>
                      <a:pt x="51" y="376"/>
                      <a:pt x="52" y="373"/>
                    </a:cubicBezTo>
                    <a:cubicBezTo>
                      <a:pt x="52" y="374"/>
                      <a:pt x="51" y="374"/>
                      <a:pt x="51" y="374"/>
                    </a:cubicBezTo>
                    <a:cubicBezTo>
                      <a:pt x="47" y="377"/>
                      <a:pt x="45" y="379"/>
                      <a:pt x="44" y="378"/>
                    </a:cubicBezTo>
                    <a:cubicBezTo>
                      <a:pt x="43" y="378"/>
                      <a:pt x="43" y="378"/>
                      <a:pt x="42" y="377"/>
                    </a:cubicBezTo>
                    <a:cubicBezTo>
                      <a:pt x="42" y="376"/>
                      <a:pt x="42" y="375"/>
                      <a:pt x="46" y="369"/>
                    </a:cubicBezTo>
                    <a:cubicBezTo>
                      <a:pt x="46" y="368"/>
                      <a:pt x="47" y="367"/>
                      <a:pt x="47" y="366"/>
                    </a:cubicBezTo>
                    <a:cubicBezTo>
                      <a:pt x="45" y="368"/>
                      <a:pt x="43" y="369"/>
                      <a:pt x="41" y="371"/>
                    </a:cubicBezTo>
                    <a:cubicBezTo>
                      <a:pt x="40" y="371"/>
                      <a:pt x="39" y="371"/>
                      <a:pt x="39" y="371"/>
                    </a:cubicBezTo>
                    <a:cubicBezTo>
                      <a:pt x="38" y="370"/>
                      <a:pt x="38" y="369"/>
                      <a:pt x="38" y="368"/>
                    </a:cubicBezTo>
                    <a:cubicBezTo>
                      <a:pt x="40" y="367"/>
                      <a:pt x="41" y="365"/>
                      <a:pt x="42" y="363"/>
                    </a:cubicBezTo>
                    <a:cubicBezTo>
                      <a:pt x="39" y="365"/>
                      <a:pt x="38" y="366"/>
                      <a:pt x="37" y="365"/>
                    </a:cubicBezTo>
                    <a:cubicBezTo>
                      <a:pt x="36" y="365"/>
                      <a:pt x="35" y="365"/>
                      <a:pt x="35" y="364"/>
                    </a:cubicBezTo>
                    <a:cubicBezTo>
                      <a:pt x="34" y="363"/>
                      <a:pt x="34" y="363"/>
                      <a:pt x="38" y="354"/>
                    </a:cubicBezTo>
                    <a:cubicBezTo>
                      <a:pt x="38" y="353"/>
                      <a:pt x="39" y="352"/>
                      <a:pt x="39" y="351"/>
                    </a:cubicBezTo>
                    <a:cubicBezTo>
                      <a:pt x="33" y="355"/>
                      <a:pt x="31" y="355"/>
                      <a:pt x="31" y="355"/>
                    </a:cubicBezTo>
                    <a:cubicBezTo>
                      <a:pt x="30" y="355"/>
                      <a:pt x="30" y="355"/>
                      <a:pt x="29" y="354"/>
                    </a:cubicBezTo>
                    <a:cubicBezTo>
                      <a:pt x="29" y="354"/>
                      <a:pt x="29" y="353"/>
                      <a:pt x="29" y="352"/>
                    </a:cubicBezTo>
                    <a:cubicBezTo>
                      <a:pt x="31" y="348"/>
                      <a:pt x="33" y="343"/>
                      <a:pt x="35" y="340"/>
                    </a:cubicBezTo>
                    <a:cubicBezTo>
                      <a:pt x="34" y="340"/>
                      <a:pt x="34" y="341"/>
                      <a:pt x="33" y="341"/>
                    </a:cubicBezTo>
                    <a:cubicBezTo>
                      <a:pt x="28" y="345"/>
                      <a:pt x="27" y="345"/>
                      <a:pt x="26" y="345"/>
                    </a:cubicBezTo>
                    <a:cubicBezTo>
                      <a:pt x="25" y="345"/>
                      <a:pt x="25" y="344"/>
                      <a:pt x="25" y="344"/>
                    </a:cubicBezTo>
                    <a:cubicBezTo>
                      <a:pt x="24" y="343"/>
                      <a:pt x="24" y="341"/>
                      <a:pt x="28" y="334"/>
                    </a:cubicBezTo>
                    <a:cubicBezTo>
                      <a:pt x="28" y="333"/>
                      <a:pt x="29" y="330"/>
                      <a:pt x="30" y="328"/>
                    </a:cubicBezTo>
                    <a:cubicBezTo>
                      <a:pt x="23" y="333"/>
                      <a:pt x="22" y="333"/>
                      <a:pt x="21" y="333"/>
                    </a:cubicBezTo>
                    <a:cubicBezTo>
                      <a:pt x="21" y="333"/>
                      <a:pt x="20" y="333"/>
                      <a:pt x="20" y="332"/>
                    </a:cubicBezTo>
                    <a:cubicBezTo>
                      <a:pt x="19" y="331"/>
                      <a:pt x="19" y="330"/>
                      <a:pt x="24" y="322"/>
                    </a:cubicBezTo>
                    <a:cubicBezTo>
                      <a:pt x="24" y="322"/>
                      <a:pt x="24" y="322"/>
                      <a:pt x="24" y="322"/>
                    </a:cubicBezTo>
                    <a:cubicBezTo>
                      <a:pt x="19" y="325"/>
                      <a:pt x="19" y="325"/>
                      <a:pt x="18" y="325"/>
                    </a:cubicBezTo>
                    <a:cubicBezTo>
                      <a:pt x="17" y="325"/>
                      <a:pt x="17" y="325"/>
                      <a:pt x="17" y="324"/>
                    </a:cubicBezTo>
                    <a:cubicBezTo>
                      <a:pt x="16" y="323"/>
                      <a:pt x="16" y="323"/>
                      <a:pt x="19" y="318"/>
                    </a:cubicBezTo>
                    <a:cubicBezTo>
                      <a:pt x="20" y="317"/>
                      <a:pt x="22" y="314"/>
                      <a:pt x="24" y="312"/>
                    </a:cubicBezTo>
                    <a:cubicBezTo>
                      <a:pt x="22" y="314"/>
                      <a:pt x="19" y="316"/>
                      <a:pt x="17" y="317"/>
                    </a:cubicBezTo>
                    <a:cubicBezTo>
                      <a:pt x="17" y="318"/>
                      <a:pt x="16" y="318"/>
                      <a:pt x="16" y="318"/>
                    </a:cubicBezTo>
                    <a:cubicBezTo>
                      <a:pt x="15" y="318"/>
                      <a:pt x="15" y="317"/>
                      <a:pt x="14" y="317"/>
                    </a:cubicBezTo>
                    <a:cubicBezTo>
                      <a:pt x="13" y="315"/>
                      <a:pt x="15" y="313"/>
                      <a:pt x="19" y="307"/>
                    </a:cubicBezTo>
                    <a:cubicBezTo>
                      <a:pt x="19" y="306"/>
                      <a:pt x="20" y="305"/>
                      <a:pt x="21" y="304"/>
                    </a:cubicBezTo>
                    <a:cubicBezTo>
                      <a:pt x="19" y="305"/>
                      <a:pt x="16" y="307"/>
                      <a:pt x="14" y="309"/>
                    </a:cubicBezTo>
                    <a:cubicBezTo>
                      <a:pt x="14" y="309"/>
                      <a:pt x="13" y="309"/>
                      <a:pt x="13" y="309"/>
                    </a:cubicBezTo>
                    <a:cubicBezTo>
                      <a:pt x="12" y="309"/>
                      <a:pt x="12" y="308"/>
                      <a:pt x="12" y="308"/>
                    </a:cubicBezTo>
                    <a:cubicBezTo>
                      <a:pt x="11" y="307"/>
                      <a:pt x="11" y="307"/>
                      <a:pt x="18" y="295"/>
                    </a:cubicBezTo>
                    <a:cubicBezTo>
                      <a:pt x="16" y="297"/>
                      <a:pt x="14" y="298"/>
                      <a:pt x="12" y="300"/>
                    </a:cubicBezTo>
                    <a:cubicBezTo>
                      <a:pt x="11" y="300"/>
                      <a:pt x="11" y="300"/>
                      <a:pt x="10" y="300"/>
                    </a:cubicBezTo>
                    <a:cubicBezTo>
                      <a:pt x="10" y="300"/>
                      <a:pt x="9" y="300"/>
                      <a:pt x="9" y="299"/>
                    </a:cubicBezTo>
                    <a:cubicBezTo>
                      <a:pt x="8" y="298"/>
                      <a:pt x="9" y="297"/>
                      <a:pt x="14" y="288"/>
                    </a:cubicBezTo>
                    <a:cubicBezTo>
                      <a:pt x="15" y="286"/>
                      <a:pt x="16" y="285"/>
                      <a:pt x="16" y="284"/>
                    </a:cubicBezTo>
                    <a:cubicBezTo>
                      <a:pt x="16" y="284"/>
                      <a:pt x="15" y="285"/>
                      <a:pt x="15" y="285"/>
                    </a:cubicBezTo>
                    <a:cubicBezTo>
                      <a:pt x="11" y="288"/>
                      <a:pt x="9" y="289"/>
                      <a:pt x="8" y="289"/>
                    </a:cubicBezTo>
                    <a:cubicBezTo>
                      <a:pt x="8" y="289"/>
                      <a:pt x="7" y="289"/>
                      <a:pt x="7" y="288"/>
                    </a:cubicBezTo>
                    <a:cubicBezTo>
                      <a:pt x="6" y="287"/>
                      <a:pt x="6" y="287"/>
                      <a:pt x="7" y="286"/>
                    </a:cubicBezTo>
                    <a:cubicBezTo>
                      <a:pt x="10" y="282"/>
                      <a:pt x="13" y="277"/>
                      <a:pt x="15" y="274"/>
                    </a:cubicBezTo>
                    <a:cubicBezTo>
                      <a:pt x="14" y="274"/>
                      <a:pt x="14" y="274"/>
                      <a:pt x="13" y="275"/>
                    </a:cubicBezTo>
                    <a:cubicBezTo>
                      <a:pt x="9" y="278"/>
                      <a:pt x="7" y="279"/>
                      <a:pt x="6" y="279"/>
                    </a:cubicBezTo>
                    <a:cubicBezTo>
                      <a:pt x="5" y="279"/>
                      <a:pt x="5" y="279"/>
                      <a:pt x="5" y="278"/>
                    </a:cubicBezTo>
                    <a:cubicBezTo>
                      <a:pt x="4" y="277"/>
                      <a:pt x="3" y="276"/>
                      <a:pt x="11" y="265"/>
                    </a:cubicBezTo>
                    <a:cubicBezTo>
                      <a:pt x="6" y="268"/>
                      <a:pt x="5" y="268"/>
                      <a:pt x="4" y="268"/>
                    </a:cubicBezTo>
                    <a:cubicBezTo>
                      <a:pt x="4" y="268"/>
                      <a:pt x="3" y="267"/>
                      <a:pt x="3" y="267"/>
                    </a:cubicBezTo>
                    <a:cubicBezTo>
                      <a:pt x="2" y="265"/>
                      <a:pt x="3" y="264"/>
                      <a:pt x="7" y="258"/>
                    </a:cubicBezTo>
                    <a:cubicBezTo>
                      <a:pt x="9" y="255"/>
                      <a:pt x="12" y="251"/>
                      <a:pt x="14" y="248"/>
                    </a:cubicBezTo>
                    <a:cubicBezTo>
                      <a:pt x="11" y="250"/>
                      <a:pt x="8" y="252"/>
                      <a:pt x="4" y="255"/>
                    </a:cubicBezTo>
                    <a:cubicBezTo>
                      <a:pt x="4" y="255"/>
                      <a:pt x="3" y="256"/>
                      <a:pt x="3" y="256"/>
                    </a:cubicBezTo>
                    <a:cubicBezTo>
                      <a:pt x="2" y="255"/>
                      <a:pt x="2" y="255"/>
                      <a:pt x="2" y="255"/>
                    </a:cubicBezTo>
                    <a:cubicBezTo>
                      <a:pt x="1" y="253"/>
                      <a:pt x="1" y="253"/>
                      <a:pt x="8" y="245"/>
                    </a:cubicBezTo>
                    <a:cubicBezTo>
                      <a:pt x="8" y="245"/>
                      <a:pt x="8" y="244"/>
                      <a:pt x="9" y="244"/>
                    </a:cubicBezTo>
                    <a:cubicBezTo>
                      <a:pt x="4" y="247"/>
                      <a:pt x="4" y="247"/>
                      <a:pt x="4" y="247"/>
                    </a:cubicBezTo>
                    <a:cubicBezTo>
                      <a:pt x="3" y="247"/>
                      <a:pt x="3" y="247"/>
                      <a:pt x="2" y="247"/>
                    </a:cubicBezTo>
                    <a:cubicBezTo>
                      <a:pt x="2" y="247"/>
                      <a:pt x="1" y="247"/>
                      <a:pt x="1" y="246"/>
                    </a:cubicBezTo>
                    <a:cubicBezTo>
                      <a:pt x="0" y="244"/>
                      <a:pt x="0" y="242"/>
                      <a:pt x="0" y="239"/>
                    </a:cubicBezTo>
                    <a:cubicBezTo>
                      <a:pt x="0" y="238"/>
                      <a:pt x="1" y="238"/>
                      <a:pt x="1" y="237"/>
                    </a:cubicBezTo>
                    <a:cubicBezTo>
                      <a:pt x="1" y="237"/>
                      <a:pt x="0" y="236"/>
                      <a:pt x="1" y="235"/>
                    </a:cubicBezTo>
                    <a:cubicBezTo>
                      <a:pt x="1" y="233"/>
                      <a:pt x="4" y="230"/>
                      <a:pt x="8" y="227"/>
                    </a:cubicBezTo>
                    <a:cubicBezTo>
                      <a:pt x="12" y="223"/>
                      <a:pt x="16" y="218"/>
                      <a:pt x="22" y="213"/>
                    </a:cubicBezTo>
                    <a:cubicBezTo>
                      <a:pt x="4" y="225"/>
                      <a:pt x="4" y="225"/>
                      <a:pt x="4" y="225"/>
                    </a:cubicBezTo>
                    <a:cubicBezTo>
                      <a:pt x="3" y="225"/>
                      <a:pt x="3" y="225"/>
                      <a:pt x="2" y="225"/>
                    </a:cubicBezTo>
                    <a:cubicBezTo>
                      <a:pt x="2" y="225"/>
                      <a:pt x="1" y="225"/>
                      <a:pt x="1" y="225"/>
                    </a:cubicBezTo>
                    <a:cubicBezTo>
                      <a:pt x="0" y="223"/>
                      <a:pt x="0" y="222"/>
                      <a:pt x="0" y="220"/>
                    </a:cubicBezTo>
                    <a:cubicBezTo>
                      <a:pt x="1" y="218"/>
                      <a:pt x="2" y="216"/>
                      <a:pt x="4" y="213"/>
                    </a:cubicBezTo>
                    <a:cubicBezTo>
                      <a:pt x="4" y="213"/>
                      <a:pt x="4" y="213"/>
                      <a:pt x="4" y="213"/>
                    </a:cubicBezTo>
                    <a:cubicBezTo>
                      <a:pt x="3" y="213"/>
                      <a:pt x="2" y="213"/>
                      <a:pt x="2" y="212"/>
                    </a:cubicBezTo>
                    <a:cubicBezTo>
                      <a:pt x="1" y="210"/>
                      <a:pt x="2" y="209"/>
                      <a:pt x="8" y="203"/>
                    </a:cubicBezTo>
                    <a:cubicBezTo>
                      <a:pt x="10" y="200"/>
                      <a:pt x="13" y="197"/>
                      <a:pt x="15" y="194"/>
                    </a:cubicBezTo>
                    <a:cubicBezTo>
                      <a:pt x="12" y="195"/>
                      <a:pt x="9" y="198"/>
                      <a:pt x="6" y="200"/>
                    </a:cubicBezTo>
                    <a:cubicBezTo>
                      <a:pt x="6" y="200"/>
                      <a:pt x="5" y="200"/>
                      <a:pt x="5" y="200"/>
                    </a:cubicBezTo>
                    <a:cubicBezTo>
                      <a:pt x="4" y="200"/>
                      <a:pt x="4" y="200"/>
                      <a:pt x="3" y="199"/>
                    </a:cubicBezTo>
                    <a:cubicBezTo>
                      <a:pt x="3" y="198"/>
                      <a:pt x="3" y="198"/>
                      <a:pt x="11" y="186"/>
                    </a:cubicBezTo>
                    <a:cubicBezTo>
                      <a:pt x="13" y="184"/>
                      <a:pt x="15" y="181"/>
                      <a:pt x="17" y="178"/>
                    </a:cubicBezTo>
                    <a:cubicBezTo>
                      <a:pt x="16" y="179"/>
                      <a:pt x="15" y="180"/>
                      <a:pt x="14" y="181"/>
                    </a:cubicBezTo>
                    <a:cubicBezTo>
                      <a:pt x="9" y="184"/>
                      <a:pt x="8" y="185"/>
                      <a:pt x="7" y="184"/>
                    </a:cubicBezTo>
                    <a:cubicBezTo>
                      <a:pt x="7" y="184"/>
                      <a:pt x="6" y="184"/>
                      <a:pt x="6" y="184"/>
                    </a:cubicBezTo>
                    <a:cubicBezTo>
                      <a:pt x="5" y="182"/>
                      <a:pt x="6" y="181"/>
                      <a:pt x="13" y="174"/>
                    </a:cubicBezTo>
                    <a:cubicBezTo>
                      <a:pt x="14" y="173"/>
                      <a:pt x="16" y="171"/>
                      <a:pt x="17" y="170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1" y="174"/>
                      <a:pt x="10" y="174"/>
                      <a:pt x="10" y="174"/>
                    </a:cubicBezTo>
                    <a:cubicBezTo>
                      <a:pt x="9" y="174"/>
                      <a:pt x="9" y="173"/>
                      <a:pt x="9" y="173"/>
                    </a:cubicBezTo>
                    <a:cubicBezTo>
                      <a:pt x="8" y="172"/>
                      <a:pt x="7" y="171"/>
                      <a:pt x="16" y="162"/>
                    </a:cubicBezTo>
                    <a:cubicBezTo>
                      <a:pt x="14" y="162"/>
                      <a:pt x="14" y="163"/>
                      <a:pt x="13" y="163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1" y="160"/>
                      <a:pt x="11" y="160"/>
                      <a:pt x="17" y="153"/>
                    </a:cubicBezTo>
                    <a:cubicBezTo>
                      <a:pt x="20" y="150"/>
                      <a:pt x="26" y="144"/>
                      <a:pt x="29" y="139"/>
                    </a:cubicBezTo>
                    <a:cubicBezTo>
                      <a:pt x="21" y="145"/>
                      <a:pt x="20" y="145"/>
                      <a:pt x="19" y="145"/>
                    </a:cubicBezTo>
                    <a:cubicBezTo>
                      <a:pt x="19" y="145"/>
                      <a:pt x="18" y="144"/>
                      <a:pt x="18" y="144"/>
                    </a:cubicBezTo>
                    <a:cubicBezTo>
                      <a:pt x="17" y="142"/>
                      <a:pt x="17" y="141"/>
                      <a:pt x="32" y="125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9"/>
                      <a:pt x="26" y="129"/>
                      <a:pt x="26" y="128"/>
                    </a:cubicBezTo>
                    <a:cubicBezTo>
                      <a:pt x="25" y="128"/>
                      <a:pt x="25" y="128"/>
                      <a:pt x="24" y="128"/>
                    </a:cubicBezTo>
                    <a:cubicBezTo>
                      <a:pt x="23" y="125"/>
                      <a:pt x="26" y="120"/>
                      <a:pt x="36" y="111"/>
                    </a:cubicBezTo>
                    <a:cubicBezTo>
                      <a:pt x="36" y="111"/>
                      <a:pt x="35" y="111"/>
                      <a:pt x="35" y="111"/>
                    </a:cubicBezTo>
                    <a:cubicBezTo>
                      <a:pt x="34" y="111"/>
                      <a:pt x="34" y="111"/>
                      <a:pt x="33" y="110"/>
                    </a:cubicBezTo>
                    <a:cubicBezTo>
                      <a:pt x="33" y="109"/>
                      <a:pt x="33" y="109"/>
                      <a:pt x="36" y="106"/>
                    </a:cubicBezTo>
                    <a:cubicBezTo>
                      <a:pt x="58" y="86"/>
                      <a:pt x="66" y="77"/>
                      <a:pt x="68" y="74"/>
                    </a:cubicBezTo>
                    <a:cubicBezTo>
                      <a:pt x="65" y="76"/>
                      <a:pt x="59" y="80"/>
                      <a:pt x="56" y="83"/>
                    </a:cubicBezTo>
                    <a:cubicBezTo>
                      <a:pt x="51" y="86"/>
                      <a:pt x="51" y="86"/>
                      <a:pt x="50" y="86"/>
                    </a:cubicBezTo>
                    <a:cubicBezTo>
                      <a:pt x="50" y="86"/>
                      <a:pt x="49" y="86"/>
                      <a:pt x="49" y="85"/>
                    </a:cubicBezTo>
                    <a:cubicBezTo>
                      <a:pt x="47" y="82"/>
                      <a:pt x="52" y="78"/>
                      <a:pt x="73" y="62"/>
                    </a:cubicBezTo>
                    <a:cubicBezTo>
                      <a:pt x="80" y="57"/>
                      <a:pt x="90" y="50"/>
                      <a:pt x="94" y="46"/>
                    </a:cubicBezTo>
                    <a:cubicBezTo>
                      <a:pt x="91" y="48"/>
                      <a:pt x="86" y="52"/>
                      <a:pt x="82" y="55"/>
                    </a:cubicBezTo>
                    <a:cubicBezTo>
                      <a:pt x="71" y="63"/>
                      <a:pt x="69" y="64"/>
                      <a:pt x="68" y="64"/>
                    </a:cubicBezTo>
                    <a:cubicBezTo>
                      <a:pt x="67" y="64"/>
                      <a:pt x="67" y="63"/>
                      <a:pt x="66" y="63"/>
                    </a:cubicBezTo>
                    <a:cubicBezTo>
                      <a:pt x="65" y="61"/>
                      <a:pt x="65" y="60"/>
                      <a:pt x="112" y="24"/>
                    </a:cubicBezTo>
                    <a:cubicBezTo>
                      <a:pt x="111" y="24"/>
                      <a:pt x="111" y="24"/>
                      <a:pt x="110" y="24"/>
                    </a:cubicBezTo>
                    <a:cubicBezTo>
                      <a:pt x="110" y="24"/>
                      <a:pt x="109" y="23"/>
                      <a:pt x="109" y="23"/>
                    </a:cubicBezTo>
                    <a:cubicBezTo>
                      <a:pt x="108" y="22"/>
                      <a:pt x="109" y="21"/>
                      <a:pt x="109" y="21"/>
                    </a:cubicBezTo>
                    <a:cubicBezTo>
                      <a:pt x="110" y="20"/>
                      <a:pt x="110" y="20"/>
                      <a:pt x="111" y="20"/>
                    </a:cubicBezTo>
                    <a:cubicBezTo>
                      <a:pt x="112" y="20"/>
                      <a:pt x="118" y="15"/>
                      <a:pt x="123" y="12"/>
                    </a:cubicBezTo>
                    <a:cubicBezTo>
                      <a:pt x="137" y="2"/>
                      <a:pt x="140" y="0"/>
                      <a:pt x="142" y="0"/>
                    </a:cubicBezTo>
                    <a:cubicBezTo>
                      <a:pt x="143" y="1"/>
                      <a:pt x="143" y="1"/>
                      <a:pt x="144" y="1"/>
                    </a:cubicBezTo>
                    <a:cubicBezTo>
                      <a:pt x="144" y="2"/>
                      <a:pt x="144" y="3"/>
                      <a:pt x="143" y="4"/>
                    </a:cubicBezTo>
                    <a:cubicBezTo>
                      <a:pt x="128" y="15"/>
                      <a:pt x="109" y="30"/>
                      <a:pt x="94" y="42"/>
                    </a:cubicBezTo>
                    <a:cubicBezTo>
                      <a:pt x="96" y="41"/>
                      <a:pt x="98" y="40"/>
                      <a:pt x="99" y="41"/>
                    </a:cubicBezTo>
                    <a:cubicBezTo>
                      <a:pt x="99" y="41"/>
                      <a:pt x="100" y="41"/>
                      <a:pt x="100" y="42"/>
                    </a:cubicBezTo>
                    <a:cubicBezTo>
                      <a:pt x="102" y="45"/>
                      <a:pt x="97" y="50"/>
                      <a:pt x="75" y="65"/>
                    </a:cubicBezTo>
                    <a:cubicBezTo>
                      <a:pt x="73" y="67"/>
                      <a:pt x="71" y="68"/>
                      <a:pt x="69" y="69"/>
                    </a:cubicBezTo>
                    <a:cubicBezTo>
                      <a:pt x="70" y="69"/>
                      <a:pt x="70" y="69"/>
                      <a:pt x="71" y="69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4" y="72"/>
                      <a:pt x="75" y="74"/>
                      <a:pt x="51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3" y="97"/>
                      <a:pt x="53" y="97"/>
                      <a:pt x="54" y="98"/>
                    </a:cubicBezTo>
                    <a:cubicBezTo>
                      <a:pt x="55" y="99"/>
                      <a:pt x="54" y="100"/>
                      <a:pt x="46" y="107"/>
                    </a:cubicBezTo>
                    <a:cubicBezTo>
                      <a:pt x="42" y="111"/>
                      <a:pt x="35" y="117"/>
                      <a:pt x="31" y="122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42" y="115"/>
                      <a:pt x="43" y="115"/>
                      <a:pt x="44" y="116"/>
                    </a:cubicBezTo>
                    <a:cubicBezTo>
                      <a:pt x="44" y="117"/>
                      <a:pt x="44" y="117"/>
                      <a:pt x="37" y="125"/>
                    </a:cubicBezTo>
                    <a:cubicBezTo>
                      <a:pt x="33" y="129"/>
                      <a:pt x="28" y="134"/>
                      <a:pt x="25" y="138"/>
                    </a:cubicBezTo>
                    <a:cubicBezTo>
                      <a:pt x="27" y="136"/>
                      <a:pt x="31" y="134"/>
                      <a:pt x="34" y="132"/>
                    </a:cubicBezTo>
                    <a:cubicBezTo>
                      <a:pt x="34" y="131"/>
                      <a:pt x="35" y="131"/>
                      <a:pt x="35" y="131"/>
                    </a:cubicBezTo>
                    <a:cubicBezTo>
                      <a:pt x="36" y="131"/>
                      <a:pt x="36" y="132"/>
                      <a:pt x="36" y="132"/>
                    </a:cubicBezTo>
                    <a:cubicBezTo>
                      <a:pt x="38" y="135"/>
                      <a:pt x="35" y="139"/>
                      <a:pt x="22" y="153"/>
                    </a:cubicBezTo>
                    <a:cubicBezTo>
                      <a:pt x="27" y="150"/>
                      <a:pt x="28" y="149"/>
                      <a:pt x="29" y="149"/>
                    </a:cubicBezTo>
                    <a:cubicBezTo>
                      <a:pt x="29" y="149"/>
                      <a:pt x="30" y="150"/>
                      <a:pt x="30" y="150"/>
                    </a:cubicBezTo>
                    <a:cubicBezTo>
                      <a:pt x="30" y="151"/>
                      <a:pt x="30" y="152"/>
                      <a:pt x="30" y="152"/>
                    </a:cubicBezTo>
                    <a:cubicBezTo>
                      <a:pt x="25" y="157"/>
                      <a:pt x="21" y="161"/>
                      <a:pt x="18" y="165"/>
                    </a:cubicBezTo>
                    <a:cubicBezTo>
                      <a:pt x="24" y="161"/>
                      <a:pt x="24" y="161"/>
                      <a:pt x="24" y="161"/>
                    </a:cubicBezTo>
                    <a:cubicBezTo>
                      <a:pt x="25" y="161"/>
                      <a:pt x="26" y="161"/>
                      <a:pt x="26" y="162"/>
                    </a:cubicBezTo>
                    <a:cubicBezTo>
                      <a:pt x="28" y="164"/>
                      <a:pt x="26" y="166"/>
                      <a:pt x="20" y="172"/>
                    </a:cubicBezTo>
                    <a:cubicBezTo>
                      <a:pt x="21" y="172"/>
                      <a:pt x="22" y="171"/>
                      <a:pt x="23" y="171"/>
                    </a:cubicBezTo>
                    <a:cubicBezTo>
                      <a:pt x="23" y="172"/>
                      <a:pt x="24" y="172"/>
                      <a:pt x="24" y="172"/>
                    </a:cubicBezTo>
                    <a:cubicBezTo>
                      <a:pt x="25" y="174"/>
                      <a:pt x="25" y="174"/>
                      <a:pt x="14" y="188"/>
                    </a:cubicBezTo>
                    <a:cubicBezTo>
                      <a:pt x="13" y="189"/>
                      <a:pt x="12" y="191"/>
                      <a:pt x="12" y="192"/>
                    </a:cubicBezTo>
                    <a:cubicBezTo>
                      <a:pt x="19" y="187"/>
                      <a:pt x="19" y="187"/>
                      <a:pt x="20" y="187"/>
                    </a:cubicBezTo>
                    <a:cubicBezTo>
                      <a:pt x="20" y="188"/>
                      <a:pt x="21" y="188"/>
                      <a:pt x="21" y="188"/>
                    </a:cubicBezTo>
                    <a:cubicBezTo>
                      <a:pt x="22" y="191"/>
                      <a:pt x="20" y="194"/>
                      <a:pt x="10" y="205"/>
                    </a:cubicBezTo>
                    <a:cubicBezTo>
                      <a:pt x="9" y="207"/>
                      <a:pt x="7" y="209"/>
                      <a:pt x="6" y="210"/>
                    </a:cubicBezTo>
                    <a:cubicBezTo>
                      <a:pt x="7" y="210"/>
                      <a:pt x="7" y="210"/>
                      <a:pt x="8" y="209"/>
                    </a:cubicBezTo>
                    <a:cubicBezTo>
                      <a:pt x="31" y="188"/>
                      <a:pt x="97" y="151"/>
                      <a:pt x="167" y="113"/>
                    </a:cubicBezTo>
                    <a:cubicBezTo>
                      <a:pt x="171" y="110"/>
                      <a:pt x="175" y="108"/>
                      <a:pt x="180" y="106"/>
                    </a:cubicBezTo>
                    <a:cubicBezTo>
                      <a:pt x="231" y="72"/>
                      <a:pt x="286" y="35"/>
                      <a:pt x="332" y="4"/>
                    </a:cubicBezTo>
                    <a:cubicBezTo>
                      <a:pt x="332" y="4"/>
                      <a:pt x="332" y="4"/>
                      <a:pt x="333" y="4"/>
                    </a:cubicBezTo>
                    <a:cubicBezTo>
                      <a:pt x="333" y="4"/>
                      <a:pt x="334" y="4"/>
                      <a:pt x="334" y="5"/>
                    </a:cubicBezTo>
                    <a:cubicBezTo>
                      <a:pt x="335" y="6"/>
                      <a:pt x="335" y="7"/>
                      <a:pt x="335" y="9"/>
                    </a:cubicBezTo>
                    <a:cubicBezTo>
                      <a:pt x="334" y="12"/>
                      <a:pt x="332" y="14"/>
                      <a:pt x="329" y="18"/>
                    </a:cubicBezTo>
                    <a:cubicBezTo>
                      <a:pt x="344" y="8"/>
                      <a:pt x="344" y="8"/>
                      <a:pt x="344" y="8"/>
                    </a:cubicBezTo>
                    <a:cubicBezTo>
                      <a:pt x="344" y="8"/>
                      <a:pt x="345" y="8"/>
                      <a:pt x="345" y="8"/>
                    </a:cubicBezTo>
                    <a:cubicBezTo>
                      <a:pt x="346" y="8"/>
                      <a:pt x="346" y="8"/>
                      <a:pt x="346" y="9"/>
                    </a:cubicBezTo>
                    <a:cubicBezTo>
                      <a:pt x="347" y="9"/>
                      <a:pt x="347" y="10"/>
                      <a:pt x="347" y="11"/>
                    </a:cubicBezTo>
                    <a:cubicBezTo>
                      <a:pt x="347" y="13"/>
                      <a:pt x="346" y="14"/>
                      <a:pt x="344" y="15"/>
                    </a:cubicBezTo>
                    <a:cubicBezTo>
                      <a:pt x="350" y="13"/>
                      <a:pt x="354" y="12"/>
                      <a:pt x="356" y="12"/>
                    </a:cubicBezTo>
                    <a:cubicBezTo>
                      <a:pt x="358" y="13"/>
                      <a:pt x="358" y="13"/>
                      <a:pt x="359" y="14"/>
                    </a:cubicBezTo>
                    <a:cubicBezTo>
                      <a:pt x="359" y="15"/>
                      <a:pt x="360" y="15"/>
                      <a:pt x="359" y="17"/>
                    </a:cubicBezTo>
                    <a:cubicBezTo>
                      <a:pt x="357" y="26"/>
                      <a:pt x="312" y="50"/>
                      <a:pt x="232" y="93"/>
                    </a:cubicBezTo>
                    <a:cubicBezTo>
                      <a:pt x="232" y="94"/>
                      <a:pt x="231" y="94"/>
                      <a:pt x="231" y="94"/>
                    </a:cubicBezTo>
                    <a:cubicBezTo>
                      <a:pt x="219" y="102"/>
                      <a:pt x="207" y="111"/>
                      <a:pt x="194" y="120"/>
                    </a:cubicBezTo>
                    <a:cubicBezTo>
                      <a:pt x="108" y="181"/>
                      <a:pt x="46" y="225"/>
                      <a:pt x="18" y="237"/>
                    </a:cubicBezTo>
                    <a:cubicBezTo>
                      <a:pt x="18" y="238"/>
                      <a:pt x="17" y="239"/>
                      <a:pt x="12" y="245"/>
                    </a:cubicBezTo>
                    <a:cubicBezTo>
                      <a:pt x="14" y="244"/>
                      <a:pt x="15" y="243"/>
                      <a:pt x="16" y="244"/>
                    </a:cubicBezTo>
                    <a:cubicBezTo>
                      <a:pt x="17" y="244"/>
                      <a:pt x="18" y="244"/>
                      <a:pt x="18" y="245"/>
                    </a:cubicBezTo>
                    <a:cubicBezTo>
                      <a:pt x="19" y="247"/>
                      <a:pt x="17" y="250"/>
                      <a:pt x="10" y="260"/>
                    </a:cubicBezTo>
                    <a:cubicBezTo>
                      <a:pt x="10" y="261"/>
                      <a:pt x="10" y="261"/>
                      <a:pt x="9" y="262"/>
                    </a:cubicBezTo>
                    <a:cubicBezTo>
                      <a:pt x="11" y="260"/>
                      <a:pt x="14" y="258"/>
                      <a:pt x="16" y="257"/>
                    </a:cubicBezTo>
                    <a:cubicBezTo>
                      <a:pt x="17" y="256"/>
                      <a:pt x="17" y="256"/>
                      <a:pt x="18" y="256"/>
                    </a:cubicBezTo>
                    <a:cubicBezTo>
                      <a:pt x="18" y="256"/>
                      <a:pt x="18" y="257"/>
                      <a:pt x="19" y="257"/>
                    </a:cubicBezTo>
                    <a:cubicBezTo>
                      <a:pt x="19" y="258"/>
                      <a:pt x="19" y="258"/>
                      <a:pt x="17" y="262"/>
                    </a:cubicBezTo>
                    <a:cubicBezTo>
                      <a:pt x="16" y="264"/>
                      <a:pt x="12" y="269"/>
                      <a:pt x="10" y="273"/>
                    </a:cubicBezTo>
                    <a:cubicBezTo>
                      <a:pt x="11" y="272"/>
                      <a:pt x="11" y="272"/>
                      <a:pt x="11" y="272"/>
                    </a:cubicBezTo>
                    <a:cubicBezTo>
                      <a:pt x="16" y="268"/>
                      <a:pt x="17" y="267"/>
                      <a:pt x="19" y="267"/>
                    </a:cubicBezTo>
                    <a:cubicBezTo>
                      <a:pt x="19" y="267"/>
                      <a:pt x="20" y="268"/>
                      <a:pt x="20" y="268"/>
                    </a:cubicBezTo>
                    <a:cubicBezTo>
                      <a:pt x="21" y="269"/>
                      <a:pt x="21" y="270"/>
                      <a:pt x="15" y="280"/>
                    </a:cubicBezTo>
                    <a:cubicBezTo>
                      <a:pt x="18" y="278"/>
                      <a:pt x="19" y="277"/>
                      <a:pt x="20" y="278"/>
                    </a:cubicBezTo>
                    <a:cubicBezTo>
                      <a:pt x="21" y="278"/>
                      <a:pt x="22" y="278"/>
                      <a:pt x="22" y="279"/>
                    </a:cubicBezTo>
                    <a:cubicBezTo>
                      <a:pt x="23" y="280"/>
                      <a:pt x="22" y="281"/>
                      <a:pt x="17" y="289"/>
                    </a:cubicBezTo>
                    <a:cubicBezTo>
                      <a:pt x="17" y="290"/>
                      <a:pt x="16" y="291"/>
                      <a:pt x="15" y="293"/>
                    </a:cubicBezTo>
                    <a:cubicBezTo>
                      <a:pt x="21" y="289"/>
                      <a:pt x="22" y="289"/>
                      <a:pt x="23" y="289"/>
                    </a:cubicBezTo>
                    <a:cubicBezTo>
                      <a:pt x="23" y="289"/>
                      <a:pt x="24" y="289"/>
                      <a:pt x="24" y="290"/>
                    </a:cubicBezTo>
                    <a:cubicBezTo>
                      <a:pt x="25" y="291"/>
                      <a:pt x="25" y="291"/>
                      <a:pt x="22" y="295"/>
                    </a:cubicBezTo>
                    <a:cubicBezTo>
                      <a:pt x="21" y="296"/>
                      <a:pt x="20" y="299"/>
                      <a:pt x="19" y="301"/>
                    </a:cubicBezTo>
                    <a:cubicBezTo>
                      <a:pt x="24" y="298"/>
                      <a:pt x="24" y="298"/>
                      <a:pt x="25" y="298"/>
                    </a:cubicBezTo>
                    <a:cubicBezTo>
                      <a:pt x="26" y="298"/>
                      <a:pt x="26" y="298"/>
                      <a:pt x="26" y="299"/>
                    </a:cubicBezTo>
                    <a:cubicBezTo>
                      <a:pt x="28" y="301"/>
                      <a:pt x="26" y="303"/>
                      <a:pt x="22" y="309"/>
                    </a:cubicBezTo>
                    <a:cubicBezTo>
                      <a:pt x="22" y="309"/>
                      <a:pt x="21" y="309"/>
                      <a:pt x="21" y="310"/>
                    </a:cubicBezTo>
                    <a:cubicBezTo>
                      <a:pt x="26" y="306"/>
                      <a:pt x="27" y="307"/>
                      <a:pt x="28" y="307"/>
                    </a:cubicBezTo>
                    <a:cubicBezTo>
                      <a:pt x="28" y="307"/>
                      <a:pt x="29" y="307"/>
                      <a:pt x="29" y="308"/>
                    </a:cubicBezTo>
                    <a:cubicBezTo>
                      <a:pt x="30" y="309"/>
                      <a:pt x="29" y="310"/>
                      <a:pt x="25" y="316"/>
                    </a:cubicBezTo>
                    <a:cubicBezTo>
                      <a:pt x="28" y="314"/>
                      <a:pt x="29" y="314"/>
                      <a:pt x="30" y="314"/>
                    </a:cubicBezTo>
                    <a:cubicBezTo>
                      <a:pt x="31" y="314"/>
                      <a:pt x="31" y="314"/>
                      <a:pt x="31" y="315"/>
                    </a:cubicBezTo>
                    <a:cubicBezTo>
                      <a:pt x="32" y="316"/>
                      <a:pt x="32" y="316"/>
                      <a:pt x="31" y="317"/>
                    </a:cubicBezTo>
                    <a:cubicBezTo>
                      <a:pt x="29" y="321"/>
                      <a:pt x="26" y="325"/>
                      <a:pt x="25" y="328"/>
                    </a:cubicBezTo>
                    <a:cubicBezTo>
                      <a:pt x="26" y="327"/>
                      <a:pt x="29" y="325"/>
                      <a:pt x="32" y="323"/>
                    </a:cubicBezTo>
                    <a:cubicBezTo>
                      <a:pt x="32" y="322"/>
                      <a:pt x="33" y="322"/>
                      <a:pt x="33" y="322"/>
                    </a:cubicBezTo>
                    <a:cubicBezTo>
                      <a:pt x="34" y="322"/>
                      <a:pt x="34" y="323"/>
                      <a:pt x="34" y="323"/>
                    </a:cubicBezTo>
                    <a:cubicBezTo>
                      <a:pt x="35" y="325"/>
                      <a:pt x="35" y="327"/>
                      <a:pt x="31" y="336"/>
                    </a:cubicBezTo>
                    <a:cubicBezTo>
                      <a:pt x="30" y="337"/>
                      <a:pt x="30" y="338"/>
                      <a:pt x="29" y="339"/>
                    </a:cubicBezTo>
                    <a:cubicBezTo>
                      <a:pt x="30" y="339"/>
                      <a:pt x="31" y="338"/>
                      <a:pt x="31" y="338"/>
                    </a:cubicBezTo>
                    <a:cubicBezTo>
                      <a:pt x="37" y="334"/>
                      <a:pt x="37" y="334"/>
                      <a:pt x="38" y="334"/>
                    </a:cubicBezTo>
                    <a:cubicBezTo>
                      <a:pt x="39" y="334"/>
                      <a:pt x="39" y="334"/>
                      <a:pt x="39" y="335"/>
                    </a:cubicBezTo>
                    <a:cubicBezTo>
                      <a:pt x="40" y="336"/>
                      <a:pt x="40" y="336"/>
                      <a:pt x="34" y="350"/>
                    </a:cubicBezTo>
                    <a:cubicBezTo>
                      <a:pt x="36" y="348"/>
                      <a:pt x="39" y="346"/>
                      <a:pt x="41" y="344"/>
                    </a:cubicBezTo>
                    <a:cubicBezTo>
                      <a:pt x="42" y="344"/>
                      <a:pt x="42" y="344"/>
                      <a:pt x="43" y="344"/>
                    </a:cubicBezTo>
                    <a:cubicBezTo>
                      <a:pt x="43" y="344"/>
                      <a:pt x="44" y="344"/>
                      <a:pt x="44" y="345"/>
                    </a:cubicBezTo>
                    <a:cubicBezTo>
                      <a:pt x="45" y="346"/>
                      <a:pt x="45" y="346"/>
                      <a:pt x="41" y="355"/>
                    </a:cubicBezTo>
                    <a:cubicBezTo>
                      <a:pt x="41" y="357"/>
                      <a:pt x="40" y="359"/>
                      <a:pt x="39" y="361"/>
                    </a:cubicBezTo>
                    <a:cubicBezTo>
                      <a:pt x="41" y="359"/>
                      <a:pt x="44" y="357"/>
                      <a:pt x="45" y="356"/>
                    </a:cubicBezTo>
                    <a:cubicBezTo>
                      <a:pt x="47" y="354"/>
                      <a:pt x="47" y="354"/>
                      <a:pt x="48" y="354"/>
                    </a:cubicBezTo>
                    <a:cubicBezTo>
                      <a:pt x="49" y="355"/>
                      <a:pt x="49" y="355"/>
                      <a:pt x="50" y="355"/>
                    </a:cubicBezTo>
                    <a:cubicBezTo>
                      <a:pt x="50" y="356"/>
                      <a:pt x="51" y="357"/>
                      <a:pt x="47" y="362"/>
                    </a:cubicBezTo>
                    <a:cubicBezTo>
                      <a:pt x="50" y="360"/>
                      <a:pt x="51" y="360"/>
                      <a:pt x="52" y="360"/>
                    </a:cubicBezTo>
                    <a:cubicBezTo>
                      <a:pt x="52" y="360"/>
                      <a:pt x="53" y="361"/>
                      <a:pt x="53" y="361"/>
                    </a:cubicBezTo>
                    <a:cubicBezTo>
                      <a:pt x="54" y="363"/>
                      <a:pt x="53" y="364"/>
                      <a:pt x="49" y="371"/>
                    </a:cubicBezTo>
                    <a:cubicBezTo>
                      <a:pt x="49" y="371"/>
                      <a:pt x="49" y="371"/>
                      <a:pt x="48" y="371"/>
                    </a:cubicBezTo>
                    <a:cubicBezTo>
                      <a:pt x="49" y="371"/>
                      <a:pt x="49" y="371"/>
                      <a:pt x="49" y="371"/>
                    </a:cubicBezTo>
                    <a:cubicBezTo>
                      <a:pt x="53" y="368"/>
                      <a:pt x="54" y="367"/>
                      <a:pt x="56" y="367"/>
                    </a:cubicBezTo>
                    <a:cubicBezTo>
                      <a:pt x="56" y="367"/>
                      <a:pt x="57" y="368"/>
                      <a:pt x="57" y="368"/>
                    </a:cubicBezTo>
                    <a:cubicBezTo>
                      <a:pt x="58" y="369"/>
                      <a:pt x="58" y="370"/>
                      <a:pt x="54" y="377"/>
                    </a:cubicBezTo>
                    <a:cubicBezTo>
                      <a:pt x="58" y="374"/>
                      <a:pt x="59" y="373"/>
                      <a:pt x="60" y="374"/>
                    </a:cubicBezTo>
                    <a:cubicBezTo>
                      <a:pt x="61" y="374"/>
                      <a:pt x="61" y="374"/>
                      <a:pt x="62" y="374"/>
                    </a:cubicBezTo>
                    <a:cubicBezTo>
                      <a:pt x="62" y="375"/>
                      <a:pt x="62" y="376"/>
                      <a:pt x="62" y="376"/>
                    </a:cubicBezTo>
                    <a:cubicBezTo>
                      <a:pt x="60" y="382"/>
                      <a:pt x="59" y="386"/>
                      <a:pt x="58" y="388"/>
                    </a:cubicBezTo>
                    <a:cubicBezTo>
                      <a:pt x="65" y="383"/>
                      <a:pt x="66" y="383"/>
                      <a:pt x="67" y="383"/>
                    </a:cubicBezTo>
                    <a:cubicBezTo>
                      <a:pt x="68" y="383"/>
                      <a:pt x="68" y="384"/>
                      <a:pt x="69" y="384"/>
                    </a:cubicBezTo>
                    <a:cubicBezTo>
                      <a:pt x="69" y="385"/>
                      <a:pt x="69" y="385"/>
                      <a:pt x="69" y="386"/>
                    </a:cubicBezTo>
                    <a:cubicBezTo>
                      <a:pt x="67" y="389"/>
                      <a:pt x="66" y="393"/>
                      <a:pt x="64" y="396"/>
                    </a:cubicBezTo>
                    <a:cubicBezTo>
                      <a:pt x="70" y="391"/>
                      <a:pt x="72" y="391"/>
                      <a:pt x="73" y="391"/>
                    </a:cubicBezTo>
                    <a:cubicBezTo>
                      <a:pt x="74" y="391"/>
                      <a:pt x="75" y="391"/>
                      <a:pt x="75" y="392"/>
                    </a:cubicBezTo>
                    <a:cubicBezTo>
                      <a:pt x="76" y="393"/>
                      <a:pt x="75" y="394"/>
                      <a:pt x="73" y="401"/>
                    </a:cubicBezTo>
                    <a:cubicBezTo>
                      <a:pt x="72" y="402"/>
                      <a:pt x="71" y="404"/>
                      <a:pt x="71" y="406"/>
                    </a:cubicBezTo>
                    <a:cubicBezTo>
                      <a:pt x="72" y="405"/>
                      <a:pt x="73" y="404"/>
                      <a:pt x="74" y="403"/>
                    </a:cubicBezTo>
                    <a:cubicBezTo>
                      <a:pt x="78" y="400"/>
                      <a:pt x="79" y="399"/>
                      <a:pt x="81" y="399"/>
                    </a:cubicBezTo>
                    <a:cubicBezTo>
                      <a:pt x="81" y="399"/>
                      <a:pt x="82" y="400"/>
                      <a:pt x="82" y="400"/>
                    </a:cubicBezTo>
                    <a:cubicBezTo>
                      <a:pt x="82" y="401"/>
                      <a:pt x="82" y="401"/>
                      <a:pt x="82" y="402"/>
                    </a:cubicBezTo>
                    <a:cubicBezTo>
                      <a:pt x="81" y="406"/>
                      <a:pt x="80" y="411"/>
                      <a:pt x="79" y="415"/>
                    </a:cubicBezTo>
                    <a:cubicBezTo>
                      <a:pt x="80" y="414"/>
                      <a:pt x="80" y="414"/>
                      <a:pt x="81" y="413"/>
                    </a:cubicBezTo>
                    <a:cubicBezTo>
                      <a:pt x="89" y="408"/>
                      <a:pt x="89" y="408"/>
                      <a:pt x="90" y="408"/>
                    </a:cubicBezTo>
                    <a:cubicBezTo>
                      <a:pt x="90" y="408"/>
                      <a:pt x="91" y="409"/>
                      <a:pt x="91" y="409"/>
                    </a:cubicBezTo>
                    <a:cubicBezTo>
                      <a:pt x="92" y="410"/>
                      <a:pt x="91" y="411"/>
                      <a:pt x="88" y="418"/>
                    </a:cubicBezTo>
                    <a:cubicBezTo>
                      <a:pt x="88" y="419"/>
                      <a:pt x="88" y="420"/>
                      <a:pt x="87" y="421"/>
                    </a:cubicBezTo>
                    <a:cubicBezTo>
                      <a:pt x="95" y="415"/>
                      <a:pt x="96" y="415"/>
                      <a:pt x="97" y="415"/>
                    </a:cubicBezTo>
                    <a:cubicBezTo>
                      <a:pt x="98" y="415"/>
                      <a:pt x="98" y="416"/>
                      <a:pt x="98" y="416"/>
                    </a:cubicBezTo>
                    <a:cubicBezTo>
                      <a:pt x="99" y="417"/>
                      <a:pt x="99" y="417"/>
                      <a:pt x="98" y="418"/>
                    </a:cubicBezTo>
                    <a:cubicBezTo>
                      <a:pt x="97" y="421"/>
                      <a:pt x="95" y="425"/>
                      <a:pt x="93" y="427"/>
                    </a:cubicBezTo>
                    <a:cubicBezTo>
                      <a:pt x="94" y="427"/>
                      <a:pt x="95" y="426"/>
                      <a:pt x="95" y="426"/>
                    </a:cubicBezTo>
                    <a:cubicBezTo>
                      <a:pt x="100" y="422"/>
                      <a:pt x="102" y="421"/>
                      <a:pt x="104" y="421"/>
                    </a:cubicBezTo>
                    <a:cubicBezTo>
                      <a:pt x="104" y="421"/>
                      <a:pt x="105" y="421"/>
                      <a:pt x="105" y="422"/>
                    </a:cubicBezTo>
                    <a:cubicBezTo>
                      <a:pt x="106" y="423"/>
                      <a:pt x="105" y="425"/>
                      <a:pt x="102" y="434"/>
                    </a:cubicBezTo>
                    <a:cubicBezTo>
                      <a:pt x="102" y="435"/>
                      <a:pt x="102" y="435"/>
                      <a:pt x="102" y="435"/>
                    </a:cubicBezTo>
                    <a:cubicBezTo>
                      <a:pt x="104" y="433"/>
                      <a:pt x="108" y="431"/>
                      <a:pt x="111" y="428"/>
                    </a:cubicBezTo>
                    <a:cubicBezTo>
                      <a:pt x="112" y="428"/>
                      <a:pt x="112" y="428"/>
                      <a:pt x="113" y="428"/>
                    </a:cubicBezTo>
                    <a:cubicBezTo>
                      <a:pt x="113" y="428"/>
                      <a:pt x="113" y="429"/>
                      <a:pt x="114" y="429"/>
                    </a:cubicBezTo>
                    <a:cubicBezTo>
                      <a:pt x="114" y="430"/>
                      <a:pt x="114" y="431"/>
                      <a:pt x="113" y="432"/>
                    </a:cubicBezTo>
                    <a:cubicBezTo>
                      <a:pt x="111" y="435"/>
                      <a:pt x="109" y="437"/>
                      <a:pt x="108" y="439"/>
                    </a:cubicBezTo>
                    <a:cubicBezTo>
                      <a:pt x="109" y="438"/>
                      <a:pt x="110" y="438"/>
                      <a:pt x="110" y="437"/>
                    </a:cubicBezTo>
                    <a:cubicBezTo>
                      <a:pt x="115" y="433"/>
                      <a:pt x="117" y="432"/>
                      <a:pt x="118" y="432"/>
                    </a:cubicBezTo>
                    <a:cubicBezTo>
                      <a:pt x="119" y="432"/>
                      <a:pt x="120" y="433"/>
                      <a:pt x="120" y="433"/>
                    </a:cubicBezTo>
                    <a:cubicBezTo>
                      <a:pt x="120" y="434"/>
                      <a:pt x="121" y="435"/>
                      <a:pt x="117" y="445"/>
                    </a:cubicBezTo>
                    <a:cubicBezTo>
                      <a:pt x="126" y="439"/>
                      <a:pt x="127" y="438"/>
                      <a:pt x="128" y="439"/>
                    </a:cubicBezTo>
                    <a:cubicBezTo>
                      <a:pt x="128" y="439"/>
                      <a:pt x="129" y="439"/>
                      <a:pt x="129" y="439"/>
                    </a:cubicBezTo>
                    <a:cubicBezTo>
                      <a:pt x="130" y="440"/>
                      <a:pt x="130" y="440"/>
                      <a:pt x="127" y="445"/>
                    </a:cubicBezTo>
                    <a:cubicBezTo>
                      <a:pt x="126" y="447"/>
                      <a:pt x="125" y="449"/>
                      <a:pt x="123" y="450"/>
                    </a:cubicBezTo>
                    <a:cubicBezTo>
                      <a:pt x="126" y="449"/>
                      <a:pt x="129" y="447"/>
                      <a:pt x="134" y="443"/>
                    </a:cubicBezTo>
                    <a:cubicBezTo>
                      <a:pt x="134" y="443"/>
                      <a:pt x="135" y="443"/>
                      <a:pt x="135" y="443"/>
                    </a:cubicBezTo>
                    <a:cubicBezTo>
                      <a:pt x="136" y="443"/>
                      <a:pt x="136" y="443"/>
                      <a:pt x="136" y="444"/>
                    </a:cubicBezTo>
                    <a:cubicBezTo>
                      <a:pt x="137" y="445"/>
                      <a:pt x="136" y="447"/>
                      <a:pt x="133" y="455"/>
                    </a:cubicBezTo>
                    <a:cubicBezTo>
                      <a:pt x="133" y="455"/>
                      <a:pt x="133" y="456"/>
                      <a:pt x="133" y="456"/>
                    </a:cubicBezTo>
                    <a:cubicBezTo>
                      <a:pt x="134" y="455"/>
                      <a:pt x="135" y="455"/>
                      <a:pt x="136" y="454"/>
                    </a:cubicBezTo>
                    <a:cubicBezTo>
                      <a:pt x="144" y="448"/>
                      <a:pt x="144" y="448"/>
                      <a:pt x="145" y="448"/>
                    </a:cubicBezTo>
                    <a:cubicBezTo>
                      <a:pt x="146" y="449"/>
                      <a:pt x="146" y="449"/>
                      <a:pt x="147" y="449"/>
                    </a:cubicBezTo>
                    <a:cubicBezTo>
                      <a:pt x="148" y="451"/>
                      <a:pt x="147" y="453"/>
                      <a:pt x="144" y="457"/>
                    </a:cubicBezTo>
                    <a:cubicBezTo>
                      <a:pt x="151" y="452"/>
                      <a:pt x="153" y="452"/>
                      <a:pt x="153" y="452"/>
                    </a:cubicBezTo>
                    <a:cubicBezTo>
                      <a:pt x="154" y="453"/>
                      <a:pt x="154" y="453"/>
                      <a:pt x="155" y="453"/>
                    </a:cubicBezTo>
                    <a:cubicBezTo>
                      <a:pt x="155" y="454"/>
                      <a:pt x="155" y="454"/>
                      <a:pt x="155" y="455"/>
                    </a:cubicBezTo>
                    <a:cubicBezTo>
                      <a:pt x="152" y="466"/>
                      <a:pt x="152" y="466"/>
                      <a:pt x="152" y="466"/>
                    </a:cubicBezTo>
                    <a:cubicBezTo>
                      <a:pt x="152" y="466"/>
                      <a:pt x="153" y="465"/>
                      <a:pt x="154" y="465"/>
                    </a:cubicBezTo>
                    <a:cubicBezTo>
                      <a:pt x="162" y="459"/>
                      <a:pt x="164" y="457"/>
                      <a:pt x="166" y="458"/>
                    </a:cubicBezTo>
                    <a:cubicBezTo>
                      <a:pt x="166" y="458"/>
                      <a:pt x="167" y="458"/>
                      <a:pt x="167" y="459"/>
                    </a:cubicBezTo>
                    <a:cubicBezTo>
                      <a:pt x="168" y="459"/>
                      <a:pt x="168" y="461"/>
                      <a:pt x="163" y="469"/>
                    </a:cubicBezTo>
                    <a:cubicBezTo>
                      <a:pt x="164" y="468"/>
                      <a:pt x="165" y="467"/>
                      <a:pt x="166" y="467"/>
                    </a:cubicBezTo>
                    <a:cubicBezTo>
                      <a:pt x="172" y="462"/>
                      <a:pt x="173" y="461"/>
                      <a:pt x="175" y="461"/>
                    </a:cubicBezTo>
                    <a:cubicBezTo>
                      <a:pt x="175" y="461"/>
                      <a:pt x="176" y="462"/>
                      <a:pt x="176" y="462"/>
                    </a:cubicBezTo>
                    <a:cubicBezTo>
                      <a:pt x="177" y="464"/>
                      <a:pt x="176" y="466"/>
                      <a:pt x="173" y="473"/>
                    </a:cubicBezTo>
                    <a:cubicBezTo>
                      <a:pt x="172" y="474"/>
                      <a:pt x="172" y="475"/>
                      <a:pt x="171" y="476"/>
                    </a:cubicBezTo>
                    <a:cubicBezTo>
                      <a:pt x="175" y="474"/>
                      <a:pt x="181" y="470"/>
                      <a:pt x="186" y="466"/>
                    </a:cubicBezTo>
                    <a:cubicBezTo>
                      <a:pt x="186" y="465"/>
                      <a:pt x="187" y="465"/>
                      <a:pt x="187" y="465"/>
                    </a:cubicBezTo>
                    <a:cubicBezTo>
                      <a:pt x="188" y="465"/>
                      <a:pt x="188" y="466"/>
                      <a:pt x="188" y="466"/>
                    </a:cubicBezTo>
                    <a:cubicBezTo>
                      <a:pt x="189" y="467"/>
                      <a:pt x="189" y="467"/>
                      <a:pt x="184" y="478"/>
                    </a:cubicBezTo>
                    <a:cubicBezTo>
                      <a:pt x="186" y="477"/>
                      <a:pt x="188" y="476"/>
                      <a:pt x="190" y="474"/>
                    </a:cubicBezTo>
                    <a:cubicBezTo>
                      <a:pt x="198" y="469"/>
                      <a:pt x="199" y="468"/>
                      <a:pt x="200" y="469"/>
                    </a:cubicBezTo>
                    <a:cubicBezTo>
                      <a:pt x="200" y="469"/>
                      <a:pt x="201" y="469"/>
                      <a:pt x="201" y="470"/>
                    </a:cubicBezTo>
                    <a:cubicBezTo>
                      <a:pt x="202" y="470"/>
                      <a:pt x="202" y="471"/>
                      <a:pt x="197" y="481"/>
                    </a:cubicBezTo>
                    <a:cubicBezTo>
                      <a:pt x="206" y="474"/>
                      <a:pt x="211" y="471"/>
                      <a:pt x="213" y="471"/>
                    </a:cubicBezTo>
                    <a:cubicBezTo>
                      <a:pt x="214" y="472"/>
                      <a:pt x="214" y="472"/>
                      <a:pt x="215" y="472"/>
                    </a:cubicBezTo>
                    <a:cubicBezTo>
                      <a:pt x="215" y="474"/>
                      <a:pt x="215" y="474"/>
                      <a:pt x="212" y="479"/>
                    </a:cubicBezTo>
                    <a:cubicBezTo>
                      <a:pt x="211" y="481"/>
                      <a:pt x="210" y="484"/>
                      <a:pt x="209" y="486"/>
                    </a:cubicBezTo>
                    <a:cubicBezTo>
                      <a:pt x="211" y="485"/>
                      <a:pt x="215" y="482"/>
                      <a:pt x="217" y="480"/>
                    </a:cubicBezTo>
                    <a:cubicBezTo>
                      <a:pt x="226" y="474"/>
                      <a:pt x="227" y="473"/>
                      <a:pt x="229" y="474"/>
                    </a:cubicBezTo>
                    <a:cubicBezTo>
                      <a:pt x="229" y="474"/>
                      <a:pt x="230" y="474"/>
                      <a:pt x="230" y="475"/>
                    </a:cubicBezTo>
                    <a:cubicBezTo>
                      <a:pt x="231" y="476"/>
                      <a:pt x="230" y="479"/>
                      <a:pt x="226" y="484"/>
                    </a:cubicBezTo>
                    <a:cubicBezTo>
                      <a:pt x="240" y="475"/>
                      <a:pt x="241" y="475"/>
                      <a:pt x="242" y="475"/>
                    </a:cubicBezTo>
                    <a:cubicBezTo>
                      <a:pt x="243" y="475"/>
                      <a:pt x="243" y="476"/>
                      <a:pt x="244" y="476"/>
                    </a:cubicBezTo>
                    <a:cubicBezTo>
                      <a:pt x="244" y="476"/>
                      <a:pt x="244" y="477"/>
                      <a:pt x="244" y="477"/>
                    </a:cubicBezTo>
                    <a:cubicBezTo>
                      <a:pt x="242" y="482"/>
                      <a:pt x="241" y="487"/>
                      <a:pt x="240" y="490"/>
                    </a:cubicBezTo>
                    <a:cubicBezTo>
                      <a:pt x="254" y="480"/>
                      <a:pt x="263" y="475"/>
                      <a:pt x="265" y="475"/>
                    </a:cubicBezTo>
                    <a:cubicBezTo>
                      <a:pt x="266" y="475"/>
                      <a:pt x="266" y="476"/>
                      <a:pt x="266" y="476"/>
                    </a:cubicBezTo>
                    <a:cubicBezTo>
                      <a:pt x="267" y="477"/>
                      <a:pt x="267" y="477"/>
                      <a:pt x="267" y="478"/>
                    </a:cubicBezTo>
                    <a:cubicBezTo>
                      <a:pt x="265" y="482"/>
                      <a:pt x="264" y="487"/>
                      <a:pt x="262" y="490"/>
                    </a:cubicBezTo>
                    <a:cubicBezTo>
                      <a:pt x="275" y="482"/>
                      <a:pt x="288" y="473"/>
                      <a:pt x="291" y="473"/>
                    </a:cubicBezTo>
                    <a:cubicBezTo>
                      <a:pt x="291" y="473"/>
                      <a:pt x="292" y="474"/>
                      <a:pt x="292" y="474"/>
                    </a:cubicBezTo>
                    <a:cubicBezTo>
                      <a:pt x="293" y="475"/>
                      <a:pt x="293" y="476"/>
                      <a:pt x="291" y="478"/>
                    </a:cubicBezTo>
                    <a:cubicBezTo>
                      <a:pt x="287" y="483"/>
                      <a:pt x="285" y="486"/>
                      <a:pt x="283" y="488"/>
                    </a:cubicBezTo>
                    <a:cubicBezTo>
                      <a:pt x="301" y="475"/>
                      <a:pt x="312" y="467"/>
                      <a:pt x="316" y="468"/>
                    </a:cubicBezTo>
                    <a:cubicBezTo>
                      <a:pt x="317" y="468"/>
                      <a:pt x="318" y="469"/>
                      <a:pt x="318" y="469"/>
                    </a:cubicBezTo>
                    <a:cubicBezTo>
                      <a:pt x="319" y="471"/>
                      <a:pt x="319" y="471"/>
                      <a:pt x="312" y="477"/>
                    </a:cubicBezTo>
                    <a:cubicBezTo>
                      <a:pt x="308" y="480"/>
                      <a:pt x="301" y="487"/>
                      <a:pt x="298" y="490"/>
                    </a:cubicBezTo>
                    <a:cubicBezTo>
                      <a:pt x="303" y="488"/>
                      <a:pt x="313" y="480"/>
                      <a:pt x="318" y="476"/>
                    </a:cubicBezTo>
                    <a:cubicBezTo>
                      <a:pt x="326" y="470"/>
                      <a:pt x="327" y="470"/>
                      <a:pt x="328" y="470"/>
                    </a:cubicBezTo>
                    <a:cubicBezTo>
                      <a:pt x="328" y="470"/>
                      <a:pt x="329" y="470"/>
                      <a:pt x="329" y="471"/>
                    </a:cubicBezTo>
                    <a:cubicBezTo>
                      <a:pt x="329" y="471"/>
                      <a:pt x="329" y="472"/>
                      <a:pt x="329" y="473"/>
                    </a:cubicBezTo>
                    <a:cubicBezTo>
                      <a:pt x="328" y="476"/>
                      <a:pt x="326" y="480"/>
                      <a:pt x="325" y="483"/>
                    </a:cubicBezTo>
                    <a:cubicBezTo>
                      <a:pt x="327" y="481"/>
                      <a:pt x="328" y="481"/>
                      <a:pt x="329" y="481"/>
                    </a:cubicBezTo>
                    <a:cubicBezTo>
                      <a:pt x="330" y="481"/>
                      <a:pt x="330" y="481"/>
                      <a:pt x="330" y="482"/>
                    </a:cubicBezTo>
                    <a:cubicBezTo>
                      <a:pt x="331" y="483"/>
                      <a:pt x="331" y="484"/>
                      <a:pt x="330" y="484"/>
                    </a:cubicBezTo>
                    <a:cubicBezTo>
                      <a:pt x="329" y="484"/>
                      <a:pt x="329" y="484"/>
                      <a:pt x="329" y="484"/>
                    </a:cubicBezTo>
                    <a:cubicBezTo>
                      <a:pt x="328" y="485"/>
                      <a:pt x="326" y="486"/>
                      <a:pt x="325" y="487"/>
                    </a:cubicBezTo>
                    <a:cubicBezTo>
                      <a:pt x="323" y="489"/>
                      <a:pt x="322" y="489"/>
                      <a:pt x="322" y="489"/>
                    </a:cubicBezTo>
                    <a:cubicBezTo>
                      <a:pt x="321" y="489"/>
                      <a:pt x="321" y="488"/>
                      <a:pt x="320" y="488"/>
                    </a:cubicBezTo>
                    <a:cubicBezTo>
                      <a:pt x="320" y="487"/>
                      <a:pt x="319" y="486"/>
                      <a:pt x="323" y="477"/>
                    </a:cubicBezTo>
                    <a:cubicBezTo>
                      <a:pt x="323" y="477"/>
                      <a:pt x="322" y="478"/>
                      <a:pt x="321" y="479"/>
                    </a:cubicBezTo>
                    <a:cubicBezTo>
                      <a:pt x="306" y="490"/>
                      <a:pt x="299" y="495"/>
                      <a:pt x="295" y="494"/>
                    </a:cubicBezTo>
                    <a:cubicBezTo>
                      <a:pt x="294" y="494"/>
                      <a:pt x="294" y="494"/>
                      <a:pt x="293" y="493"/>
                    </a:cubicBezTo>
                    <a:cubicBezTo>
                      <a:pt x="292" y="491"/>
                      <a:pt x="294" y="489"/>
                      <a:pt x="310" y="474"/>
                    </a:cubicBezTo>
                    <a:cubicBezTo>
                      <a:pt x="310" y="474"/>
                      <a:pt x="310" y="474"/>
                      <a:pt x="310" y="474"/>
                    </a:cubicBezTo>
                    <a:cubicBezTo>
                      <a:pt x="302" y="479"/>
                      <a:pt x="290" y="488"/>
                      <a:pt x="285" y="492"/>
                    </a:cubicBezTo>
                    <a:cubicBezTo>
                      <a:pt x="279" y="496"/>
                      <a:pt x="279" y="496"/>
                      <a:pt x="278" y="496"/>
                    </a:cubicBezTo>
                    <a:cubicBezTo>
                      <a:pt x="277" y="496"/>
                      <a:pt x="277" y="496"/>
                      <a:pt x="277" y="495"/>
                    </a:cubicBezTo>
                    <a:cubicBezTo>
                      <a:pt x="276" y="494"/>
                      <a:pt x="276" y="491"/>
                      <a:pt x="285" y="479"/>
                    </a:cubicBezTo>
                    <a:cubicBezTo>
                      <a:pt x="279" y="483"/>
                      <a:pt x="269" y="490"/>
                      <a:pt x="260" y="496"/>
                    </a:cubicBezTo>
                    <a:cubicBezTo>
                      <a:pt x="260" y="497"/>
                      <a:pt x="260" y="497"/>
                      <a:pt x="259" y="497"/>
                    </a:cubicBezTo>
                    <a:close/>
                    <a:moveTo>
                      <a:pt x="4" y="240"/>
                    </a:moveTo>
                    <a:cubicBezTo>
                      <a:pt x="3" y="241"/>
                      <a:pt x="3" y="242"/>
                      <a:pt x="4" y="243"/>
                    </a:cubicBezTo>
                    <a:cubicBezTo>
                      <a:pt x="8" y="240"/>
                      <a:pt x="8" y="240"/>
                      <a:pt x="8" y="240"/>
                    </a:cubicBezTo>
                    <a:cubicBezTo>
                      <a:pt x="7" y="240"/>
                      <a:pt x="5" y="240"/>
                      <a:pt x="4" y="240"/>
                    </a:cubicBezTo>
                    <a:cubicBezTo>
                      <a:pt x="4" y="240"/>
                      <a:pt x="4" y="240"/>
                      <a:pt x="4" y="240"/>
                    </a:cubicBezTo>
                    <a:close/>
                    <a:moveTo>
                      <a:pt x="5" y="236"/>
                    </a:moveTo>
                    <a:cubicBezTo>
                      <a:pt x="21" y="239"/>
                      <a:pt x="112" y="174"/>
                      <a:pt x="192" y="117"/>
                    </a:cubicBezTo>
                    <a:cubicBezTo>
                      <a:pt x="196" y="114"/>
                      <a:pt x="201" y="111"/>
                      <a:pt x="205" y="108"/>
                    </a:cubicBezTo>
                    <a:cubicBezTo>
                      <a:pt x="201" y="110"/>
                      <a:pt x="196" y="113"/>
                      <a:pt x="192" y="115"/>
                    </a:cubicBezTo>
                    <a:cubicBezTo>
                      <a:pt x="184" y="120"/>
                      <a:pt x="177" y="124"/>
                      <a:pt x="169" y="129"/>
                    </a:cubicBezTo>
                    <a:cubicBezTo>
                      <a:pt x="108" y="166"/>
                      <a:pt x="33" y="210"/>
                      <a:pt x="11" y="229"/>
                    </a:cubicBezTo>
                    <a:cubicBezTo>
                      <a:pt x="8" y="231"/>
                      <a:pt x="6" y="234"/>
                      <a:pt x="5" y="236"/>
                    </a:cubicBezTo>
                    <a:close/>
                    <a:moveTo>
                      <a:pt x="10" y="212"/>
                    </a:moveTo>
                    <a:cubicBezTo>
                      <a:pt x="7" y="215"/>
                      <a:pt x="5" y="218"/>
                      <a:pt x="4" y="221"/>
                    </a:cubicBezTo>
                    <a:cubicBezTo>
                      <a:pt x="56" y="188"/>
                      <a:pt x="56" y="188"/>
                      <a:pt x="56" y="188"/>
                    </a:cubicBezTo>
                    <a:cubicBezTo>
                      <a:pt x="35" y="200"/>
                      <a:pt x="19" y="209"/>
                      <a:pt x="10" y="212"/>
                    </a:cubicBezTo>
                    <a:close/>
                    <a:moveTo>
                      <a:pt x="136" y="134"/>
                    </a:moveTo>
                    <a:cubicBezTo>
                      <a:pt x="87" y="161"/>
                      <a:pt x="42" y="187"/>
                      <a:pt x="19" y="205"/>
                    </a:cubicBezTo>
                    <a:cubicBezTo>
                      <a:pt x="41" y="194"/>
                      <a:pt x="85" y="167"/>
                      <a:pt x="136" y="134"/>
                    </a:cubicBezTo>
                    <a:close/>
                    <a:moveTo>
                      <a:pt x="276" y="55"/>
                    </a:moveTo>
                    <a:cubicBezTo>
                      <a:pt x="145" y="137"/>
                      <a:pt x="145" y="137"/>
                      <a:pt x="145" y="137"/>
                    </a:cubicBezTo>
                    <a:cubicBezTo>
                      <a:pt x="160" y="129"/>
                      <a:pt x="175" y="120"/>
                      <a:pt x="190" y="112"/>
                    </a:cubicBezTo>
                    <a:cubicBezTo>
                      <a:pt x="212" y="99"/>
                      <a:pt x="235" y="85"/>
                      <a:pt x="256" y="72"/>
                    </a:cubicBezTo>
                    <a:cubicBezTo>
                      <a:pt x="290" y="49"/>
                      <a:pt x="316" y="31"/>
                      <a:pt x="333" y="21"/>
                    </a:cubicBezTo>
                    <a:cubicBezTo>
                      <a:pt x="337" y="18"/>
                      <a:pt x="340" y="16"/>
                      <a:pt x="341" y="14"/>
                    </a:cubicBezTo>
                    <a:cubicBezTo>
                      <a:pt x="296" y="42"/>
                      <a:pt x="296" y="42"/>
                      <a:pt x="296" y="42"/>
                    </a:cubicBezTo>
                    <a:cubicBezTo>
                      <a:pt x="290" y="46"/>
                      <a:pt x="283" y="51"/>
                      <a:pt x="276" y="55"/>
                    </a:cubicBezTo>
                    <a:close/>
                    <a:moveTo>
                      <a:pt x="182" y="109"/>
                    </a:moveTo>
                    <a:cubicBezTo>
                      <a:pt x="170" y="116"/>
                      <a:pt x="159" y="123"/>
                      <a:pt x="148" y="13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0" y="104"/>
                      <a:pt x="186" y="106"/>
                      <a:pt x="182" y="109"/>
                    </a:cubicBezTo>
                    <a:close/>
                    <a:moveTo>
                      <a:pt x="331" y="9"/>
                    </a:moveTo>
                    <a:cubicBezTo>
                      <a:pt x="316" y="19"/>
                      <a:pt x="273" y="48"/>
                      <a:pt x="222" y="82"/>
                    </a:cubicBezTo>
                    <a:cubicBezTo>
                      <a:pt x="240" y="72"/>
                      <a:pt x="258" y="62"/>
                      <a:pt x="273" y="53"/>
                    </a:cubicBezTo>
                    <a:cubicBezTo>
                      <a:pt x="297" y="37"/>
                      <a:pt x="297" y="37"/>
                      <a:pt x="297" y="37"/>
                    </a:cubicBezTo>
                    <a:cubicBezTo>
                      <a:pt x="316" y="25"/>
                      <a:pt x="329" y="15"/>
                      <a:pt x="331" y="9"/>
                    </a:cubicBezTo>
                    <a:close/>
                    <a:moveTo>
                      <a:pt x="257" y="75"/>
                    </a:moveTo>
                    <a:cubicBezTo>
                      <a:pt x="257" y="76"/>
                      <a:pt x="256" y="76"/>
                      <a:pt x="256" y="76"/>
                    </a:cubicBezTo>
                    <a:cubicBezTo>
                      <a:pt x="308" y="48"/>
                      <a:pt x="355" y="22"/>
                      <a:pt x="356" y="16"/>
                    </a:cubicBezTo>
                    <a:cubicBezTo>
                      <a:pt x="355" y="15"/>
                      <a:pt x="352" y="15"/>
                      <a:pt x="334" y="25"/>
                    </a:cubicBezTo>
                    <a:cubicBezTo>
                      <a:pt x="319" y="36"/>
                      <a:pt x="293" y="54"/>
                      <a:pt x="257" y="7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pic>
          <p:nvPicPr>
            <p:cNvPr id="8" name="Picture 8">
              <a:extLst>
                <a:ext uri="{FF2B5EF4-FFF2-40B4-BE49-F238E27FC236}">
                  <a16:creationId xmlns:a16="http://schemas.microsoft.com/office/drawing/2014/main" id="{BEECD954-A094-5DF3-9822-3C144AB9AF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5433" y="5078056"/>
              <a:ext cx="549275" cy="571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61159D5F-321C-C7E1-E693-092EEF9961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V="1">
              <a:off x="5576858" y="2285644"/>
              <a:ext cx="547688" cy="571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</p:pic>
        <p:grpSp>
          <p:nvGrpSpPr>
            <p:cNvPr id="10" name="Group 19">
              <a:extLst>
                <a:ext uri="{FF2B5EF4-FFF2-40B4-BE49-F238E27FC236}">
                  <a16:creationId xmlns:a16="http://schemas.microsoft.com/office/drawing/2014/main" id="{90399AF0-0F98-58C5-5E09-54CAC897E2A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889689">
              <a:off x="5614958" y="2315807"/>
              <a:ext cx="579437" cy="3363912"/>
              <a:chOff x="0" y="0"/>
              <a:chExt cx="579113" cy="3363681"/>
            </a:xfrm>
          </p:grpSpPr>
          <p:pic>
            <p:nvPicPr>
              <p:cNvPr id="15" name="Picture 8">
                <a:extLst>
                  <a:ext uri="{FF2B5EF4-FFF2-40B4-BE49-F238E27FC236}">
                    <a16:creationId xmlns:a16="http://schemas.microsoft.com/office/drawing/2014/main" id="{C879A739-A593-DA2A-93EA-6DFB16582C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62" y="2791932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  <p:pic>
            <p:nvPicPr>
              <p:cNvPr id="16" name="Picture 8">
                <a:extLst>
                  <a:ext uri="{FF2B5EF4-FFF2-40B4-BE49-F238E27FC236}">
                    <a16:creationId xmlns:a16="http://schemas.microsoft.com/office/drawing/2014/main" id="{C3493BA4-546E-4F9D-7A58-FCF95D2BA2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0" y="0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" name="Group 25">
              <a:extLst>
                <a:ext uri="{FF2B5EF4-FFF2-40B4-BE49-F238E27FC236}">
                  <a16:creationId xmlns:a16="http://schemas.microsoft.com/office/drawing/2014/main" id="{6657E157-C6BB-416D-00EB-7B92E7B93A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7992891">
              <a:off x="5616546" y="2299931"/>
              <a:ext cx="579437" cy="3363913"/>
              <a:chOff x="0" y="0"/>
              <a:chExt cx="579113" cy="3363681"/>
            </a:xfrm>
          </p:grpSpPr>
          <p:pic>
            <p:nvPicPr>
              <p:cNvPr id="13" name="Picture 8">
                <a:extLst>
                  <a:ext uri="{FF2B5EF4-FFF2-40B4-BE49-F238E27FC236}">
                    <a16:creationId xmlns:a16="http://schemas.microsoft.com/office/drawing/2014/main" id="{45418FDB-37C7-CEC8-F1B0-8A0F480D66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62" y="2791932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  <p:pic>
            <p:nvPicPr>
              <p:cNvPr id="14" name="Picture 8">
                <a:extLst>
                  <a:ext uri="{FF2B5EF4-FFF2-40B4-BE49-F238E27FC236}">
                    <a16:creationId xmlns:a16="http://schemas.microsoft.com/office/drawing/2014/main" id="{22998433-D51F-4C1F-D216-2D88CA8802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0" y="0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mpd="sng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</p:pic>
        </p:grpSp>
        <p:sp>
          <p:nvSpPr>
            <p:cNvPr id="12" name="TextBox 60">
              <a:extLst>
                <a:ext uri="{FF2B5EF4-FFF2-40B4-BE49-F238E27FC236}">
                  <a16:creationId xmlns:a16="http://schemas.microsoft.com/office/drawing/2014/main" id="{D6732591-AA4F-97D9-F552-DD36100C5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8530" y="3422447"/>
              <a:ext cx="1583720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 b="1" dirty="0">
                  <a:solidFill>
                    <a:srgbClr val="245B3E"/>
                  </a:solidFill>
                  <a:cs typeface="+mn-ea"/>
                  <a:sym typeface="+mn-lt"/>
                </a:rPr>
                <a:t>添加</a:t>
              </a:r>
              <a:endParaRPr lang="en-US" altLang="zh-CN" sz="3200" b="1" dirty="0">
                <a:solidFill>
                  <a:srgbClr val="245B3E"/>
                </a:solidFill>
                <a:cs typeface="+mn-ea"/>
                <a:sym typeface="+mn-lt"/>
              </a:endParaRPr>
            </a:p>
            <a:p>
              <a:pPr algn="ctr"/>
              <a:r>
                <a:rPr lang="zh-CN" altLang="en-US" sz="3200" b="1" dirty="0">
                  <a:solidFill>
                    <a:srgbClr val="245B3E"/>
                  </a:solidFill>
                  <a:cs typeface="+mn-ea"/>
                  <a:sym typeface="+mn-lt"/>
                </a:rPr>
                <a:t>标题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30177217-50FD-1F09-2E1D-22B8FD08F0A6}"/>
              </a:ext>
            </a:extLst>
          </p:cNvPr>
          <p:cNvGrpSpPr/>
          <p:nvPr/>
        </p:nvGrpSpPr>
        <p:grpSpPr>
          <a:xfrm>
            <a:off x="2224690" y="1287438"/>
            <a:ext cx="7397004" cy="611159"/>
            <a:chOff x="293611" y="3424980"/>
            <a:chExt cx="7397004" cy="611159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BC3D9356-C82D-407C-8E06-CABF9B0F5293}"/>
                </a:ext>
              </a:extLst>
            </p:cNvPr>
            <p:cNvSpPr txBox="1"/>
            <p:nvPr/>
          </p:nvSpPr>
          <p:spPr>
            <a:xfrm>
              <a:off x="293611" y="3692712"/>
              <a:ext cx="7397004" cy="3434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599C9A71-28B6-2AB1-6041-053E6ECA28F7}"/>
                </a:ext>
              </a:extLst>
            </p:cNvPr>
            <p:cNvSpPr txBox="1"/>
            <p:nvPr/>
          </p:nvSpPr>
          <p:spPr>
            <a:xfrm>
              <a:off x="3210130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49F60289-C122-E919-E4A3-8A12A7FB1713}"/>
              </a:ext>
            </a:extLst>
          </p:cNvPr>
          <p:cNvGrpSpPr/>
          <p:nvPr/>
        </p:nvGrpSpPr>
        <p:grpSpPr>
          <a:xfrm>
            <a:off x="7376527" y="2096102"/>
            <a:ext cx="3639116" cy="780197"/>
            <a:chOff x="2172555" y="3424980"/>
            <a:chExt cx="3639116" cy="780197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C5582E58-D805-C8D7-4DC7-0275360AF896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40ADE1AE-84C2-6BFC-FD32-8905F696D62D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416CC03B-BAD8-AD1D-965B-ED355A381949}"/>
              </a:ext>
            </a:extLst>
          </p:cNvPr>
          <p:cNvGrpSpPr/>
          <p:nvPr/>
        </p:nvGrpSpPr>
        <p:grpSpPr>
          <a:xfrm>
            <a:off x="7772912" y="3284547"/>
            <a:ext cx="3639116" cy="780197"/>
            <a:chOff x="2172555" y="3424980"/>
            <a:chExt cx="3639116" cy="780197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41FD3EE9-8103-7F33-72EF-E94A24657F1C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F4085EBD-976E-9E0C-73A7-F600A45C78F1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617756C2-621C-68B5-CD45-6FCE883A2A03}"/>
              </a:ext>
            </a:extLst>
          </p:cNvPr>
          <p:cNvGrpSpPr/>
          <p:nvPr/>
        </p:nvGrpSpPr>
        <p:grpSpPr>
          <a:xfrm>
            <a:off x="7426692" y="4401712"/>
            <a:ext cx="3639116" cy="780197"/>
            <a:chOff x="2172555" y="3424980"/>
            <a:chExt cx="3639116" cy="780197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6EC84C82-66F9-1296-251F-05830E24266B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8826AED0-76BB-8569-2D89-5CDEED7DB7D8}"/>
                </a:ext>
              </a:extLst>
            </p:cNvPr>
            <p:cNvSpPr txBox="1"/>
            <p:nvPr/>
          </p:nvSpPr>
          <p:spPr>
            <a:xfrm>
              <a:off x="2172558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1695272C-3F0C-15EB-6E8C-37D168D72D07}"/>
              </a:ext>
            </a:extLst>
          </p:cNvPr>
          <p:cNvGrpSpPr/>
          <p:nvPr/>
        </p:nvGrpSpPr>
        <p:grpSpPr>
          <a:xfrm>
            <a:off x="2224690" y="5403100"/>
            <a:ext cx="7397004" cy="611159"/>
            <a:chOff x="293611" y="3424980"/>
            <a:chExt cx="7397004" cy="611159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AE451BAC-6F0E-8D82-0A46-23D0A3010A24}"/>
                </a:ext>
              </a:extLst>
            </p:cNvPr>
            <p:cNvSpPr txBox="1"/>
            <p:nvPr/>
          </p:nvSpPr>
          <p:spPr>
            <a:xfrm>
              <a:off x="293611" y="3692712"/>
              <a:ext cx="7397004" cy="3434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42E076AE-D44E-251E-6864-6F9F047D802E}"/>
                </a:ext>
              </a:extLst>
            </p:cNvPr>
            <p:cNvSpPr txBox="1"/>
            <p:nvPr/>
          </p:nvSpPr>
          <p:spPr>
            <a:xfrm>
              <a:off x="3210130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DC42F612-E0B4-37EE-9F78-0F7587BAD08D}"/>
              </a:ext>
            </a:extLst>
          </p:cNvPr>
          <p:cNvGrpSpPr/>
          <p:nvPr/>
        </p:nvGrpSpPr>
        <p:grpSpPr>
          <a:xfrm>
            <a:off x="1144902" y="2229922"/>
            <a:ext cx="3639116" cy="780197"/>
            <a:chOff x="2172555" y="3424980"/>
            <a:chExt cx="3639116" cy="780197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5A17261A-21AB-084D-A882-52837C548FFD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3F684F3B-993F-B7E7-2D35-D6D1B41F69ED}"/>
                </a:ext>
              </a:extLst>
            </p:cNvPr>
            <p:cNvSpPr txBox="1"/>
            <p:nvPr/>
          </p:nvSpPr>
          <p:spPr>
            <a:xfrm>
              <a:off x="392792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64418B23-E854-E42C-C263-FC9A00EBD49F}"/>
              </a:ext>
            </a:extLst>
          </p:cNvPr>
          <p:cNvGrpSpPr/>
          <p:nvPr/>
        </p:nvGrpSpPr>
        <p:grpSpPr>
          <a:xfrm>
            <a:off x="534648" y="3300413"/>
            <a:ext cx="3639116" cy="780197"/>
            <a:chOff x="2172555" y="3424980"/>
            <a:chExt cx="3639116" cy="780197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A597B148-0728-C548-F8DD-EBC679DBB788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EFB075ED-B125-1A4B-9B95-2053E206B3F8}"/>
                </a:ext>
              </a:extLst>
            </p:cNvPr>
            <p:cNvSpPr txBox="1"/>
            <p:nvPr/>
          </p:nvSpPr>
          <p:spPr>
            <a:xfrm>
              <a:off x="392792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ADFAE21C-FC89-ECBE-F653-AE14402115F4}"/>
              </a:ext>
            </a:extLst>
          </p:cNvPr>
          <p:cNvGrpSpPr/>
          <p:nvPr/>
        </p:nvGrpSpPr>
        <p:grpSpPr>
          <a:xfrm>
            <a:off x="1043610" y="4479770"/>
            <a:ext cx="3639116" cy="780197"/>
            <a:chOff x="2172555" y="3424980"/>
            <a:chExt cx="3639116" cy="780197"/>
          </a:xfrm>
        </p:grpSpPr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EE97DE27-D3B1-F1F0-1D22-3558214EEAEA}"/>
                </a:ext>
              </a:extLst>
            </p:cNvPr>
            <p:cNvSpPr txBox="1"/>
            <p:nvPr/>
          </p:nvSpPr>
          <p:spPr>
            <a:xfrm>
              <a:off x="2172555" y="3743512"/>
              <a:ext cx="36391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24D45299-248D-A17F-9977-AC9CF26480C2}"/>
                </a:ext>
              </a:extLst>
            </p:cNvPr>
            <p:cNvSpPr txBox="1"/>
            <p:nvPr/>
          </p:nvSpPr>
          <p:spPr>
            <a:xfrm>
              <a:off x="3927922" y="34249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134117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壹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pic>
        <p:nvPicPr>
          <p:cNvPr id="4" name="Picture 4">
            <a:extLst>
              <a:ext uri="{FF2B5EF4-FFF2-40B4-BE49-F238E27FC236}">
                <a16:creationId xmlns:a16="http://schemas.microsoft.com/office/drawing/2014/main" id="{F5BC7119-B37E-11B6-3267-A82754B84B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271855" y="1971448"/>
            <a:ext cx="1529555" cy="16099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sp>
        <p:nvSpPr>
          <p:cNvPr id="6" name="Freeform 19">
            <a:extLst>
              <a:ext uri="{FF2B5EF4-FFF2-40B4-BE49-F238E27FC236}">
                <a16:creationId xmlns:a16="http://schemas.microsoft.com/office/drawing/2014/main" id="{CEC9B450-741B-31A2-2571-470CDD5C843E}"/>
              </a:ext>
            </a:extLst>
          </p:cNvPr>
          <p:cNvSpPr>
            <a:spLocks noEditPoints="1" noChangeArrowheads="1"/>
          </p:cNvSpPr>
          <p:nvPr/>
        </p:nvSpPr>
        <p:spPr bwMode="auto">
          <a:xfrm>
            <a:off x="2528116" y="2305398"/>
            <a:ext cx="1048177" cy="1000944"/>
          </a:xfrm>
          <a:custGeom>
            <a:avLst/>
            <a:gdLst>
              <a:gd name="T0" fmla="*/ 90 w 376"/>
              <a:gd name="T1" fmla="*/ 52 h 355"/>
              <a:gd name="T2" fmla="*/ 37 w 376"/>
              <a:gd name="T3" fmla="*/ 264 h 355"/>
              <a:gd name="T4" fmla="*/ 118 w 376"/>
              <a:gd name="T5" fmla="*/ 311 h 355"/>
              <a:gd name="T6" fmla="*/ 134 w 376"/>
              <a:gd name="T7" fmla="*/ 311 h 355"/>
              <a:gd name="T8" fmla="*/ 215 w 376"/>
              <a:gd name="T9" fmla="*/ 264 h 355"/>
              <a:gd name="T10" fmla="*/ 241 w 376"/>
              <a:gd name="T11" fmla="*/ 311 h 355"/>
              <a:gd name="T12" fmla="*/ 255 w 376"/>
              <a:gd name="T13" fmla="*/ 287 h 355"/>
              <a:gd name="T14" fmla="*/ 358 w 376"/>
              <a:gd name="T15" fmla="*/ 287 h 355"/>
              <a:gd name="T16" fmla="*/ 371 w 376"/>
              <a:gd name="T17" fmla="*/ 311 h 355"/>
              <a:gd name="T18" fmla="*/ 371 w 376"/>
              <a:gd name="T19" fmla="*/ 323 h 355"/>
              <a:gd name="T20" fmla="*/ 358 w 376"/>
              <a:gd name="T21" fmla="*/ 355 h 355"/>
              <a:gd name="T22" fmla="*/ 250 w 376"/>
              <a:gd name="T23" fmla="*/ 323 h 355"/>
              <a:gd name="T24" fmla="*/ 237 w 376"/>
              <a:gd name="T25" fmla="*/ 355 h 355"/>
              <a:gd name="T26" fmla="*/ 131 w 376"/>
              <a:gd name="T27" fmla="*/ 323 h 355"/>
              <a:gd name="T28" fmla="*/ 118 w 376"/>
              <a:gd name="T29" fmla="*/ 355 h 355"/>
              <a:gd name="T30" fmla="*/ 0 w 376"/>
              <a:gd name="T31" fmla="*/ 323 h 355"/>
              <a:gd name="T32" fmla="*/ 14 w 376"/>
              <a:gd name="T33" fmla="*/ 287 h 355"/>
              <a:gd name="T34" fmla="*/ 336 w 376"/>
              <a:gd name="T35" fmla="*/ 248 h 355"/>
              <a:gd name="T36" fmla="*/ 279 w 376"/>
              <a:gd name="T37" fmla="*/ 248 h 355"/>
              <a:gd name="T38" fmla="*/ 215 w 376"/>
              <a:gd name="T39" fmla="*/ 248 h 355"/>
              <a:gd name="T40" fmla="*/ 158 w 376"/>
              <a:gd name="T41" fmla="*/ 248 h 355"/>
              <a:gd name="T42" fmla="*/ 95 w 376"/>
              <a:gd name="T43" fmla="*/ 248 h 355"/>
              <a:gd name="T44" fmla="*/ 38 w 376"/>
              <a:gd name="T45" fmla="*/ 248 h 355"/>
              <a:gd name="T46" fmla="*/ 307 w 376"/>
              <a:gd name="T47" fmla="*/ 147 h 355"/>
              <a:gd name="T48" fmla="*/ 289 w 376"/>
              <a:gd name="T49" fmla="*/ 201 h 355"/>
              <a:gd name="T50" fmla="*/ 201 w 376"/>
              <a:gd name="T51" fmla="*/ 201 h 355"/>
              <a:gd name="T52" fmla="*/ 181 w 376"/>
              <a:gd name="T53" fmla="*/ 147 h 355"/>
              <a:gd name="T54" fmla="*/ 180 w 376"/>
              <a:gd name="T55" fmla="*/ 16 h 355"/>
              <a:gd name="T56" fmla="*/ 161 w 376"/>
              <a:gd name="T57" fmla="*/ 35 h 355"/>
              <a:gd name="T58" fmla="*/ 155 w 376"/>
              <a:gd name="T59" fmla="*/ 67 h 355"/>
              <a:gd name="T60" fmla="*/ 66 w 376"/>
              <a:gd name="T61" fmla="*/ 55 h 355"/>
              <a:gd name="T62" fmla="*/ 66 w 376"/>
              <a:gd name="T63" fmla="*/ 122 h 355"/>
              <a:gd name="T64" fmla="*/ 69 w 376"/>
              <a:gd name="T65" fmla="*/ 122 h 355"/>
              <a:gd name="T66" fmla="*/ 87 w 376"/>
              <a:gd name="T67" fmla="*/ 200 h 355"/>
              <a:gd name="T68" fmla="*/ 91 w 376"/>
              <a:gd name="T69" fmla="*/ 200 h 355"/>
              <a:gd name="T70" fmla="*/ 109 w 376"/>
              <a:gd name="T71" fmla="*/ 132 h 355"/>
              <a:gd name="T72" fmla="*/ 109 w 376"/>
              <a:gd name="T73" fmla="*/ 75 h 355"/>
              <a:gd name="T74" fmla="*/ 155 w 376"/>
              <a:gd name="T75" fmla="*/ 80 h 355"/>
              <a:gd name="T76" fmla="*/ 166 w 376"/>
              <a:gd name="T77" fmla="*/ 120 h 355"/>
              <a:gd name="T78" fmla="*/ 180 w 376"/>
              <a:gd name="T79" fmla="*/ 126 h 355"/>
              <a:gd name="T80" fmla="*/ 317 w 376"/>
              <a:gd name="T81" fmla="*/ 120 h 355"/>
              <a:gd name="T82" fmla="*/ 317 w 376"/>
              <a:gd name="T83" fmla="*/ 21 h 355"/>
              <a:gd name="T84" fmla="*/ 304 w 376"/>
              <a:gd name="T85" fmla="*/ 31 h 355"/>
              <a:gd name="T86" fmla="*/ 308 w 376"/>
              <a:gd name="T87" fmla="*/ 107 h 355"/>
              <a:gd name="T88" fmla="*/ 304 w 376"/>
              <a:gd name="T89" fmla="*/ 111 h 355"/>
              <a:gd name="T90" fmla="*/ 177 w 376"/>
              <a:gd name="T91" fmla="*/ 110 h 355"/>
              <a:gd name="T92" fmla="*/ 238 w 376"/>
              <a:gd name="T93" fmla="*/ 63 h 355"/>
              <a:gd name="T94" fmla="*/ 176 w 376"/>
              <a:gd name="T95" fmla="*/ 35 h 355"/>
              <a:gd name="T96" fmla="*/ 180 w 376"/>
              <a:gd name="T97" fmla="*/ 31 h 3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76"/>
              <a:gd name="T148" fmla="*/ 0 h 355"/>
              <a:gd name="T149" fmla="*/ 376 w 376"/>
              <a:gd name="T150" fmla="*/ 355 h 3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76" h="355">
                <a:moveTo>
                  <a:pt x="90" y="0"/>
                </a:moveTo>
                <a:cubicBezTo>
                  <a:pt x="104" y="0"/>
                  <a:pt x="115" y="12"/>
                  <a:pt x="115" y="26"/>
                </a:cubicBezTo>
                <a:cubicBezTo>
                  <a:pt x="115" y="41"/>
                  <a:pt x="104" y="52"/>
                  <a:pt x="90" y="52"/>
                </a:cubicBezTo>
                <a:cubicBezTo>
                  <a:pt x="75" y="52"/>
                  <a:pt x="64" y="41"/>
                  <a:pt x="64" y="26"/>
                </a:cubicBezTo>
                <a:cubicBezTo>
                  <a:pt x="64" y="12"/>
                  <a:pt x="75" y="0"/>
                  <a:pt x="90" y="0"/>
                </a:cubicBezTo>
                <a:close/>
                <a:moveTo>
                  <a:pt x="37" y="264"/>
                </a:moveTo>
                <a:cubicBezTo>
                  <a:pt x="95" y="264"/>
                  <a:pt x="95" y="264"/>
                  <a:pt x="95" y="264"/>
                </a:cubicBezTo>
                <a:cubicBezTo>
                  <a:pt x="108" y="264"/>
                  <a:pt x="118" y="274"/>
                  <a:pt x="118" y="287"/>
                </a:cubicBezTo>
                <a:cubicBezTo>
                  <a:pt x="118" y="311"/>
                  <a:pt x="118" y="311"/>
                  <a:pt x="118" y="311"/>
                </a:cubicBezTo>
                <a:cubicBezTo>
                  <a:pt x="120" y="311"/>
                  <a:pt x="120" y="311"/>
                  <a:pt x="120" y="311"/>
                </a:cubicBezTo>
                <a:cubicBezTo>
                  <a:pt x="131" y="311"/>
                  <a:pt x="131" y="311"/>
                  <a:pt x="131" y="311"/>
                </a:cubicBezTo>
                <a:cubicBezTo>
                  <a:pt x="134" y="311"/>
                  <a:pt x="134" y="311"/>
                  <a:pt x="134" y="311"/>
                </a:cubicBezTo>
                <a:cubicBezTo>
                  <a:pt x="134" y="287"/>
                  <a:pt x="134" y="287"/>
                  <a:pt x="134" y="287"/>
                </a:cubicBezTo>
                <a:cubicBezTo>
                  <a:pt x="134" y="274"/>
                  <a:pt x="144" y="264"/>
                  <a:pt x="156" y="264"/>
                </a:cubicBezTo>
                <a:cubicBezTo>
                  <a:pt x="215" y="264"/>
                  <a:pt x="215" y="264"/>
                  <a:pt x="215" y="264"/>
                </a:cubicBezTo>
                <a:cubicBezTo>
                  <a:pt x="227" y="264"/>
                  <a:pt x="237" y="274"/>
                  <a:pt x="237" y="287"/>
                </a:cubicBezTo>
                <a:cubicBezTo>
                  <a:pt x="237" y="311"/>
                  <a:pt x="237" y="311"/>
                  <a:pt x="237" y="311"/>
                </a:cubicBezTo>
                <a:cubicBezTo>
                  <a:pt x="241" y="311"/>
                  <a:pt x="241" y="311"/>
                  <a:pt x="241" y="311"/>
                </a:cubicBezTo>
                <a:cubicBezTo>
                  <a:pt x="250" y="311"/>
                  <a:pt x="250" y="311"/>
                  <a:pt x="250" y="311"/>
                </a:cubicBezTo>
                <a:cubicBezTo>
                  <a:pt x="255" y="311"/>
                  <a:pt x="255" y="311"/>
                  <a:pt x="255" y="311"/>
                </a:cubicBezTo>
                <a:cubicBezTo>
                  <a:pt x="255" y="287"/>
                  <a:pt x="255" y="287"/>
                  <a:pt x="255" y="287"/>
                </a:cubicBezTo>
                <a:cubicBezTo>
                  <a:pt x="255" y="274"/>
                  <a:pt x="265" y="264"/>
                  <a:pt x="278" y="264"/>
                </a:cubicBezTo>
                <a:cubicBezTo>
                  <a:pt x="336" y="264"/>
                  <a:pt x="336" y="264"/>
                  <a:pt x="336" y="264"/>
                </a:cubicBezTo>
                <a:cubicBezTo>
                  <a:pt x="348" y="264"/>
                  <a:pt x="358" y="274"/>
                  <a:pt x="358" y="287"/>
                </a:cubicBezTo>
                <a:cubicBezTo>
                  <a:pt x="358" y="311"/>
                  <a:pt x="358" y="311"/>
                  <a:pt x="358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71" y="311"/>
                  <a:pt x="371" y="311"/>
                  <a:pt x="371" y="311"/>
                </a:cubicBezTo>
                <a:cubicBezTo>
                  <a:pt x="376" y="311"/>
                  <a:pt x="376" y="311"/>
                  <a:pt x="376" y="311"/>
                </a:cubicBezTo>
                <a:cubicBezTo>
                  <a:pt x="376" y="323"/>
                  <a:pt x="376" y="323"/>
                  <a:pt x="376" y="323"/>
                </a:cubicBezTo>
                <a:cubicBezTo>
                  <a:pt x="371" y="323"/>
                  <a:pt x="371" y="323"/>
                  <a:pt x="371" y="323"/>
                </a:cubicBezTo>
                <a:cubicBezTo>
                  <a:pt x="362" y="323"/>
                  <a:pt x="362" y="323"/>
                  <a:pt x="362" y="323"/>
                </a:cubicBezTo>
                <a:cubicBezTo>
                  <a:pt x="358" y="323"/>
                  <a:pt x="358" y="323"/>
                  <a:pt x="358" y="323"/>
                </a:cubicBezTo>
                <a:cubicBezTo>
                  <a:pt x="358" y="355"/>
                  <a:pt x="358" y="355"/>
                  <a:pt x="358" y="355"/>
                </a:cubicBezTo>
                <a:cubicBezTo>
                  <a:pt x="255" y="355"/>
                  <a:pt x="255" y="355"/>
                  <a:pt x="255" y="355"/>
                </a:cubicBezTo>
                <a:cubicBezTo>
                  <a:pt x="255" y="323"/>
                  <a:pt x="255" y="323"/>
                  <a:pt x="255" y="323"/>
                </a:cubicBezTo>
                <a:cubicBezTo>
                  <a:pt x="250" y="323"/>
                  <a:pt x="250" y="323"/>
                  <a:pt x="250" y="323"/>
                </a:cubicBezTo>
                <a:cubicBezTo>
                  <a:pt x="241" y="323"/>
                  <a:pt x="241" y="323"/>
                  <a:pt x="241" y="323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237" y="355"/>
                  <a:pt x="237" y="355"/>
                  <a:pt x="237" y="355"/>
                </a:cubicBezTo>
                <a:cubicBezTo>
                  <a:pt x="134" y="355"/>
                  <a:pt x="134" y="355"/>
                  <a:pt x="134" y="355"/>
                </a:cubicBezTo>
                <a:cubicBezTo>
                  <a:pt x="134" y="323"/>
                  <a:pt x="134" y="323"/>
                  <a:pt x="134" y="323"/>
                </a:cubicBezTo>
                <a:cubicBezTo>
                  <a:pt x="131" y="323"/>
                  <a:pt x="131" y="323"/>
                  <a:pt x="131" y="323"/>
                </a:cubicBezTo>
                <a:cubicBezTo>
                  <a:pt x="120" y="323"/>
                  <a:pt x="120" y="323"/>
                  <a:pt x="120" y="323"/>
                </a:cubicBezTo>
                <a:cubicBezTo>
                  <a:pt x="118" y="323"/>
                  <a:pt x="118" y="323"/>
                  <a:pt x="118" y="323"/>
                </a:cubicBezTo>
                <a:cubicBezTo>
                  <a:pt x="118" y="355"/>
                  <a:pt x="118" y="355"/>
                  <a:pt x="118" y="355"/>
                </a:cubicBezTo>
                <a:cubicBezTo>
                  <a:pt x="14" y="355"/>
                  <a:pt x="14" y="355"/>
                  <a:pt x="14" y="355"/>
                </a:cubicBezTo>
                <a:cubicBezTo>
                  <a:pt x="14" y="323"/>
                  <a:pt x="14" y="323"/>
                  <a:pt x="14" y="323"/>
                </a:cubicBezTo>
                <a:cubicBezTo>
                  <a:pt x="0" y="323"/>
                  <a:pt x="0" y="323"/>
                  <a:pt x="0" y="323"/>
                </a:cubicBezTo>
                <a:cubicBezTo>
                  <a:pt x="0" y="311"/>
                  <a:pt x="0" y="311"/>
                  <a:pt x="0" y="311"/>
                </a:cubicBezTo>
                <a:cubicBezTo>
                  <a:pt x="14" y="311"/>
                  <a:pt x="14" y="311"/>
                  <a:pt x="14" y="311"/>
                </a:cubicBezTo>
                <a:cubicBezTo>
                  <a:pt x="14" y="287"/>
                  <a:pt x="14" y="287"/>
                  <a:pt x="14" y="287"/>
                </a:cubicBezTo>
                <a:cubicBezTo>
                  <a:pt x="14" y="274"/>
                  <a:pt x="24" y="264"/>
                  <a:pt x="37" y="264"/>
                </a:cubicBezTo>
                <a:close/>
                <a:moveTo>
                  <a:pt x="307" y="220"/>
                </a:moveTo>
                <a:cubicBezTo>
                  <a:pt x="323" y="220"/>
                  <a:pt x="336" y="232"/>
                  <a:pt x="336" y="248"/>
                </a:cubicBezTo>
                <a:cubicBezTo>
                  <a:pt x="336" y="252"/>
                  <a:pt x="335" y="255"/>
                  <a:pt x="334" y="258"/>
                </a:cubicBezTo>
                <a:cubicBezTo>
                  <a:pt x="281" y="258"/>
                  <a:pt x="281" y="258"/>
                  <a:pt x="281" y="258"/>
                </a:cubicBezTo>
                <a:cubicBezTo>
                  <a:pt x="280" y="255"/>
                  <a:pt x="279" y="252"/>
                  <a:pt x="279" y="248"/>
                </a:cubicBezTo>
                <a:cubicBezTo>
                  <a:pt x="279" y="232"/>
                  <a:pt x="292" y="220"/>
                  <a:pt x="307" y="220"/>
                </a:cubicBezTo>
                <a:close/>
                <a:moveTo>
                  <a:pt x="186" y="220"/>
                </a:moveTo>
                <a:cubicBezTo>
                  <a:pt x="202" y="220"/>
                  <a:pt x="215" y="232"/>
                  <a:pt x="215" y="248"/>
                </a:cubicBezTo>
                <a:cubicBezTo>
                  <a:pt x="215" y="252"/>
                  <a:pt x="214" y="255"/>
                  <a:pt x="213" y="258"/>
                </a:cubicBezTo>
                <a:cubicBezTo>
                  <a:pt x="160" y="258"/>
                  <a:pt x="160" y="258"/>
                  <a:pt x="160" y="258"/>
                </a:cubicBezTo>
                <a:cubicBezTo>
                  <a:pt x="159" y="255"/>
                  <a:pt x="158" y="252"/>
                  <a:pt x="158" y="248"/>
                </a:cubicBezTo>
                <a:cubicBezTo>
                  <a:pt x="158" y="232"/>
                  <a:pt x="171" y="220"/>
                  <a:pt x="186" y="220"/>
                </a:cubicBezTo>
                <a:close/>
                <a:moveTo>
                  <a:pt x="67" y="220"/>
                </a:moveTo>
                <a:cubicBezTo>
                  <a:pt x="82" y="220"/>
                  <a:pt x="95" y="232"/>
                  <a:pt x="95" y="248"/>
                </a:cubicBezTo>
                <a:cubicBezTo>
                  <a:pt x="95" y="252"/>
                  <a:pt x="94" y="255"/>
                  <a:pt x="93" y="258"/>
                </a:cubicBezTo>
                <a:cubicBezTo>
                  <a:pt x="40" y="258"/>
                  <a:pt x="40" y="258"/>
                  <a:pt x="40" y="258"/>
                </a:cubicBezTo>
                <a:cubicBezTo>
                  <a:pt x="39" y="255"/>
                  <a:pt x="38" y="252"/>
                  <a:pt x="38" y="248"/>
                </a:cubicBezTo>
                <a:cubicBezTo>
                  <a:pt x="38" y="232"/>
                  <a:pt x="51" y="220"/>
                  <a:pt x="67" y="220"/>
                </a:cubicBezTo>
                <a:close/>
                <a:moveTo>
                  <a:pt x="307" y="130"/>
                </a:moveTo>
                <a:cubicBezTo>
                  <a:pt x="307" y="147"/>
                  <a:pt x="307" y="147"/>
                  <a:pt x="307" y="147"/>
                </a:cubicBezTo>
                <a:cubicBezTo>
                  <a:pt x="293" y="147"/>
                  <a:pt x="293" y="147"/>
                  <a:pt x="293" y="147"/>
                </a:cubicBezTo>
                <a:cubicBezTo>
                  <a:pt x="308" y="201"/>
                  <a:pt x="308" y="201"/>
                  <a:pt x="308" y="201"/>
                </a:cubicBezTo>
                <a:cubicBezTo>
                  <a:pt x="289" y="201"/>
                  <a:pt x="289" y="201"/>
                  <a:pt x="289" y="201"/>
                </a:cubicBezTo>
                <a:cubicBezTo>
                  <a:pt x="273" y="147"/>
                  <a:pt x="273" y="147"/>
                  <a:pt x="273" y="147"/>
                </a:cubicBezTo>
                <a:cubicBezTo>
                  <a:pt x="216" y="147"/>
                  <a:pt x="216" y="147"/>
                  <a:pt x="216" y="147"/>
                </a:cubicBezTo>
                <a:cubicBezTo>
                  <a:pt x="201" y="201"/>
                  <a:pt x="201" y="201"/>
                  <a:pt x="201" y="201"/>
                </a:cubicBezTo>
                <a:cubicBezTo>
                  <a:pt x="181" y="201"/>
                  <a:pt x="181" y="201"/>
                  <a:pt x="181" y="201"/>
                </a:cubicBezTo>
                <a:cubicBezTo>
                  <a:pt x="197" y="147"/>
                  <a:pt x="197" y="147"/>
                  <a:pt x="197" y="147"/>
                </a:cubicBezTo>
                <a:cubicBezTo>
                  <a:pt x="181" y="147"/>
                  <a:pt x="181" y="147"/>
                  <a:pt x="181" y="147"/>
                </a:cubicBezTo>
                <a:cubicBezTo>
                  <a:pt x="181" y="130"/>
                  <a:pt x="181" y="130"/>
                  <a:pt x="181" y="130"/>
                </a:cubicBezTo>
                <a:cubicBezTo>
                  <a:pt x="307" y="130"/>
                  <a:pt x="307" y="130"/>
                  <a:pt x="307" y="130"/>
                </a:cubicBezTo>
                <a:close/>
                <a:moveTo>
                  <a:pt x="180" y="16"/>
                </a:moveTo>
                <a:cubicBezTo>
                  <a:pt x="175" y="16"/>
                  <a:pt x="170" y="18"/>
                  <a:pt x="166" y="21"/>
                </a:cubicBezTo>
                <a:cubicBezTo>
                  <a:pt x="166" y="21"/>
                  <a:pt x="166" y="21"/>
                  <a:pt x="166" y="21"/>
                </a:cubicBezTo>
                <a:cubicBezTo>
                  <a:pt x="163" y="25"/>
                  <a:pt x="161" y="30"/>
                  <a:pt x="161" y="35"/>
                </a:cubicBezTo>
                <a:cubicBezTo>
                  <a:pt x="161" y="72"/>
                  <a:pt x="161" y="72"/>
                  <a:pt x="161" y="72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63" y="55"/>
                  <a:pt x="117" y="55"/>
                  <a:pt x="66" y="55"/>
                </a:cubicBezTo>
                <a:cubicBezTo>
                  <a:pt x="57" y="55"/>
                  <a:pt x="50" y="63"/>
                  <a:pt x="50" y="7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6" y="85"/>
                  <a:pt x="66" y="85"/>
                  <a:pt x="66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69" y="200"/>
                  <a:pt x="69" y="200"/>
                  <a:pt x="69" y="200"/>
                </a:cubicBezTo>
                <a:cubicBezTo>
                  <a:pt x="87" y="200"/>
                  <a:pt x="87" y="200"/>
                  <a:pt x="87" y="200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1" y="200"/>
                  <a:pt x="91" y="200"/>
                  <a:pt x="91" y="200"/>
                </a:cubicBezTo>
                <a:cubicBezTo>
                  <a:pt x="109" y="200"/>
                  <a:pt x="109" y="200"/>
                  <a:pt x="109" y="200"/>
                </a:cubicBezTo>
                <a:cubicBezTo>
                  <a:pt x="109" y="190"/>
                  <a:pt x="109" y="190"/>
                  <a:pt x="109" y="190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09" y="122"/>
                  <a:pt x="109" y="122"/>
                  <a:pt x="109" y="122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80"/>
                  <a:pt x="155" y="80"/>
                  <a:pt x="155" y="80"/>
                </a:cubicBezTo>
                <a:cubicBezTo>
                  <a:pt x="161" y="79"/>
                  <a:pt x="161" y="79"/>
                  <a:pt x="161" y="79"/>
                </a:cubicBezTo>
                <a:cubicBezTo>
                  <a:pt x="161" y="107"/>
                  <a:pt x="161" y="107"/>
                  <a:pt x="161" y="107"/>
                </a:cubicBezTo>
                <a:cubicBezTo>
                  <a:pt x="161" y="112"/>
                  <a:pt x="163" y="117"/>
                  <a:pt x="166" y="120"/>
                </a:cubicBezTo>
                <a:cubicBezTo>
                  <a:pt x="166" y="120"/>
                  <a:pt x="166" y="120"/>
                  <a:pt x="166" y="120"/>
                </a:cubicBezTo>
                <a:cubicBezTo>
                  <a:pt x="166" y="120"/>
                  <a:pt x="166" y="120"/>
                  <a:pt x="166" y="120"/>
                </a:cubicBezTo>
                <a:cubicBezTo>
                  <a:pt x="170" y="124"/>
                  <a:pt x="175" y="126"/>
                  <a:pt x="180" y="126"/>
                </a:cubicBezTo>
                <a:cubicBezTo>
                  <a:pt x="304" y="126"/>
                  <a:pt x="304" y="126"/>
                  <a:pt x="304" y="126"/>
                </a:cubicBezTo>
                <a:cubicBezTo>
                  <a:pt x="309" y="126"/>
                  <a:pt x="314" y="124"/>
                  <a:pt x="317" y="120"/>
                </a:cubicBezTo>
                <a:cubicBezTo>
                  <a:pt x="317" y="120"/>
                  <a:pt x="317" y="120"/>
                  <a:pt x="317" y="120"/>
                </a:cubicBezTo>
                <a:cubicBezTo>
                  <a:pt x="321" y="117"/>
                  <a:pt x="323" y="112"/>
                  <a:pt x="323" y="107"/>
                </a:cubicBezTo>
                <a:cubicBezTo>
                  <a:pt x="323" y="35"/>
                  <a:pt x="323" y="35"/>
                  <a:pt x="323" y="35"/>
                </a:cubicBezTo>
                <a:cubicBezTo>
                  <a:pt x="323" y="30"/>
                  <a:pt x="321" y="25"/>
                  <a:pt x="317" y="21"/>
                </a:cubicBezTo>
                <a:cubicBezTo>
                  <a:pt x="314" y="18"/>
                  <a:pt x="309" y="16"/>
                  <a:pt x="304" y="16"/>
                </a:cubicBezTo>
                <a:cubicBezTo>
                  <a:pt x="180" y="16"/>
                  <a:pt x="180" y="16"/>
                  <a:pt x="180" y="16"/>
                </a:cubicBezTo>
                <a:close/>
                <a:moveTo>
                  <a:pt x="304" y="31"/>
                </a:moveTo>
                <a:cubicBezTo>
                  <a:pt x="305" y="31"/>
                  <a:pt x="306" y="32"/>
                  <a:pt x="307" y="32"/>
                </a:cubicBezTo>
                <a:cubicBezTo>
                  <a:pt x="307" y="33"/>
                  <a:pt x="308" y="34"/>
                  <a:pt x="308" y="35"/>
                </a:cubicBezTo>
                <a:cubicBezTo>
                  <a:pt x="308" y="107"/>
                  <a:pt x="308" y="107"/>
                  <a:pt x="308" y="107"/>
                </a:cubicBezTo>
                <a:cubicBezTo>
                  <a:pt x="308" y="108"/>
                  <a:pt x="307" y="109"/>
                  <a:pt x="307" y="110"/>
                </a:cubicBezTo>
                <a:cubicBezTo>
                  <a:pt x="307" y="110"/>
                  <a:pt x="307" y="110"/>
                  <a:pt x="307" y="110"/>
                </a:cubicBezTo>
                <a:cubicBezTo>
                  <a:pt x="306" y="110"/>
                  <a:pt x="305" y="111"/>
                  <a:pt x="304" y="111"/>
                </a:cubicBezTo>
                <a:cubicBezTo>
                  <a:pt x="180" y="111"/>
                  <a:pt x="180" y="111"/>
                  <a:pt x="180" y="111"/>
                </a:cubicBezTo>
                <a:cubicBezTo>
                  <a:pt x="179" y="111"/>
                  <a:pt x="178" y="110"/>
                  <a:pt x="177" y="110"/>
                </a:cubicBezTo>
                <a:cubicBezTo>
                  <a:pt x="177" y="110"/>
                  <a:pt x="177" y="110"/>
                  <a:pt x="177" y="110"/>
                </a:cubicBezTo>
                <a:cubicBezTo>
                  <a:pt x="176" y="109"/>
                  <a:pt x="176" y="108"/>
                  <a:pt x="176" y="107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7" y="62"/>
                  <a:pt x="237" y="62"/>
                  <a:pt x="237" y="62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6" y="34"/>
                  <a:pt x="176" y="33"/>
                  <a:pt x="177" y="32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8" y="32"/>
                  <a:pt x="179" y="31"/>
                  <a:pt x="180" y="31"/>
                </a:cubicBezTo>
                <a:lnTo>
                  <a:pt x="304" y="31"/>
                </a:lnTo>
                <a:close/>
              </a:path>
            </a:pathLst>
          </a:custGeom>
          <a:solidFill>
            <a:srgbClr val="245B3E"/>
          </a:solidFill>
          <a:ln>
            <a:noFill/>
          </a:ln>
        </p:spPr>
        <p:txBody>
          <a:bodyPr/>
          <a:lstStyle/>
          <a:p>
            <a:endParaRPr lang="zh-CN" altLang="zh-CN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9" name="Picture 4">
            <a:extLst>
              <a:ext uri="{FF2B5EF4-FFF2-40B4-BE49-F238E27FC236}">
                <a16:creationId xmlns:a16="http://schemas.microsoft.com/office/drawing/2014/main" id="{014E810A-0E15-4BBC-C723-9FA5FE40F9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08990" y="1971448"/>
            <a:ext cx="1528550" cy="16099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grpSp>
        <p:nvGrpSpPr>
          <p:cNvPr id="10" name="Group 8">
            <a:extLst>
              <a:ext uri="{FF2B5EF4-FFF2-40B4-BE49-F238E27FC236}">
                <a16:creationId xmlns:a16="http://schemas.microsoft.com/office/drawing/2014/main" id="{E94E1842-05F0-4072-3F80-19797177288C}"/>
              </a:ext>
            </a:extLst>
          </p:cNvPr>
          <p:cNvGrpSpPr>
            <a:grpSpLocks/>
          </p:cNvGrpSpPr>
          <p:nvPr/>
        </p:nvGrpSpPr>
        <p:grpSpPr bwMode="auto">
          <a:xfrm>
            <a:off x="5549176" y="2305398"/>
            <a:ext cx="1048177" cy="1000944"/>
            <a:chOff x="0" y="0"/>
            <a:chExt cx="1381125" cy="1335088"/>
          </a:xfrm>
          <a:solidFill>
            <a:srgbClr val="245B3E"/>
          </a:solidFill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34107ED2-CB3D-BC28-DEC5-B8B5B040E254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123825" y="11113"/>
              <a:ext cx="608013" cy="352425"/>
            </a:xfrm>
            <a:custGeom>
              <a:avLst/>
              <a:gdLst>
                <a:gd name="T0" fmla="*/ 32 w 162"/>
                <a:gd name="T1" fmla="*/ 94 h 94"/>
                <a:gd name="T2" fmla="*/ 111 w 162"/>
                <a:gd name="T3" fmla="*/ 94 h 94"/>
                <a:gd name="T4" fmla="*/ 134 w 162"/>
                <a:gd name="T5" fmla="*/ 84 h 94"/>
                <a:gd name="T6" fmla="*/ 140 w 162"/>
                <a:gd name="T7" fmla="*/ 75 h 94"/>
                <a:gd name="T8" fmla="*/ 162 w 162"/>
                <a:gd name="T9" fmla="*/ 53 h 94"/>
                <a:gd name="T10" fmla="*/ 144 w 162"/>
                <a:gd name="T11" fmla="*/ 59 h 94"/>
                <a:gd name="T12" fmla="*/ 144 w 162"/>
                <a:gd name="T13" fmla="*/ 32 h 94"/>
                <a:gd name="T14" fmla="*/ 134 w 162"/>
                <a:gd name="T15" fmla="*/ 10 h 94"/>
                <a:gd name="T16" fmla="*/ 111 w 162"/>
                <a:gd name="T17" fmla="*/ 0 h 94"/>
                <a:gd name="T18" fmla="*/ 32 w 162"/>
                <a:gd name="T19" fmla="*/ 0 h 94"/>
                <a:gd name="T20" fmla="*/ 9 w 162"/>
                <a:gd name="T21" fmla="*/ 10 h 94"/>
                <a:gd name="T22" fmla="*/ 0 w 162"/>
                <a:gd name="T23" fmla="*/ 32 h 94"/>
                <a:gd name="T24" fmla="*/ 0 w 162"/>
                <a:gd name="T25" fmla="*/ 61 h 94"/>
                <a:gd name="T26" fmla="*/ 9 w 162"/>
                <a:gd name="T27" fmla="*/ 84 h 94"/>
                <a:gd name="T28" fmla="*/ 32 w 162"/>
                <a:gd name="T29" fmla="*/ 94 h 94"/>
                <a:gd name="T30" fmla="*/ 111 w 162"/>
                <a:gd name="T31" fmla="*/ 33 h 94"/>
                <a:gd name="T32" fmla="*/ 125 w 162"/>
                <a:gd name="T33" fmla="*/ 46 h 94"/>
                <a:gd name="T34" fmla="*/ 111 w 162"/>
                <a:gd name="T35" fmla="*/ 60 h 94"/>
                <a:gd name="T36" fmla="*/ 98 w 162"/>
                <a:gd name="T37" fmla="*/ 46 h 94"/>
                <a:gd name="T38" fmla="*/ 111 w 162"/>
                <a:gd name="T39" fmla="*/ 33 h 94"/>
                <a:gd name="T40" fmla="*/ 72 w 162"/>
                <a:gd name="T41" fmla="*/ 33 h 94"/>
                <a:gd name="T42" fmla="*/ 86 w 162"/>
                <a:gd name="T43" fmla="*/ 46 h 94"/>
                <a:gd name="T44" fmla="*/ 72 w 162"/>
                <a:gd name="T45" fmla="*/ 60 h 94"/>
                <a:gd name="T46" fmla="*/ 59 w 162"/>
                <a:gd name="T47" fmla="*/ 46 h 94"/>
                <a:gd name="T48" fmla="*/ 72 w 162"/>
                <a:gd name="T49" fmla="*/ 33 h 94"/>
                <a:gd name="T50" fmla="*/ 33 w 162"/>
                <a:gd name="T51" fmla="*/ 33 h 94"/>
                <a:gd name="T52" fmla="*/ 46 w 162"/>
                <a:gd name="T53" fmla="*/ 46 h 94"/>
                <a:gd name="T54" fmla="*/ 33 w 162"/>
                <a:gd name="T55" fmla="*/ 60 h 94"/>
                <a:gd name="T56" fmla="*/ 19 w 162"/>
                <a:gd name="T57" fmla="*/ 46 h 94"/>
                <a:gd name="T58" fmla="*/ 33 w 162"/>
                <a:gd name="T59" fmla="*/ 33 h 9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2"/>
                <a:gd name="T91" fmla="*/ 0 h 94"/>
                <a:gd name="T92" fmla="*/ 162 w 162"/>
                <a:gd name="T93" fmla="*/ 94 h 9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2" h="94">
                  <a:moveTo>
                    <a:pt x="32" y="94"/>
                  </a:moveTo>
                  <a:cubicBezTo>
                    <a:pt x="58" y="94"/>
                    <a:pt x="111" y="94"/>
                    <a:pt x="111" y="94"/>
                  </a:cubicBezTo>
                  <a:cubicBezTo>
                    <a:pt x="120" y="94"/>
                    <a:pt x="128" y="90"/>
                    <a:pt x="134" y="84"/>
                  </a:cubicBezTo>
                  <a:cubicBezTo>
                    <a:pt x="137" y="82"/>
                    <a:pt x="139" y="79"/>
                    <a:pt x="140" y="75"/>
                  </a:cubicBezTo>
                  <a:cubicBezTo>
                    <a:pt x="154" y="73"/>
                    <a:pt x="162" y="67"/>
                    <a:pt x="162" y="53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24"/>
                    <a:pt x="140" y="15"/>
                    <a:pt x="134" y="10"/>
                  </a:cubicBezTo>
                  <a:cubicBezTo>
                    <a:pt x="128" y="4"/>
                    <a:pt x="120" y="0"/>
                    <a:pt x="11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0"/>
                    <a:pt x="15" y="4"/>
                    <a:pt x="9" y="10"/>
                  </a:cubicBezTo>
                  <a:cubicBezTo>
                    <a:pt x="3" y="15"/>
                    <a:pt x="0" y="24"/>
                    <a:pt x="0" y="3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0"/>
                    <a:pt x="3" y="78"/>
                    <a:pt x="9" y="84"/>
                  </a:cubicBezTo>
                  <a:cubicBezTo>
                    <a:pt x="15" y="90"/>
                    <a:pt x="23" y="94"/>
                    <a:pt x="32" y="94"/>
                  </a:cubicBezTo>
                  <a:close/>
                  <a:moveTo>
                    <a:pt x="111" y="33"/>
                  </a:moveTo>
                  <a:cubicBezTo>
                    <a:pt x="119" y="33"/>
                    <a:pt x="125" y="39"/>
                    <a:pt x="125" y="46"/>
                  </a:cubicBezTo>
                  <a:cubicBezTo>
                    <a:pt x="125" y="54"/>
                    <a:pt x="119" y="60"/>
                    <a:pt x="111" y="60"/>
                  </a:cubicBezTo>
                  <a:cubicBezTo>
                    <a:pt x="104" y="60"/>
                    <a:pt x="98" y="54"/>
                    <a:pt x="98" y="46"/>
                  </a:cubicBezTo>
                  <a:cubicBezTo>
                    <a:pt x="98" y="39"/>
                    <a:pt x="104" y="33"/>
                    <a:pt x="111" y="33"/>
                  </a:cubicBezTo>
                  <a:close/>
                  <a:moveTo>
                    <a:pt x="72" y="33"/>
                  </a:moveTo>
                  <a:cubicBezTo>
                    <a:pt x="80" y="33"/>
                    <a:pt x="86" y="39"/>
                    <a:pt x="86" y="46"/>
                  </a:cubicBezTo>
                  <a:cubicBezTo>
                    <a:pt x="86" y="54"/>
                    <a:pt x="80" y="60"/>
                    <a:pt x="72" y="60"/>
                  </a:cubicBezTo>
                  <a:cubicBezTo>
                    <a:pt x="65" y="60"/>
                    <a:pt x="59" y="54"/>
                    <a:pt x="59" y="46"/>
                  </a:cubicBezTo>
                  <a:cubicBezTo>
                    <a:pt x="59" y="39"/>
                    <a:pt x="65" y="33"/>
                    <a:pt x="72" y="33"/>
                  </a:cubicBezTo>
                  <a:close/>
                  <a:moveTo>
                    <a:pt x="33" y="33"/>
                  </a:moveTo>
                  <a:cubicBezTo>
                    <a:pt x="40" y="33"/>
                    <a:pt x="46" y="39"/>
                    <a:pt x="46" y="46"/>
                  </a:cubicBezTo>
                  <a:cubicBezTo>
                    <a:pt x="46" y="54"/>
                    <a:pt x="40" y="60"/>
                    <a:pt x="33" y="60"/>
                  </a:cubicBezTo>
                  <a:cubicBezTo>
                    <a:pt x="25" y="60"/>
                    <a:pt x="19" y="54"/>
                    <a:pt x="19" y="46"/>
                  </a:cubicBezTo>
                  <a:cubicBezTo>
                    <a:pt x="19" y="39"/>
                    <a:pt x="25" y="33"/>
                    <a:pt x="3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16C20A4E-CEAD-D00E-63B5-85A274A95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101725"/>
              <a:ext cx="1381125" cy="233363"/>
            </a:xfrm>
            <a:custGeom>
              <a:avLst/>
              <a:gdLst>
                <a:gd name="T0" fmla="*/ 273 w 368"/>
                <a:gd name="T1" fmla="*/ 37 h 62"/>
                <a:gd name="T2" fmla="*/ 184 w 368"/>
                <a:gd name="T3" fmla="*/ 37 h 62"/>
                <a:gd name="T4" fmla="*/ 96 w 368"/>
                <a:gd name="T5" fmla="*/ 36 h 62"/>
                <a:gd name="T6" fmla="*/ 0 w 368"/>
                <a:gd name="T7" fmla="*/ 62 h 62"/>
                <a:gd name="T8" fmla="*/ 23 w 368"/>
                <a:gd name="T9" fmla="*/ 62 h 62"/>
                <a:gd name="T10" fmla="*/ 81 w 368"/>
                <a:gd name="T11" fmla="*/ 62 h 62"/>
                <a:gd name="T12" fmla="*/ 88 w 368"/>
                <a:gd name="T13" fmla="*/ 62 h 62"/>
                <a:gd name="T14" fmla="*/ 103 w 368"/>
                <a:gd name="T15" fmla="*/ 62 h 62"/>
                <a:gd name="T16" fmla="*/ 110 w 368"/>
                <a:gd name="T17" fmla="*/ 62 h 62"/>
                <a:gd name="T18" fmla="*/ 169 w 368"/>
                <a:gd name="T19" fmla="*/ 62 h 62"/>
                <a:gd name="T20" fmla="*/ 177 w 368"/>
                <a:gd name="T21" fmla="*/ 62 h 62"/>
                <a:gd name="T22" fmla="*/ 191 w 368"/>
                <a:gd name="T23" fmla="*/ 62 h 62"/>
                <a:gd name="T24" fmla="*/ 199 w 368"/>
                <a:gd name="T25" fmla="*/ 62 h 62"/>
                <a:gd name="T26" fmla="*/ 258 w 368"/>
                <a:gd name="T27" fmla="*/ 62 h 62"/>
                <a:gd name="T28" fmla="*/ 265 w 368"/>
                <a:gd name="T29" fmla="*/ 62 h 62"/>
                <a:gd name="T30" fmla="*/ 280 w 368"/>
                <a:gd name="T31" fmla="*/ 62 h 62"/>
                <a:gd name="T32" fmla="*/ 288 w 368"/>
                <a:gd name="T33" fmla="*/ 62 h 62"/>
                <a:gd name="T34" fmla="*/ 346 w 368"/>
                <a:gd name="T35" fmla="*/ 62 h 62"/>
                <a:gd name="T36" fmla="*/ 368 w 368"/>
                <a:gd name="T37" fmla="*/ 62 h 62"/>
                <a:gd name="T38" fmla="*/ 273 w 368"/>
                <a:gd name="T39" fmla="*/ 37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8"/>
                <a:gd name="T61" fmla="*/ 0 h 62"/>
                <a:gd name="T62" fmla="*/ 368 w 368"/>
                <a:gd name="T63" fmla="*/ 62 h 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8" h="62">
                  <a:moveTo>
                    <a:pt x="273" y="37"/>
                  </a:moveTo>
                  <a:cubicBezTo>
                    <a:pt x="254" y="6"/>
                    <a:pt x="203" y="7"/>
                    <a:pt x="184" y="37"/>
                  </a:cubicBezTo>
                  <a:cubicBezTo>
                    <a:pt x="166" y="7"/>
                    <a:pt x="115" y="6"/>
                    <a:pt x="96" y="36"/>
                  </a:cubicBezTo>
                  <a:cubicBezTo>
                    <a:pt x="72" y="0"/>
                    <a:pt x="2" y="8"/>
                    <a:pt x="0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91" y="62"/>
                    <a:pt x="191" y="62"/>
                    <a:pt x="191" y="62"/>
                  </a:cubicBezTo>
                  <a:cubicBezTo>
                    <a:pt x="199" y="62"/>
                    <a:pt x="199" y="62"/>
                    <a:pt x="199" y="62"/>
                  </a:cubicBezTo>
                  <a:cubicBezTo>
                    <a:pt x="258" y="62"/>
                    <a:pt x="258" y="62"/>
                    <a:pt x="258" y="62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80" y="62"/>
                    <a:pt x="280" y="62"/>
                    <a:pt x="280" y="62"/>
                  </a:cubicBezTo>
                  <a:cubicBezTo>
                    <a:pt x="288" y="62"/>
                    <a:pt x="288" y="62"/>
                    <a:pt x="288" y="62"/>
                  </a:cubicBezTo>
                  <a:cubicBezTo>
                    <a:pt x="346" y="62"/>
                    <a:pt x="346" y="62"/>
                    <a:pt x="346" y="62"/>
                  </a:cubicBezTo>
                  <a:cubicBezTo>
                    <a:pt x="368" y="62"/>
                    <a:pt x="368" y="62"/>
                    <a:pt x="368" y="62"/>
                  </a:cubicBezTo>
                  <a:cubicBezTo>
                    <a:pt x="367" y="8"/>
                    <a:pt x="296" y="0"/>
                    <a:pt x="27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E7DBC822-4EC2-106E-71C6-805C8C2F5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3" y="862013"/>
              <a:ext cx="282575" cy="277813"/>
            </a:xfrm>
            <a:custGeom>
              <a:avLst/>
              <a:gdLst>
                <a:gd name="T0" fmla="*/ 37 w 75"/>
                <a:gd name="T1" fmla="*/ 0 h 74"/>
                <a:gd name="T2" fmla="*/ 11 w 75"/>
                <a:gd name="T3" fmla="*/ 11 h 74"/>
                <a:gd name="T4" fmla="*/ 0 w 75"/>
                <a:gd name="T5" fmla="*/ 37 h 74"/>
                <a:gd name="T6" fmla="*/ 11 w 75"/>
                <a:gd name="T7" fmla="*/ 63 h 74"/>
                <a:gd name="T8" fmla="*/ 37 w 75"/>
                <a:gd name="T9" fmla="*/ 74 h 74"/>
                <a:gd name="T10" fmla="*/ 75 w 75"/>
                <a:gd name="T11" fmla="*/ 37 h 74"/>
                <a:gd name="T12" fmla="*/ 64 w 75"/>
                <a:gd name="T13" fmla="*/ 11 h 74"/>
                <a:gd name="T14" fmla="*/ 37 w 75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74"/>
                <a:gd name="T26" fmla="*/ 75 w 75"/>
                <a:gd name="T27" fmla="*/ 74 h 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74">
                  <a:moveTo>
                    <a:pt x="37" y="0"/>
                  </a:moveTo>
                  <a:cubicBezTo>
                    <a:pt x="27" y="0"/>
                    <a:pt x="18" y="4"/>
                    <a:pt x="11" y="11"/>
                  </a:cubicBezTo>
                  <a:cubicBezTo>
                    <a:pt x="4" y="17"/>
                    <a:pt x="0" y="27"/>
                    <a:pt x="0" y="37"/>
                  </a:cubicBezTo>
                  <a:cubicBezTo>
                    <a:pt x="0" y="47"/>
                    <a:pt x="4" y="57"/>
                    <a:pt x="11" y="63"/>
                  </a:cubicBezTo>
                  <a:cubicBezTo>
                    <a:pt x="18" y="70"/>
                    <a:pt x="27" y="74"/>
                    <a:pt x="37" y="74"/>
                  </a:cubicBezTo>
                  <a:cubicBezTo>
                    <a:pt x="58" y="74"/>
                    <a:pt x="75" y="58"/>
                    <a:pt x="75" y="37"/>
                  </a:cubicBezTo>
                  <a:cubicBezTo>
                    <a:pt x="75" y="27"/>
                    <a:pt x="70" y="17"/>
                    <a:pt x="64" y="11"/>
                  </a:cubicBezTo>
                  <a:cubicBezTo>
                    <a:pt x="57" y="4"/>
                    <a:pt x="48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5" name="Rectangle 9">
              <a:extLst>
                <a:ext uri="{FF2B5EF4-FFF2-40B4-BE49-F238E27FC236}">
                  <a16:creationId xmlns:a16="http://schemas.microsoft.com/office/drawing/2014/main" id="{72CD19F5-2EDA-B0E1-4C92-093696999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288" y="685800"/>
              <a:ext cx="434975" cy="131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BF3D5723-C009-876B-D3CD-9E25A3F73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63" y="862013"/>
              <a:ext cx="282575" cy="277813"/>
            </a:xfrm>
            <a:custGeom>
              <a:avLst/>
              <a:gdLst>
                <a:gd name="T0" fmla="*/ 38 w 75"/>
                <a:gd name="T1" fmla="*/ 74 h 74"/>
                <a:gd name="T2" fmla="*/ 75 w 75"/>
                <a:gd name="T3" fmla="*/ 37 h 74"/>
                <a:gd name="T4" fmla="*/ 64 w 75"/>
                <a:gd name="T5" fmla="*/ 11 h 74"/>
                <a:gd name="T6" fmla="*/ 38 w 75"/>
                <a:gd name="T7" fmla="*/ 0 h 74"/>
                <a:gd name="T8" fmla="*/ 11 w 75"/>
                <a:gd name="T9" fmla="*/ 11 h 74"/>
                <a:gd name="T10" fmla="*/ 0 w 75"/>
                <a:gd name="T11" fmla="*/ 37 h 74"/>
                <a:gd name="T12" fmla="*/ 11 w 75"/>
                <a:gd name="T13" fmla="*/ 63 h 74"/>
                <a:gd name="T14" fmla="*/ 38 w 75"/>
                <a:gd name="T15" fmla="*/ 74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74"/>
                <a:gd name="T26" fmla="*/ 75 w 75"/>
                <a:gd name="T27" fmla="*/ 74 h 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74">
                  <a:moveTo>
                    <a:pt x="38" y="74"/>
                  </a:moveTo>
                  <a:cubicBezTo>
                    <a:pt x="58" y="74"/>
                    <a:pt x="75" y="58"/>
                    <a:pt x="75" y="37"/>
                  </a:cubicBezTo>
                  <a:cubicBezTo>
                    <a:pt x="75" y="27"/>
                    <a:pt x="71" y="17"/>
                    <a:pt x="64" y="11"/>
                  </a:cubicBezTo>
                  <a:cubicBezTo>
                    <a:pt x="57" y="4"/>
                    <a:pt x="48" y="0"/>
                    <a:pt x="38" y="0"/>
                  </a:cubicBezTo>
                  <a:cubicBezTo>
                    <a:pt x="27" y="0"/>
                    <a:pt x="18" y="4"/>
                    <a:pt x="11" y="11"/>
                  </a:cubicBezTo>
                  <a:cubicBezTo>
                    <a:pt x="5" y="17"/>
                    <a:pt x="0" y="27"/>
                    <a:pt x="0" y="37"/>
                  </a:cubicBezTo>
                  <a:cubicBezTo>
                    <a:pt x="0" y="47"/>
                    <a:pt x="5" y="57"/>
                    <a:pt x="11" y="63"/>
                  </a:cubicBezTo>
                  <a:cubicBezTo>
                    <a:pt x="18" y="70"/>
                    <a:pt x="27" y="74"/>
                    <a:pt x="38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8217B1C0-DCDA-C5D2-FBC9-CD6D02181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725" y="862013"/>
              <a:ext cx="280988" cy="277813"/>
            </a:xfrm>
            <a:custGeom>
              <a:avLst/>
              <a:gdLst>
                <a:gd name="T0" fmla="*/ 11 w 75"/>
                <a:gd name="T1" fmla="*/ 11 h 74"/>
                <a:gd name="T2" fmla="*/ 0 w 75"/>
                <a:gd name="T3" fmla="*/ 37 h 74"/>
                <a:gd name="T4" fmla="*/ 11 w 75"/>
                <a:gd name="T5" fmla="*/ 63 h 74"/>
                <a:gd name="T6" fmla="*/ 37 w 75"/>
                <a:gd name="T7" fmla="*/ 74 h 74"/>
                <a:gd name="T8" fmla="*/ 75 w 75"/>
                <a:gd name="T9" fmla="*/ 37 h 74"/>
                <a:gd name="T10" fmla="*/ 64 w 75"/>
                <a:gd name="T11" fmla="*/ 11 h 74"/>
                <a:gd name="T12" fmla="*/ 37 w 75"/>
                <a:gd name="T13" fmla="*/ 0 h 74"/>
                <a:gd name="T14" fmla="*/ 11 w 75"/>
                <a:gd name="T15" fmla="*/ 11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74"/>
                <a:gd name="T26" fmla="*/ 75 w 75"/>
                <a:gd name="T27" fmla="*/ 74 h 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74">
                  <a:moveTo>
                    <a:pt x="11" y="11"/>
                  </a:moveTo>
                  <a:cubicBezTo>
                    <a:pt x="4" y="17"/>
                    <a:pt x="0" y="27"/>
                    <a:pt x="0" y="37"/>
                  </a:cubicBezTo>
                  <a:cubicBezTo>
                    <a:pt x="0" y="47"/>
                    <a:pt x="4" y="57"/>
                    <a:pt x="11" y="63"/>
                  </a:cubicBezTo>
                  <a:cubicBezTo>
                    <a:pt x="18" y="70"/>
                    <a:pt x="27" y="74"/>
                    <a:pt x="37" y="74"/>
                  </a:cubicBezTo>
                  <a:cubicBezTo>
                    <a:pt x="58" y="74"/>
                    <a:pt x="75" y="58"/>
                    <a:pt x="75" y="37"/>
                  </a:cubicBezTo>
                  <a:cubicBezTo>
                    <a:pt x="75" y="27"/>
                    <a:pt x="70" y="17"/>
                    <a:pt x="64" y="11"/>
                  </a:cubicBezTo>
                  <a:cubicBezTo>
                    <a:pt x="57" y="4"/>
                    <a:pt x="48" y="0"/>
                    <a:pt x="37" y="0"/>
                  </a:cubicBezTo>
                  <a:cubicBezTo>
                    <a:pt x="27" y="0"/>
                    <a:pt x="18" y="4"/>
                    <a:pt x="1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A88786D3-1E81-56A1-3007-BC75449D8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925" y="862013"/>
              <a:ext cx="280988" cy="277813"/>
            </a:xfrm>
            <a:custGeom>
              <a:avLst/>
              <a:gdLst>
                <a:gd name="T0" fmla="*/ 11 w 75"/>
                <a:gd name="T1" fmla="*/ 11 h 74"/>
                <a:gd name="T2" fmla="*/ 0 w 75"/>
                <a:gd name="T3" fmla="*/ 37 h 74"/>
                <a:gd name="T4" fmla="*/ 11 w 75"/>
                <a:gd name="T5" fmla="*/ 63 h 74"/>
                <a:gd name="T6" fmla="*/ 38 w 75"/>
                <a:gd name="T7" fmla="*/ 74 h 74"/>
                <a:gd name="T8" fmla="*/ 75 w 75"/>
                <a:gd name="T9" fmla="*/ 37 h 74"/>
                <a:gd name="T10" fmla="*/ 64 w 75"/>
                <a:gd name="T11" fmla="*/ 11 h 74"/>
                <a:gd name="T12" fmla="*/ 38 w 75"/>
                <a:gd name="T13" fmla="*/ 0 h 74"/>
                <a:gd name="T14" fmla="*/ 11 w 75"/>
                <a:gd name="T15" fmla="*/ 11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74"/>
                <a:gd name="T26" fmla="*/ 75 w 75"/>
                <a:gd name="T27" fmla="*/ 74 h 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74">
                  <a:moveTo>
                    <a:pt x="11" y="11"/>
                  </a:moveTo>
                  <a:cubicBezTo>
                    <a:pt x="5" y="17"/>
                    <a:pt x="0" y="27"/>
                    <a:pt x="0" y="37"/>
                  </a:cubicBezTo>
                  <a:cubicBezTo>
                    <a:pt x="0" y="47"/>
                    <a:pt x="5" y="57"/>
                    <a:pt x="11" y="63"/>
                  </a:cubicBezTo>
                  <a:cubicBezTo>
                    <a:pt x="18" y="70"/>
                    <a:pt x="27" y="74"/>
                    <a:pt x="38" y="74"/>
                  </a:cubicBezTo>
                  <a:cubicBezTo>
                    <a:pt x="58" y="74"/>
                    <a:pt x="75" y="58"/>
                    <a:pt x="75" y="37"/>
                  </a:cubicBezTo>
                  <a:cubicBezTo>
                    <a:pt x="75" y="27"/>
                    <a:pt x="71" y="17"/>
                    <a:pt x="64" y="11"/>
                  </a:cubicBezTo>
                  <a:cubicBezTo>
                    <a:pt x="57" y="4"/>
                    <a:pt x="48" y="0"/>
                    <a:pt x="38" y="0"/>
                  </a:cubicBezTo>
                  <a:cubicBezTo>
                    <a:pt x="27" y="0"/>
                    <a:pt x="18" y="4"/>
                    <a:pt x="1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9" name="Oval 13">
              <a:extLst>
                <a:ext uri="{FF2B5EF4-FFF2-40B4-BE49-F238E27FC236}">
                  <a16:creationId xmlns:a16="http://schemas.microsoft.com/office/drawing/2014/main" id="{165E0BC3-20BE-CCBD-4C4C-CF68D01A9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900" y="0"/>
              <a:ext cx="282575" cy="2809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C7A974FB-CE08-CDF7-AF89-1AE42F433733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698500" y="300038"/>
              <a:ext cx="584200" cy="366713"/>
            </a:xfrm>
            <a:custGeom>
              <a:avLst/>
              <a:gdLst>
                <a:gd name="T0" fmla="*/ 0 w 156"/>
                <a:gd name="T1" fmla="*/ 98 h 98"/>
                <a:gd name="T2" fmla="*/ 156 w 156"/>
                <a:gd name="T3" fmla="*/ 98 h 98"/>
                <a:gd name="T4" fmla="*/ 156 w 156"/>
                <a:gd name="T5" fmla="*/ 83 h 98"/>
                <a:gd name="T6" fmla="*/ 136 w 156"/>
                <a:gd name="T7" fmla="*/ 83 h 98"/>
                <a:gd name="T8" fmla="*/ 136 w 156"/>
                <a:gd name="T9" fmla="*/ 23 h 98"/>
                <a:gd name="T10" fmla="*/ 112 w 156"/>
                <a:gd name="T11" fmla="*/ 0 h 98"/>
                <a:gd name="T12" fmla="*/ 79 w 156"/>
                <a:gd name="T13" fmla="*/ 0 h 98"/>
                <a:gd name="T14" fmla="*/ 77 w 156"/>
                <a:gd name="T15" fmla="*/ 0 h 98"/>
                <a:gd name="T16" fmla="*/ 44 w 156"/>
                <a:gd name="T17" fmla="*/ 0 h 98"/>
                <a:gd name="T18" fmla="*/ 21 w 156"/>
                <a:gd name="T19" fmla="*/ 23 h 98"/>
                <a:gd name="T20" fmla="*/ 21 w 156"/>
                <a:gd name="T21" fmla="*/ 83 h 98"/>
                <a:gd name="T22" fmla="*/ 0 w 156"/>
                <a:gd name="T23" fmla="*/ 83 h 98"/>
                <a:gd name="T24" fmla="*/ 0 w 156"/>
                <a:gd name="T25" fmla="*/ 98 h 98"/>
                <a:gd name="T26" fmla="*/ 103 w 156"/>
                <a:gd name="T27" fmla="*/ 43 h 98"/>
                <a:gd name="T28" fmla="*/ 111 w 156"/>
                <a:gd name="T29" fmla="*/ 43 h 98"/>
                <a:gd name="T30" fmla="*/ 111 w 156"/>
                <a:gd name="T31" fmla="*/ 83 h 98"/>
                <a:gd name="T32" fmla="*/ 103 w 156"/>
                <a:gd name="T33" fmla="*/ 83 h 98"/>
                <a:gd name="T34" fmla="*/ 103 w 156"/>
                <a:gd name="T35" fmla="*/ 43 h 98"/>
                <a:gd name="T36" fmla="*/ 45 w 156"/>
                <a:gd name="T37" fmla="*/ 43 h 98"/>
                <a:gd name="T38" fmla="*/ 53 w 156"/>
                <a:gd name="T39" fmla="*/ 43 h 98"/>
                <a:gd name="T40" fmla="*/ 53 w 156"/>
                <a:gd name="T41" fmla="*/ 83 h 98"/>
                <a:gd name="T42" fmla="*/ 45 w 156"/>
                <a:gd name="T43" fmla="*/ 83 h 98"/>
                <a:gd name="T44" fmla="*/ 45 w 156"/>
                <a:gd name="T45" fmla="*/ 43 h 9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98"/>
                <a:gd name="T71" fmla="*/ 156 w 156"/>
                <a:gd name="T72" fmla="*/ 98 h 9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98">
                  <a:moveTo>
                    <a:pt x="0" y="98"/>
                  </a:moveTo>
                  <a:cubicBezTo>
                    <a:pt x="156" y="98"/>
                    <a:pt x="156" y="98"/>
                    <a:pt x="156" y="98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36" y="83"/>
                    <a:pt x="136" y="83"/>
                    <a:pt x="136" y="8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10"/>
                    <a:pt x="125" y="0"/>
                    <a:pt x="112" y="0"/>
                  </a:cubicBezTo>
                  <a:cubicBezTo>
                    <a:pt x="91" y="0"/>
                    <a:pt x="82" y="0"/>
                    <a:pt x="79" y="0"/>
                  </a:cubicBezTo>
                  <a:cubicBezTo>
                    <a:pt x="79" y="0"/>
                    <a:pt x="79" y="0"/>
                    <a:pt x="77" y="0"/>
                  </a:cubicBezTo>
                  <a:cubicBezTo>
                    <a:pt x="74" y="0"/>
                    <a:pt x="65" y="0"/>
                    <a:pt x="44" y="0"/>
                  </a:cubicBezTo>
                  <a:cubicBezTo>
                    <a:pt x="31" y="0"/>
                    <a:pt x="21" y="10"/>
                    <a:pt x="21" y="2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0" y="83"/>
                    <a:pt x="0" y="83"/>
                    <a:pt x="0" y="83"/>
                  </a:cubicBezTo>
                  <a:lnTo>
                    <a:pt x="0" y="98"/>
                  </a:lnTo>
                  <a:close/>
                  <a:moveTo>
                    <a:pt x="103" y="43"/>
                  </a:moveTo>
                  <a:cubicBezTo>
                    <a:pt x="111" y="43"/>
                    <a:pt x="111" y="43"/>
                    <a:pt x="111" y="4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03" y="83"/>
                    <a:pt x="103" y="83"/>
                    <a:pt x="103" y="83"/>
                  </a:cubicBezTo>
                  <a:lnTo>
                    <a:pt x="103" y="43"/>
                  </a:lnTo>
                  <a:close/>
                  <a:moveTo>
                    <a:pt x="45" y="43"/>
                  </a:moveTo>
                  <a:cubicBezTo>
                    <a:pt x="53" y="43"/>
                    <a:pt x="53" y="43"/>
                    <a:pt x="53" y="4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45" y="83"/>
                    <a:pt x="45" y="83"/>
                    <a:pt x="45" y="83"/>
                  </a:cubicBezTo>
                  <a:lnTo>
                    <a:pt x="45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22" name="Picture 4">
            <a:extLst>
              <a:ext uri="{FF2B5EF4-FFF2-40B4-BE49-F238E27FC236}">
                <a16:creationId xmlns:a16="http://schemas.microsoft.com/office/drawing/2014/main" id="{5683D0B7-4132-59F6-465D-AFA3D05AC2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65378" y="1971448"/>
            <a:ext cx="1528550" cy="16099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</p:pic>
      <p:sp>
        <p:nvSpPr>
          <p:cNvPr id="23" name="Freeform 24">
            <a:extLst>
              <a:ext uri="{FF2B5EF4-FFF2-40B4-BE49-F238E27FC236}">
                <a16:creationId xmlns:a16="http://schemas.microsoft.com/office/drawing/2014/main" id="{DB5143C7-F3FE-943C-F997-BF3DA1B9537C}"/>
              </a:ext>
            </a:extLst>
          </p:cNvPr>
          <p:cNvSpPr>
            <a:spLocks noEditPoints="1" noChangeArrowheads="1"/>
          </p:cNvSpPr>
          <p:nvPr/>
        </p:nvSpPr>
        <p:spPr bwMode="auto">
          <a:xfrm>
            <a:off x="8505062" y="2304804"/>
            <a:ext cx="1049182" cy="1000944"/>
          </a:xfrm>
          <a:custGeom>
            <a:avLst/>
            <a:gdLst>
              <a:gd name="T0" fmla="*/ 237 w 376"/>
              <a:gd name="T1" fmla="*/ 46 h 322"/>
              <a:gd name="T2" fmla="*/ 327 w 376"/>
              <a:gd name="T3" fmla="*/ 13 h 322"/>
              <a:gd name="T4" fmla="*/ 376 w 376"/>
              <a:gd name="T5" fmla="*/ 46 h 322"/>
              <a:gd name="T6" fmla="*/ 376 w 376"/>
              <a:gd name="T7" fmla="*/ 209 h 322"/>
              <a:gd name="T8" fmla="*/ 340 w 376"/>
              <a:gd name="T9" fmla="*/ 236 h 322"/>
              <a:gd name="T10" fmla="*/ 341 w 376"/>
              <a:gd name="T11" fmla="*/ 250 h 322"/>
              <a:gd name="T12" fmla="*/ 318 w 376"/>
              <a:gd name="T13" fmla="*/ 250 h 322"/>
              <a:gd name="T14" fmla="*/ 198 w 376"/>
              <a:gd name="T15" fmla="*/ 322 h 322"/>
              <a:gd name="T16" fmla="*/ 185 w 376"/>
              <a:gd name="T17" fmla="*/ 236 h 322"/>
              <a:gd name="T18" fmla="*/ 169 w 376"/>
              <a:gd name="T19" fmla="*/ 209 h 322"/>
              <a:gd name="T20" fmla="*/ 192 w 376"/>
              <a:gd name="T21" fmla="*/ 186 h 322"/>
              <a:gd name="T22" fmla="*/ 192 w 376"/>
              <a:gd name="T23" fmla="*/ 69 h 322"/>
              <a:gd name="T24" fmla="*/ 169 w 376"/>
              <a:gd name="T25" fmla="*/ 58 h 322"/>
              <a:gd name="T26" fmla="*/ 214 w 376"/>
              <a:gd name="T27" fmla="*/ 46 h 322"/>
              <a:gd name="T28" fmla="*/ 236 w 376"/>
              <a:gd name="T29" fmla="*/ 138 h 322"/>
              <a:gd name="T30" fmla="*/ 235 w 376"/>
              <a:gd name="T31" fmla="*/ 121 h 322"/>
              <a:gd name="T32" fmla="*/ 226 w 376"/>
              <a:gd name="T33" fmla="*/ 102 h 322"/>
              <a:gd name="T34" fmla="*/ 215 w 376"/>
              <a:gd name="T35" fmla="*/ 96 h 322"/>
              <a:gd name="T36" fmla="*/ 342 w 376"/>
              <a:gd name="T37" fmla="*/ 118 h 322"/>
              <a:gd name="T38" fmla="*/ 342 w 376"/>
              <a:gd name="T39" fmla="*/ 99 h 322"/>
              <a:gd name="T40" fmla="*/ 334 w 376"/>
              <a:gd name="T41" fmla="*/ 86 h 322"/>
              <a:gd name="T42" fmla="*/ 333 w 376"/>
              <a:gd name="T43" fmla="*/ 98 h 322"/>
              <a:gd name="T44" fmla="*/ 336 w 376"/>
              <a:gd name="T45" fmla="*/ 93 h 322"/>
              <a:gd name="T46" fmla="*/ 326 w 376"/>
              <a:gd name="T47" fmla="*/ 118 h 322"/>
              <a:gd name="T48" fmla="*/ 299 w 376"/>
              <a:gd name="T49" fmla="*/ 110 h 322"/>
              <a:gd name="T50" fmla="*/ 285 w 376"/>
              <a:gd name="T51" fmla="*/ 107 h 322"/>
              <a:gd name="T52" fmla="*/ 273 w 376"/>
              <a:gd name="T53" fmla="*/ 105 h 322"/>
              <a:gd name="T54" fmla="*/ 273 w 376"/>
              <a:gd name="T55" fmla="*/ 144 h 322"/>
              <a:gd name="T56" fmla="*/ 277 w 376"/>
              <a:gd name="T57" fmla="*/ 113 h 322"/>
              <a:gd name="T58" fmla="*/ 286 w 376"/>
              <a:gd name="T59" fmla="*/ 113 h 322"/>
              <a:gd name="T60" fmla="*/ 289 w 376"/>
              <a:gd name="T61" fmla="*/ 144 h 322"/>
              <a:gd name="T62" fmla="*/ 323 w 376"/>
              <a:gd name="T63" fmla="*/ 112 h 322"/>
              <a:gd name="T64" fmla="*/ 301 w 376"/>
              <a:gd name="T65" fmla="*/ 136 h 322"/>
              <a:gd name="T66" fmla="*/ 323 w 376"/>
              <a:gd name="T67" fmla="*/ 127 h 322"/>
              <a:gd name="T68" fmla="*/ 312 w 376"/>
              <a:gd name="T69" fmla="*/ 138 h 322"/>
              <a:gd name="T70" fmla="*/ 312 w 376"/>
              <a:gd name="T71" fmla="*/ 111 h 322"/>
              <a:gd name="T72" fmla="*/ 323 w 376"/>
              <a:gd name="T73" fmla="*/ 122 h 322"/>
              <a:gd name="T74" fmla="*/ 237 w 376"/>
              <a:gd name="T75" fmla="*/ 116 h 322"/>
              <a:gd name="T76" fmla="*/ 261 w 376"/>
              <a:gd name="T77" fmla="*/ 133 h 322"/>
              <a:gd name="T78" fmla="*/ 237 w 376"/>
              <a:gd name="T79" fmla="*/ 133 h 322"/>
              <a:gd name="T80" fmla="*/ 315 w 376"/>
              <a:gd name="T81" fmla="*/ 209 h 322"/>
              <a:gd name="T82" fmla="*/ 317 w 376"/>
              <a:gd name="T83" fmla="*/ 236 h 322"/>
              <a:gd name="T84" fmla="*/ 159 w 376"/>
              <a:gd name="T85" fmla="*/ 137 h 322"/>
              <a:gd name="T86" fmla="*/ 93 w 376"/>
              <a:gd name="T87" fmla="*/ 124 h 322"/>
              <a:gd name="T88" fmla="*/ 0 w 376"/>
              <a:gd name="T89" fmla="*/ 181 h 322"/>
              <a:gd name="T90" fmla="*/ 53 w 376"/>
              <a:gd name="T91" fmla="*/ 202 h 322"/>
              <a:gd name="T92" fmla="*/ 85 w 376"/>
              <a:gd name="T93" fmla="*/ 220 h 322"/>
              <a:gd name="T94" fmla="*/ 135 w 376"/>
              <a:gd name="T95" fmla="*/ 322 h 322"/>
              <a:gd name="T96" fmla="*/ 77 w 376"/>
              <a:gd name="T97" fmla="*/ 201 h 322"/>
              <a:gd name="T98" fmla="*/ 153 w 376"/>
              <a:gd name="T99" fmla="*/ 171 h 322"/>
              <a:gd name="T100" fmla="*/ 197 w 376"/>
              <a:gd name="T101" fmla="*/ 139 h 322"/>
              <a:gd name="T102" fmla="*/ 190 w 376"/>
              <a:gd name="T103" fmla="*/ 131 h 322"/>
              <a:gd name="T104" fmla="*/ 93 w 376"/>
              <a:gd name="T105" fmla="*/ 88 h 32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76"/>
              <a:gd name="T160" fmla="*/ 0 h 322"/>
              <a:gd name="T161" fmla="*/ 376 w 376"/>
              <a:gd name="T162" fmla="*/ 322 h 32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76" h="322">
                <a:moveTo>
                  <a:pt x="216" y="13"/>
                </a:moveTo>
                <a:cubicBezTo>
                  <a:pt x="239" y="13"/>
                  <a:pt x="239" y="13"/>
                  <a:pt x="239" y="13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306" y="46"/>
                  <a:pt x="306" y="46"/>
                  <a:pt x="306" y="46"/>
                </a:cubicBezTo>
                <a:cubicBezTo>
                  <a:pt x="304" y="13"/>
                  <a:pt x="304" y="13"/>
                  <a:pt x="304" y="13"/>
                </a:cubicBezTo>
                <a:cubicBezTo>
                  <a:pt x="327" y="13"/>
                  <a:pt x="327" y="13"/>
                  <a:pt x="327" y="13"/>
                </a:cubicBezTo>
                <a:cubicBezTo>
                  <a:pt x="329" y="46"/>
                  <a:pt x="329" y="46"/>
                  <a:pt x="329" y="46"/>
                </a:cubicBezTo>
                <a:cubicBezTo>
                  <a:pt x="364" y="46"/>
                  <a:pt x="364" y="46"/>
                  <a:pt x="364" y="46"/>
                </a:cubicBezTo>
                <a:cubicBezTo>
                  <a:pt x="376" y="46"/>
                  <a:pt x="376" y="46"/>
                  <a:pt x="376" y="46"/>
                </a:cubicBezTo>
                <a:cubicBezTo>
                  <a:pt x="376" y="58"/>
                  <a:pt x="376" y="58"/>
                  <a:pt x="376" y="58"/>
                </a:cubicBezTo>
                <a:cubicBezTo>
                  <a:pt x="376" y="198"/>
                  <a:pt x="376" y="198"/>
                  <a:pt x="376" y="198"/>
                </a:cubicBezTo>
                <a:cubicBezTo>
                  <a:pt x="376" y="209"/>
                  <a:pt x="376" y="209"/>
                  <a:pt x="376" y="209"/>
                </a:cubicBezTo>
                <a:cubicBezTo>
                  <a:pt x="364" y="209"/>
                  <a:pt x="364" y="209"/>
                  <a:pt x="364" y="209"/>
                </a:cubicBezTo>
                <a:cubicBezTo>
                  <a:pt x="338" y="209"/>
                  <a:pt x="338" y="209"/>
                  <a:pt x="338" y="209"/>
                </a:cubicBezTo>
                <a:cubicBezTo>
                  <a:pt x="340" y="236"/>
                  <a:pt x="340" y="236"/>
                  <a:pt x="340" y="236"/>
                </a:cubicBezTo>
                <a:cubicBezTo>
                  <a:pt x="357" y="236"/>
                  <a:pt x="357" y="236"/>
                  <a:pt x="357" y="236"/>
                </a:cubicBezTo>
                <a:cubicBezTo>
                  <a:pt x="357" y="250"/>
                  <a:pt x="357" y="250"/>
                  <a:pt x="357" y="250"/>
                </a:cubicBezTo>
                <a:cubicBezTo>
                  <a:pt x="341" y="250"/>
                  <a:pt x="341" y="250"/>
                  <a:pt x="341" y="250"/>
                </a:cubicBezTo>
                <a:cubicBezTo>
                  <a:pt x="345" y="322"/>
                  <a:pt x="345" y="322"/>
                  <a:pt x="345" y="322"/>
                </a:cubicBezTo>
                <a:cubicBezTo>
                  <a:pt x="322" y="322"/>
                  <a:pt x="322" y="322"/>
                  <a:pt x="322" y="322"/>
                </a:cubicBezTo>
                <a:cubicBezTo>
                  <a:pt x="318" y="250"/>
                  <a:pt x="318" y="250"/>
                  <a:pt x="318" y="250"/>
                </a:cubicBezTo>
                <a:cubicBezTo>
                  <a:pt x="225" y="250"/>
                  <a:pt x="225" y="250"/>
                  <a:pt x="225" y="250"/>
                </a:cubicBezTo>
                <a:cubicBezTo>
                  <a:pt x="221" y="322"/>
                  <a:pt x="221" y="322"/>
                  <a:pt x="221" y="322"/>
                </a:cubicBezTo>
                <a:cubicBezTo>
                  <a:pt x="198" y="322"/>
                  <a:pt x="198" y="322"/>
                  <a:pt x="198" y="322"/>
                </a:cubicBezTo>
                <a:cubicBezTo>
                  <a:pt x="202" y="250"/>
                  <a:pt x="202" y="250"/>
                  <a:pt x="202" y="250"/>
                </a:cubicBezTo>
                <a:cubicBezTo>
                  <a:pt x="185" y="250"/>
                  <a:pt x="185" y="250"/>
                  <a:pt x="185" y="250"/>
                </a:cubicBezTo>
                <a:cubicBezTo>
                  <a:pt x="185" y="236"/>
                  <a:pt x="185" y="236"/>
                  <a:pt x="185" y="236"/>
                </a:cubicBezTo>
                <a:cubicBezTo>
                  <a:pt x="203" y="236"/>
                  <a:pt x="203" y="236"/>
                  <a:pt x="203" y="236"/>
                </a:cubicBezTo>
                <a:cubicBezTo>
                  <a:pt x="204" y="209"/>
                  <a:pt x="204" y="209"/>
                  <a:pt x="204" y="209"/>
                </a:cubicBezTo>
                <a:cubicBezTo>
                  <a:pt x="169" y="209"/>
                  <a:pt x="169" y="209"/>
                  <a:pt x="169" y="209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92" y="158"/>
                  <a:pt x="192" y="158"/>
                  <a:pt x="192" y="158"/>
                </a:cubicBezTo>
                <a:cubicBezTo>
                  <a:pt x="192" y="186"/>
                  <a:pt x="192" y="186"/>
                  <a:pt x="192" y="186"/>
                </a:cubicBezTo>
                <a:cubicBezTo>
                  <a:pt x="352" y="186"/>
                  <a:pt x="352" y="186"/>
                  <a:pt x="352" y="186"/>
                </a:cubicBezTo>
                <a:cubicBezTo>
                  <a:pt x="352" y="69"/>
                  <a:pt x="352" y="69"/>
                  <a:pt x="352" y="69"/>
                </a:cubicBezTo>
                <a:cubicBezTo>
                  <a:pt x="192" y="69"/>
                  <a:pt x="192" y="69"/>
                  <a:pt x="192" y="69"/>
                </a:cubicBezTo>
                <a:cubicBezTo>
                  <a:pt x="192" y="118"/>
                  <a:pt x="192" y="118"/>
                  <a:pt x="192" y="118"/>
                </a:cubicBezTo>
                <a:cubicBezTo>
                  <a:pt x="169" y="124"/>
                  <a:pt x="169" y="124"/>
                  <a:pt x="169" y="124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6" y="13"/>
                  <a:pt x="216" y="13"/>
                  <a:pt x="216" y="13"/>
                </a:cubicBezTo>
                <a:close/>
                <a:moveTo>
                  <a:pt x="236" y="144"/>
                </a:moveTo>
                <a:cubicBezTo>
                  <a:pt x="236" y="138"/>
                  <a:pt x="236" y="138"/>
                  <a:pt x="236" y="138"/>
                </a:cubicBezTo>
                <a:cubicBezTo>
                  <a:pt x="226" y="138"/>
                  <a:pt x="226" y="138"/>
                  <a:pt x="226" y="138"/>
                </a:cubicBezTo>
                <a:cubicBezTo>
                  <a:pt x="226" y="121"/>
                  <a:pt x="226" y="121"/>
                  <a:pt x="226" y="121"/>
                </a:cubicBezTo>
                <a:cubicBezTo>
                  <a:pt x="235" y="121"/>
                  <a:pt x="235" y="121"/>
                  <a:pt x="235" y="121"/>
                </a:cubicBezTo>
                <a:cubicBezTo>
                  <a:pt x="235" y="115"/>
                  <a:pt x="235" y="115"/>
                  <a:pt x="235" y="115"/>
                </a:cubicBezTo>
                <a:cubicBezTo>
                  <a:pt x="226" y="115"/>
                  <a:pt x="226" y="115"/>
                  <a:pt x="226" y="115"/>
                </a:cubicBezTo>
                <a:cubicBezTo>
                  <a:pt x="226" y="102"/>
                  <a:pt x="226" y="102"/>
                  <a:pt x="226" y="102"/>
                </a:cubicBezTo>
                <a:cubicBezTo>
                  <a:pt x="236" y="102"/>
                  <a:pt x="236" y="102"/>
                  <a:pt x="236" y="102"/>
                </a:cubicBezTo>
                <a:cubicBezTo>
                  <a:pt x="236" y="96"/>
                  <a:pt x="236" y="96"/>
                  <a:pt x="236" y="96"/>
                </a:cubicBezTo>
                <a:cubicBezTo>
                  <a:pt x="215" y="96"/>
                  <a:pt x="215" y="96"/>
                  <a:pt x="215" y="96"/>
                </a:cubicBezTo>
                <a:cubicBezTo>
                  <a:pt x="215" y="144"/>
                  <a:pt x="215" y="144"/>
                  <a:pt x="215" y="144"/>
                </a:cubicBezTo>
                <a:cubicBezTo>
                  <a:pt x="236" y="144"/>
                  <a:pt x="236" y="144"/>
                  <a:pt x="236" y="144"/>
                </a:cubicBezTo>
                <a:close/>
                <a:moveTo>
                  <a:pt x="342" y="118"/>
                </a:moveTo>
                <a:cubicBezTo>
                  <a:pt x="342" y="114"/>
                  <a:pt x="342" y="114"/>
                  <a:pt x="342" y="114"/>
                </a:cubicBezTo>
                <a:cubicBezTo>
                  <a:pt x="334" y="114"/>
                  <a:pt x="334" y="114"/>
                  <a:pt x="334" y="114"/>
                </a:cubicBezTo>
                <a:cubicBezTo>
                  <a:pt x="342" y="99"/>
                  <a:pt x="342" y="99"/>
                  <a:pt x="342" y="99"/>
                </a:cubicBezTo>
                <a:cubicBezTo>
                  <a:pt x="342" y="98"/>
                  <a:pt x="342" y="97"/>
                  <a:pt x="342" y="95"/>
                </a:cubicBezTo>
                <a:cubicBezTo>
                  <a:pt x="342" y="92"/>
                  <a:pt x="342" y="89"/>
                  <a:pt x="341" y="88"/>
                </a:cubicBezTo>
                <a:cubicBezTo>
                  <a:pt x="340" y="86"/>
                  <a:pt x="338" y="86"/>
                  <a:pt x="334" y="86"/>
                </a:cubicBezTo>
                <a:cubicBezTo>
                  <a:pt x="329" y="86"/>
                  <a:pt x="326" y="88"/>
                  <a:pt x="326" y="92"/>
                </a:cubicBezTo>
                <a:cubicBezTo>
                  <a:pt x="326" y="98"/>
                  <a:pt x="326" y="98"/>
                  <a:pt x="326" y="98"/>
                </a:cubicBezTo>
                <a:cubicBezTo>
                  <a:pt x="333" y="98"/>
                  <a:pt x="333" y="98"/>
                  <a:pt x="333" y="98"/>
                </a:cubicBezTo>
                <a:cubicBezTo>
                  <a:pt x="333" y="92"/>
                  <a:pt x="333" y="92"/>
                  <a:pt x="333" y="92"/>
                </a:cubicBezTo>
                <a:cubicBezTo>
                  <a:pt x="333" y="91"/>
                  <a:pt x="333" y="91"/>
                  <a:pt x="334" y="91"/>
                </a:cubicBezTo>
                <a:cubicBezTo>
                  <a:pt x="335" y="91"/>
                  <a:pt x="336" y="91"/>
                  <a:pt x="336" y="93"/>
                </a:cubicBezTo>
                <a:cubicBezTo>
                  <a:pt x="336" y="96"/>
                  <a:pt x="335" y="98"/>
                  <a:pt x="334" y="99"/>
                </a:cubicBezTo>
                <a:cubicBezTo>
                  <a:pt x="326" y="114"/>
                  <a:pt x="326" y="114"/>
                  <a:pt x="326" y="114"/>
                </a:cubicBezTo>
                <a:cubicBezTo>
                  <a:pt x="326" y="118"/>
                  <a:pt x="326" y="118"/>
                  <a:pt x="326" y="118"/>
                </a:cubicBezTo>
                <a:cubicBezTo>
                  <a:pt x="342" y="118"/>
                  <a:pt x="342" y="118"/>
                  <a:pt x="342" y="118"/>
                </a:cubicBezTo>
                <a:close/>
                <a:moveTo>
                  <a:pt x="299" y="144"/>
                </a:moveTo>
                <a:cubicBezTo>
                  <a:pt x="299" y="110"/>
                  <a:pt x="299" y="110"/>
                  <a:pt x="299" y="110"/>
                </a:cubicBezTo>
                <a:cubicBezTo>
                  <a:pt x="299" y="108"/>
                  <a:pt x="298" y="107"/>
                  <a:pt x="297" y="106"/>
                </a:cubicBezTo>
                <a:cubicBezTo>
                  <a:pt x="295" y="105"/>
                  <a:pt x="294" y="105"/>
                  <a:pt x="292" y="105"/>
                </a:cubicBezTo>
                <a:cubicBezTo>
                  <a:pt x="289" y="105"/>
                  <a:pt x="287" y="106"/>
                  <a:pt x="285" y="107"/>
                </a:cubicBezTo>
                <a:cubicBezTo>
                  <a:pt x="283" y="106"/>
                  <a:pt x="281" y="105"/>
                  <a:pt x="279" y="105"/>
                </a:cubicBezTo>
                <a:cubicBezTo>
                  <a:pt x="277" y="105"/>
                  <a:pt x="275" y="105"/>
                  <a:pt x="273" y="106"/>
                </a:cubicBezTo>
                <a:cubicBezTo>
                  <a:pt x="273" y="105"/>
                  <a:pt x="273" y="105"/>
                  <a:pt x="273" y="105"/>
                </a:cubicBezTo>
                <a:cubicBezTo>
                  <a:pt x="264" y="105"/>
                  <a:pt x="264" y="105"/>
                  <a:pt x="264" y="105"/>
                </a:cubicBezTo>
                <a:cubicBezTo>
                  <a:pt x="264" y="144"/>
                  <a:pt x="264" y="144"/>
                  <a:pt x="264" y="144"/>
                </a:cubicBezTo>
                <a:cubicBezTo>
                  <a:pt x="273" y="144"/>
                  <a:pt x="273" y="144"/>
                  <a:pt x="273" y="144"/>
                </a:cubicBezTo>
                <a:cubicBezTo>
                  <a:pt x="273" y="113"/>
                  <a:pt x="273" y="113"/>
                  <a:pt x="273" y="113"/>
                </a:cubicBezTo>
                <a:cubicBezTo>
                  <a:pt x="273" y="111"/>
                  <a:pt x="274" y="111"/>
                  <a:pt x="275" y="111"/>
                </a:cubicBezTo>
                <a:cubicBezTo>
                  <a:pt x="276" y="111"/>
                  <a:pt x="277" y="111"/>
                  <a:pt x="277" y="113"/>
                </a:cubicBezTo>
                <a:cubicBezTo>
                  <a:pt x="277" y="144"/>
                  <a:pt x="277" y="144"/>
                  <a:pt x="277" y="144"/>
                </a:cubicBezTo>
                <a:cubicBezTo>
                  <a:pt x="286" y="144"/>
                  <a:pt x="286" y="144"/>
                  <a:pt x="286" y="144"/>
                </a:cubicBezTo>
                <a:cubicBezTo>
                  <a:pt x="286" y="113"/>
                  <a:pt x="286" y="113"/>
                  <a:pt x="286" y="113"/>
                </a:cubicBezTo>
                <a:cubicBezTo>
                  <a:pt x="286" y="112"/>
                  <a:pt x="287" y="111"/>
                  <a:pt x="288" y="111"/>
                </a:cubicBezTo>
                <a:cubicBezTo>
                  <a:pt x="289" y="111"/>
                  <a:pt x="289" y="112"/>
                  <a:pt x="289" y="113"/>
                </a:cubicBezTo>
                <a:cubicBezTo>
                  <a:pt x="289" y="144"/>
                  <a:pt x="289" y="144"/>
                  <a:pt x="289" y="144"/>
                </a:cubicBezTo>
                <a:cubicBezTo>
                  <a:pt x="299" y="144"/>
                  <a:pt x="299" y="144"/>
                  <a:pt x="299" y="144"/>
                </a:cubicBezTo>
                <a:close/>
                <a:moveTo>
                  <a:pt x="323" y="122"/>
                </a:moveTo>
                <a:cubicBezTo>
                  <a:pt x="323" y="112"/>
                  <a:pt x="323" y="112"/>
                  <a:pt x="323" y="112"/>
                </a:cubicBezTo>
                <a:cubicBezTo>
                  <a:pt x="323" y="107"/>
                  <a:pt x="320" y="105"/>
                  <a:pt x="312" y="105"/>
                </a:cubicBezTo>
                <a:cubicBezTo>
                  <a:pt x="305" y="105"/>
                  <a:pt x="301" y="107"/>
                  <a:pt x="301" y="113"/>
                </a:cubicBezTo>
                <a:cubicBezTo>
                  <a:pt x="301" y="136"/>
                  <a:pt x="301" y="136"/>
                  <a:pt x="301" y="136"/>
                </a:cubicBezTo>
                <a:cubicBezTo>
                  <a:pt x="301" y="142"/>
                  <a:pt x="305" y="144"/>
                  <a:pt x="312" y="144"/>
                </a:cubicBezTo>
                <a:cubicBezTo>
                  <a:pt x="320" y="144"/>
                  <a:pt x="323" y="142"/>
                  <a:pt x="323" y="136"/>
                </a:cubicBezTo>
                <a:cubicBezTo>
                  <a:pt x="323" y="127"/>
                  <a:pt x="323" y="127"/>
                  <a:pt x="323" y="127"/>
                </a:cubicBezTo>
                <a:cubicBezTo>
                  <a:pt x="314" y="127"/>
                  <a:pt x="314" y="127"/>
                  <a:pt x="314" y="127"/>
                </a:cubicBezTo>
                <a:cubicBezTo>
                  <a:pt x="314" y="136"/>
                  <a:pt x="314" y="136"/>
                  <a:pt x="314" y="136"/>
                </a:cubicBezTo>
                <a:cubicBezTo>
                  <a:pt x="314" y="138"/>
                  <a:pt x="313" y="138"/>
                  <a:pt x="312" y="138"/>
                </a:cubicBezTo>
                <a:cubicBezTo>
                  <a:pt x="311" y="138"/>
                  <a:pt x="311" y="138"/>
                  <a:pt x="311" y="136"/>
                </a:cubicBezTo>
                <a:cubicBezTo>
                  <a:pt x="311" y="113"/>
                  <a:pt x="311" y="113"/>
                  <a:pt x="311" y="113"/>
                </a:cubicBezTo>
                <a:cubicBezTo>
                  <a:pt x="311" y="111"/>
                  <a:pt x="311" y="111"/>
                  <a:pt x="312" y="111"/>
                </a:cubicBezTo>
                <a:cubicBezTo>
                  <a:pt x="313" y="111"/>
                  <a:pt x="314" y="111"/>
                  <a:pt x="314" y="113"/>
                </a:cubicBezTo>
                <a:cubicBezTo>
                  <a:pt x="314" y="122"/>
                  <a:pt x="314" y="122"/>
                  <a:pt x="314" y="122"/>
                </a:cubicBezTo>
                <a:cubicBezTo>
                  <a:pt x="323" y="122"/>
                  <a:pt x="323" y="122"/>
                  <a:pt x="323" y="122"/>
                </a:cubicBezTo>
                <a:close/>
                <a:moveTo>
                  <a:pt x="261" y="122"/>
                </a:moveTo>
                <a:cubicBezTo>
                  <a:pt x="261" y="116"/>
                  <a:pt x="261" y="116"/>
                  <a:pt x="261" y="116"/>
                </a:cubicBezTo>
                <a:cubicBezTo>
                  <a:pt x="237" y="116"/>
                  <a:pt x="237" y="116"/>
                  <a:pt x="237" y="116"/>
                </a:cubicBezTo>
                <a:cubicBezTo>
                  <a:pt x="237" y="122"/>
                  <a:pt x="237" y="122"/>
                  <a:pt x="237" y="122"/>
                </a:cubicBezTo>
                <a:cubicBezTo>
                  <a:pt x="261" y="122"/>
                  <a:pt x="261" y="122"/>
                  <a:pt x="261" y="122"/>
                </a:cubicBezTo>
                <a:close/>
                <a:moveTo>
                  <a:pt x="261" y="133"/>
                </a:moveTo>
                <a:cubicBezTo>
                  <a:pt x="261" y="127"/>
                  <a:pt x="261" y="127"/>
                  <a:pt x="261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33"/>
                  <a:pt x="237" y="133"/>
                  <a:pt x="237" y="133"/>
                </a:cubicBezTo>
                <a:cubicBezTo>
                  <a:pt x="261" y="133"/>
                  <a:pt x="261" y="133"/>
                  <a:pt x="261" y="133"/>
                </a:cubicBezTo>
                <a:close/>
                <a:moveTo>
                  <a:pt x="317" y="236"/>
                </a:moveTo>
                <a:cubicBezTo>
                  <a:pt x="315" y="209"/>
                  <a:pt x="315" y="209"/>
                  <a:pt x="315" y="209"/>
                </a:cubicBezTo>
                <a:cubicBezTo>
                  <a:pt x="228" y="209"/>
                  <a:pt x="228" y="209"/>
                  <a:pt x="228" y="209"/>
                </a:cubicBezTo>
                <a:cubicBezTo>
                  <a:pt x="226" y="236"/>
                  <a:pt x="226" y="236"/>
                  <a:pt x="226" y="236"/>
                </a:cubicBezTo>
                <a:cubicBezTo>
                  <a:pt x="317" y="236"/>
                  <a:pt x="317" y="236"/>
                  <a:pt x="317" y="236"/>
                </a:cubicBezTo>
                <a:close/>
                <a:moveTo>
                  <a:pt x="190" y="131"/>
                </a:moveTo>
                <a:cubicBezTo>
                  <a:pt x="189" y="129"/>
                  <a:pt x="189" y="129"/>
                  <a:pt x="189" y="129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72" y="96"/>
                  <a:pt x="72" y="96"/>
                  <a:pt x="72" y="96"/>
                </a:cubicBezTo>
                <a:cubicBezTo>
                  <a:pt x="49" y="96"/>
                  <a:pt x="49" y="96"/>
                  <a:pt x="49" y="96"/>
                </a:cubicBezTo>
                <a:cubicBezTo>
                  <a:pt x="0" y="181"/>
                  <a:pt x="0" y="181"/>
                  <a:pt x="0" y="181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3" y="202"/>
                  <a:pt x="53" y="202"/>
                  <a:pt x="53" y="202"/>
                </a:cubicBezTo>
                <a:cubicBezTo>
                  <a:pt x="49" y="322"/>
                  <a:pt x="49" y="322"/>
                  <a:pt x="49" y="322"/>
                </a:cubicBezTo>
                <a:cubicBezTo>
                  <a:pt x="78" y="322"/>
                  <a:pt x="78" y="322"/>
                  <a:pt x="78" y="322"/>
                </a:cubicBezTo>
                <a:cubicBezTo>
                  <a:pt x="85" y="220"/>
                  <a:pt x="85" y="220"/>
                  <a:pt x="85" y="220"/>
                </a:cubicBezTo>
                <a:cubicBezTo>
                  <a:pt x="98" y="220"/>
                  <a:pt x="98" y="220"/>
                  <a:pt x="98" y="220"/>
                </a:cubicBezTo>
                <a:cubicBezTo>
                  <a:pt x="103" y="322"/>
                  <a:pt x="103" y="322"/>
                  <a:pt x="103" y="322"/>
                </a:cubicBezTo>
                <a:cubicBezTo>
                  <a:pt x="135" y="322"/>
                  <a:pt x="135" y="322"/>
                  <a:pt x="135" y="32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1"/>
                  <a:pt x="128" y="201"/>
                  <a:pt x="128" y="201"/>
                </a:cubicBezTo>
                <a:cubicBezTo>
                  <a:pt x="77" y="201"/>
                  <a:pt x="77" y="201"/>
                  <a:pt x="77" y="201"/>
                </a:cubicBezTo>
                <a:cubicBezTo>
                  <a:pt x="128" y="192"/>
                  <a:pt x="128" y="192"/>
                  <a:pt x="128" y="192"/>
                </a:cubicBezTo>
                <a:cubicBezTo>
                  <a:pt x="131" y="147"/>
                  <a:pt x="131" y="147"/>
                  <a:pt x="131" y="147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55" y="173"/>
                  <a:pt x="155" y="173"/>
                  <a:pt x="155" y="173"/>
                </a:cubicBezTo>
                <a:cubicBezTo>
                  <a:pt x="199" y="142"/>
                  <a:pt x="199" y="142"/>
                  <a:pt x="199" y="142"/>
                </a:cubicBezTo>
                <a:cubicBezTo>
                  <a:pt x="197" y="139"/>
                  <a:pt x="197" y="139"/>
                  <a:pt x="197" y="139"/>
                </a:cubicBezTo>
                <a:cubicBezTo>
                  <a:pt x="214" y="127"/>
                  <a:pt x="214" y="127"/>
                  <a:pt x="214" y="127"/>
                </a:cubicBezTo>
                <a:cubicBezTo>
                  <a:pt x="211" y="122"/>
                  <a:pt x="211" y="122"/>
                  <a:pt x="211" y="122"/>
                </a:cubicBezTo>
                <a:cubicBezTo>
                  <a:pt x="190" y="131"/>
                  <a:pt x="190" y="131"/>
                  <a:pt x="190" y="131"/>
                </a:cubicBezTo>
                <a:close/>
                <a:moveTo>
                  <a:pt x="93" y="0"/>
                </a:moveTo>
                <a:cubicBezTo>
                  <a:pt x="68" y="0"/>
                  <a:pt x="48" y="20"/>
                  <a:pt x="48" y="44"/>
                </a:cubicBezTo>
                <a:cubicBezTo>
                  <a:pt x="48" y="69"/>
                  <a:pt x="68" y="88"/>
                  <a:pt x="93" y="88"/>
                </a:cubicBezTo>
                <a:cubicBezTo>
                  <a:pt x="117" y="88"/>
                  <a:pt x="137" y="69"/>
                  <a:pt x="137" y="44"/>
                </a:cubicBezTo>
                <a:cubicBezTo>
                  <a:pt x="137" y="20"/>
                  <a:pt x="117" y="0"/>
                  <a:pt x="93" y="0"/>
                </a:cubicBezTo>
                <a:close/>
              </a:path>
            </a:pathLst>
          </a:custGeom>
          <a:solidFill>
            <a:srgbClr val="245B3E"/>
          </a:solidFill>
          <a:ln>
            <a:noFill/>
          </a:ln>
        </p:spPr>
        <p:txBody>
          <a:bodyPr/>
          <a:lstStyle/>
          <a:p>
            <a:endParaRPr lang="zh-CN" altLang="zh-CN">
              <a:solidFill>
                <a:srgbClr val="000000"/>
              </a:solidFill>
              <a:cs typeface="+mn-ea"/>
              <a:sym typeface="+mn-lt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36AE2672-54BA-2DD9-A580-2BBEDB8CD620}"/>
              </a:ext>
            </a:extLst>
          </p:cNvPr>
          <p:cNvGrpSpPr/>
          <p:nvPr/>
        </p:nvGrpSpPr>
        <p:grpSpPr>
          <a:xfrm>
            <a:off x="1869564" y="3821709"/>
            <a:ext cx="2334136" cy="1266757"/>
            <a:chOff x="1944960" y="3323380"/>
            <a:chExt cx="2334136" cy="1266757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3F1C6EC8-29EE-3201-A87A-B337B1787AE8}"/>
                </a:ext>
              </a:extLst>
            </p:cNvPr>
            <p:cNvSpPr txBox="1"/>
            <p:nvPr/>
          </p:nvSpPr>
          <p:spPr>
            <a:xfrm>
              <a:off x="1944960" y="3692712"/>
              <a:ext cx="2334136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78842386-7ED2-C6B0-56CE-B59712FDA0E3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CA0F857C-501F-D0EF-459A-7DE9F2F9A259}"/>
              </a:ext>
            </a:extLst>
          </p:cNvPr>
          <p:cNvGrpSpPr/>
          <p:nvPr/>
        </p:nvGrpSpPr>
        <p:grpSpPr>
          <a:xfrm>
            <a:off x="4889330" y="3821709"/>
            <a:ext cx="2334136" cy="1266757"/>
            <a:chOff x="1944960" y="3323380"/>
            <a:chExt cx="2334136" cy="1266757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EC6E6C2F-D4D5-8EC2-3339-1A529ADB81E3}"/>
                </a:ext>
              </a:extLst>
            </p:cNvPr>
            <p:cNvSpPr txBox="1"/>
            <p:nvPr/>
          </p:nvSpPr>
          <p:spPr>
            <a:xfrm>
              <a:off x="1944960" y="3692712"/>
              <a:ext cx="2334136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EED4ABDB-C2C2-3C66-BC95-871E46CDCE5A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F0E62A43-30A9-1DA5-D348-0CE9242B0CE9}"/>
              </a:ext>
            </a:extLst>
          </p:cNvPr>
          <p:cNvGrpSpPr/>
          <p:nvPr/>
        </p:nvGrpSpPr>
        <p:grpSpPr>
          <a:xfrm>
            <a:off x="7862585" y="3821709"/>
            <a:ext cx="2334136" cy="1266757"/>
            <a:chOff x="1944960" y="3323380"/>
            <a:chExt cx="2334136" cy="1266757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2536D248-C976-FA54-F785-510929072CE8}"/>
                </a:ext>
              </a:extLst>
            </p:cNvPr>
            <p:cNvSpPr txBox="1"/>
            <p:nvPr/>
          </p:nvSpPr>
          <p:spPr>
            <a:xfrm>
              <a:off x="1944960" y="3692712"/>
              <a:ext cx="2334136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8FCD9DC5-3251-44F9-7FA6-7BD3ECF23284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256428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0E7F4E74-AA48-5299-F803-D101E60BE815}"/>
              </a:ext>
            </a:extLst>
          </p:cNvPr>
          <p:cNvSpPr/>
          <p:nvPr/>
        </p:nvSpPr>
        <p:spPr>
          <a:xfrm>
            <a:off x="0" y="4827052"/>
            <a:ext cx="12192000" cy="20309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2030948">
                <a:moveTo>
                  <a:pt x="2272668" y="1238"/>
                </a:moveTo>
                <a:cubicBezTo>
                  <a:pt x="2335808" y="2925"/>
                  <a:pt x="2399507" y="6357"/>
                  <a:pt x="2463800" y="11648"/>
                </a:cubicBezTo>
                <a:cubicBezTo>
                  <a:pt x="3492500" y="96315"/>
                  <a:pt x="4851400" y="1089031"/>
                  <a:pt x="5854700" y="1218148"/>
                </a:cubicBezTo>
                <a:cubicBezTo>
                  <a:pt x="6858000" y="1347265"/>
                  <a:pt x="7368117" y="792698"/>
                  <a:pt x="8483600" y="786348"/>
                </a:cubicBezTo>
                <a:cubicBezTo>
                  <a:pt x="9320212" y="781586"/>
                  <a:pt x="10358635" y="892909"/>
                  <a:pt x="11447512" y="1033254"/>
                </a:cubicBezTo>
                <a:lnTo>
                  <a:pt x="12192000" y="1132598"/>
                </a:lnTo>
                <a:lnTo>
                  <a:pt x="12192000" y="2030948"/>
                </a:lnTo>
                <a:lnTo>
                  <a:pt x="0" y="2030948"/>
                </a:lnTo>
                <a:lnTo>
                  <a:pt x="0" y="569296"/>
                </a:lnTo>
                <a:lnTo>
                  <a:pt x="11410" y="564234"/>
                </a:lnTo>
                <a:cubicBezTo>
                  <a:pt x="725339" y="252119"/>
                  <a:pt x="1451843" y="-20696"/>
                  <a:pt x="2272668" y="1238"/>
                </a:cubicBezTo>
                <a:close/>
              </a:path>
            </a:pathLst>
          </a:custGeom>
          <a:blipFill dpi="0" rotWithShape="0">
            <a:blip r:embed="rId3">
              <a:alphaModFix amt="15000"/>
            </a:blip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D8884487-9C5B-BAC8-B2D2-FE6A7AD08160}"/>
              </a:ext>
            </a:extLst>
          </p:cNvPr>
          <p:cNvGrpSpPr/>
          <p:nvPr/>
        </p:nvGrpSpPr>
        <p:grpSpPr>
          <a:xfrm>
            <a:off x="9441585" y="4246410"/>
            <a:ext cx="1009046" cy="1416036"/>
            <a:chOff x="2207796" y="917627"/>
            <a:chExt cx="1009046" cy="14160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A54F9681-B3BD-9C35-E95B-B546D9BC3178}"/>
                </a:ext>
              </a:extLst>
            </p:cNvPr>
            <p:cNvSpPr/>
            <p:nvPr/>
          </p:nvSpPr>
          <p:spPr>
            <a:xfrm>
              <a:off x="2207796" y="917627"/>
              <a:ext cx="1009046" cy="1416036"/>
            </a:xfrm>
            <a:custGeom>
              <a:avLst/>
              <a:gdLst>
                <a:gd name="connsiteX0" fmla="*/ 930111 w 1288739"/>
                <a:gd name="connsiteY0" fmla="*/ 1774368 h 1808541"/>
                <a:gd name="connsiteX1" fmla="*/ 920870 w 1288739"/>
                <a:gd name="connsiteY1" fmla="*/ 1628065 h 1808541"/>
                <a:gd name="connsiteX2" fmla="*/ 914751 w 1288739"/>
                <a:gd name="connsiteY2" fmla="*/ 1692409 h 1808541"/>
                <a:gd name="connsiteX3" fmla="*/ 917998 w 1288739"/>
                <a:gd name="connsiteY3" fmla="*/ 1772619 h 1808541"/>
                <a:gd name="connsiteX4" fmla="*/ 875662 w 1288739"/>
                <a:gd name="connsiteY4" fmla="*/ 1771120 h 1808541"/>
                <a:gd name="connsiteX5" fmla="*/ 896892 w 1288739"/>
                <a:gd name="connsiteY5" fmla="*/ 1512372 h 1808541"/>
                <a:gd name="connsiteX6" fmla="*/ 905384 w 1288739"/>
                <a:gd name="connsiteY6" fmla="*/ 1383561 h 1808541"/>
                <a:gd name="connsiteX7" fmla="*/ 915250 w 1288739"/>
                <a:gd name="connsiteY7" fmla="*/ 1249127 h 1808541"/>
                <a:gd name="connsiteX8" fmla="*/ 933858 w 1288739"/>
                <a:gd name="connsiteY8" fmla="*/ 1250251 h 1808541"/>
                <a:gd name="connsiteX9" fmla="*/ 943974 w 1288739"/>
                <a:gd name="connsiteY9" fmla="*/ 1318718 h 1808541"/>
                <a:gd name="connsiteX10" fmla="*/ 951342 w 1288739"/>
                <a:gd name="connsiteY10" fmla="*/ 1288607 h 1808541"/>
                <a:gd name="connsiteX11" fmla="*/ 951217 w 1288739"/>
                <a:gd name="connsiteY11" fmla="*/ 1251376 h 1808541"/>
                <a:gd name="connsiteX12" fmla="*/ 973696 w 1288739"/>
                <a:gd name="connsiteY12" fmla="*/ 1248127 h 1808541"/>
                <a:gd name="connsiteX13" fmla="*/ 966328 w 1288739"/>
                <a:gd name="connsiteY13" fmla="*/ 1655052 h 1808541"/>
                <a:gd name="connsiteX14" fmla="*/ 965454 w 1288739"/>
                <a:gd name="connsiteY14" fmla="*/ 1723144 h 1808541"/>
                <a:gd name="connsiteX15" fmla="*/ 967077 w 1288739"/>
                <a:gd name="connsiteY15" fmla="*/ 1754003 h 1808541"/>
                <a:gd name="connsiteX16" fmla="*/ 966203 w 1288739"/>
                <a:gd name="connsiteY16" fmla="*/ 1777742 h 1808541"/>
                <a:gd name="connsiteX17" fmla="*/ 930111 w 1288739"/>
                <a:gd name="connsiteY17" fmla="*/ 1774368 h 1808541"/>
                <a:gd name="connsiteX18" fmla="*/ 105879 w 1288739"/>
                <a:gd name="connsiteY18" fmla="*/ 1254749 h 1808541"/>
                <a:gd name="connsiteX19" fmla="*/ 227016 w 1288739"/>
                <a:gd name="connsiteY19" fmla="*/ 1323215 h 1808541"/>
                <a:gd name="connsiteX20" fmla="*/ 294828 w 1288739"/>
                <a:gd name="connsiteY20" fmla="*/ 1398054 h 1808541"/>
                <a:gd name="connsiteX21" fmla="*/ 309814 w 1288739"/>
                <a:gd name="connsiteY21" fmla="*/ 1431787 h 1808541"/>
                <a:gd name="connsiteX22" fmla="*/ 307691 w 1288739"/>
                <a:gd name="connsiteY22" fmla="*/ 1429788 h 1808541"/>
                <a:gd name="connsiteX23" fmla="*/ 303570 w 1288739"/>
                <a:gd name="connsiteY23" fmla="*/ 1426290 h 1808541"/>
                <a:gd name="connsiteX24" fmla="*/ 294578 w 1288739"/>
                <a:gd name="connsiteY24" fmla="*/ 1435160 h 1808541"/>
                <a:gd name="connsiteX25" fmla="*/ 304069 w 1288739"/>
                <a:gd name="connsiteY25" fmla="*/ 1470393 h 1808541"/>
                <a:gd name="connsiteX26" fmla="*/ 272099 w 1288739"/>
                <a:gd name="connsiteY26" fmla="*/ 1421417 h 1808541"/>
                <a:gd name="connsiteX27" fmla="*/ 263607 w 1288739"/>
                <a:gd name="connsiteY27" fmla="*/ 1431037 h 1808541"/>
                <a:gd name="connsiteX28" fmla="*/ 293829 w 1288739"/>
                <a:gd name="connsiteY28" fmla="*/ 1473891 h 1808541"/>
                <a:gd name="connsiteX29" fmla="*/ 307566 w 1288739"/>
                <a:gd name="connsiteY29" fmla="*/ 1541608 h 1808541"/>
                <a:gd name="connsiteX30" fmla="*/ 266230 w 1288739"/>
                <a:gd name="connsiteY30" fmla="*/ 1470643 h 1808541"/>
                <a:gd name="connsiteX31" fmla="*/ 243626 w 1288739"/>
                <a:gd name="connsiteY31" fmla="*/ 1439033 h 1808541"/>
                <a:gd name="connsiteX32" fmla="*/ 157831 w 1288739"/>
                <a:gd name="connsiteY32" fmla="*/ 1355450 h 1808541"/>
                <a:gd name="connsiteX33" fmla="*/ 78529 w 1288739"/>
                <a:gd name="connsiteY33" fmla="*/ 1321966 h 1808541"/>
                <a:gd name="connsiteX34" fmla="*/ 105879 w 1288739"/>
                <a:gd name="connsiteY34" fmla="*/ 1254749 h 1808541"/>
                <a:gd name="connsiteX35" fmla="*/ 329795 w 1288739"/>
                <a:gd name="connsiteY35" fmla="*/ 1189906 h 1808541"/>
                <a:gd name="connsiteX36" fmla="*/ 377626 w 1288739"/>
                <a:gd name="connsiteY36" fmla="*/ 1195653 h 1808541"/>
                <a:gd name="connsiteX37" fmla="*/ 379999 w 1288739"/>
                <a:gd name="connsiteY37" fmla="*/ 1400178 h 1808541"/>
                <a:gd name="connsiteX38" fmla="*/ 392112 w 1288739"/>
                <a:gd name="connsiteY38" fmla="*/ 1305474 h 1808541"/>
                <a:gd name="connsiteX39" fmla="*/ 390988 w 1288739"/>
                <a:gd name="connsiteY39" fmla="*/ 1200651 h 1808541"/>
                <a:gd name="connsiteX40" fmla="*/ 479281 w 1288739"/>
                <a:gd name="connsiteY40" fmla="*/ 1202900 h 1808541"/>
                <a:gd name="connsiteX41" fmla="*/ 487773 w 1288739"/>
                <a:gd name="connsiteY41" fmla="*/ 1634687 h 1808541"/>
                <a:gd name="connsiteX42" fmla="*/ 480530 w 1288739"/>
                <a:gd name="connsiteY42" fmla="*/ 1778241 h 1808541"/>
                <a:gd name="connsiteX43" fmla="*/ 341784 w 1288739"/>
                <a:gd name="connsiteY43" fmla="*/ 1763249 h 1808541"/>
                <a:gd name="connsiteX44" fmla="*/ 339786 w 1288739"/>
                <a:gd name="connsiteY44" fmla="*/ 1692534 h 1808541"/>
                <a:gd name="connsiteX45" fmla="*/ 347154 w 1288739"/>
                <a:gd name="connsiteY45" fmla="*/ 1465021 h 1808541"/>
                <a:gd name="connsiteX46" fmla="*/ 347404 w 1288739"/>
                <a:gd name="connsiteY46" fmla="*/ 1311096 h 1808541"/>
                <a:gd name="connsiteX47" fmla="*/ 347404 w 1288739"/>
                <a:gd name="connsiteY47" fmla="*/ 1212895 h 1808541"/>
                <a:gd name="connsiteX48" fmla="*/ 329795 w 1288739"/>
                <a:gd name="connsiteY48" fmla="*/ 1189906 h 1808541"/>
                <a:gd name="connsiteX49" fmla="*/ 729548 w 1288739"/>
                <a:gd name="connsiteY49" fmla="*/ 609442 h 1808541"/>
                <a:gd name="connsiteX50" fmla="*/ 766014 w 1288739"/>
                <a:gd name="connsiteY50" fmla="*/ 557467 h 1808541"/>
                <a:gd name="connsiteX51" fmla="*/ 795112 w 1288739"/>
                <a:gd name="connsiteY51" fmla="*/ 521610 h 1808541"/>
                <a:gd name="connsiteX52" fmla="*/ 814094 w 1288739"/>
                <a:gd name="connsiteY52" fmla="*/ 476632 h 1808541"/>
                <a:gd name="connsiteX53" fmla="*/ 806851 w 1288739"/>
                <a:gd name="connsiteY53" fmla="*/ 376306 h 1808541"/>
                <a:gd name="connsiteX54" fmla="*/ 783873 w 1288739"/>
                <a:gd name="connsiteY54" fmla="*/ 317960 h 1808541"/>
                <a:gd name="connsiteX55" fmla="*/ 825084 w 1288739"/>
                <a:gd name="connsiteY55" fmla="*/ 271733 h 1808541"/>
                <a:gd name="connsiteX56" fmla="*/ 900389 w 1288739"/>
                <a:gd name="connsiteY56" fmla="*/ 327705 h 1808541"/>
                <a:gd name="connsiteX57" fmla="*/ 911878 w 1288739"/>
                <a:gd name="connsiteY57" fmla="*/ 305966 h 1808541"/>
                <a:gd name="connsiteX58" fmla="*/ 1001545 w 1288739"/>
                <a:gd name="connsiteY58" fmla="*/ 362063 h 1808541"/>
                <a:gd name="connsiteX59" fmla="*/ 1010537 w 1288739"/>
                <a:gd name="connsiteY59" fmla="*/ 389550 h 1808541"/>
                <a:gd name="connsiteX60" fmla="*/ 1012285 w 1288739"/>
                <a:gd name="connsiteY60" fmla="*/ 416037 h 1808541"/>
                <a:gd name="connsiteX61" fmla="*/ 1015282 w 1288739"/>
                <a:gd name="connsiteY61" fmla="*/ 480130 h 1808541"/>
                <a:gd name="connsiteX62" fmla="*/ 1045879 w 1288739"/>
                <a:gd name="connsiteY62" fmla="*/ 424408 h 1808541"/>
                <a:gd name="connsiteX63" fmla="*/ 1177256 w 1288739"/>
                <a:gd name="connsiteY63" fmla="*/ 565713 h 1808541"/>
                <a:gd name="connsiteX64" fmla="*/ 1171512 w 1288739"/>
                <a:gd name="connsiteY64" fmla="*/ 599197 h 1808541"/>
                <a:gd name="connsiteX65" fmla="*/ 1166017 w 1288739"/>
                <a:gd name="connsiteY65" fmla="*/ 635554 h 1808541"/>
                <a:gd name="connsiteX66" fmla="*/ 1182876 w 1288739"/>
                <a:gd name="connsiteY66" fmla="*/ 620936 h 1808541"/>
                <a:gd name="connsiteX67" fmla="*/ 1188371 w 1288739"/>
                <a:gd name="connsiteY67" fmla="*/ 614939 h 1808541"/>
                <a:gd name="connsiteX68" fmla="*/ 1238075 w 1288739"/>
                <a:gd name="connsiteY68" fmla="*/ 678533 h 1808541"/>
                <a:gd name="connsiteX69" fmla="*/ 1235577 w 1288739"/>
                <a:gd name="connsiteY69" fmla="*/ 775110 h 1808541"/>
                <a:gd name="connsiteX70" fmla="*/ 1218093 w 1288739"/>
                <a:gd name="connsiteY70" fmla="*/ 815465 h 1808541"/>
                <a:gd name="connsiteX71" fmla="*/ 1207728 w 1288739"/>
                <a:gd name="connsiteY71" fmla="*/ 832457 h 1808541"/>
                <a:gd name="connsiteX72" fmla="*/ 1195989 w 1288739"/>
                <a:gd name="connsiteY72" fmla="*/ 848199 h 1808541"/>
                <a:gd name="connsiteX73" fmla="*/ 1188870 w 1288739"/>
                <a:gd name="connsiteY73" fmla="*/ 868064 h 1808541"/>
                <a:gd name="connsiteX74" fmla="*/ 1164893 w 1288739"/>
                <a:gd name="connsiteY74" fmla="*/ 915291 h 1808541"/>
                <a:gd name="connsiteX75" fmla="*/ 1201983 w 1288739"/>
                <a:gd name="connsiteY75" fmla="*/ 887680 h 1808541"/>
                <a:gd name="connsiteX76" fmla="*/ 1208727 w 1288739"/>
                <a:gd name="connsiteY76" fmla="*/ 883307 h 1808541"/>
                <a:gd name="connsiteX77" fmla="*/ 1213473 w 1288739"/>
                <a:gd name="connsiteY77" fmla="*/ 1004497 h 1808541"/>
                <a:gd name="connsiteX78" fmla="*/ 1155651 w 1288739"/>
                <a:gd name="connsiteY78" fmla="*/ 1090580 h 1808541"/>
                <a:gd name="connsiteX79" fmla="*/ 1180129 w 1288739"/>
                <a:gd name="connsiteY79" fmla="*/ 1079460 h 1808541"/>
                <a:gd name="connsiteX80" fmla="*/ 1205980 w 1288739"/>
                <a:gd name="connsiteY80" fmla="*/ 1069340 h 1808541"/>
                <a:gd name="connsiteX81" fmla="*/ 1170887 w 1288739"/>
                <a:gd name="connsiteY81" fmla="*/ 1189281 h 1808541"/>
                <a:gd name="connsiteX82" fmla="*/ 1046503 w 1288739"/>
                <a:gd name="connsiteY82" fmla="*/ 1203274 h 1808541"/>
                <a:gd name="connsiteX83" fmla="*/ 1047377 w 1288739"/>
                <a:gd name="connsiteY83" fmla="*/ 1198152 h 1808541"/>
                <a:gd name="connsiteX84" fmla="*/ 1045879 w 1288739"/>
                <a:gd name="connsiteY84" fmla="*/ 1151925 h 1808541"/>
                <a:gd name="connsiteX85" fmla="*/ 987433 w 1288739"/>
                <a:gd name="connsiteY85" fmla="*/ 1196153 h 1808541"/>
                <a:gd name="connsiteX86" fmla="*/ 909256 w 1288739"/>
                <a:gd name="connsiteY86" fmla="*/ 1217018 h 1808541"/>
                <a:gd name="connsiteX87" fmla="*/ 886527 w 1288739"/>
                <a:gd name="connsiteY87" fmla="*/ 1204149 h 1808541"/>
                <a:gd name="connsiteX88" fmla="*/ 827457 w 1288739"/>
                <a:gd name="connsiteY88" fmla="*/ 1157797 h 1808541"/>
                <a:gd name="connsiteX89" fmla="*/ 842318 w 1288739"/>
                <a:gd name="connsiteY89" fmla="*/ 1123064 h 1808541"/>
                <a:gd name="connsiteX90" fmla="*/ 793114 w 1288739"/>
                <a:gd name="connsiteY90" fmla="*/ 1144303 h 1808541"/>
                <a:gd name="connsiteX91" fmla="*/ 787369 w 1288739"/>
                <a:gd name="connsiteY91" fmla="*/ 1154548 h 1808541"/>
                <a:gd name="connsiteX92" fmla="*/ 698577 w 1288739"/>
                <a:gd name="connsiteY92" fmla="*/ 1160670 h 1808541"/>
                <a:gd name="connsiteX93" fmla="*/ 635261 w 1288739"/>
                <a:gd name="connsiteY93" fmla="*/ 1098701 h 1808541"/>
                <a:gd name="connsiteX94" fmla="*/ 635261 w 1288739"/>
                <a:gd name="connsiteY94" fmla="*/ 1044353 h 1808541"/>
                <a:gd name="connsiteX95" fmla="*/ 765515 w 1288739"/>
                <a:gd name="connsiteY95" fmla="*/ 998375 h 1808541"/>
                <a:gd name="connsiteX96" fmla="*/ 769136 w 1288739"/>
                <a:gd name="connsiteY96" fmla="*/ 915291 h 1808541"/>
                <a:gd name="connsiteX97" fmla="*/ 781250 w 1288739"/>
                <a:gd name="connsiteY97" fmla="*/ 850573 h 1808541"/>
                <a:gd name="connsiteX98" fmla="*/ 803854 w 1288739"/>
                <a:gd name="connsiteY98" fmla="*/ 805970 h 1808541"/>
                <a:gd name="connsiteX99" fmla="*/ 808724 w 1288739"/>
                <a:gd name="connsiteY99" fmla="*/ 790602 h 1808541"/>
                <a:gd name="connsiteX100" fmla="*/ 755899 w 1288739"/>
                <a:gd name="connsiteY100" fmla="*/ 627808 h 1808541"/>
                <a:gd name="connsiteX101" fmla="*/ 736542 w 1288739"/>
                <a:gd name="connsiteY101" fmla="*/ 613565 h 1808541"/>
                <a:gd name="connsiteX102" fmla="*/ 729548 w 1288739"/>
                <a:gd name="connsiteY102" fmla="*/ 609442 h 1808541"/>
                <a:gd name="connsiteX103" fmla="*/ 285462 w 1288739"/>
                <a:gd name="connsiteY103" fmla="*/ 124430 h 1808541"/>
                <a:gd name="connsiteX104" fmla="*/ 314060 w 1288739"/>
                <a:gd name="connsiteY104" fmla="*/ 87823 h 1808541"/>
                <a:gd name="connsiteX105" fmla="*/ 437945 w 1288739"/>
                <a:gd name="connsiteY105" fmla="*/ 28852 h 1808541"/>
                <a:gd name="connsiteX106" fmla="*/ 505257 w 1288739"/>
                <a:gd name="connsiteY106" fmla="*/ 114810 h 1808541"/>
                <a:gd name="connsiteX107" fmla="*/ 517496 w 1288739"/>
                <a:gd name="connsiteY107" fmla="*/ 133426 h 1808541"/>
                <a:gd name="connsiteX108" fmla="*/ 537852 w 1288739"/>
                <a:gd name="connsiteY108" fmla="*/ 173281 h 1808541"/>
                <a:gd name="connsiteX109" fmla="*/ 541848 w 1288739"/>
                <a:gd name="connsiteY109" fmla="*/ 115685 h 1808541"/>
                <a:gd name="connsiteX110" fmla="*/ 637134 w 1288739"/>
                <a:gd name="connsiteY110" fmla="*/ 101192 h 1808541"/>
                <a:gd name="connsiteX111" fmla="*/ 680094 w 1288739"/>
                <a:gd name="connsiteY111" fmla="*/ 171407 h 1808541"/>
                <a:gd name="connsiteX112" fmla="*/ 648748 w 1288739"/>
                <a:gd name="connsiteY112" fmla="*/ 346571 h 1808541"/>
                <a:gd name="connsiteX113" fmla="*/ 663360 w 1288739"/>
                <a:gd name="connsiteY113" fmla="*/ 318585 h 1808541"/>
                <a:gd name="connsiteX114" fmla="*/ 681468 w 1288739"/>
                <a:gd name="connsiteY114" fmla="*/ 292972 h 1808541"/>
                <a:gd name="connsiteX115" fmla="*/ 728174 w 1288739"/>
                <a:gd name="connsiteY115" fmla="*/ 326956 h 1808541"/>
                <a:gd name="connsiteX116" fmla="*/ 725802 w 1288739"/>
                <a:gd name="connsiteY116" fmla="*/ 349070 h 1808541"/>
                <a:gd name="connsiteX117" fmla="*/ 782249 w 1288739"/>
                <a:gd name="connsiteY117" fmla="*/ 415787 h 1808541"/>
                <a:gd name="connsiteX118" fmla="*/ 760769 w 1288739"/>
                <a:gd name="connsiteY118" fmla="*/ 514363 h 1808541"/>
                <a:gd name="connsiteX119" fmla="*/ 715062 w 1288739"/>
                <a:gd name="connsiteY119" fmla="*/ 590701 h 1808541"/>
                <a:gd name="connsiteX120" fmla="*/ 698827 w 1288739"/>
                <a:gd name="connsiteY120" fmla="*/ 605069 h 1808541"/>
                <a:gd name="connsiteX121" fmla="*/ 657241 w 1288739"/>
                <a:gd name="connsiteY121" fmla="*/ 648298 h 1808541"/>
                <a:gd name="connsiteX122" fmla="*/ 709067 w 1288739"/>
                <a:gd name="connsiteY122" fmla="*/ 626558 h 1808541"/>
                <a:gd name="connsiteX123" fmla="*/ 711940 w 1288739"/>
                <a:gd name="connsiteY123" fmla="*/ 624934 h 1808541"/>
                <a:gd name="connsiteX124" fmla="*/ 729049 w 1288739"/>
                <a:gd name="connsiteY124" fmla="*/ 852697 h 1808541"/>
                <a:gd name="connsiteX125" fmla="*/ 665608 w 1288739"/>
                <a:gd name="connsiteY125" fmla="*/ 894301 h 1808541"/>
                <a:gd name="connsiteX126" fmla="*/ 693207 w 1288739"/>
                <a:gd name="connsiteY126" fmla="*/ 897675 h 1808541"/>
                <a:gd name="connsiteX127" fmla="*/ 754775 w 1288739"/>
                <a:gd name="connsiteY127" fmla="*/ 890553 h 1808541"/>
                <a:gd name="connsiteX128" fmla="*/ 635136 w 1288739"/>
                <a:gd name="connsiteY128" fmla="*/ 1016491 h 1808541"/>
                <a:gd name="connsiteX129" fmla="*/ 621649 w 1288739"/>
                <a:gd name="connsiteY129" fmla="*/ 969390 h 1808541"/>
                <a:gd name="connsiteX130" fmla="*/ 620025 w 1288739"/>
                <a:gd name="connsiteY130" fmla="*/ 984132 h 1808541"/>
                <a:gd name="connsiteX131" fmla="*/ 611908 w 1288739"/>
                <a:gd name="connsiteY131" fmla="*/ 1026986 h 1808541"/>
                <a:gd name="connsiteX132" fmla="*/ 619526 w 1288739"/>
                <a:gd name="connsiteY132" fmla="*/ 1043853 h 1808541"/>
                <a:gd name="connsiteX133" fmla="*/ 607037 w 1288739"/>
                <a:gd name="connsiteY133" fmla="*/ 1091579 h 1808541"/>
                <a:gd name="connsiteX134" fmla="*/ 582560 w 1288739"/>
                <a:gd name="connsiteY134" fmla="*/ 1120565 h 1808541"/>
                <a:gd name="connsiteX135" fmla="*/ 394985 w 1288739"/>
                <a:gd name="connsiteY135" fmla="*/ 1165418 h 1808541"/>
                <a:gd name="connsiteX136" fmla="*/ 416839 w 1288739"/>
                <a:gd name="connsiteY136" fmla="*/ 1145678 h 1808541"/>
                <a:gd name="connsiteX137" fmla="*/ 407848 w 1288739"/>
                <a:gd name="connsiteY137" fmla="*/ 1113444 h 1808541"/>
                <a:gd name="connsiteX138" fmla="*/ 343907 w 1288739"/>
                <a:gd name="connsiteY138" fmla="*/ 1143554 h 1808541"/>
                <a:gd name="connsiteX139" fmla="*/ 309689 w 1288739"/>
                <a:gd name="connsiteY139" fmla="*/ 1149676 h 1808541"/>
                <a:gd name="connsiteX140" fmla="*/ 269976 w 1288739"/>
                <a:gd name="connsiteY140" fmla="*/ 1148177 h 1808541"/>
                <a:gd name="connsiteX141" fmla="*/ 220522 w 1288739"/>
                <a:gd name="connsiteY141" fmla="*/ 1102074 h 1808541"/>
                <a:gd name="connsiteX142" fmla="*/ 176688 w 1288739"/>
                <a:gd name="connsiteY142" fmla="*/ 1054723 h 1808541"/>
                <a:gd name="connsiteX143" fmla="*/ 192673 w 1288739"/>
                <a:gd name="connsiteY143" fmla="*/ 1045727 h 1808541"/>
                <a:gd name="connsiteX144" fmla="*/ 239879 w 1288739"/>
                <a:gd name="connsiteY144" fmla="*/ 1030484 h 1808541"/>
                <a:gd name="connsiteX145" fmla="*/ 161577 w 1288739"/>
                <a:gd name="connsiteY145" fmla="*/ 1025737 h 1808541"/>
                <a:gd name="connsiteX146" fmla="*/ 92516 w 1288739"/>
                <a:gd name="connsiteY146" fmla="*/ 901423 h 1808541"/>
                <a:gd name="connsiteX147" fmla="*/ 93515 w 1288739"/>
                <a:gd name="connsiteY147" fmla="*/ 854821 h 1808541"/>
                <a:gd name="connsiteX148" fmla="*/ 129732 w 1288739"/>
                <a:gd name="connsiteY148" fmla="*/ 829333 h 1808541"/>
                <a:gd name="connsiteX149" fmla="*/ 176188 w 1288739"/>
                <a:gd name="connsiteY149" fmla="*/ 833082 h 1808541"/>
                <a:gd name="connsiteX150" fmla="*/ 128608 w 1288739"/>
                <a:gd name="connsiteY150" fmla="*/ 804471 h 1808541"/>
                <a:gd name="connsiteX151" fmla="*/ 81527 w 1288739"/>
                <a:gd name="connsiteY151" fmla="*/ 772736 h 1808541"/>
                <a:gd name="connsiteX152" fmla="*/ 76906 w 1288739"/>
                <a:gd name="connsiteY152" fmla="*/ 652421 h 1808541"/>
                <a:gd name="connsiteX153" fmla="*/ 102008 w 1288739"/>
                <a:gd name="connsiteY153" fmla="*/ 657043 h 1808541"/>
                <a:gd name="connsiteX154" fmla="*/ 79154 w 1288739"/>
                <a:gd name="connsiteY154" fmla="*/ 625809 h 1808541"/>
                <a:gd name="connsiteX155" fmla="*/ 62045 w 1288739"/>
                <a:gd name="connsiteY155" fmla="*/ 615814 h 1808541"/>
                <a:gd name="connsiteX156" fmla="*/ 89644 w 1288739"/>
                <a:gd name="connsiteY156" fmla="*/ 413163 h 1808541"/>
                <a:gd name="connsiteX157" fmla="*/ 121864 w 1288739"/>
                <a:gd name="connsiteY157" fmla="*/ 372933 h 1808541"/>
                <a:gd name="connsiteX158" fmla="*/ 99885 w 1288739"/>
                <a:gd name="connsiteY158" fmla="*/ 306091 h 1808541"/>
                <a:gd name="connsiteX159" fmla="*/ 73909 w 1288739"/>
                <a:gd name="connsiteY159" fmla="*/ 198769 h 1808541"/>
                <a:gd name="connsiteX160" fmla="*/ 142220 w 1288739"/>
                <a:gd name="connsiteY160" fmla="*/ 88698 h 1808541"/>
                <a:gd name="connsiteX161" fmla="*/ 212405 w 1288739"/>
                <a:gd name="connsiteY161" fmla="*/ 88573 h 1808541"/>
                <a:gd name="connsiteX162" fmla="*/ 292205 w 1288739"/>
                <a:gd name="connsiteY162" fmla="*/ 180528 h 1808541"/>
                <a:gd name="connsiteX163" fmla="*/ 322427 w 1288739"/>
                <a:gd name="connsiteY163" fmla="*/ 183901 h 1808541"/>
                <a:gd name="connsiteX164" fmla="*/ 285462 w 1288739"/>
                <a:gd name="connsiteY164" fmla="*/ 124430 h 1808541"/>
                <a:gd name="connsiteX165" fmla="*/ 262983 w 1288739"/>
                <a:gd name="connsiteY165" fmla="*/ 91821 h 1808541"/>
                <a:gd name="connsiteX166" fmla="*/ 212405 w 1288739"/>
                <a:gd name="connsiteY166" fmla="*/ 66084 h 1808541"/>
                <a:gd name="connsiteX167" fmla="*/ 146341 w 1288739"/>
                <a:gd name="connsiteY167" fmla="*/ 66459 h 1808541"/>
                <a:gd name="connsiteX168" fmla="*/ 57799 w 1288739"/>
                <a:gd name="connsiteY168" fmla="*/ 130177 h 1808541"/>
                <a:gd name="connsiteX169" fmla="*/ 71911 w 1288739"/>
                <a:gd name="connsiteY169" fmla="*/ 341573 h 1808541"/>
                <a:gd name="connsiteX170" fmla="*/ 85773 w 1288739"/>
                <a:gd name="connsiteY170" fmla="*/ 368435 h 1808541"/>
                <a:gd name="connsiteX171" fmla="*/ 33197 w 1288739"/>
                <a:gd name="connsiteY171" fmla="*/ 411164 h 1808541"/>
                <a:gd name="connsiteX172" fmla="*/ 20084 w 1288739"/>
                <a:gd name="connsiteY172" fmla="*/ 590201 h 1808541"/>
                <a:gd name="connsiteX173" fmla="*/ 38067 w 1288739"/>
                <a:gd name="connsiteY173" fmla="*/ 619687 h 1808541"/>
                <a:gd name="connsiteX174" fmla="*/ 27827 w 1288739"/>
                <a:gd name="connsiteY174" fmla="*/ 722011 h 1808541"/>
                <a:gd name="connsiteX175" fmla="*/ 75532 w 1288739"/>
                <a:gd name="connsiteY175" fmla="*/ 798973 h 1808541"/>
                <a:gd name="connsiteX176" fmla="*/ 100509 w 1288739"/>
                <a:gd name="connsiteY176" fmla="*/ 1005247 h 1808541"/>
                <a:gd name="connsiteX177" fmla="*/ 151087 w 1288739"/>
                <a:gd name="connsiteY177" fmla="*/ 1045727 h 1808541"/>
                <a:gd name="connsiteX178" fmla="*/ 159204 w 1288739"/>
                <a:gd name="connsiteY178" fmla="*/ 1068591 h 1808541"/>
                <a:gd name="connsiteX179" fmla="*/ 252742 w 1288739"/>
                <a:gd name="connsiteY179" fmla="*/ 1171915 h 1808541"/>
                <a:gd name="connsiteX180" fmla="*/ 310563 w 1288739"/>
                <a:gd name="connsiteY180" fmla="*/ 1193404 h 1808541"/>
                <a:gd name="connsiteX181" fmla="*/ 309439 w 1288739"/>
                <a:gd name="connsiteY181" fmla="*/ 1329212 h 1808541"/>
                <a:gd name="connsiteX182" fmla="*/ 303570 w 1288739"/>
                <a:gd name="connsiteY182" fmla="*/ 1368693 h 1808541"/>
                <a:gd name="connsiteX183" fmla="*/ 302071 w 1288739"/>
                <a:gd name="connsiteY183" fmla="*/ 1371317 h 1808541"/>
                <a:gd name="connsiteX184" fmla="*/ 264481 w 1288739"/>
                <a:gd name="connsiteY184" fmla="*/ 1319717 h 1808541"/>
                <a:gd name="connsiteX185" fmla="*/ 90518 w 1288739"/>
                <a:gd name="connsiteY185" fmla="*/ 1239257 h 1808541"/>
                <a:gd name="connsiteX186" fmla="*/ 53053 w 1288739"/>
                <a:gd name="connsiteY186" fmla="*/ 1310222 h 1808541"/>
                <a:gd name="connsiteX187" fmla="*/ 74283 w 1288739"/>
                <a:gd name="connsiteY187" fmla="*/ 1350577 h 1808541"/>
                <a:gd name="connsiteX188" fmla="*/ 105629 w 1288739"/>
                <a:gd name="connsiteY188" fmla="*/ 1363321 h 1808541"/>
                <a:gd name="connsiteX189" fmla="*/ 253242 w 1288739"/>
                <a:gd name="connsiteY189" fmla="*/ 1487510 h 1808541"/>
                <a:gd name="connsiteX190" fmla="*/ 303820 w 1288739"/>
                <a:gd name="connsiteY190" fmla="*/ 1572468 h 1808541"/>
                <a:gd name="connsiteX191" fmla="*/ 306692 w 1288739"/>
                <a:gd name="connsiteY191" fmla="*/ 1743384 h 1808541"/>
                <a:gd name="connsiteX192" fmla="*/ 330670 w 1288739"/>
                <a:gd name="connsiteY192" fmla="*/ 1796607 h 1808541"/>
                <a:gd name="connsiteX193" fmla="*/ 374004 w 1288739"/>
                <a:gd name="connsiteY193" fmla="*/ 1797232 h 1808541"/>
                <a:gd name="connsiteX194" fmla="*/ 501885 w 1288739"/>
                <a:gd name="connsiteY194" fmla="*/ 1806977 h 1808541"/>
                <a:gd name="connsiteX195" fmla="*/ 517121 w 1288739"/>
                <a:gd name="connsiteY195" fmla="*/ 1666921 h 1808541"/>
                <a:gd name="connsiteX196" fmla="*/ 518744 w 1288739"/>
                <a:gd name="connsiteY196" fmla="*/ 1349577 h 1808541"/>
                <a:gd name="connsiteX197" fmla="*/ 518495 w 1288739"/>
                <a:gd name="connsiteY197" fmla="*/ 1227138 h 1808541"/>
                <a:gd name="connsiteX198" fmla="*/ 513250 w 1288739"/>
                <a:gd name="connsiteY198" fmla="*/ 1193904 h 1808541"/>
                <a:gd name="connsiteX199" fmla="*/ 591177 w 1288739"/>
                <a:gd name="connsiteY199" fmla="*/ 1162794 h 1808541"/>
                <a:gd name="connsiteX200" fmla="*/ 624396 w 1288739"/>
                <a:gd name="connsiteY200" fmla="*/ 1126812 h 1808541"/>
                <a:gd name="connsiteX201" fmla="*/ 699077 w 1288739"/>
                <a:gd name="connsiteY201" fmla="*/ 1193779 h 1808541"/>
                <a:gd name="connsiteX202" fmla="*/ 815094 w 1288739"/>
                <a:gd name="connsiteY202" fmla="*/ 1185783 h 1808541"/>
                <a:gd name="connsiteX203" fmla="*/ 845940 w 1288739"/>
                <a:gd name="connsiteY203" fmla="*/ 1213394 h 1808541"/>
                <a:gd name="connsiteX204" fmla="*/ 882406 w 1288739"/>
                <a:gd name="connsiteY204" fmla="*/ 1237383 h 1808541"/>
                <a:gd name="connsiteX205" fmla="*/ 875038 w 1288739"/>
                <a:gd name="connsiteY205" fmla="*/ 1327213 h 1808541"/>
                <a:gd name="connsiteX206" fmla="*/ 860801 w 1288739"/>
                <a:gd name="connsiteY206" fmla="*/ 1615322 h 1808541"/>
                <a:gd name="connsiteX207" fmla="*/ 852933 w 1288739"/>
                <a:gd name="connsiteY207" fmla="*/ 1705777 h 1808541"/>
                <a:gd name="connsiteX208" fmla="*/ 848812 w 1288739"/>
                <a:gd name="connsiteY208" fmla="*/ 1753004 h 1808541"/>
                <a:gd name="connsiteX209" fmla="*/ 845191 w 1288739"/>
                <a:gd name="connsiteY209" fmla="*/ 1787612 h 1808541"/>
                <a:gd name="connsiteX210" fmla="*/ 919496 w 1288739"/>
                <a:gd name="connsiteY210" fmla="*/ 1804728 h 1808541"/>
                <a:gd name="connsiteX211" fmla="*/ 1007040 w 1288739"/>
                <a:gd name="connsiteY211" fmla="*/ 1796982 h 1808541"/>
                <a:gd name="connsiteX212" fmla="*/ 1001545 w 1288739"/>
                <a:gd name="connsiteY212" fmla="*/ 1658550 h 1808541"/>
                <a:gd name="connsiteX213" fmla="*/ 1007165 w 1288739"/>
                <a:gd name="connsiteY213" fmla="*/ 1297853 h 1808541"/>
                <a:gd name="connsiteX214" fmla="*/ 1008039 w 1288739"/>
                <a:gd name="connsiteY214" fmla="*/ 1230511 h 1808541"/>
                <a:gd name="connsiteX215" fmla="*/ 1161646 w 1288739"/>
                <a:gd name="connsiteY215" fmla="*/ 1234259 h 1808541"/>
                <a:gd name="connsiteX216" fmla="*/ 1199361 w 1288739"/>
                <a:gd name="connsiteY216" fmla="*/ 1183909 h 1808541"/>
                <a:gd name="connsiteX217" fmla="*/ 1215720 w 1288739"/>
                <a:gd name="connsiteY217" fmla="*/ 1156547 h 1808541"/>
                <a:gd name="connsiteX218" fmla="*/ 1223089 w 1288739"/>
                <a:gd name="connsiteY218" fmla="*/ 1117317 h 1808541"/>
                <a:gd name="connsiteX219" fmla="*/ 1233329 w 1288739"/>
                <a:gd name="connsiteY219" fmla="*/ 1044852 h 1808541"/>
                <a:gd name="connsiteX220" fmla="*/ 1268796 w 1288739"/>
                <a:gd name="connsiteY220" fmla="*/ 992378 h 1808541"/>
                <a:gd name="connsiteX221" fmla="*/ 1264675 w 1288739"/>
                <a:gd name="connsiteY221" fmla="*/ 916291 h 1808541"/>
                <a:gd name="connsiteX222" fmla="*/ 1227085 w 1288739"/>
                <a:gd name="connsiteY222" fmla="*/ 863317 h 1808541"/>
                <a:gd name="connsiteX223" fmla="*/ 1231706 w 1288739"/>
                <a:gd name="connsiteY223" fmla="*/ 854071 h 1808541"/>
                <a:gd name="connsiteX224" fmla="*/ 1249564 w 1288739"/>
                <a:gd name="connsiteY224" fmla="*/ 830583 h 1808541"/>
                <a:gd name="connsiteX225" fmla="*/ 1260179 w 1288739"/>
                <a:gd name="connsiteY225" fmla="*/ 813841 h 1808541"/>
                <a:gd name="connsiteX226" fmla="*/ 1271544 w 1288739"/>
                <a:gd name="connsiteY226" fmla="*/ 798224 h 1808541"/>
                <a:gd name="connsiteX227" fmla="*/ 1235077 w 1288739"/>
                <a:gd name="connsiteY227" fmla="*/ 610316 h 1808541"/>
                <a:gd name="connsiteX228" fmla="*/ 1220341 w 1288739"/>
                <a:gd name="connsiteY228" fmla="*/ 598072 h 1808541"/>
                <a:gd name="connsiteX229" fmla="*/ 1202358 w 1288739"/>
                <a:gd name="connsiteY229" fmla="*/ 588952 h 1808541"/>
                <a:gd name="connsiteX230" fmla="*/ 1216470 w 1288739"/>
                <a:gd name="connsiteY230" fmla="*/ 516113 h 1808541"/>
                <a:gd name="connsiteX231" fmla="*/ 1049750 w 1288739"/>
                <a:gd name="connsiteY231" fmla="*/ 398545 h 1808541"/>
                <a:gd name="connsiteX232" fmla="*/ 968825 w 1288739"/>
                <a:gd name="connsiteY232" fmla="*/ 289349 h 1808541"/>
                <a:gd name="connsiteX233" fmla="*/ 881157 w 1288739"/>
                <a:gd name="connsiteY233" fmla="*/ 271858 h 1808541"/>
                <a:gd name="connsiteX234" fmla="*/ 821088 w 1288739"/>
                <a:gd name="connsiteY234" fmla="*/ 251493 h 1808541"/>
                <a:gd name="connsiteX235" fmla="*/ 771509 w 1288739"/>
                <a:gd name="connsiteY235" fmla="*/ 263737 h 1808541"/>
                <a:gd name="connsiteX236" fmla="*/ 740413 w 1288739"/>
                <a:gd name="connsiteY236" fmla="*/ 297095 h 1808541"/>
                <a:gd name="connsiteX237" fmla="*/ 699451 w 1288739"/>
                <a:gd name="connsiteY237" fmla="*/ 277355 h 1808541"/>
                <a:gd name="connsiteX238" fmla="*/ 715436 w 1288739"/>
                <a:gd name="connsiteY238" fmla="*/ 242247 h 1808541"/>
                <a:gd name="connsiteX239" fmla="*/ 698577 w 1288739"/>
                <a:gd name="connsiteY239" fmla="*/ 111562 h 1808541"/>
                <a:gd name="connsiteX240" fmla="*/ 532731 w 1288739"/>
                <a:gd name="connsiteY240" fmla="*/ 80077 h 1808541"/>
                <a:gd name="connsiteX241" fmla="*/ 443564 w 1288739"/>
                <a:gd name="connsiteY241" fmla="*/ 7488 h 1808541"/>
                <a:gd name="connsiteX242" fmla="*/ 310189 w 1288739"/>
                <a:gd name="connsiteY242" fmla="*/ 26479 h 1808541"/>
                <a:gd name="connsiteX243" fmla="*/ 262983 w 1288739"/>
                <a:gd name="connsiteY243" fmla="*/ 91821 h 18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1288739" h="1808541">
                  <a:moveTo>
                    <a:pt x="930111" y="1774368"/>
                  </a:moveTo>
                  <a:cubicBezTo>
                    <a:pt x="925616" y="1739885"/>
                    <a:pt x="928113" y="1650804"/>
                    <a:pt x="920870" y="1628065"/>
                  </a:cubicBezTo>
                  <a:cubicBezTo>
                    <a:pt x="902013" y="1633813"/>
                    <a:pt x="912503" y="1643058"/>
                    <a:pt x="914751" y="1692409"/>
                  </a:cubicBezTo>
                  <a:cubicBezTo>
                    <a:pt x="916000" y="1719395"/>
                    <a:pt x="916874" y="1747507"/>
                    <a:pt x="917998" y="1772619"/>
                  </a:cubicBezTo>
                  <a:lnTo>
                    <a:pt x="875662" y="1771120"/>
                  </a:lnTo>
                  <a:cubicBezTo>
                    <a:pt x="875412" y="1731514"/>
                    <a:pt x="895394" y="1591583"/>
                    <a:pt x="896892" y="1512372"/>
                  </a:cubicBezTo>
                  <a:lnTo>
                    <a:pt x="905384" y="1383561"/>
                  </a:lnTo>
                  <a:cubicBezTo>
                    <a:pt x="906259" y="1334210"/>
                    <a:pt x="915750" y="1293480"/>
                    <a:pt x="915250" y="1249127"/>
                  </a:cubicBezTo>
                  <a:lnTo>
                    <a:pt x="933858" y="1250251"/>
                  </a:lnTo>
                  <a:cubicBezTo>
                    <a:pt x="949718" y="1268992"/>
                    <a:pt x="932734" y="1301101"/>
                    <a:pt x="943974" y="1318718"/>
                  </a:cubicBezTo>
                  <a:cubicBezTo>
                    <a:pt x="950343" y="1311471"/>
                    <a:pt x="950842" y="1309097"/>
                    <a:pt x="951342" y="1288607"/>
                  </a:cubicBezTo>
                  <a:cubicBezTo>
                    <a:pt x="951591" y="1276363"/>
                    <a:pt x="951217" y="1263620"/>
                    <a:pt x="951217" y="1251376"/>
                  </a:cubicBezTo>
                  <a:lnTo>
                    <a:pt x="973696" y="1248127"/>
                  </a:lnTo>
                  <a:lnTo>
                    <a:pt x="966328" y="1655052"/>
                  </a:lnTo>
                  <a:cubicBezTo>
                    <a:pt x="966453" y="1677791"/>
                    <a:pt x="965204" y="1700530"/>
                    <a:pt x="965454" y="1723144"/>
                  </a:cubicBezTo>
                  <a:cubicBezTo>
                    <a:pt x="965578" y="1733763"/>
                    <a:pt x="966952" y="1745383"/>
                    <a:pt x="967077" y="1754003"/>
                  </a:cubicBezTo>
                  <a:cubicBezTo>
                    <a:pt x="967452" y="1782864"/>
                    <a:pt x="973821" y="1769621"/>
                    <a:pt x="966203" y="1777742"/>
                  </a:cubicBezTo>
                  <a:cubicBezTo>
                    <a:pt x="959334" y="1773869"/>
                    <a:pt x="939228" y="1774618"/>
                    <a:pt x="930111" y="1774368"/>
                  </a:cubicBezTo>
                  <a:close/>
                  <a:moveTo>
                    <a:pt x="105879" y="1254749"/>
                  </a:moveTo>
                  <a:cubicBezTo>
                    <a:pt x="127734" y="1260496"/>
                    <a:pt x="206785" y="1305349"/>
                    <a:pt x="227016" y="1323215"/>
                  </a:cubicBezTo>
                  <a:cubicBezTo>
                    <a:pt x="263857" y="1355824"/>
                    <a:pt x="272724" y="1374065"/>
                    <a:pt x="294828" y="1398054"/>
                  </a:cubicBezTo>
                  <a:cubicBezTo>
                    <a:pt x="306317" y="1410422"/>
                    <a:pt x="310314" y="1408049"/>
                    <a:pt x="309814" y="1431787"/>
                  </a:cubicBezTo>
                  <a:cubicBezTo>
                    <a:pt x="309065" y="1431162"/>
                    <a:pt x="308066" y="1429163"/>
                    <a:pt x="307691" y="1429788"/>
                  </a:cubicBezTo>
                  <a:cubicBezTo>
                    <a:pt x="307441" y="1430163"/>
                    <a:pt x="304944" y="1427164"/>
                    <a:pt x="303570" y="1426290"/>
                  </a:cubicBezTo>
                  <a:cubicBezTo>
                    <a:pt x="291956" y="1418294"/>
                    <a:pt x="288084" y="1424416"/>
                    <a:pt x="294578" y="1435160"/>
                  </a:cubicBezTo>
                  <a:cubicBezTo>
                    <a:pt x="302945" y="1448779"/>
                    <a:pt x="317557" y="1453526"/>
                    <a:pt x="304069" y="1470393"/>
                  </a:cubicBezTo>
                  <a:cubicBezTo>
                    <a:pt x="298075" y="1456150"/>
                    <a:pt x="283089" y="1428788"/>
                    <a:pt x="272099" y="1421417"/>
                  </a:cubicBezTo>
                  <a:cubicBezTo>
                    <a:pt x="263357" y="1427414"/>
                    <a:pt x="268977" y="1421042"/>
                    <a:pt x="263607" y="1431037"/>
                  </a:cubicBezTo>
                  <a:cubicBezTo>
                    <a:pt x="267354" y="1441282"/>
                    <a:pt x="275721" y="1441907"/>
                    <a:pt x="293829" y="1473891"/>
                  </a:cubicBezTo>
                  <a:cubicBezTo>
                    <a:pt x="311937" y="1506125"/>
                    <a:pt x="308690" y="1499004"/>
                    <a:pt x="307566" y="1541608"/>
                  </a:cubicBezTo>
                  <a:cubicBezTo>
                    <a:pt x="289833" y="1528614"/>
                    <a:pt x="272349" y="1481762"/>
                    <a:pt x="266230" y="1470643"/>
                  </a:cubicBezTo>
                  <a:cubicBezTo>
                    <a:pt x="259736" y="1458524"/>
                    <a:pt x="248621" y="1449653"/>
                    <a:pt x="243626" y="1439033"/>
                  </a:cubicBezTo>
                  <a:cubicBezTo>
                    <a:pt x="222770" y="1395430"/>
                    <a:pt x="218649" y="1393681"/>
                    <a:pt x="157831" y="1355450"/>
                  </a:cubicBezTo>
                  <a:cubicBezTo>
                    <a:pt x="134977" y="1341207"/>
                    <a:pt x="108501" y="1327713"/>
                    <a:pt x="78529" y="1321966"/>
                  </a:cubicBezTo>
                  <a:cubicBezTo>
                    <a:pt x="86147" y="1291106"/>
                    <a:pt x="84024" y="1277238"/>
                    <a:pt x="105879" y="1254749"/>
                  </a:cubicBezTo>
                  <a:close/>
                  <a:moveTo>
                    <a:pt x="329795" y="1189906"/>
                  </a:moveTo>
                  <a:cubicBezTo>
                    <a:pt x="360642" y="1182660"/>
                    <a:pt x="352899" y="1184908"/>
                    <a:pt x="377626" y="1195653"/>
                  </a:cubicBezTo>
                  <a:cubicBezTo>
                    <a:pt x="375503" y="1263995"/>
                    <a:pt x="384869" y="1330837"/>
                    <a:pt x="379999" y="1400178"/>
                  </a:cubicBezTo>
                  <a:cubicBezTo>
                    <a:pt x="401978" y="1393931"/>
                    <a:pt x="392112" y="1352201"/>
                    <a:pt x="392112" y="1305474"/>
                  </a:cubicBezTo>
                  <a:cubicBezTo>
                    <a:pt x="392112" y="1271741"/>
                    <a:pt x="387117" y="1233010"/>
                    <a:pt x="390988" y="1200651"/>
                  </a:cubicBezTo>
                  <a:cubicBezTo>
                    <a:pt x="458426" y="1208272"/>
                    <a:pt x="426081" y="1202400"/>
                    <a:pt x="479281" y="1202900"/>
                  </a:cubicBezTo>
                  <a:cubicBezTo>
                    <a:pt x="477283" y="1332211"/>
                    <a:pt x="490271" y="1491258"/>
                    <a:pt x="487773" y="1634687"/>
                  </a:cubicBezTo>
                  <a:cubicBezTo>
                    <a:pt x="486899" y="1681414"/>
                    <a:pt x="481404" y="1732389"/>
                    <a:pt x="480530" y="1778241"/>
                  </a:cubicBezTo>
                  <a:lnTo>
                    <a:pt x="341784" y="1763249"/>
                  </a:lnTo>
                  <a:cubicBezTo>
                    <a:pt x="342409" y="1737886"/>
                    <a:pt x="339287" y="1716397"/>
                    <a:pt x="339786" y="1692534"/>
                  </a:cubicBezTo>
                  <a:cubicBezTo>
                    <a:pt x="341285" y="1617571"/>
                    <a:pt x="347404" y="1540234"/>
                    <a:pt x="347154" y="1465021"/>
                  </a:cubicBezTo>
                  <a:cubicBezTo>
                    <a:pt x="347029" y="1413046"/>
                    <a:pt x="343782" y="1362446"/>
                    <a:pt x="347404" y="1311096"/>
                  </a:cubicBezTo>
                  <a:cubicBezTo>
                    <a:pt x="349152" y="1285609"/>
                    <a:pt x="358644" y="1228762"/>
                    <a:pt x="347404" y="1212895"/>
                  </a:cubicBezTo>
                  <a:cubicBezTo>
                    <a:pt x="338288" y="1199901"/>
                    <a:pt x="343158" y="1216143"/>
                    <a:pt x="329795" y="1189906"/>
                  </a:cubicBezTo>
                  <a:close/>
                  <a:moveTo>
                    <a:pt x="729548" y="609442"/>
                  </a:moveTo>
                  <a:cubicBezTo>
                    <a:pt x="742911" y="575084"/>
                    <a:pt x="746283" y="597572"/>
                    <a:pt x="766014" y="557467"/>
                  </a:cubicBezTo>
                  <a:cubicBezTo>
                    <a:pt x="774881" y="539601"/>
                    <a:pt x="790491" y="527357"/>
                    <a:pt x="795112" y="521610"/>
                  </a:cubicBezTo>
                  <a:lnTo>
                    <a:pt x="814094" y="476632"/>
                  </a:lnTo>
                  <a:cubicBezTo>
                    <a:pt x="821962" y="435402"/>
                    <a:pt x="834201" y="425657"/>
                    <a:pt x="806851" y="376306"/>
                  </a:cubicBezTo>
                  <a:cubicBezTo>
                    <a:pt x="794862" y="354942"/>
                    <a:pt x="776005" y="350444"/>
                    <a:pt x="783873" y="317960"/>
                  </a:cubicBezTo>
                  <a:cubicBezTo>
                    <a:pt x="788493" y="298969"/>
                    <a:pt x="806102" y="273732"/>
                    <a:pt x="825084" y="271733"/>
                  </a:cubicBezTo>
                  <a:cubicBezTo>
                    <a:pt x="870792" y="267110"/>
                    <a:pt x="870292" y="325207"/>
                    <a:pt x="900389" y="327705"/>
                  </a:cubicBezTo>
                  <a:cubicBezTo>
                    <a:pt x="921120" y="329454"/>
                    <a:pt x="913752" y="319834"/>
                    <a:pt x="911878" y="305966"/>
                  </a:cubicBezTo>
                  <a:cubicBezTo>
                    <a:pt x="967826" y="307840"/>
                    <a:pt x="982313" y="321958"/>
                    <a:pt x="1001545" y="362063"/>
                  </a:cubicBezTo>
                  <a:cubicBezTo>
                    <a:pt x="1005791" y="370934"/>
                    <a:pt x="1010162" y="380304"/>
                    <a:pt x="1010537" y="389550"/>
                  </a:cubicBezTo>
                  <a:cubicBezTo>
                    <a:pt x="1011411" y="408915"/>
                    <a:pt x="1006290" y="385052"/>
                    <a:pt x="1012285" y="416037"/>
                  </a:cubicBezTo>
                  <a:cubicBezTo>
                    <a:pt x="1016531" y="437901"/>
                    <a:pt x="1010162" y="458141"/>
                    <a:pt x="1015282" y="480130"/>
                  </a:cubicBezTo>
                  <a:cubicBezTo>
                    <a:pt x="1037137" y="474883"/>
                    <a:pt x="1025772" y="452019"/>
                    <a:pt x="1045879" y="424408"/>
                  </a:cubicBezTo>
                  <a:cubicBezTo>
                    <a:pt x="1127802" y="433153"/>
                    <a:pt x="1182377" y="476507"/>
                    <a:pt x="1177256" y="565713"/>
                  </a:cubicBezTo>
                  <a:cubicBezTo>
                    <a:pt x="1175383" y="597947"/>
                    <a:pt x="1170388" y="564714"/>
                    <a:pt x="1171512" y="599197"/>
                  </a:cubicBezTo>
                  <a:cubicBezTo>
                    <a:pt x="1171761" y="610691"/>
                    <a:pt x="1167391" y="623685"/>
                    <a:pt x="1166017" y="635554"/>
                  </a:cubicBezTo>
                  <a:cubicBezTo>
                    <a:pt x="1177506" y="633805"/>
                    <a:pt x="1167890" y="638552"/>
                    <a:pt x="1182876" y="620936"/>
                  </a:cubicBezTo>
                  <a:lnTo>
                    <a:pt x="1188371" y="614939"/>
                  </a:lnTo>
                  <a:cubicBezTo>
                    <a:pt x="1211474" y="624059"/>
                    <a:pt x="1231081" y="651796"/>
                    <a:pt x="1238075" y="678533"/>
                  </a:cubicBezTo>
                  <a:cubicBezTo>
                    <a:pt x="1246192" y="708893"/>
                    <a:pt x="1244694" y="745875"/>
                    <a:pt x="1235577" y="775110"/>
                  </a:cubicBezTo>
                  <a:cubicBezTo>
                    <a:pt x="1230831" y="790228"/>
                    <a:pt x="1225586" y="802597"/>
                    <a:pt x="1218093" y="815465"/>
                  </a:cubicBezTo>
                  <a:cubicBezTo>
                    <a:pt x="1214472" y="821712"/>
                    <a:pt x="1210975" y="827085"/>
                    <a:pt x="1207728" y="832457"/>
                  </a:cubicBezTo>
                  <a:lnTo>
                    <a:pt x="1195989" y="848199"/>
                  </a:lnTo>
                  <a:cubicBezTo>
                    <a:pt x="1188746" y="857570"/>
                    <a:pt x="1193241" y="856820"/>
                    <a:pt x="1188870" y="868064"/>
                  </a:cubicBezTo>
                  <a:cubicBezTo>
                    <a:pt x="1181003" y="888304"/>
                    <a:pt x="1149657" y="915041"/>
                    <a:pt x="1164893" y="915291"/>
                  </a:cubicBezTo>
                  <a:cubicBezTo>
                    <a:pt x="1186997" y="915666"/>
                    <a:pt x="1193241" y="895051"/>
                    <a:pt x="1201983" y="887680"/>
                  </a:cubicBezTo>
                  <a:cubicBezTo>
                    <a:pt x="1206604" y="883682"/>
                    <a:pt x="1202982" y="886430"/>
                    <a:pt x="1208727" y="883307"/>
                  </a:cubicBezTo>
                  <a:cubicBezTo>
                    <a:pt x="1236701" y="909919"/>
                    <a:pt x="1225836" y="971763"/>
                    <a:pt x="1213473" y="1004497"/>
                  </a:cubicBezTo>
                  <a:cubicBezTo>
                    <a:pt x="1196738" y="1049350"/>
                    <a:pt x="1182876" y="1051599"/>
                    <a:pt x="1155651" y="1090580"/>
                  </a:cubicBezTo>
                  <a:cubicBezTo>
                    <a:pt x="1173135" y="1090455"/>
                    <a:pt x="1155527" y="1090080"/>
                    <a:pt x="1180129" y="1079460"/>
                  </a:cubicBezTo>
                  <a:cubicBezTo>
                    <a:pt x="1189495" y="1075462"/>
                    <a:pt x="1195489" y="1071964"/>
                    <a:pt x="1205980" y="1069340"/>
                  </a:cubicBezTo>
                  <a:cubicBezTo>
                    <a:pt x="1203607" y="1124688"/>
                    <a:pt x="1195614" y="1147177"/>
                    <a:pt x="1170887" y="1189281"/>
                  </a:cubicBezTo>
                  <a:cubicBezTo>
                    <a:pt x="1151156" y="1222890"/>
                    <a:pt x="1053996" y="1211271"/>
                    <a:pt x="1046503" y="1203274"/>
                  </a:cubicBezTo>
                  <a:cubicBezTo>
                    <a:pt x="1043131" y="1197527"/>
                    <a:pt x="1043006" y="1205773"/>
                    <a:pt x="1047377" y="1198152"/>
                  </a:cubicBezTo>
                  <a:cubicBezTo>
                    <a:pt x="1052248" y="1189781"/>
                    <a:pt x="1075726" y="1171415"/>
                    <a:pt x="1045879" y="1151925"/>
                  </a:cubicBezTo>
                  <a:cubicBezTo>
                    <a:pt x="1031017" y="1156922"/>
                    <a:pt x="1018654" y="1176538"/>
                    <a:pt x="987433" y="1196153"/>
                  </a:cubicBezTo>
                  <a:cubicBezTo>
                    <a:pt x="966078" y="1209646"/>
                    <a:pt x="943724" y="1220016"/>
                    <a:pt x="909256" y="1217018"/>
                  </a:cubicBezTo>
                  <a:cubicBezTo>
                    <a:pt x="892272" y="1202775"/>
                    <a:pt x="910130" y="1209396"/>
                    <a:pt x="886527" y="1204149"/>
                  </a:cubicBezTo>
                  <a:cubicBezTo>
                    <a:pt x="864048" y="1199027"/>
                    <a:pt x="854307" y="1175913"/>
                    <a:pt x="827457" y="1157797"/>
                  </a:cubicBezTo>
                  <a:cubicBezTo>
                    <a:pt x="835200" y="1134059"/>
                    <a:pt x="840570" y="1138057"/>
                    <a:pt x="842318" y="1123064"/>
                  </a:cubicBezTo>
                  <a:cubicBezTo>
                    <a:pt x="815968" y="1126562"/>
                    <a:pt x="833826" y="1145178"/>
                    <a:pt x="793114" y="1144303"/>
                  </a:cubicBezTo>
                  <a:cubicBezTo>
                    <a:pt x="791491" y="1147177"/>
                    <a:pt x="789118" y="1152424"/>
                    <a:pt x="787369" y="1154548"/>
                  </a:cubicBezTo>
                  <a:cubicBezTo>
                    <a:pt x="773257" y="1172540"/>
                    <a:pt x="715811" y="1175038"/>
                    <a:pt x="698577" y="1160670"/>
                  </a:cubicBezTo>
                  <a:cubicBezTo>
                    <a:pt x="647749" y="1118066"/>
                    <a:pt x="668605" y="1107072"/>
                    <a:pt x="635261" y="1098701"/>
                  </a:cubicBezTo>
                  <a:lnTo>
                    <a:pt x="635261" y="1044353"/>
                  </a:lnTo>
                  <a:cubicBezTo>
                    <a:pt x="676223" y="1044602"/>
                    <a:pt x="750778" y="1044852"/>
                    <a:pt x="765515" y="998375"/>
                  </a:cubicBezTo>
                  <a:cubicBezTo>
                    <a:pt x="767763" y="991129"/>
                    <a:pt x="770011" y="925286"/>
                    <a:pt x="769136" y="915291"/>
                  </a:cubicBezTo>
                  <a:cubicBezTo>
                    <a:pt x="766014" y="882932"/>
                    <a:pt x="757772" y="874686"/>
                    <a:pt x="781250" y="850573"/>
                  </a:cubicBezTo>
                  <a:cubicBezTo>
                    <a:pt x="803979" y="827209"/>
                    <a:pt x="797110" y="832457"/>
                    <a:pt x="803854" y="805970"/>
                  </a:cubicBezTo>
                  <a:cubicBezTo>
                    <a:pt x="806352" y="796475"/>
                    <a:pt x="806726" y="799598"/>
                    <a:pt x="808724" y="790602"/>
                  </a:cubicBezTo>
                  <a:cubicBezTo>
                    <a:pt x="817466" y="752871"/>
                    <a:pt x="778128" y="660042"/>
                    <a:pt x="755899" y="627808"/>
                  </a:cubicBezTo>
                  <a:cubicBezTo>
                    <a:pt x="749155" y="617937"/>
                    <a:pt x="745908" y="618437"/>
                    <a:pt x="736542" y="613565"/>
                  </a:cubicBezTo>
                  <a:cubicBezTo>
                    <a:pt x="729174" y="609816"/>
                    <a:pt x="733794" y="612690"/>
                    <a:pt x="729548" y="609442"/>
                  </a:cubicBezTo>
                  <a:close/>
                  <a:moveTo>
                    <a:pt x="285462" y="124430"/>
                  </a:moveTo>
                  <a:cubicBezTo>
                    <a:pt x="290707" y="111062"/>
                    <a:pt x="304194" y="100317"/>
                    <a:pt x="314060" y="87823"/>
                  </a:cubicBezTo>
                  <a:cubicBezTo>
                    <a:pt x="342908" y="51216"/>
                    <a:pt x="371257" y="12236"/>
                    <a:pt x="437945" y="28852"/>
                  </a:cubicBezTo>
                  <a:cubicBezTo>
                    <a:pt x="498888" y="43970"/>
                    <a:pt x="501011" y="109313"/>
                    <a:pt x="505257" y="114810"/>
                  </a:cubicBezTo>
                  <a:cubicBezTo>
                    <a:pt x="512875" y="124555"/>
                    <a:pt x="511251" y="114060"/>
                    <a:pt x="517496" y="133426"/>
                  </a:cubicBezTo>
                  <a:cubicBezTo>
                    <a:pt x="524489" y="154790"/>
                    <a:pt x="523615" y="168284"/>
                    <a:pt x="537852" y="173281"/>
                  </a:cubicBezTo>
                  <a:lnTo>
                    <a:pt x="541848" y="115685"/>
                  </a:lnTo>
                  <a:cubicBezTo>
                    <a:pt x="566700" y="107564"/>
                    <a:pt x="599794" y="88698"/>
                    <a:pt x="637134" y="101192"/>
                  </a:cubicBezTo>
                  <a:cubicBezTo>
                    <a:pt x="666482" y="111062"/>
                    <a:pt x="675474" y="138798"/>
                    <a:pt x="680094" y="171407"/>
                  </a:cubicBezTo>
                  <a:cubicBezTo>
                    <a:pt x="693332" y="266610"/>
                    <a:pt x="635761" y="325706"/>
                    <a:pt x="648748" y="346571"/>
                  </a:cubicBezTo>
                  <a:cubicBezTo>
                    <a:pt x="654118" y="338950"/>
                    <a:pt x="658614" y="327705"/>
                    <a:pt x="663360" y="318585"/>
                  </a:cubicBezTo>
                  <a:cubicBezTo>
                    <a:pt x="669229" y="307090"/>
                    <a:pt x="674350" y="302093"/>
                    <a:pt x="681468" y="292972"/>
                  </a:cubicBezTo>
                  <a:cubicBezTo>
                    <a:pt x="703198" y="298470"/>
                    <a:pt x="708318" y="317585"/>
                    <a:pt x="728174" y="326956"/>
                  </a:cubicBezTo>
                  <a:lnTo>
                    <a:pt x="725802" y="349070"/>
                  </a:lnTo>
                  <a:cubicBezTo>
                    <a:pt x="744284" y="357066"/>
                    <a:pt x="777379" y="362438"/>
                    <a:pt x="782249" y="415787"/>
                  </a:cubicBezTo>
                  <a:cubicBezTo>
                    <a:pt x="786245" y="460140"/>
                    <a:pt x="776879" y="485877"/>
                    <a:pt x="760769" y="514363"/>
                  </a:cubicBezTo>
                  <a:cubicBezTo>
                    <a:pt x="746283" y="539726"/>
                    <a:pt x="744534" y="555343"/>
                    <a:pt x="715062" y="590701"/>
                  </a:cubicBezTo>
                  <a:cubicBezTo>
                    <a:pt x="707319" y="600196"/>
                    <a:pt x="706944" y="595948"/>
                    <a:pt x="698827" y="605069"/>
                  </a:cubicBezTo>
                  <a:cubicBezTo>
                    <a:pt x="674100" y="633055"/>
                    <a:pt x="659613" y="629307"/>
                    <a:pt x="657241" y="648298"/>
                  </a:cubicBezTo>
                  <a:lnTo>
                    <a:pt x="709067" y="626558"/>
                  </a:lnTo>
                  <a:cubicBezTo>
                    <a:pt x="709567" y="625184"/>
                    <a:pt x="710941" y="625434"/>
                    <a:pt x="711940" y="624934"/>
                  </a:cubicBezTo>
                  <a:cubicBezTo>
                    <a:pt x="754775" y="686154"/>
                    <a:pt x="797735" y="779358"/>
                    <a:pt x="729049" y="852697"/>
                  </a:cubicBezTo>
                  <a:cubicBezTo>
                    <a:pt x="699951" y="883932"/>
                    <a:pt x="679095" y="872562"/>
                    <a:pt x="665608" y="894301"/>
                  </a:cubicBezTo>
                  <a:cubicBezTo>
                    <a:pt x="680968" y="894177"/>
                    <a:pt x="680469" y="892802"/>
                    <a:pt x="693207" y="897675"/>
                  </a:cubicBezTo>
                  <a:cubicBezTo>
                    <a:pt x="729298" y="911543"/>
                    <a:pt x="725427" y="896300"/>
                    <a:pt x="754775" y="890553"/>
                  </a:cubicBezTo>
                  <a:cubicBezTo>
                    <a:pt x="747656" y="985756"/>
                    <a:pt x="728050" y="1014242"/>
                    <a:pt x="635136" y="1016491"/>
                  </a:cubicBezTo>
                  <a:cubicBezTo>
                    <a:pt x="632638" y="996376"/>
                    <a:pt x="636510" y="974512"/>
                    <a:pt x="621649" y="969390"/>
                  </a:cubicBezTo>
                  <a:lnTo>
                    <a:pt x="620025" y="984132"/>
                  </a:lnTo>
                  <a:cubicBezTo>
                    <a:pt x="623522" y="1035732"/>
                    <a:pt x="620899" y="1008995"/>
                    <a:pt x="611908" y="1026986"/>
                  </a:cubicBezTo>
                  <a:cubicBezTo>
                    <a:pt x="621898" y="1040480"/>
                    <a:pt x="617028" y="1024487"/>
                    <a:pt x="619526" y="1043853"/>
                  </a:cubicBezTo>
                  <a:cubicBezTo>
                    <a:pt x="624771" y="1085083"/>
                    <a:pt x="610159" y="1080960"/>
                    <a:pt x="607037" y="1091579"/>
                  </a:cubicBezTo>
                  <a:cubicBezTo>
                    <a:pt x="599170" y="1118691"/>
                    <a:pt x="615904" y="1099950"/>
                    <a:pt x="582560" y="1120565"/>
                  </a:cubicBezTo>
                  <a:cubicBezTo>
                    <a:pt x="526612" y="1155048"/>
                    <a:pt x="469790" y="1169791"/>
                    <a:pt x="394985" y="1165418"/>
                  </a:cubicBezTo>
                  <a:cubicBezTo>
                    <a:pt x="398731" y="1152050"/>
                    <a:pt x="402603" y="1158796"/>
                    <a:pt x="416839" y="1145678"/>
                  </a:cubicBezTo>
                  <a:cubicBezTo>
                    <a:pt x="416215" y="1132809"/>
                    <a:pt x="412718" y="1122689"/>
                    <a:pt x="407848" y="1113444"/>
                  </a:cubicBezTo>
                  <a:lnTo>
                    <a:pt x="343907" y="1143554"/>
                  </a:lnTo>
                  <a:cubicBezTo>
                    <a:pt x="323801" y="1148551"/>
                    <a:pt x="343158" y="1139056"/>
                    <a:pt x="309689" y="1149676"/>
                  </a:cubicBezTo>
                  <a:cubicBezTo>
                    <a:pt x="295203" y="1154299"/>
                    <a:pt x="283963" y="1152924"/>
                    <a:pt x="269976" y="1148177"/>
                  </a:cubicBezTo>
                  <a:cubicBezTo>
                    <a:pt x="240254" y="1137932"/>
                    <a:pt x="234259" y="1127687"/>
                    <a:pt x="220522" y="1102074"/>
                  </a:cubicBezTo>
                  <a:cubicBezTo>
                    <a:pt x="202539" y="1068841"/>
                    <a:pt x="211655" y="1073463"/>
                    <a:pt x="176688" y="1054723"/>
                  </a:cubicBezTo>
                  <a:lnTo>
                    <a:pt x="192673" y="1045727"/>
                  </a:lnTo>
                  <a:cubicBezTo>
                    <a:pt x="218399" y="1032983"/>
                    <a:pt x="224893" y="1041479"/>
                    <a:pt x="239879" y="1030484"/>
                  </a:cubicBezTo>
                  <a:cubicBezTo>
                    <a:pt x="231387" y="1019865"/>
                    <a:pt x="210157" y="1037356"/>
                    <a:pt x="161577" y="1025737"/>
                  </a:cubicBezTo>
                  <a:cubicBezTo>
                    <a:pt x="111124" y="1013618"/>
                    <a:pt x="93515" y="952523"/>
                    <a:pt x="92516" y="901423"/>
                  </a:cubicBezTo>
                  <a:cubicBezTo>
                    <a:pt x="92267" y="886180"/>
                    <a:pt x="91517" y="869938"/>
                    <a:pt x="93515" y="854821"/>
                  </a:cubicBezTo>
                  <a:cubicBezTo>
                    <a:pt x="98885" y="814091"/>
                    <a:pt x="69288" y="808344"/>
                    <a:pt x="129732" y="829333"/>
                  </a:cubicBezTo>
                  <a:cubicBezTo>
                    <a:pt x="142845" y="833956"/>
                    <a:pt x="161577" y="835330"/>
                    <a:pt x="176188" y="833082"/>
                  </a:cubicBezTo>
                  <a:cubicBezTo>
                    <a:pt x="174065" y="814591"/>
                    <a:pt x="148839" y="808219"/>
                    <a:pt x="128608" y="804471"/>
                  </a:cubicBezTo>
                  <a:cubicBezTo>
                    <a:pt x="98885" y="799098"/>
                    <a:pt x="94390" y="794850"/>
                    <a:pt x="81527" y="772736"/>
                  </a:cubicBezTo>
                  <a:cubicBezTo>
                    <a:pt x="52928" y="723261"/>
                    <a:pt x="58548" y="692901"/>
                    <a:pt x="76906" y="652421"/>
                  </a:cubicBezTo>
                  <a:cubicBezTo>
                    <a:pt x="91392" y="655544"/>
                    <a:pt x="85648" y="657168"/>
                    <a:pt x="102008" y="657043"/>
                  </a:cubicBezTo>
                  <a:cubicBezTo>
                    <a:pt x="99260" y="646923"/>
                    <a:pt x="86522" y="632430"/>
                    <a:pt x="79154" y="625809"/>
                  </a:cubicBezTo>
                  <a:cubicBezTo>
                    <a:pt x="74158" y="621311"/>
                    <a:pt x="68664" y="619562"/>
                    <a:pt x="62045" y="615814"/>
                  </a:cubicBezTo>
                  <a:cubicBezTo>
                    <a:pt x="102" y="580331"/>
                    <a:pt x="37443" y="453518"/>
                    <a:pt x="89644" y="413163"/>
                  </a:cubicBezTo>
                  <a:cubicBezTo>
                    <a:pt x="117493" y="391674"/>
                    <a:pt x="139598" y="420784"/>
                    <a:pt x="121864" y="372933"/>
                  </a:cubicBezTo>
                  <a:lnTo>
                    <a:pt x="99885" y="306091"/>
                  </a:lnTo>
                  <a:cubicBezTo>
                    <a:pt x="91018" y="274481"/>
                    <a:pt x="76781" y="264861"/>
                    <a:pt x="73909" y="198769"/>
                  </a:cubicBezTo>
                  <a:cubicBezTo>
                    <a:pt x="71911" y="151417"/>
                    <a:pt x="103256" y="104690"/>
                    <a:pt x="142220" y="88698"/>
                  </a:cubicBezTo>
                  <a:cubicBezTo>
                    <a:pt x="167821" y="78203"/>
                    <a:pt x="188927" y="72706"/>
                    <a:pt x="212405" y="88573"/>
                  </a:cubicBezTo>
                  <a:cubicBezTo>
                    <a:pt x="235633" y="104315"/>
                    <a:pt x="283588" y="153666"/>
                    <a:pt x="292205" y="180528"/>
                  </a:cubicBezTo>
                  <a:lnTo>
                    <a:pt x="322427" y="183901"/>
                  </a:lnTo>
                  <a:cubicBezTo>
                    <a:pt x="322927" y="165660"/>
                    <a:pt x="295702" y="132426"/>
                    <a:pt x="285462" y="124430"/>
                  </a:cubicBezTo>
                  <a:close/>
                  <a:moveTo>
                    <a:pt x="262983" y="91821"/>
                  </a:moveTo>
                  <a:cubicBezTo>
                    <a:pt x="236882" y="84075"/>
                    <a:pt x="245374" y="70957"/>
                    <a:pt x="212405" y="66084"/>
                  </a:cubicBezTo>
                  <a:cubicBezTo>
                    <a:pt x="187303" y="62336"/>
                    <a:pt x="169944" y="60337"/>
                    <a:pt x="146341" y="66459"/>
                  </a:cubicBezTo>
                  <a:cubicBezTo>
                    <a:pt x="95763" y="79577"/>
                    <a:pt x="83525" y="97444"/>
                    <a:pt x="57799" y="130177"/>
                  </a:cubicBezTo>
                  <a:cubicBezTo>
                    <a:pt x="15088" y="184276"/>
                    <a:pt x="49431" y="285101"/>
                    <a:pt x="71911" y="341573"/>
                  </a:cubicBezTo>
                  <a:cubicBezTo>
                    <a:pt x="76406" y="353068"/>
                    <a:pt x="81152" y="357940"/>
                    <a:pt x="85773" y="368435"/>
                  </a:cubicBezTo>
                  <a:cubicBezTo>
                    <a:pt x="60171" y="385052"/>
                    <a:pt x="61670" y="374057"/>
                    <a:pt x="33197" y="411164"/>
                  </a:cubicBezTo>
                  <a:cubicBezTo>
                    <a:pt x="-4518" y="460265"/>
                    <a:pt x="-11762" y="535728"/>
                    <a:pt x="20084" y="590201"/>
                  </a:cubicBezTo>
                  <a:cubicBezTo>
                    <a:pt x="25079" y="598697"/>
                    <a:pt x="33696" y="607318"/>
                    <a:pt x="38067" y="619687"/>
                  </a:cubicBezTo>
                  <a:cubicBezTo>
                    <a:pt x="19834" y="656419"/>
                    <a:pt x="13215" y="672910"/>
                    <a:pt x="27827" y="722011"/>
                  </a:cubicBezTo>
                  <a:cubicBezTo>
                    <a:pt x="36568" y="751622"/>
                    <a:pt x="55551" y="785980"/>
                    <a:pt x="75532" y="798973"/>
                  </a:cubicBezTo>
                  <a:cubicBezTo>
                    <a:pt x="36943" y="849449"/>
                    <a:pt x="62794" y="954522"/>
                    <a:pt x="100509" y="1005247"/>
                  </a:cubicBezTo>
                  <a:cubicBezTo>
                    <a:pt x="119491" y="1030984"/>
                    <a:pt x="121614" y="1030360"/>
                    <a:pt x="151087" y="1045727"/>
                  </a:cubicBezTo>
                  <a:cubicBezTo>
                    <a:pt x="154708" y="1049850"/>
                    <a:pt x="154209" y="1060969"/>
                    <a:pt x="159204" y="1068591"/>
                  </a:cubicBezTo>
                  <a:cubicBezTo>
                    <a:pt x="192298" y="1117941"/>
                    <a:pt x="191175" y="1142679"/>
                    <a:pt x="252742" y="1171915"/>
                  </a:cubicBezTo>
                  <a:cubicBezTo>
                    <a:pt x="267728" y="1179036"/>
                    <a:pt x="305193" y="1185533"/>
                    <a:pt x="310563" y="1193404"/>
                  </a:cubicBezTo>
                  <a:cubicBezTo>
                    <a:pt x="320429" y="1207897"/>
                    <a:pt x="309939" y="1300851"/>
                    <a:pt x="309439" y="1329212"/>
                  </a:cubicBezTo>
                  <a:lnTo>
                    <a:pt x="303570" y="1368693"/>
                  </a:lnTo>
                  <a:cubicBezTo>
                    <a:pt x="303195" y="1369318"/>
                    <a:pt x="302696" y="1370442"/>
                    <a:pt x="302071" y="1371317"/>
                  </a:cubicBezTo>
                  <a:lnTo>
                    <a:pt x="264481" y="1319717"/>
                  </a:lnTo>
                  <a:cubicBezTo>
                    <a:pt x="238006" y="1288483"/>
                    <a:pt x="128982" y="1211895"/>
                    <a:pt x="90518" y="1239257"/>
                  </a:cubicBezTo>
                  <a:cubicBezTo>
                    <a:pt x="74658" y="1250501"/>
                    <a:pt x="61295" y="1290856"/>
                    <a:pt x="53053" y="1310222"/>
                  </a:cubicBezTo>
                  <a:cubicBezTo>
                    <a:pt x="47558" y="1323340"/>
                    <a:pt x="43937" y="1337209"/>
                    <a:pt x="74283" y="1350577"/>
                  </a:cubicBezTo>
                  <a:cubicBezTo>
                    <a:pt x="84399" y="1354950"/>
                    <a:pt x="95264" y="1358073"/>
                    <a:pt x="105629" y="1363321"/>
                  </a:cubicBezTo>
                  <a:cubicBezTo>
                    <a:pt x="165074" y="1393431"/>
                    <a:pt x="219773" y="1429038"/>
                    <a:pt x="253242" y="1487510"/>
                  </a:cubicBezTo>
                  <a:cubicBezTo>
                    <a:pt x="267853" y="1512997"/>
                    <a:pt x="294328" y="1543232"/>
                    <a:pt x="303820" y="1572468"/>
                  </a:cubicBezTo>
                  <a:lnTo>
                    <a:pt x="306692" y="1743384"/>
                  </a:lnTo>
                  <a:cubicBezTo>
                    <a:pt x="304819" y="1763249"/>
                    <a:pt x="289208" y="1786487"/>
                    <a:pt x="330670" y="1796607"/>
                  </a:cubicBezTo>
                  <a:cubicBezTo>
                    <a:pt x="342908" y="1799606"/>
                    <a:pt x="359892" y="1796233"/>
                    <a:pt x="374004" y="1797232"/>
                  </a:cubicBezTo>
                  <a:cubicBezTo>
                    <a:pt x="411469" y="1799731"/>
                    <a:pt x="464920" y="1812600"/>
                    <a:pt x="501885" y="1806977"/>
                  </a:cubicBezTo>
                  <a:cubicBezTo>
                    <a:pt x="513874" y="1786487"/>
                    <a:pt x="514374" y="1691659"/>
                    <a:pt x="517121" y="1666921"/>
                  </a:cubicBezTo>
                  <a:cubicBezTo>
                    <a:pt x="521492" y="1627316"/>
                    <a:pt x="520118" y="1399928"/>
                    <a:pt x="518744" y="1349577"/>
                  </a:cubicBezTo>
                  <a:lnTo>
                    <a:pt x="518495" y="1227138"/>
                  </a:lnTo>
                  <a:cubicBezTo>
                    <a:pt x="518495" y="1204024"/>
                    <a:pt x="514374" y="1209896"/>
                    <a:pt x="513250" y="1193904"/>
                  </a:cubicBezTo>
                  <a:cubicBezTo>
                    <a:pt x="542098" y="1190906"/>
                    <a:pt x="572320" y="1178662"/>
                    <a:pt x="591177" y="1162794"/>
                  </a:cubicBezTo>
                  <a:cubicBezTo>
                    <a:pt x="619151" y="1139306"/>
                    <a:pt x="604290" y="1154174"/>
                    <a:pt x="624396" y="1126812"/>
                  </a:cubicBezTo>
                  <a:cubicBezTo>
                    <a:pt x="650372" y="1150925"/>
                    <a:pt x="661112" y="1175788"/>
                    <a:pt x="699077" y="1193779"/>
                  </a:cubicBezTo>
                  <a:cubicBezTo>
                    <a:pt x="756398" y="1221016"/>
                    <a:pt x="789992" y="1189656"/>
                    <a:pt x="815094" y="1185783"/>
                  </a:cubicBezTo>
                  <a:cubicBezTo>
                    <a:pt x="827332" y="1195029"/>
                    <a:pt x="830829" y="1203399"/>
                    <a:pt x="845940" y="1213394"/>
                  </a:cubicBezTo>
                  <a:cubicBezTo>
                    <a:pt x="856180" y="1220391"/>
                    <a:pt x="872915" y="1230636"/>
                    <a:pt x="882406" y="1237383"/>
                  </a:cubicBezTo>
                  <a:cubicBezTo>
                    <a:pt x="883280" y="1258372"/>
                    <a:pt x="877411" y="1304600"/>
                    <a:pt x="875038" y="1327213"/>
                  </a:cubicBezTo>
                  <a:cubicBezTo>
                    <a:pt x="865172" y="1421292"/>
                    <a:pt x="872915" y="1522617"/>
                    <a:pt x="860801" y="1615322"/>
                  </a:cubicBezTo>
                  <a:cubicBezTo>
                    <a:pt x="856805" y="1645557"/>
                    <a:pt x="856430" y="1675042"/>
                    <a:pt x="852933" y="1705777"/>
                  </a:cubicBezTo>
                  <a:cubicBezTo>
                    <a:pt x="851310" y="1719146"/>
                    <a:pt x="851185" y="1740010"/>
                    <a:pt x="848812" y="1753004"/>
                  </a:cubicBezTo>
                  <a:cubicBezTo>
                    <a:pt x="845815" y="1769621"/>
                    <a:pt x="835200" y="1774493"/>
                    <a:pt x="845191" y="1787612"/>
                  </a:cubicBezTo>
                  <a:cubicBezTo>
                    <a:pt x="865422" y="1814474"/>
                    <a:pt x="882281" y="1801355"/>
                    <a:pt x="919496" y="1804728"/>
                  </a:cubicBezTo>
                  <a:cubicBezTo>
                    <a:pt x="951217" y="1807602"/>
                    <a:pt x="988807" y="1814599"/>
                    <a:pt x="1007040" y="1796982"/>
                  </a:cubicBezTo>
                  <a:cubicBezTo>
                    <a:pt x="996550" y="1757252"/>
                    <a:pt x="1000671" y="1705028"/>
                    <a:pt x="1001545" y="1658550"/>
                  </a:cubicBezTo>
                  <a:cubicBezTo>
                    <a:pt x="1003293" y="1567220"/>
                    <a:pt x="995800" y="1374440"/>
                    <a:pt x="1007165" y="1297853"/>
                  </a:cubicBezTo>
                  <a:cubicBezTo>
                    <a:pt x="1011785" y="1267118"/>
                    <a:pt x="1008788" y="1258247"/>
                    <a:pt x="1008039" y="1230511"/>
                  </a:cubicBezTo>
                  <a:cubicBezTo>
                    <a:pt x="1050999" y="1229137"/>
                    <a:pt x="1120060" y="1264369"/>
                    <a:pt x="1161646" y="1234259"/>
                  </a:cubicBezTo>
                  <a:cubicBezTo>
                    <a:pt x="1173260" y="1225888"/>
                    <a:pt x="1189120" y="1195653"/>
                    <a:pt x="1199361" y="1183909"/>
                  </a:cubicBezTo>
                  <a:cubicBezTo>
                    <a:pt x="1209851" y="1172040"/>
                    <a:pt x="1211599" y="1178412"/>
                    <a:pt x="1215720" y="1156547"/>
                  </a:cubicBezTo>
                  <a:cubicBezTo>
                    <a:pt x="1217719" y="1146053"/>
                    <a:pt x="1221715" y="1129186"/>
                    <a:pt x="1223089" y="1117317"/>
                  </a:cubicBezTo>
                  <a:cubicBezTo>
                    <a:pt x="1226211" y="1090330"/>
                    <a:pt x="1215720" y="1064843"/>
                    <a:pt x="1233329" y="1044852"/>
                  </a:cubicBezTo>
                  <a:cubicBezTo>
                    <a:pt x="1246692" y="1029735"/>
                    <a:pt x="1260928" y="1011994"/>
                    <a:pt x="1268796" y="992378"/>
                  </a:cubicBezTo>
                  <a:cubicBezTo>
                    <a:pt x="1278162" y="969015"/>
                    <a:pt x="1272543" y="937530"/>
                    <a:pt x="1264675" y="916291"/>
                  </a:cubicBezTo>
                  <a:cubicBezTo>
                    <a:pt x="1257057" y="895801"/>
                    <a:pt x="1247566" y="872187"/>
                    <a:pt x="1227085" y="863317"/>
                  </a:cubicBezTo>
                  <a:cubicBezTo>
                    <a:pt x="1233704" y="846075"/>
                    <a:pt x="1226211" y="862692"/>
                    <a:pt x="1231706" y="854071"/>
                  </a:cubicBezTo>
                  <a:lnTo>
                    <a:pt x="1249564" y="830583"/>
                  </a:lnTo>
                  <a:cubicBezTo>
                    <a:pt x="1255309" y="819463"/>
                    <a:pt x="1252062" y="822587"/>
                    <a:pt x="1260179" y="813841"/>
                  </a:cubicBezTo>
                  <a:cubicBezTo>
                    <a:pt x="1268546" y="804845"/>
                    <a:pt x="1264925" y="811342"/>
                    <a:pt x="1271544" y="798224"/>
                  </a:cubicBezTo>
                  <a:cubicBezTo>
                    <a:pt x="1304887" y="732506"/>
                    <a:pt x="1288153" y="658542"/>
                    <a:pt x="1235077" y="610316"/>
                  </a:cubicBezTo>
                  <a:cubicBezTo>
                    <a:pt x="1230457" y="606193"/>
                    <a:pt x="1225586" y="601321"/>
                    <a:pt x="1220341" y="598072"/>
                  </a:cubicBezTo>
                  <a:lnTo>
                    <a:pt x="1202358" y="588952"/>
                  </a:lnTo>
                  <a:cubicBezTo>
                    <a:pt x="1214597" y="578082"/>
                    <a:pt x="1220091" y="538227"/>
                    <a:pt x="1216470" y="516113"/>
                  </a:cubicBezTo>
                  <a:cubicBezTo>
                    <a:pt x="1206354" y="453768"/>
                    <a:pt x="1117312" y="396421"/>
                    <a:pt x="1049750" y="398545"/>
                  </a:cubicBezTo>
                  <a:cubicBezTo>
                    <a:pt x="1041008" y="344947"/>
                    <a:pt x="1017280" y="304467"/>
                    <a:pt x="968825" y="289349"/>
                  </a:cubicBezTo>
                  <a:cubicBezTo>
                    <a:pt x="945597" y="282103"/>
                    <a:pt x="897392" y="286101"/>
                    <a:pt x="881157" y="271858"/>
                  </a:cubicBezTo>
                  <a:cubicBezTo>
                    <a:pt x="870417" y="262362"/>
                    <a:pt x="840570" y="253492"/>
                    <a:pt x="821088" y="251493"/>
                  </a:cubicBezTo>
                  <a:cubicBezTo>
                    <a:pt x="803105" y="249619"/>
                    <a:pt x="782624" y="254491"/>
                    <a:pt x="771509" y="263737"/>
                  </a:cubicBezTo>
                  <a:cubicBezTo>
                    <a:pt x="758147" y="274856"/>
                    <a:pt x="752402" y="285601"/>
                    <a:pt x="740413" y="297095"/>
                  </a:cubicBezTo>
                  <a:cubicBezTo>
                    <a:pt x="727175" y="294097"/>
                    <a:pt x="712189" y="283227"/>
                    <a:pt x="699451" y="277355"/>
                  </a:cubicBezTo>
                  <a:cubicBezTo>
                    <a:pt x="703073" y="260988"/>
                    <a:pt x="709941" y="263362"/>
                    <a:pt x="715436" y="242247"/>
                  </a:cubicBezTo>
                  <a:cubicBezTo>
                    <a:pt x="725427" y="203766"/>
                    <a:pt x="724553" y="140298"/>
                    <a:pt x="698577" y="111562"/>
                  </a:cubicBezTo>
                  <a:cubicBezTo>
                    <a:pt x="658240" y="66834"/>
                    <a:pt x="603416" y="62586"/>
                    <a:pt x="532731" y="80077"/>
                  </a:cubicBezTo>
                  <a:cubicBezTo>
                    <a:pt x="507880" y="38348"/>
                    <a:pt x="484901" y="23105"/>
                    <a:pt x="443564" y="7488"/>
                  </a:cubicBezTo>
                  <a:cubicBezTo>
                    <a:pt x="402728" y="-8005"/>
                    <a:pt x="343158" y="1616"/>
                    <a:pt x="310189" y="26479"/>
                  </a:cubicBezTo>
                  <a:cubicBezTo>
                    <a:pt x="297825" y="35724"/>
                    <a:pt x="268478" y="73830"/>
                    <a:pt x="262983" y="9182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" name="图形 218">
              <a:extLst>
                <a:ext uri="{FF2B5EF4-FFF2-40B4-BE49-F238E27FC236}">
                  <a16:creationId xmlns:a16="http://schemas.microsoft.com/office/drawing/2014/main" id="{40FB2DC6-AE6A-4C46-A258-9D6D1218D58F}"/>
                </a:ext>
              </a:extLst>
            </p:cNvPr>
            <p:cNvGrpSpPr/>
            <p:nvPr/>
          </p:nvGrpSpPr>
          <p:grpSpPr>
            <a:xfrm>
              <a:off x="2297418" y="1098993"/>
              <a:ext cx="823100" cy="1201456"/>
              <a:chOff x="1862846" y="135278"/>
              <a:chExt cx="1051252" cy="1534482"/>
            </a:xfrm>
            <a:grpFill/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F4C3441B-3E79-4B23-29E9-BE2AB4AA622F}"/>
                  </a:ext>
                </a:extLst>
              </p:cNvPr>
              <p:cNvSpPr/>
              <p:nvPr/>
            </p:nvSpPr>
            <p:spPr>
              <a:xfrm>
                <a:off x="2187379" y="1396896"/>
                <a:ext cx="15464" cy="160171"/>
              </a:xfrm>
              <a:custGeom>
                <a:avLst/>
                <a:gdLst>
                  <a:gd name="connsiteX0" fmla="*/ 3568 w 15464"/>
                  <a:gd name="connsiteY0" fmla="*/ 160171 h 160171"/>
                  <a:gd name="connsiteX1" fmla="*/ 14558 w 15464"/>
                  <a:gd name="connsiteY1" fmla="*/ 128187 h 160171"/>
                  <a:gd name="connsiteX2" fmla="*/ 15432 w 15464"/>
                  <a:gd name="connsiteY2" fmla="*/ 39606 h 160171"/>
                  <a:gd name="connsiteX3" fmla="*/ 6191 w 15464"/>
                  <a:gd name="connsiteY3" fmla="*/ 0 h 160171"/>
                  <a:gd name="connsiteX4" fmla="*/ 3693 w 15464"/>
                  <a:gd name="connsiteY4" fmla="*/ 32734 h 160171"/>
                  <a:gd name="connsiteX5" fmla="*/ 821 w 15464"/>
                  <a:gd name="connsiteY5" fmla="*/ 77212 h 160171"/>
                  <a:gd name="connsiteX6" fmla="*/ 1070 w 15464"/>
                  <a:gd name="connsiteY6" fmla="*/ 123564 h 160171"/>
                  <a:gd name="connsiteX7" fmla="*/ 3568 w 15464"/>
                  <a:gd name="connsiteY7" fmla="*/ 160171 h 160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64" h="160171">
                    <a:moveTo>
                      <a:pt x="3568" y="160171"/>
                    </a:moveTo>
                    <a:cubicBezTo>
                      <a:pt x="16431" y="154049"/>
                      <a:pt x="15557" y="145803"/>
                      <a:pt x="14558" y="128187"/>
                    </a:cubicBezTo>
                    <a:cubicBezTo>
                      <a:pt x="10437" y="62344"/>
                      <a:pt x="15932" y="79461"/>
                      <a:pt x="15432" y="39606"/>
                    </a:cubicBezTo>
                    <a:cubicBezTo>
                      <a:pt x="14933" y="7496"/>
                      <a:pt x="15932" y="6872"/>
                      <a:pt x="6191" y="0"/>
                    </a:cubicBezTo>
                    <a:cubicBezTo>
                      <a:pt x="-5174" y="7621"/>
                      <a:pt x="2319" y="14618"/>
                      <a:pt x="3693" y="32734"/>
                    </a:cubicBezTo>
                    <a:cubicBezTo>
                      <a:pt x="4942" y="49850"/>
                      <a:pt x="1570" y="62219"/>
                      <a:pt x="821" y="77212"/>
                    </a:cubicBezTo>
                    <a:cubicBezTo>
                      <a:pt x="196" y="90830"/>
                      <a:pt x="-53" y="110196"/>
                      <a:pt x="1070" y="123564"/>
                    </a:cubicBezTo>
                    <a:cubicBezTo>
                      <a:pt x="4068" y="158922"/>
                      <a:pt x="-4300" y="148802"/>
                      <a:pt x="3568" y="16017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6DE115C0-6EE2-5A60-5A08-1D6401B52E95}"/>
                  </a:ext>
                </a:extLst>
              </p:cNvPr>
              <p:cNvSpPr/>
              <p:nvPr/>
            </p:nvSpPr>
            <p:spPr>
              <a:xfrm>
                <a:off x="2293608" y="368493"/>
                <a:ext cx="86039" cy="100374"/>
              </a:xfrm>
              <a:custGeom>
                <a:avLst/>
                <a:gdLst>
                  <a:gd name="connsiteX0" fmla="*/ 86039 w 86039"/>
                  <a:gd name="connsiteY0" fmla="*/ 82743 h 100374"/>
                  <a:gd name="connsiteX1" fmla="*/ 34712 w 86039"/>
                  <a:gd name="connsiteY1" fmla="*/ 28145 h 100374"/>
                  <a:gd name="connsiteX2" fmla="*/ 52446 w 86039"/>
                  <a:gd name="connsiteY2" fmla="*/ 14901 h 100374"/>
                  <a:gd name="connsiteX3" fmla="*/ 78172 w 86039"/>
                  <a:gd name="connsiteY3" fmla="*/ 13902 h 100374"/>
                  <a:gd name="connsiteX4" fmla="*/ 79171 w 86039"/>
                  <a:gd name="connsiteY4" fmla="*/ 2282 h 100374"/>
                  <a:gd name="connsiteX5" fmla="*/ 33338 w 86039"/>
                  <a:gd name="connsiteY5" fmla="*/ 20149 h 100374"/>
                  <a:gd name="connsiteX6" fmla="*/ 744 w 86039"/>
                  <a:gd name="connsiteY6" fmla="*/ 62003 h 100374"/>
                  <a:gd name="connsiteX7" fmla="*/ 31965 w 86039"/>
                  <a:gd name="connsiteY7" fmla="*/ 96986 h 100374"/>
                  <a:gd name="connsiteX8" fmla="*/ 86039 w 86039"/>
                  <a:gd name="connsiteY8" fmla="*/ 82743 h 100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039" h="100374">
                    <a:moveTo>
                      <a:pt x="86039" y="82743"/>
                    </a:moveTo>
                    <a:cubicBezTo>
                      <a:pt x="50947" y="97985"/>
                      <a:pt x="-26980" y="84617"/>
                      <a:pt x="34712" y="28145"/>
                    </a:cubicBezTo>
                    <a:cubicBezTo>
                      <a:pt x="37709" y="25271"/>
                      <a:pt x="47575" y="17025"/>
                      <a:pt x="52446" y="14901"/>
                    </a:cubicBezTo>
                    <a:cubicBezTo>
                      <a:pt x="71553" y="6405"/>
                      <a:pt x="61187" y="16775"/>
                      <a:pt x="78172" y="13902"/>
                    </a:cubicBezTo>
                    <a:lnTo>
                      <a:pt x="79171" y="2282"/>
                    </a:lnTo>
                    <a:cubicBezTo>
                      <a:pt x="59814" y="-5964"/>
                      <a:pt x="44453" y="10029"/>
                      <a:pt x="33338" y="20149"/>
                    </a:cubicBezTo>
                    <a:cubicBezTo>
                      <a:pt x="23847" y="28769"/>
                      <a:pt x="4740" y="45136"/>
                      <a:pt x="744" y="62003"/>
                    </a:cubicBezTo>
                    <a:cubicBezTo>
                      <a:pt x="-4002" y="82243"/>
                      <a:pt x="14856" y="92738"/>
                      <a:pt x="31965" y="96986"/>
                    </a:cubicBezTo>
                    <a:cubicBezTo>
                      <a:pt x="52570" y="101983"/>
                      <a:pt x="80669" y="104357"/>
                      <a:pt x="86039" y="8274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A9CDBD33-8207-13CE-0561-15729B4438BB}"/>
                  </a:ext>
                </a:extLst>
              </p:cNvPr>
              <p:cNvSpPr/>
              <p:nvPr/>
            </p:nvSpPr>
            <p:spPr>
              <a:xfrm>
                <a:off x="1993269" y="449982"/>
                <a:ext cx="100635" cy="89561"/>
              </a:xfrm>
              <a:custGeom>
                <a:avLst/>
                <a:gdLst>
                  <a:gd name="connsiteX0" fmla="*/ 1612 w 100635"/>
                  <a:gd name="connsiteY0" fmla="*/ 40985 h 89561"/>
                  <a:gd name="connsiteX1" fmla="*/ 21718 w 100635"/>
                  <a:gd name="connsiteY1" fmla="*/ 11249 h 89561"/>
                  <a:gd name="connsiteX2" fmla="*/ 91403 w 100635"/>
                  <a:gd name="connsiteY2" fmla="*/ 49481 h 89561"/>
                  <a:gd name="connsiteX3" fmla="*/ 63679 w 100635"/>
                  <a:gd name="connsiteY3" fmla="*/ 76592 h 89561"/>
                  <a:gd name="connsiteX4" fmla="*/ 41699 w 100635"/>
                  <a:gd name="connsiteY4" fmla="*/ 81590 h 89561"/>
                  <a:gd name="connsiteX5" fmla="*/ 21843 w 100635"/>
                  <a:gd name="connsiteY5" fmla="*/ 86088 h 89561"/>
                  <a:gd name="connsiteX6" fmla="*/ 87407 w 100635"/>
                  <a:gd name="connsiteY6" fmla="*/ 26742 h 89561"/>
                  <a:gd name="connsiteX7" fmla="*/ 1612 w 100635"/>
                  <a:gd name="connsiteY7" fmla="*/ 40985 h 8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635" h="89561">
                    <a:moveTo>
                      <a:pt x="1612" y="40985"/>
                    </a:moveTo>
                    <a:cubicBezTo>
                      <a:pt x="10728" y="29241"/>
                      <a:pt x="10478" y="23368"/>
                      <a:pt x="21718" y="11249"/>
                    </a:cubicBezTo>
                    <a:cubicBezTo>
                      <a:pt x="57185" y="8376"/>
                      <a:pt x="81038" y="25742"/>
                      <a:pt x="91403" y="49481"/>
                    </a:cubicBezTo>
                    <a:cubicBezTo>
                      <a:pt x="88780" y="66097"/>
                      <a:pt x="81537" y="71595"/>
                      <a:pt x="63679" y="76592"/>
                    </a:cubicBezTo>
                    <a:cubicBezTo>
                      <a:pt x="56436" y="78591"/>
                      <a:pt x="48443" y="80090"/>
                      <a:pt x="41699" y="81590"/>
                    </a:cubicBezTo>
                    <a:cubicBezTo>
                      <a:pt x="36080" y="82964"/>
                      <a:pt x="26089" y="83839"/>
                      <a:pt x="21843" y="86088"/>
                    </a:cubicBezTo>
                    <a:cubicBezTo>
                      <a:pt x="52065" y="100580"/>
                      <a:pt x="131990" y="67597"/>
                      <a:pt x="87407" y="26742"/>
                    </a:cubicBezTo>
                    <a:cubicBezTo>
                      <a:pt x="20344" y="-34728"/>
                      <a:pt x="-7255" y="27117"/>
                      <a:pt x="1612" y="4098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D63F7621-B80A-F789-D7FA-572AC1867064}"/>
                  </a:ext>
                </a:extLst>
              </p:cNvPr>
              <p:cNvSpPr/>
              <p:nvPr/>
            </p:nvSpPr>
            <p:spPr>
              <a:xfrm>
                <a:off x="2816490" y="619495"/>
                <a:ext cx="75892" cy="84774"/>
              </a:xfrm>
              <a:custGeom>
                <a:avLst/>
                <a:gdLst>
                  <a:gd name="connsiteX0" fmla="*/ 0 w 75892"/>
                  <a:gd name="connsiteY0" fmla="*/ 19149 h 84774"/>
                  <a:gd name="connsiteX1" fmla="*/ 23478 w 75892"/>
                  <a:gd name="connsiteY1" fmla="*/ 24272 h 84774"/>
                  <a:gd name="connsiteX2" fmla="*/ 16734 w 75892"/>
                  <a:gd name="connsiteY2" fmla="*/ 13777 h 84774"/>
                  <a:gd name="connsiteX3" fmla="*/ 63316 w 75892"/>
                  <a:gd name="connsiteY3" fmla="*/ 49634 h 84774"/>
                  <a:gd name="connsiteX4" fmla="*/ 60943 w 75892"/>
                  <a:gd name="connsiteY4" fmla="*/ 61254 h 84774"/>
                  <a:gd name="connsiteX5" fmla="*/ 16984 w 75892"/>
                  <a:gd name="connsiteY5" fmla="*/ 76871 h 84774"/>
                  <a:gd name="connsiteX6" fmla="*/ 72183 w 75892"/>
                  <a:gd name="connsiteY6" fmla="*/ 29644 h 84774"/>
                  <a:gd name="connsiteX7" fmla="*/ 0 w 75892"/>
                  <a:gd name="connsiteY7" fmla="*/ 19149 h 8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2" h="84774">
                    <a:moveTo>
                      <a:pt x="0" y="19149"/>
                    </a:moveTo>
                    <a:cubicBezTo>
                      <a:pt x="8867" y="29894"/>
                      <a:pt x="9366" y="27895"/>
                      <a:pt x="23478" y="24272"/>
                    </a:cubicBezTo>
                    <a:lnTo>
                      <a:pt x="16734" y="13777"/>
                    </a:lnTo>
                    <a:cubicBezTo>
                      <a:pt x="38589" y="7655"/>
                      <a:pt x="64065" y="24647"/>
                      <a:pt x="63316" y="49634"/>
                    </a:cubicBezTo>
                    <a:cubicBezTo>
                      <a:pt x="63066" y="55756"/>
                      <a:pt x="62567" y="57256"/>
                      <a:pt x="60943" y="61254"/>
                    </a:cubicBezTo>
                    <a:cubicBezTo>
                      <a:pt x="51577" y="85242"/>
                      <a:pt x="27350" y="72248"/>
                      <a:pt x="16984" y="76871"/>
                    </a:cubicBezTo>
                    <a:cubicBezTo>
                      <a:pt x="43834" y="99735"/>
                      <a:pt x="89167" y="69624"/>
                      <a:pt x="72183" y="29644"/>
                    </a:cubicBezTo>
                    <a:cubicBezTo>
                      <a:pt x="62567" y="6905"/>
                      <a:pt x="11115" y="-18332"/>
                      <a:pt x="0" y="1914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D1E2D30-CF16-0959-4F5C-763D5AAE4166}"/>
                  </a:ext>
                </a:extLst>
              </p:cNvPr>
              <p:cNvSpPr/>
              <p:nvPr/>
            </p:nvSpPr>
            <p:spPr>
              <a:xfrm>
                <a:off x="2585819" y="462442"/>
                <a:ext cx="88437" cy="88245"/>
              </a:xfrm>
              <a:custGeom>
                <a:avLst/>
                <a:gdLst>
                  <a:gd name="connsiteX0" fmla="*/ 136 w 88437"/>
                  <a:gd name="connsiteY0" fmla="*/ 38395 h 88245"/>
                  <a:gd name="connsiteX1" fmla="*/ 45344 w 88437"/>
                  <a:gd name="connsiteY1" fmla="*/ 12158 h 88245"/>
                  <a:gd name="connsiteX2" fmla="*/ 59331 w 88437"/>
                  <a:gd name="connsiteY2" fmla="*/ 74877 h 88245"/>
                  <a:gd name="connsiteX3" fmla="*/ 45468 w 88437"/>
                  <a:gd name="connsiteY3" fmla="*/ 88245 h 88245"/>
                  <a:gd name="connsiteX4" fmla="*/ 73692 w 88437"/>
                  <a:gd name="connsiteY4" fmla="*/ 15656 h 88245"/>
                  <a:gd name="connsiteX5" fmla="*/ 136 w 88437"/>
                  <a:gd name="connsiteY5" fmla="*/ 38395 h 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437" h="88245">
                    <a:moveTo>
                      <a:pt x="136" y="38395"/>
                    </a:moveTo>
                    <a:cubicBezTo>
                      <a:pt x="16620" y="32897"/>
                      <a:pt x="16246" y="8035"/>
                      <a:pt x="45344" y="12158"/>
                    </a:cubicBezTo>
                    <a:cubicBezTo>
                      <a:pt x="66948" y="15281"/>
                      <a:pt x="92050" y="55261"/>
                      <a:pt x="59331" y="74877"/>
                    </a:cubicBezTo>
                    <a:cubicBezTo>
                      <a:pt x="49090" y="80999"/>
                      <a:pt x="49590" y="76876"/>
                      <a:pt x="45468" y="88245"/>
                    </a:cubicBezTo>
                    <a:cubicBezTo>
                      <a:pt x="86680" y="80124"/>
                      <a:pt x="102665" y="48890"/>
                      <a:pt x="73692" y="15656"/>
                    </a:cubicBezTo>
                    <a:cubicBezTo>
                      <a:pt x="40598" y="-22200"/>
                      <a:pt x="-2737" y="17905"/>
                      <a:pt x="136" y="3839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33791CCA-1F85-A410-8573-4D8013076218}"/>
                  </a:ext>
                </a:extLst>
              </p:cNvPr>
              <p:cNvSpPr/>
              <p:nvPr/>
            </p:nvSpPr>
            <p:spPr>
              <a:xfrm>
                <a:off x="2181110" y="184528"/>
                <a:ext cx="78481" cy="100478"/>
              </a:xfrm>
              <a:custGeom>
                <a:avLst/>
                <a:gdLst>
                  <a:gd name="connsiteX0" fmla="*/ 69157 w 78481"/>
                  <a:gd name="connsiteY0" fmla="*/ 99540 h 100478"/>
                  <a:gd name="connsiteX1" fmla="*/ 73029 w 78481"/>
                  <a:gd name="connsiteY1" fmla="*/ 85547 h 100478"/>
                  <a:gd name="connsiteX2" fmla="*/ 13210 w 78481"/>
                  <a:gd name="connsiteY2" fmla="*/ 48690 h 100478"/>
                  <a:gd name="connsiteX3" fmla="*/ 37312 w 78481"/>
                  <a:gd name="connsiteY3" fmla="*/ 13707 h 100478"/>
                  <a:gd name="connsiteX4" fmla="*/ 78399 w 78481"/>
                  <a:gd name="connsiteY4" fmla="*/ 17705 h 100478"/>
                  <a:gd name="connsiteX5" fmla="*/ 5592 w 78481"/>
                  <a:gd name="connsiteY5" fmla="*/ 39694 h 100478"/>
                  <a:gd name="connsiteX6" fmla="*/ 69157 w 78481"/>
                  <a:gd name="connsiteY6" fmla="*/ 99540 h 10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81" h="100478">
                    <a:moveTo>
                      <a:pt x="69157" y="99540"/>
                    </a:moveTo>
                    <a:lnTo>
                      <a:pt x="73029" y="85547"/>
                    </a:lnTo>
                    <a:cubicBezTo>
                      <a:pt x="54671" y="98540"/>
                      <a:pt x="6466" y="86546"/>
                      <a:pt x="13210" y="48690"/>
                    </a:cubicBezTo>
                    <a:cubicBezTo>
                      <a:pt x="15957" y="32823"/>
                      <a:pt x="27571" y="19579"/>
                      <a:pt x="37312" y="13707"/>
                    </a:cubicBezTo>
                    <a:cubicBezTo>
                      <a:pt x="56419" y="2338"/>
                      <a:pt x="64037" y="15581"/>
                      <a:pt x="78399" y="17705"/>
                    </a:cubicBezTo>
                    <a:cubicBezTo>
                      <a:pt x="80772" y="-8907"/>
                      <a:pt x="31443" y="-8532"/>
                      <a:pt x="5592" y="39694"/>
                    </a:cubicBezTo>
                    <a:cubicBezTo>
                      <a:pt x="-15514" y="79175"/>
                      <a:pt x="26947" y="105912"/>
                      <a:pt x="69157" y="9954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86D652B3-C626-F347-FC0F-6107E596ADB9}"/>
                  </a:ext>
                </a:extLst>
              </p:cNvPr>
              <p:cNvSpPr/>
              <p:nvPr/>
            </p:nvSpPr>
            <p:spPr>
              <a:xfrm>
                <a:off x="2287358" y="662742"/>
                <a:ext cx="64461" cy="86021"/>
              </a:xfrm>
              <a:custGeom>
                <a:avLst/>
                <a:gdLst>
                  <a:gd name="connsiteX0" fmla="*/ 4621 w 64461"/>
                  <a:gd name="connsiteY0" fmla="*/ 26502 h 86021"/>
                  <a:gd name="connsiteX1" fmla="*/ 19232 w 64461"/>
                  <a:gd name="connsiteY1" fmla="*/ 13883 h 86021"/>
                  <a:gd name="connsiteX2" fmla="*/ 40837 w 64461"/>
                  <a:gd name="connsiteY2" fmla="*/ 73728 h 86021"/>
                  <a:gd name="connsiteX3" fmla="*/ 0 w 64461"/>
                  <a:gd name="connsiteY3" fmla="*/ 77851 h 86021"/>
                  <a:gd name="connsiteX4" fmla="*/ 64440 w 64461"/>
                  <a:gd name="connsiteY4" fmla="*/ 53863 h 86021"/>
                  <a:gd name="connsiteX5" fmla="*/ 2123 w 64461"/>
                  <a:gd name="connsiteY5" fmla="*/ 19380 h 86021"/>
                  <a:gd name="connsiteX6" fmla="*/ 4621 w 64461"/>
                  <a:gd name="connsiteY6" fmla="*/ 26502 h 8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61" h="86021">
                    <a:moveTo>
                      <a:pt x="4621" y="26502"/>
                    </a:moveTo>
                    <a:cubicBezTo>
                      <a:pt x="21105" y="19005"/>
                      <a:pt x="1998" y="19630"/>
                      <a:pt x="19232" y="13883"/>
                    </a:cubicBezTo>
                    <a:cubicBezTo>
                      <a:pt x="49454" y="3763"/>
                      <a:pt x="68436" y="62234"/>
                      <a:pt x="40837" y="73728"/>
                    </a:cubicBezTo>
                    <a:cubicBezTo>
                      <a:pt x="30097" y="78226"/>
                      <a:pt x="7493" y="74853"/>
                      <a:pt x="0" y="77851"/>
                    </a:cubicBezTo>
                    <a:cubicBezTo>
                      <a:pt x="25976" y="92594"/>
                      <a:pt x="63566" y="88971"/>
                      <a:pt x="64440" y="53863"/>
                    </a:cubicBezTo>
                    <a:cubicBezTo>
                      <a:pt x="65814" y="-6982"/>
                      <a:pt x="-125" y="-12979"/>
                      <a:pt x="2123" y="19380"/>
                    </a:cubicBezTo>
                    <a:cubicBezTo>
                      <a:pt x="2747" y="28376"/>
                      <a:pt x="1623" y="21754"/>
                      <a:pt x="4621" y="2650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2AB005E9-782E-FAE9-59CC-184919924737}"/>
                  </a:ext>
                </a:extLst>
              </p:cNvPr>
              <p:cNvSpPr/>
              <p:nvPr/>
            </p:nvSpPr>
            <p:spPr>
              <a:xfrm>
                <a:off x="2687517" y="607796"/>
                <a:ext cx="75897" cy="91546"/>
              </a:xfrm>
              <a:custGeom>
                <a:avLst/>
                <a:gdLst>
                  <a:gd name="connsiteX0" fmla="*/ 75898 w 75897"/>
                  <a:gd name="connsiteY0" fmla="*/ 85196 h 91546"/>
                  <a:gd name="connsiteX1" fmla="*/ 28192 w 75897"/>
                  <a:gd name="connsiteY1" fmla="*/ 68829 h 91546"/>
                  <a:gd name="connsiteX2" fmla="*/ 17327 w 75897"/>
                  <a:gd name="connsiteY2" fmla="*/ 16105 h 91546"/>
                  <a:gd name="connsiteX3" fmla="*/ 41929 w 75897"/>
                  <a:gd name="connsiteY3" fmla="*/ 14106 h 91546"/>
                  <a:gd name="connsiteX4" fmla="*/ 29940 w 75897"/>
                  <a:gd name="connsiteY4" fmla="*/ 83572 h 91546"/>
                  <a:gd name="connsiteX5" fmla="*/ 53169 w 75897"/>
                  <a:gd name="connsiteY5" fmla="*/ 90944 h 91546"/>
                  <a:gd name="connsiteX6" fmla="*/ 65407 w 75897"/>
                  <a:gd name="connsiteY6" fmla="*/ 91069 h 91546"/>
                  <a:gd name="connsiteX7" fmla="*/ 75898 w 75897"/>
                  <a:gd name="connsiteY7" fmla="*/ 85196 h 9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7" h="91546">
                    <a:moveTo>
                      <a:pt x="75898" y="85196"/>
                    </a:moveTo>
                    <a:cubicBezTo>
                      <a:pt x="60912" y="78450"/>
                      <a:pt x="42928" y="78825"/>
                      <a:pt x="28192" y="68829"/>
                    </a:cubicBezTo>
                    <a:cubicBezTo>
                      <a:pt x="11957" y="57710"/>
                      <a:pt x="10334" y="37470"/>
                      <a:pt x="17327" y="16105"/>
                    </a:cubicBezTo>
                    <a:lnTo>
                      <a:pt x="41929" y="14106"/>
                    </a:lnTo>
                    <a:cubicBezTo>
                      <a:pt x="34436" y="-32121"/>
                      <a:pt x="-40494" y="46965"/>
                      <a:pt x="29940" y="83572"/>
                    </a:cubicBezTo>
                    <a:cubicBezTo>
                      <a:pt x="36559" y="87071"/>
                      <a:pt x="45051" y="89944"/>
                      <a:pt x="53169" y="90944"/>
                    </a:cubicBezTo>
                    <a:cubicBezTo>
                      <a:pt x="57290" y="91443"/>
                      <a:pt x="61161" y="91943"/>
                      <a:pt x="65407" y="91069"/>
                    </a:cubicBezTo>
                    <a:cubicBezTo>
                      <a:pt x="73400" y="89569"/>
                      <a:pt x="74024" y="87071"/>
                      <a:pt x="75898" y="851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4C0C8455-6CC2-FAC9-CE25-948067D39988}"/>
                  </a:ext>
                </a:extLst>
              </p:cNvPr>
              <p:cNvSpPr/>
              <p:nvPr/>
            </p:nvSpPr>
            <p:spPr>
              <a:xfrm>
                <a:off x="2631237" y="300209"/>
                <a:ext cx="82723" cy="92470"/>
              </a:xfrm>
              <a:custGeom>
                <a:avLst/>
                <a:gdLst>
                  <a:gd name="connsiteX0" fmla="*/ 82724 w 82723"/>
                  <a:gd name="connsiteY0" fmla="*/ 65569 h 92470"/>
                  <a:gd name="connsiteX1" fmla="*/ 23154 w 82723"/>
                  <a:gd name="connsiteY1" fmla="*/ 80937 h 92470"/>
                  <a:gd name="connsiteX2" fmla="*/ 15536 w 82723"/>
                  <a:gd name="connsiteY2" fmla="*/ 17468 h 92470"/>
                  <a:gd name="connsiteX3" fmla="*/ 33644 w 82723"/>
                  <a:gd name="connsiteY3" fmla="*/ 9222 h 92470"/>
                  <a:gd name="connsiteX4" fmla="*/ 46382 w 82723"/>
                  <a:gd name="connsiteY4" fmla="*/ 89183 h 92470"/>
                  <a:gd name="connsiteX5" fmla="*/ 82724 w 82723"/>
                  <a:gd name="connsiteY5" fmla="*/ 65569 h 92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23" h="92470">
                    <a:moveTo>
                      <a:pt x="82724" y="65569"/>
                    </a:moveTo>
                    <a:cubicBezTo>
                      <a:pt x="64990" y="68193"/>
                      <a:pt x="64740" y="86309"/>
                      <a:pt x="23154" y="80937"/>
                    </a:cubicBezTo>
                    <a:cubicBezTo>
                      <a:pt x="4172" y="55949"/>
                      <a:pt x="10291" y="48578"/>
                      <a:pt x="15536" y="17468"/>
                    </a:cubicBezTo>
                    <a:cubicBezTo>
                      <a:pt x="34019" y="13095"/>
                      <a:pt x="28524" y="22840"/>
                      <a:pt x="33644" y="9222"/>
                    </a:cubicBezTo>
                    <a:cubicBezTo>
                      <a:pt x="9667" y="-38629"/>
                      <a:pt x="-34168" y="116669"/>
                      <a:pt x="46382" y="89183"/>
                    </a:cubicBezTo>
                    <a:cubicBezTo>
                      <a:pt x="55249" y="86184"/>
                      <a:pt x="79976" y="72691"/>
                      <a:pt x="82724" y="6556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CF479975-3EEA-BCE9-560B-D42D38228BE7}"/>
                  </a:ext>
                </a:extLst>
              </p:cNvPr>
              <p:cNvSpPr/>
              <p:nvPr/>
            </p:nvSpPr>
            <p:spPr>
              <a:xfrm>
                <a:off x="2722039" y="860532"/>
                <a:ext cx="67351" cy="73054"/>
              </a:xfrm>
              <a:custGeom>
                <a:avLst/>
                <a:gdLst>
                  <a:gd name="connsiteX0" fmla="*/ 67352 w 67351"/>
                  <a:gd name="connsiteY0" fmla="*/ 63347 h 73054"/>
                  <a:gd name="connsiteX1" fmla="*/ 26639 w 67351"/>
                  <a:gd name="connsiteY1" fmla="*/ 51228 h 73054"/>
                  <a:gd name="connsiteX2" fmla="*/ 19771 w 67351"/>
                  <a:gd name="connsiteY2" fmla="*/ 14246 h 73054"/>
                  <a:gd name="connsiteX3" fmla="*/ 48619 w 67351"/>
                  <a:gd name="connsiteY3" fmla="*/ 8999 h 73054"/>
                  <a:gd name="connsiteX4" fmla="*/ 2037 w 67351"/>
                  <a:gd name="connsiteY4" fmla="*/ 41857 h 73054"/>
                  <a:gd name="connsiteX5" fmla="*/ 67352 w 67351"/>
                  <a:gd name="connsiteY5" fmla="*/ 63347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351" h="73054">
                    <a:moveTo>
                      <a:pt x="67352" y="63347"/>
                    </a:moveTo>
                    <a:cubicBezTo>
                      <a:pt x="54364" y="57725"/>
                      <a:pt x="41750" y="60848"/>
                      <a:pt x="26639" y="51228"/>
                    </a:cubicBezTo>
                    <a:cubicBezTo>
                      <a:pt x="10030" y="40733"/>
                      <a:pt x="11029" y="29613"/>
                      <a:pt x="19771" y="14246"/>
                    </a:cubicBezTo>
                    <a:cubicBezTo>
                      <a:pt x="39128" y="9748"/>
                      <a:pt x="38628" y="23741"/>
                      <a:pt x="48619" y="8999"/>
                    </a:cubicBezTo>
                    <a:cubicBezTo>
                      <a:pt x="38129" y="-15614"/>
                      <a:pt x="-10451" y="15245"/>
                      <a:pt x="2037" y="41857"/>
                    </a:cubicBezTo>
                    <a:cubicBezTo>
                      <a:pt x="12278" y="63847"/>
                      <a:pt x="58859" y="86460"/>
                      <a:pt x="67352" y="6334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B50A756C-3A4A-F4CC-793E-34AEDB6728F5}"/>
                  </a:ext>
                </a:extLst>
              </p:cNvPr>
              <p:cNvSpPr/>
              <p:nvPr/>
            </p:nvSpPr>
            <p:spPr>
              <a:xfrm>
                <a:off x="2009660" y="764207"/>
                <a:ext cx="67393" cy="91243"/>
              </a:xfrm>
              <a:custGeom>
                <a:avLst/>
                <a:gdLst>
                  <a:gd name="connsiteX0" fmla="*/ 67394 w 67393"/>
                  <a:gd name="connsiteY0" fmla="*/ 79211 h 91243"/>
                  <a:gd name="connsiteX1" fmla="*/ 21686 w 67393"/>
                  <a:gd name="connsiteY1" fmla="*/ 21115 h 91243"/>
                  <a:gd name="connsiteX2" fmla="*/ 35174 w 67393"/>
                  <a:gd name="connsiteY2" fmla="*/ 0 h 91243"/>
                  <a:gd name="connsiteX3" fmla="*/ 67394 w 67393"/>
                  <a:gd name="connsiteY3" fmla="*/ 79211 h 9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93" h="91243">
                    <a:moveTo>
                      <a:pt x="67394" y="79211"/>
                    </a:moveTo>
                    <a:cubicBezTo>
                      <a:pt x="-2666" y="78087"/>
                      <a:pt x="8948" y="32359"/>
                      <a:pt x="21686" y="21115"/>
                    </a:cubicBezTo>
                    <a:cubicBezTo>
                      <a:pt x="35174" y="8996"/>
                      <a:pt x="39295" y="21240"/>
                      <a:pt x="35174" y="0"/>
                    </a:cubicBezTo>
                    <a:cubicBezTo>
                      <a:pt x="-49872" y="41729"/>
                      <a:pt x="42916" y="121565"/>
                      <a:pt x="67394" y="7921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0C3D6686-9337-23F1-45B6-FBE188839E7E}"/>
                  </a:ext>
                </a:extLst>
              </p:cNvPr>
              <p:cNvSpPr/>
              <p:nvPr/>
            </p:nvSpPr>
            <p:spPr>
              <a:xfrm>
                <a:off x="1982744" y="259587"/>
                <a:ext cx="79823" cy="96272"/>
              </a:xfrm>
              <a:custGeom>
                <a:avLst/>
                <a:gdLst>
                  <a:gd name="connsiteX0" fmla="*/ 79823 w 79823"/>
                  <a:gd name="connsiteY0" fmla="*/ 72083 h 96272"/>
                  <a:gd name="connsiteX1" fmla="*/ 47978 w 79823"/>
                  <a:gd name="connsiteY1" fmla="*/ 85951 h 96272"/>
                  <a:gd name="connsiteX2" fmla="*/ 13884 w 79823"/>
                  <a:gd name="connsiteY2" fmla="*/ 66835 h 96272"/>
                  <a:gd name="connsiteX3" fmla="*/ 13135 w 79823"/>
                  <a:gd name="connsiteY3" fmla="*/ 25731 h 96272"/>
                  <a:gd name="connsiteX4" fmla="*/ 39860 w 79823"/>
                  <a:gd name="connsiteY4" fmla="*/ 2242 h 96272"/>
                  <a:gd name="connsiteX5" fmla="*/ 44356 w 79823"/>
                  <a:gd name="connsiteY5" fmla="*/ 96196 h 96272"/>
                  <a:gd name="connsiteX6" fmla="*/ 79823 w 79823"/>
                  <a:gd name="connsiteY6" fmla="*/ 72083 h 96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823" h="96272">
                    <a:moveTo>
                      <a:pt x="79823" y="72083"/>
                    </a:moveTo>
                    <a:cubicBezTo>
                      <a:pt x="68584" y="78205"/>
                      <a:pt x="71331" y="86201"/>
                      <a:pt x="47978" y="85951"/>
                    </a:cubicBezTo>
                    <a:cubicBezTo>
                      <a:pt x="28621" y="85701"/>
                      <a:pt x="20004" y="78330"/>
                      <a:pt x="13884" y="66835"/>
                    </a:cubicBezTo>
                    <a:cubicBezTo>
                      <a:pt x="7765" y="55466"/>
                      <a:pt x="7890" y="37725"/>
                      <a:pt x="13135" y="25731"/>
                    </a:cubicBezTo>
                    <a:cubicBezTo>
                      <a:pt x="22127" y="5366"/>
                      <a:pt x="31868" y="17485"/>
                      <a:pt x="39860" y="2242"/>
                    </a:cubicBezTo>
                    <a:cubicBezTo>
                      <a:pt x="1521" y="-17498"/>
                      <a:pt x="-28201" y="99694"/>
                      <a:pt x="44356" y="96196"/>
                    </a:cubicBezTo>
                    <a:cubicBezTo>
                      <a:pt x="60466" y="95446"/>
                      <a:pt x="76826" y="83952"/>
                      <a:pt x="79823" y="7208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F55396CA-BB6F-0AE0-E676-0BFBED829364}"/>
                  </a:ext>
                </a:extLst>
              </p:cNvPr>
              <p:cNvSpPr/>
              <p:nvPr/>
            </p:nvSpPr>
            <p:spPr>
              <a:xfrm>
                <a:off x="2766711" y="446830"/>
                <a:ext cx="73631" cy="71475"/>
              </a:xfrm>
              <a:custGeom>
                <a:avLst/>
                <a:gdLst>
                  <a:gd name="connsiteX0" fmla="*/ 73632 w 73631"/>
                  <a:gd name="connsiteY0" fmla="*/ 36515 h 71475"/>
                  <a:gd name="connsiteX1" fmla="*/ 20057 w 73631"/>
                  <a:gd name="connsiteY1" fmla="*/ 59254 h 71475"/>
                  <a:gd name="connsiteX2" fmla="*/ 13813 w 73631"/>
                  <a:gd name="connsiteY2" fmla="*/ 21772 h 71475"/>
                  <a:gd name="connsiteX3" fmla="*/ 55899 w 73631"/>
                  <a:gd name="connsiteY3" fmla="*/ 16650 h 71475"/>
                  <a:gd name="connsiteX4" fmla="*/ 1699 w 73631"/>
                  <a:gd name="connsiteY4" fmla="*/ 51758 h 71475"/>
                  <a:gd name="connsiteX5" fmla="*/ 73632 w 73631"/>
                  <a:gd name="connsiteY5" fmla="*/ 36515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31" h="71475">
                    <a:moveTo>
                      <a:pt x="73632" y="36515"/>
                    </a:moveTo>
                    <a:cubicBezTo>
                      <a:pt x="54275" y="52757"/>
                      <a:pt x="63392" y="66875"/>
                      <a:pt x="20057" y="59254"/>
                    </a:cubicBezTo>
                    <a:cubicBezTo>
                      <a:pt x="12064" y="46135"/>
                      <a:pt x="10441" y="41138"/>
                      <a:pt x="13813" y="21772"/>
                    </a:cubicBezTo>
                    <a:cubicBezTo>
                      <a:pt x="42286" y="-1091"/>
                      <a:pt x="38165" y="18149"/>
                      <a:pt x="55899" y="16650"/>
                    </a:cubicBezTo>
                    <a:cubicBezTo>
                      <a:pt x="60894" y="-16459"/>
                      <a:pt x="-11913" y="2157"/>
                      <a:pt x="1699" y="51758"/>
                    </a:cubicBezTo>
                    <a:cubicBezTo>
                      <a:pt x="8942" y="78369"/>
                      <a:pt x="56773" y="82367"/>
                      <a:pt x="73632" y="3651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E0B5DCA2-8F44-FB73-1438-FA4544F49E43}"/>
                  </a:ext>
                </a:extLst>
              </p:cNvPr>
              <p:cNvSpPr/>
              <p:nvPr/>
            </p:nvSpPr>
            <p:spPr>
              <a:xfrm>
                <a:off x="1919483" y="589502"/>
                <a:ext cx="79892" cy="97912"/>
              </a:xfrm>
              <a:custGeom>
                <a:avLst/>
                <a:gdLst>
                  <a:gd name="connsiteX0" fmla="*/ 79893 w 79892"/>
                  <a:gd name="connsiteY0" fmla="*/ 86748 h 97912"/>
                  <a:gd name="connsiteX1" fmla="*/ 20573 w 79892"/>
                  <a:gd name="connsiteY1" fmla="*/ 12785 h 97912"/>
                  <a:gd name="connsiteX2" fmla="*/ 32437 w 79892"/>
                  <a:gd name="connsiteY2" fmla="*/ 1665 h 97912"/>
                  <a:gd name="connsiteX3" fmla="*/ 37932 w 79892"/>
                  <a:gd name="connsiteY3" fmla="*/ 95244 h 97912"/>
                  <a:gd name="connsiteX4" fmla="*/ 79893 w 79892"/>
                  <a:gd name="connsiteY4" fmla="*/ 86748 h 9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892" h="97912">
                    <a:moveTo>
                      <a:pt x="79893" y="86748"/>
                    </a:moveTo>
                    <a:cubicBezTo>
                      <a:pt x="6960" y="96868"/>
                      <a:pt x="-3405" y="34649"/>
                      <a:pt x="20573" y="12785"/>
                    </a:cubicBezTo>
                    <a:cubicBezTo>
                      <a:pt x="32312" y="1915"/>
                      <a:pt x="26692" y="15658"/>
                      <a:pt x="32437" y="1665"/>
                    </a:cubicBezTo>
                    <a:cubicBezTo>
                      <a:pt x="8459" y="-12828"/>
                      <a:pt x="-29256" y="71381"/>
                      <a:pt x="37932" y="95244"/>
                    </a:cubicBezTo>
                    <a:cubicBezTo>
                      <a:pt x="51294" y="99992"/>
                      <a:pt x="72524" y="99117"/>
                      <a:pt x="79893" y="8674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A748D525-91CB-C44F-58E0-71028E75D818}"/>
                  </a:ext>
                </a:extLst>
              </p:cNvPr>
              <p:cNvSpPr/>
              <p:nvPr/>
            </p:nvSpPr>
            <p:spPr>
              <a:xfrm>
                <a:off x="2199688" y="839445"/>
                <a:ext cx="66949" cy="88953"/>
              </a:xfrm>
              <a:custGeom>
                <a:avLst/>
                <a:gdLst>
                  <a:gd name="connsiteX0" fmla="*/ 4248 w 66949"/>
                  <a:gd name="connsiteY0" fmla="*/ 20465 h 88953"/>
                  <a:gd name="connsiteX1" fmla="*/ 14238 w 66949"/>
                  <a:gd name="connsiteY1" fmla="*/ 10220 h 88953"/>
                  <a:gd name="connsiteX2" fmla="*/ 54451 w 66949"/>
                  <a:gd name="connsiteY2" fmla="*/ 74063 h 88953"/>
                  <a:gd name="connsiteX3" fmla="*/ 26602 w 66949"/>
                  <a:gd name="connsiteY3" fmla="*/ 83934 h 88953"/>
                  <a:gd name="connsiteX4" fmla="*/ 65940 w 66949"/>
                  <a:gd name="connsiteY4" fmla="*/ 42204 h 88953"/>
                  <a:gd name="connsiteX5" fmla="*/ 8119 w 66949"/>
                  <a:gd name="connsiteY5" fmla="*/ 600 h 88953"/>
                  <a:gd name="connsiteX6" fmla="*/ 4248 w 66949"/>
                  <a:gd name="connsiteY6" fmla="*/ 20465 h 8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49" h="88953">
                    <a:moveTo>
                      <a:pt x="4248" y="20465"/>
                    </a:moveTo>
                    <a:cubicBezTo>
                      <a:pt x="18235" y="24838"/>
                      <a:pt x="7994" y="20215"/>
                      <a:pt x="14238" y="10220"/>
                    </a:cubicBezTo>
                    <a:cubicBezTo>
                      <a:pt x="50829" y="9470"/>
                      <a:pt x="61070" y="36582"/>
                      <a:pt x="54451" y="74063"/>
                    </a:cubicBezTo>
                    <a:cubicBezTo>
                      <a:pt x="43836" y="80810"/>
                      <a:pt x="42088" y="82684"/>
                      <a:pt x="26602" y="83934"/>
                    </a:cubicBezTo>
                    <a:cubicBezTo>
                      <a:pt x="53952" y="100800"/>
                      <a:pt x="71435" y="72189"/>
                      <a:pt x="65940" y="42204"/>
                    </a:cubicBezTo>
                    <a:cubicBezTo>
                      <a:pt x="60820" y="13968"/>
                      <a:pt x="42837" y="-3523"/>
                      <a:pt x="8119" y="600"/>
                    </a:cubicBezTo>
                    <a:cubicBezTo>
                      <a:pt x="-6742" y="23089"/>
                      <a:pt x="3124" y="18841"/>
                      <a:pt x="4248" y="20465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E59C2AB3-F1A5-7D8B-1938-F24C682E2456}"/>
                  </a:ext>
                </a:extLst>
              </p:cNvPr>
              <p:cNvSpPr/>
              <p:nvPr/>
            </p:nvSpPr>
            <p:spPr>
              <a:xfrm>
                <a:off x="2154157" y="552023"/>
                <a:ext cx="56074" cy="88911"/>
              </a:xfrm>
              <a:custGeom>
                <a:avLst/>
                <a:gdLst>
                  <a:gd name="connsiteX0" fmla="*/ 8816 w 56074"/>
                  <a:gd name="connsiteY0" fmla="*/ 35896 h 88911"/>
                  <a:gd name="connsiteX1" fmla="*/ 9441 w 56074"/>
                  <a:gd name="connsiteY1" fmla="*/ 33522 h 88911"/>
                  <a:gd name="connsiteX2" fmla="*/ 11189 w 56074"/>
                  <a:gd name="connsiteY2" fmla="*/ 22152 h 88911"/>
                  <a:gd name="connsiteX3" fmla="*/ 44034 w 56074"/>
                  <a:gd name="connsiteY3" fmla="*/ 31523 h 88911"/>
                  <a:gd name="connsiteX4" fmla="*/ 18308 w 56074"/>
                  <a:gd name="connsiteY4" fmla="*/ 79999 h 88911"/>
                  <a:gd name="connsiteX5" fmla="*/ 54399 w 56074"/>
                  <a:gd name="connsiteY5" fmla="*/ 79874 h 88911"/>
                  <a:gd name="connsiteX6" fmla="*/ 40412 w 56074"/>
                  <a:gd name="connsiteY6" fmla="*/ 4286 h 88911"/>
                  <a:gd name="connsiteX7" fmla="*/ 8816 w 56074"/>
                  <a:gd name="connsiteY7" fmla="*/ 35896 h 88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74" h="88911">
                    <a:moveTo>
                      <a:pt x="8816" y="35896"/>
                    </a:moveTo>
                    <a:cubicBezTo>
                      <a:pt x="9191" y="35146"/>
                      <a:pt x="9441" y="33147"/>
                      <a:pt x="9441" y="33522"/>
                    </a:cubicBezTo>
                    <a:lnTo>
                      <a:pt x="11189" y="22152"/>
                    </a:lnTo>
                    <a:cubicBezTo>
                      <a:pt x="17933" y="1413"/>
                      <a:pt x="38913" y="11283"/>
                      <a:pt x="44034" y="31523"/>
                    </a:cubicBezTo>
                    <a:cubicBezTo>
                      <a:pt x="58520" y="88745"/>
                      <a:pt x="34917" y="80874"/>
                      <a:pt x="18308" y="79999"/>
                    </a:cubicBezTo>
                    <a:cubicBezTo>
                      <a:pt x="37540" y="99489"/>
                      <a:pt x="53650" y="81123"/>
                      <a:pt x="54399" y="79874"/>
                    </a:cubicBezTo>
                    <a:cubicBezTo>
                      <a:pt x="58270" y="55386"/>
                      <a:pt x="56147" y="15031"/>
                      <a:pt x="40412" y="4286"/>
                    </a:cubicBezTo>
                    <a:cubicBezTo>
                      <a:pt x="16060" y="-12081"/>
                      <a:pt x="-15661" y="22777"/>
                      <a:pt x="8816" y="3589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957553A4-2F65-331C-3EAB-85B98FD565B6}"/>
                  </a:ext>
                </a:extLst>
              </p:cNvPr>
              <p:cNvSpPr/>
              <p:nvPr/>
            </p:nvSpPr>
            <p:spPr>
              <a:xfrm>
                <a:off x="2585040" y="733433"/>
                <a:ext cx="64616" cy="84709"/>
              </a:xfrm>
              <a:custGeom>
                <a:avLst/>
                <a:gdLst>
                  <a:gd name="connsiteX0" fmla="*/ 64605 w 64616"/>
                  <a:gd name="connsiteY0" fmla="*/ 70380 h 84709"/>
                  <a:gd name="connsiteX1" fmla="*/ 25891 w 64616"/>
                  <a:gd name="connsiteY1" fmla="*/ 10284 h 84709"/>
                  <a:gd name="connsiteX2" fmla="*/ 54115 w 64616"/>
                  <a:gd name="connsiteY2" fmla="*/ 6036 h 84709"/>
                  <a:gd name="connsiteX3" fmla="*/ 914 w 64616"/>
                  <a:gd name="connsiteY3" fmla="*/ 53013 h 84709"/>
                  <a:gd name="connsiteX4" fmla="*/ 27140 w 64616"/>
                  <a:gd name="connsiteY4" fmla="*/ 83623 h 84709"/>
                  <a:gd name="connsiteX5" fmla="*/ 64605 w 64616"/>
                  <a:gd name="connsiteY5" fmla="*/ 70380 h 8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16" h="84709">
                    <a:moveTo>
                      <a:pt x="64605" y="70380"/>
                    </a:moveTo>
                    <a:cubicBezTo>
                      <a:pt x="38504" y="95367"/>
                      <a:pt x="-10575" y="54138"/>
                      <a:pt x="25891" y="10284"/>
                    </a:cubicBezTo>
                    <a:cubicBezTo>
                      <a:pt x="44748" y="9410"/>
                      <a:pt x="49244" y="18155"/>
                      <a:pt x="54115" y="6036"/>
                    </a:cubicBezTo>
                    <a:cubicBezTo>
                      <a:pt x="27265" y="-15828"/>
                      <a:pt x="-5954" y="26776"/>
                      <a:pt x="914" y="53013"/>
                    </a:cubicBezTo>
                    <a:cubicBezTo>
                      <a:pt x="3537" y="63258"/>
                      <a:pt x="17149" y="81124"/>
                      <a:pt x="27140" y="83623"/>
                    </a:cubicBezTo>
                    <a:cubicBezTo>
                      <a:pt x="40378" y="86997"/>
                      <a:pt x="65229" y="82499"/>
                      <a:pt x="64605" y="7038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A545DB7D-0EC4-7F70-140B-546D4162596E}"/>
                  </a:ext>
                </a:extLst>
              </p:cNvPr>
              <p:cNvSpPr/>
              <p:nvPr/>
            </p:nvSpPr>
            <p:spPr>
              <a:xfrm>
                <a:off x="2845413" y="868133"/>
                <a:ext cx="68685" cy="69239"/>
              </a:xfrm>
              <a:custGeom>
                <a:avLst/>
                <a:gdLst>
                  <a:gd name="connsiteX0" fmla="*/ 4297 w 68685"/>
                  <a:gd name="connsiteY0" fmla="*/ 5146 h 69239"/>
                  <a:gd name="connsiteX1" fmla="*/ 3048 w 68685"/>
                  <a:gd name="connsiteY1" fmla="*/ 28884 h 69239"/>
                  <a:gd name="connsiteX2" fmla="*/ 15411 w 68685"/>
                  <a:gd name="connsiteY2" fmla="*/ 31508 h 69239"/>
                  <a:gd name="connsiteX3" fmla="*/ 23529 w 68685"/>
                  <a:gd name="connsiteY3" fmla="*/ 9893 h 69239"/>
                  <a:gd name="connsiteX4" fmla="*/ 54750 w 68685"/>
                  <a:gd name="connsiteY4" fmla="*/ 25136 h 69239"/>
                  <a:gd name="connsiteX5" fmla="*/ 30272 w 68685"/>
                  <a:gd name="connsiteY5" fmla="*/ 69239 h 69239"/>
                  <a:gd name="connsiteX6" fmla="*/ 66114 w 68685"/>
                  <a:gd name="connsiteY6" fmla="*/ 23012 h 69239"/>
                  <a:gd name="connsiteX7" fmla="*/ 4297 w 68685"/>
                  <a:gd name="connsiteY7" fmla="*/ 5146 h 6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685" h="69239">
                    <a:moveTo>
                      <a:pt x="4297" y="5146"/>
                    </a:moveTo>
                    <a:cubicBezTo>
                      <a:pt x="-449" y="18139"/>
                      <a:pt x="-1823" y="15766"/>
                      <a:pt x="3048" y="28884"/>
                    </a:cubicBezTo>
                    <a:lnTo>
                      <a:pt x="15411" y="31508"/>
                    </a:lnTo>
                    <a:cubicBezTo>
                      <a:pt x="8668" y="18014"/>
                      <a:pt x="3922" y="11268"/>
                      <a:pt x="23529" y="9893"/>
                    </a:cubicBezTo>
                    <a:cubicBezTo>
                      <a:pt x="35393" y="9144"/>
                      <a:pt x="51128" y="16890"/>
                      <a:pt x="54750" y="25136"/>
                    </a:cubicBezTo>
                    <a:cubicBezTo>
                      <a:pt x="59870" y="62368"/>
                      <a:pt x="41012" y="51748"/>
                      <a:pt x="30272" y="69239"/>
                    </a:cubicBezTo>
                    <a:cubicBezTo>
                      <a:pt x="56623" y="62992"/>
                      <a:pt x="75855" y="42627"/>
                      <a:pt x="66114" y="23012"/>
                    </a:cubicBezTo>
                    <a:cubicBezTo>
                      <a:pt x="56748" y="4271"/>
                      <a:pt x="27775" y="-7223"/>
                      <a:pt x="4297" y="5146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85D4C800-4893-AE62-1153-78E8607C6EF4}"/>
                  </a:ext>
                </a:extLst>
              </p:cNvPr>
              <p:cNvSpPr/>
              <p:nvPr/>
            </p:nvSpPr>
            <p:spPr>
              <a:xfrm>
                <a:off x="1974852" y="135278"/>
                <a:ext cx="58367" cy="93902"/>
              </a:xfrm>
              <a:custGeom>
                <a:avLst/>
                <a:gdLst>
                  <a:gd name="connsiteX0" fmla="*/ 34764 w 58367"/>
                  <a:gd name="connsiteY0" fmla="*/ 92567 h 93902"/>
                  <a:gd name="connsiteX1" fmla="*/ 31642 w 58367"/>
                  <a:gd name="connsiteY1" fmla="*/ 89444 h 93902"/>
                  <a:gd name="connsiteX2" fmla="*/ 54871 w 58367"/>
                  <a:gd name="connsiteY2" fmla="*/ 16480 h 93902"/>
                  <a:gd name="connsiteX3" fmla="*/ 58367 w 58367"/>
                  <a:gd name="connsiteY3" fmla="*/ 4986 h 93902"/>
                  <a:gd name="connsiteX4" fmla="*/ 1046 w 58367"/>
                  <a:gd name="connsiteY4" fmla="*/ 33846 h 93902"/>
                  <a:gd name="connsiteX5" fmla="*/ 34764 w 58367"/>
                  <a:gd name="connsiteY5" fmla="*/ 92567 h 9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67" h="93902">
                    <a:moveTo>
                      <a:pt x="34764" y="92567"/>
                    </a:moveTo>
                    <a:lnTo>
                      <a:pt x="31642" y="89444"/>
                    </a:lnTo>
                    <a:cubicBezTo>
                      <a:pt x="-2451" y="59209"/>
                      <a:pt x="2544" y="-11756"/>
                      <a:pt x="54871" y="16480"/>
                    </a:cubicBezTo>
                    <a:lnTo>
                      <a:pt x="58367" y="4986"/>
                    </a:lnTo>
                    <a:cubicBezTo>
                      <a:pt x="30518" y="-9382"/>
                      <a:pt x="6291" y="9483"/>
                      <a:pt x="1046" y="33846"/>
                    </a:cubicBezTo>
                    <a:cubicBezTo>
                      <a:pt x="-4699" y="60958"/>
                      <a:pt x="14159" y="101813"/>
                      <a:pt x="34764" y="9256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85F99CE7-1861-D978-CBBB-E653D64B6602}"/>
                  </a:ext>
                </a:extLst>
              </p:cNvPr>
              <p:cNvSpPr/>
              <p:nvPr/>
            </p:nvSpPr>
            <p:spPr>
              <a:xfrm>
                <a:off x="2104202" y="888837"/>
                <a:ext cx="68887" cy="78454"/>
              </a:xfrm>
              <a:custGeom>
                <a:avLst/>
                <a:gdLst>
                  <a:gd name="connsiteX0" fmla="*/ 68887 w 68887"/>
                  <a:gd name="connsiteY0" fmla="*/ 68899 h 78454"/>
                  <a:gd name="connsiteX1" fmla="*/ 14813 w 68887"/>
                  <a:gd name="connsiteY1" fmla="*/ 22297 h 78454"/>
                  <a:gd name="connsiteX2" fmla="*/ 37042 w 68887"/>
                  <a:gd name="connsiteY2" fmla="*/ 7929 h 78454"/>
                  <a:gd name="connsiteX3" fmla="*/ 27800 w 68887"/>
                  <a:gd name="connsiteY3" fmla="*/ 75646 h 78454"/>
                  <a:gd name="connsiteX4" fmla="*/ 68887 w 68887"/>
                  <a:gd name="connsiteY4" fmla="*/ 68899 h 78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87" h="78454">
                    <a:moveTo>
                      <a:pt x="68887" y="68899"/>
                    </a:moveTo>
                    <a:cubicBezTo>
                      <a:pt x="29049" y="71273"/>
                      <a:pt x="-1422" y="56780"/>
                      <a:pt x="14813" y="22297"/>
                    </a:cubicBezTo>
                    <a:cubicBezTo>
                      <a:pt x="22181" y="6805"/>
                      <a:pt x="22805" y="14051"/>
                      <a:pt x="37042" y="7929"/>
                    </a:cubicBezTo>
                    <a:cubicBezTo>
                      <a:pt x="26052" y="-25179"/>
                      <a:pt x="-34641" y="54781"/>
                      <a:pt x="27800" y="75646"/>
                    </a:cubicBezTo>
                    <a:cubicBezTo>
                      <a:pt x="39914" y="79644"/>
                      <a:pt x="59271" y="80893"/>
                      <a:pt x="68887" y="6889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D79D224A-BFBB-60C2-7F65-70A490227E73}"/>
                  </a:ext>
                </a:extLst>
              </p:cNvPr>
              <p:cNvSpPr/>
              <p:nvPr/>
            </p:nvSpPr>
            <p:spPr>
              <a:xfrm>
                <a:off x="1862846" y="392265"/>
                <a:ext cx="78834" cy="91887"/>
              </a:xfrm>
              <a:custGeom>
                <a:avLst/>
                <a:gdLst>
                  <a:gd name="connsiteX0" fmla="*/ 78834 w 78834"/>
                  <a:gd name="connsiteY0" fmla="*/ 78087 h 91887"/>
                  <a:gd name="connsiteX1" fmla="*/ 13020 w 78834"/>
                  <a:gd name="connsiteY1" fmla="*/ 68341 h 91887"/>
                  <a:gd name="connsiteX2" fmla="*/ 30504 w 78834"/>
                  <a:gd name="connsiteY2" fmla="*/ 0 h 91887"/>
                  <a:gd name="connsiteX3" fmla="*/ 61350 w 78834"/>
                  <a:gd name="connsiteY3" fmla="*/ 88456 h 91887"/>
                  <a:gd name="connsiteX4" fmla="*/ 78834 w 78834"/>
                  <a:gd name="connsiteY4" fmla="*/ 78087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834" h="91887">
                    <a:moveTo>
                      <a:pt x="78834" y="78087"/>
                    </a:moveTo>
                    <a:cubicBezTo>
                      <a:pt x="56230" y="83709"/>
                      <a:pt x="23885" y="92330"/>
                      <a:pt x="13020" y="68341"/>
                    </a:cubicBezTo>
                    <a:cubicBezTo>
                      <a:pt x="-3839" y="31360"/>
                      <a:pt x="30379" y="13868"/>
                      <a:pt x="30504" y="0"/>
                    </a:cubicBezTo>
                    <a:cubicBezTo>
                      <a:pt x="-6087" y="1749"/>
                      <a:pt x="-24195" y="112570"/>
                      <a:pt x="61350" y="88456"/>
                    </a:cubicBezTo>
                    <a:cubicBezTo>
                      <a:pt x="69343" y="86208"/>
                      <a:pt x="75462" y="84833"/>
                      <a:pt x="78834" y="7808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C6EE9325-BAE2-1114-C870-419CF128D2BD}"/>
                  </a:ext>
                </a:extLst>
              </p:cNvPr>
              <p:cNvSpPr/>
              <p:nvPr/>
            </p:nvSpPr>
            <p:spPr>
              <a:xfrm>
                <a:off x="2545768" y="887705"/>
                <a:ext cx="47554" cy="74654"/>
              </a:xfrm>
              <a:custGeom>
                <a:avLst/>
                <a:gdLst>
                  <a:gd name="connsiteX0" fmla="*/ 8216 w 47554"/>
                  <a:gd name="connsiteY0" fmla="*/ 12060 h 74654"/>
                  <a:gd name="connsiteX1" fmla="*/ 34816 w 47554"/>
                  <a:gd name="connsiteY1" fmla="*/ 22180 h 74654"/>
                  <a:gd name="connsiteX2" fmla="*/ 14335 w 47554"/>
                  <a:gd name="connsiteY2" fmla="*/ 64534 h 74654"/>
                  <a:gd name="connsiteX3" fmla="*/ 2097 w 47554"/>
                  <a:gd name="connsiteY3" fmla="*/ 54914 h 74654"/>
                  <a:gd name="connsiteX4" fmla="*/ 10839 w 47554"/>
                  <a:gd name="connsiteY4" fmla="*/ 74654 h 74654"/>
                  <a:gd name="connsiteX5" fmla="*/ 47554 w 47554"/>
                  <a:gd name="connsiteY5" fmla="*/ 29427 h 74654"/>
                  <a:gd name="connsiteX6" fmla="*/ 8216 w 47554"/>
                  <a:gd name="connsiteY6" fmla="*/ 12060 h 7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54" h="74654">
                    <a:moveTo>
                      <a:pt x="8216" y="12060"/>
                    </a:moveTo>
                    <a:cubicBezTo>
                      <a:pt x="21579" y="16808"/>
                      <a:pt x="21828" y="13934"/>
                      <a:pt x="34816" y="22180"/>
                    </a:cubicBezTo>
                    <a:cubicBezTo>
                      <a:pt x="38438" y="46793"/>
                      <a:pt x="26324" y="54289"/>
                      <a:pt x="14335" y="64534"/>
                    </a:cubicBezTo>
                    <a:cubicBezTo>
                      <a:pt x="848" y="59037"/>
                      <a:pt x="11588" y="66283"/>
                      <a:pt x="2097" y="54914"/>
                    </a:cubicBezTo>
                    <a:cubicBezTo>
                      <a:pt x="-3523" y="65534"/>
                      <a:pt x="3096" y="68033"/>
                      <a:pt x="10839" y="74654"/>
                    </a:cubicBezTo>
                    <a:cubicBezTo>
                      <a:pt x="34067" y="71406"/>
                      <a:pt x="47554" y="35549"/>
                      <a:pt x="47554" y="29427"/>
                    </a:cubicBezTo>
                    <a:cubicBezTo>
                      <a:pt x="47430" y="11685"/>
                      <a:pt x="11463" y="-16176"/>
                      <a:pt x="8216" y="12060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3E012E30-F50F-36B7-FB53-C42646DEACE6}"/>
                  </a:ext>
                </a:extLst>
              </p:cNvPr>
              <p:cNvSpPr/>
              <p:nvPr/>
            </p:nvSpPr>
            <p:spPr>
              <a:xfrm>
                <a:off x="2663778" y="998592"/>
                <a:ext cx="28328" cy="85457"/>
              </a:xfrm>
              <a:custGeom>
                <a:avLst/>
                <a:gdLst>
                  <a:gd name="connsiteX0" fmla="*/ 16464 w 28328"/>
                  <a:gd name="connsiteY0" fmla="*/ 85458 h 85457"/>
                  <a:gd name="connsiteX1" fmla="*/ 28328 w 28328"/>
                  <a:gd name="connsiteY1" fmla="*/ 0 h 85457"/>
                  <a:gd name="connsiteX2" fmla="*/ 4476 w 28328"/>
                  <a:gd name="connsiteY2" fmla="*/ 39481 h 85457"/>
                  <a:gd name="connsiteX3" fmla="*/ 16464 w 28328"/>
                  <a:gd name="connsiteY3" fmla="*/ 85458 h 8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28" h="85457">
                    <a:moveTo>
                      <a:pt x="16464" y="85458"/>
                    </a:moveTo>
                    <a:cubicBezTo>
                      <a:pt x="-1394" y="38606"/>
                      <a:pt x="21585" y="33359"/>
                      <a:pt x="28328" y="0"/>
                    </a:cubicBezTo>
                    <a:cubicBezTo>
                      <a:pt x="13093" y="2874"/>
                      <a:pt x="10970" y="14743"/>
                      <a:pt x="4476" y="39481"/>
                    </a:cubicBezTo>
                    <a:cubicBezTo>
                      <a:pt x="-3392" y="69716"/>
                      <a:pt x="-1769" y="82584"/>
                      <a:pt x="16464" y="85458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060610BF-1B3E-4761-005E-7447C0738C97}"/>
                  </a:ext>
                </a:extLst>
              </p:cNvPr>
              <p:cNvSpPr/>
              <p:nvPr/>
            </p:nvSpPr>
            <p:spPr>
              <a:xfrm>
                <a:off x="2682311" y="1571060"/>
                <a:ext cx="10972" cy="98701"/>
              </a:xfrm>
              <a:custGeom>
                <a:avLst/>
                <a:gdLst>
                  <a:gd name="connsiteX0" fmla="*/ 3301 w 10972"/>
                  <a:gd name="connsiteY0" fmla="*/ 98701 h 98701"/>
                  <a:gd name="connsiteX1" fmla="*/ 8671 w 10972"/>
                  <a:gd name="connsiteY1" fmla="*/ 48851 h 98701"/>
                  <a:gd name="connsiteX2" fmla="*/ 10045 w 10972"/>
                  <a:gd name="connsiteY2" fmla="*/ 0 h 98701"/>
                  <a:gd name="connsiteX3" fmla="*/ 3301 w 10972"/>
                  <a:gd name="connsiteY3" fmla="*/ 98701 h 9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2" h="98701">
                    <a:moveTo>
                      <a:pt x="3301" y="98701"/>
                    </a:moveTo>
                    <a:cubicBezTo>
                      <a:pt x="14041" y="92330"/>
                      <a:pt x="8422" y="61845"/>
                      <a:pt x="8671" y="48851"/>
                    </a:cubicBezTo>
                    <a:cubicBezTo>
                      <a:pt x="8921" y="36982"/>
                      <a:pt x="12668" y="6372"/>
                      <a:pt x="10045" y="0"/>
                    </a:cubicBezTo>
                    <a:cubicBezTo>
                      <a:pt x="-570" y="10620"/>
                      <a:pt x="-2693" y="79711"/>
                      <a:pt x="3301" y="98701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7E16237-5AD9-3C3D-BBC4-2D4EAFA046EC}"/>
                  </a:ext>
                </a:extLst>
              </p:cNvPr>
              <p:cNvSpPr/>
              <p:nvPr/>
            </p:nvSpPr>
            <p:spPr>
              <a:xfrm>
                <a:off x="2157149" y="1224356"/>
                <a:ext cx="14316" cy="66741"/>
              </a:xfrm>
              <a:custGeom>
                <a:avLst/>
                <a:gdLst>
                  <a:gd name="connsiteX0" fmla="*/ 9071 w 14316"/>
                  <a:gd name="connsiteY0" fmla="*/ 66592 h 66741"/>
                  <a:gd name="connsiteX1" fmla="*/ 10445 w 14316"/>
                  <a:gd name="connsiteY1" fmla="*/ 64343 h 66741"/>
                  <a:gd name="connsiteX2" fmla="*/ 14317 w 14316"/>
                  <a:gd name="connsiteY2" fmla="*/ 0 h 66741"/>
                  <a:gd name="connsiteX3" fmla="*/ 9071 w 14316"/>
                  <a:gd name="connsiteY3" fmla="*/ 66592 h 6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16" h="66741">
                    <a:moveTo>
                      <a:pt x="9071" y="66592"/>
                    </a:moveTo>
                    <a:cubicBezTo>
                      <a:pt x="9571" y="65843"/>
                      <a:pt x="10320" y="63969"/>
                      <a:pt x="10445" y="64343"/>
                    </a:cubicBezTo>
                    <a:lnTo>
                      <a:pt x="14317" y="0"/>
                    </a:lnTo>
                    <a:cubicBezTo>
                      <a:pt x="954" y="6872"/>
                      <a:pt x="-7288" y="70215"/>
                      <a:pt x="9071" y="66592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5E4D04C2-A831-0CE0-39A5-C9783171CE11}"/>
                  </a:ext>
                </a:extLst>
              </p:cNvPr>
              <p:cNvSpPr/>
              <p:nvPr/>
            </p:nvSpPr>
            <p:spPr>
              <a:xfrm>
                <a:off x="2152664" y="1504640"/>
                <a:ext cx="12496" cy="51676"/>
              </a:xfrm>
              <a:custGeom>
                <a:avLst/>
                <a:gdLst>
                  <a:gd name="connsiteX0" fmla="*/ 3566 w 12496"/>
                  <a:gd name="connsiteY0" fmla="*/ 51677 h 51676"/>
                  <a:gd name="connsiteX1" fmla="*/ 11683 w 12496"/>
                  <a:gd name="connsiteY1" fmla="*/ 28938 h 51676"/>
                  <a:gd name="connsiteX2" fmla="*/ 10310 w 12496"/>
                  <a:gd name="connsiteY2" fmla="*/ 327 h 51676"/>
                  <a:gd name="connsiteX3" fmla="*/ 2567 w 12496"/>
                  <a:gd name="connsiteY3" fmla="*/ 5325 h 51676"/>
                  <a:gd name="connsiteX4" fmla="*/ 693 w 12496"/>
                  <a:gd name="connsiteY4" fmla="*/ 19942 h 51676"/>
                  <a:gd name="connsiteX5" fmla="*/ 3566 w 12496"/>
                  <a:gd name="connsiteY5" fmla="*/ 51677 h 51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96" h="51676">
                    <a:moveTo>
                      <a:pt x="3566" y="51677"/>
                    </a:moveTo>
                    <a:cubicBezTo>
                      <a:pt x="9685" y="48428"/>
                      <a:pt x="9685" y="56424"/>
                      <a:pt x="11683" y="28938"/>
                    </a:cubicBezTo>
                    <a:cubicBezTo>
                      <a:pt x="12433" y="19193"/>
                      <a:pt x="13556" y="8823"/>
                      <a:pt x="10310" y="327"/>
                    </a:cubicBezTo>
                    <a:cubicBezTo>
                      <a:pt x="2816" y="2826"/>
                      <a:pt x="7687" y="-4546"/>
                      <a:pt x="2567" y="5325"/>
                    </a:cubicBezTo>
                    <a:cubicBezTo>
                      <a:pt x="319" y="9697"/>
                      <a:pt x="943" y="15070"/>
                      <a:pt x="693" y="19942"/>
                    </a:cubicBezTo>
                    <a:cubicBezTo>
                      <a:pt x="194" y="32811"/>
                      <a:pt x="-1554" y="42681"/>
                      <a:pt x="3566" y="5167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6A4A91C2-E107-EBCD-EE09-8878C436D4E0}"/>
                  </a:ext>
                </a:extLst>
              </p:cNvPr>
              <p:cNvSpPr/>
              <p:nvPr/>
            </p:nvSpPr>
            <p:spPr>
              <a:xfrm>
                <a:off x="2135805" y="1535952"/>
                <a:ext cx="9467" cy="35857"/>
              </a:xfrm>
              <a:custGeom>
                <a:avLst/>
                <a:gdLst>
                  <a:gd name="connsiteX0" fmla="*/ 6813 w 9467"/>
                  <a:gd name="connsiteY0" fmla="*/ 35857 h 35857"/>
                  <a:gd name="connsiteX1" fmla="*/ 7437 w 9467"/>
                  <a:gd name="connsiteY1" fmla="*/ 18741 h 35857"/>
                  <a:gd name="connsiteX2" fmla="*/ 3441 w 9467"/>
                  <a:gd name="connsiteY2" fmla="*/ 0 h 35857"/>
                  <a:gd name="connsiteX3" fmla="*/ 6813 w 9467"/>
                  <a:gd name="connsiteY3" fmla="*/ 35857 h 35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7" h="35857">
                    <a:moveTo>
                      <a:pt x="6813" y="35857"/>
                    </a:moveTo>
                    <a:cubicBezTo>
                      <a:pt x="10684" y="29361"/>
                      <a:pt x="9810" y="32609"/>
                      <a:pt x="7437" y="18741"/>
                    </a:cubicBezTo>
                    <a:cubicBezTo>
                      <a:pt x="5938" y="10620"/>
                      <a:pt x="6313" y="6497"/>
                      <a:pt x="3441" y="0"/>
                    </a:cubicBezTo>
                    <a:cubicBezTo>
                      <a:pt x="-3428" y="10745"/>
                      <a:pt x="1193" y="26612"/>
                      <a:pt x="6813" y="35857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BFA9CFC6-1AB4-9137-C673-9BBB7D4E17DA}"/>
                  </a:ext>
                </a:extLst>
              </p:cNvPr>
              <p:cNvSpPr/>
              <p:nvPr/>
            </p:nvSpPr>
            <p:spPr>
              <a:xfrm>
                <a:off x="2174764" y="1272207"/>
                <a:ext cx="11188" cy="41979"/>
              </a:xfrm>
              <a:custGeom>
                <a:avLst/>
                <a:gdLst>
                  <a:gd name="connsiteX0" fmla="*/ 5819 w 11188"/>
                  <a:gd name="connsiteY0" fmla="*/ 41979 h 41979"/>
                  <a:gd name="connsiteX1" fmla="*/ 11189 w 11188"/>
                  <a:gd name="connsiteY1" fmla="*/ 0 h 41979"/>
                  <a:gd name="connsiteX2" fmla="*/ 4195 w 11188"/>
                  <a:gd name="connsiteY2" fmla="*/ 20240 h 41979"/>
                  <a:gd name="connsiteX3" fmla="*/ 5819 w 11188"/>
                  <a:gd name="connsiteY3" fmla="*/ 41979 h 4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88" h="41979">
                    <a:moveTo>
                      <a:pt x="5819" y="41979"/>
                    </a:moveTo>
                    <a:lnTo>
                      <a:pt x="11189" y="0"/>
                    </a:lnTo>
                    <a:cubicBezTo>
                      <a:pt x="9940" y="2374"/>
                      <a:pt x="5694" y="14493"/>
                      <a:pt x="4195" y="20240"/>
                    </a:cubicBezTo>
                    <a:cubicBezTo>
                      <a:pt x="449" y="34358"/>
                      <a:pt x="-3672" y="36107"/>
                      <a:pt x="5819" y="41979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1B6BBF76-A8A8-B26D-F4E1-F39C77F2A5ED}"/>
                  </a:ext>
                </a:extLst>
              </p:cNvPr>
              <p:cNvSpPr/>
              <p:nvPr/>
            </p:nvSpPr>
            <p:spPr>
              <a:xfrm>
                <a:off x="2685144" y="1251217"/>
                <a:ext cx="12644" cy="14492"/>
              </a:xfrm>
              <a:custGeom>
                <a:avLst/>
                <a:gdLst>
                  <a:gd name="connsiteX0" fmla="*/ 3840 w 12644"/>
                  <a:gd name="connsiteY0" fmla="*/ 14493 h 14492"/>
                  <a:gd name="connsiteX1" fmla="*/ 12332 w 12644"/>
                  <a:gd name="connsiteY1" fmla="*/ 7621 h 14492"/>
                  <a:gd name="connsiteX2" fmla="*/ 3840 w 12644"/>
                  <a:gd name="connsiteY2" fmla="*/ 0 h 14492"/>
                  <a:gd name="connsiteX3" fmla="*/ 3840 w 12644"/>
                  <a:gd name="connsiteY3" fmla="*/ 14493 h 1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4" h="14492">
                    <a:moveTo>
                      <a:pt x="3840" y="14493"/>
                    </a:moveTo>
                    <a:cubicBezTo>
                      <a:pt x="6962" y="13493"/>
                      <a:pt x="10584" y="17117"/>
                      <a:pt x="12332" y="7621"/>
                    </a:cubicBezTo>
                    <a:cubicBezTo>
                      <a:pt x="13956" y="-500"/>
                      <a:pt x="8960" y="875"/>
                      <a:pt x="3840" y="0"/>
                    </a:cubicBezTo>
                    <a:cubicBezTo>
                      <a:pt x="-1280" y="8496"/>
                      <a:pt x="-1280" y="6497"/>
                      <a:pt x="3840" y="144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B940ACD6-10D8-CCD2-D53F-C83B5FE7EACD}"/>
                  </a:ext>
                </a:extLst>
              </p:cNvPr>
              <p:cNvSpPr/>
              <p:nvPr/>
            </p:nvSpPr>
            <p:spPr>
              <a:xfrm>
                <a:off x="2683635" y="1297445"/>
                <a:ext cx="11778" cy="14017"/>
              </a:xfrm>
              <a:custGeom>
                <a:avLst/>
                <a:gdLst>
                  <a:gd name="connsiteX0" fmla="*/ 8721 w 11778"/>
                  <a:gd name="connsiteY0" fmla="*/ 13993 h 14017"/>
                  <a:gd name="connsiteX1" fmla="*/ 11718 w 11778"/>
                  <a:gd name="connsiteY1" fmla="*/ 6997 h 14017"/>
                  <a:gd name="connsiteX2" fmla="*/ 9470 w 11778"/>
                  <a:gd name="connsiteY2" fmla="*/ 0 h 14017"/>
                  <a:gd name="connsiteX3" fmla="*/ 8721 w 11778"/>
                  <a:gd name="connsiteY3" fmla="*/ 13993 h 1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8" h="14017">
                    <a:moveTo>
                      <a:pt x="8721" y="13993"/>
                    </a:moveTo>
                    <a:cubicBezTo>
                      <a:pt x="12093" y="8871"/>
                      <a:pt x="11843" y="15867"/>
                      <a:pt x="11718" y="6997"/>
                    </a:cubicBezTo>
                    <a:cubicBezTo>
                      <a:pt x="11593" y="500"/>
                      <a:pt x="11468" y="4373"/>
                      <a:pt x="9470" y="0"/>
                    </a:cubicBezTo>
                    <a:cubicBezTo>
                      <a:pt x="-6765" y="7246"/>
                      <a:pt x="1228" y="14493"/>
                      <a:pt x="8721" y="13993"/>
                    </a:cubicBezTo>
                    <a:close/>
                  </a:path>
                </a:pathLst>
              </a:custGeom>
              <a:grpFill/>
              <a:ln w="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8" name="图形 218">
            <a:extLst>
              <a:ext uri="{FF2B5EF4-FFF2-40B4-BE49-F238E27FC236}">
                <a16:creationId xmlns:a16="http://schemas.microsoft.com/office/drawing/2014/main" id="{6353403F-DC03-B9C6-3771-4C1D796782C5}"/>
              </a:ext>
            </a:extLst>
          </p:cNvPr>
          <p:cNvGrpSpPr/>
          <p:nvPr/>
        </p:nvGrpSpPr>
        <p:grpSpPr>
          <a:xfrm>
            <a:off x="8697506" y="4559464"/>
            <a:ext cx="629540" cy="1246467"/>
            <a:chOff x="282369" y="48684"/>
            <a:chExt cx="804039" cy="15919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5ECE2277-237B-5142-E3C8-547DD7A87456}"/>
                </a:ext>
              </a:extLst>
            </p:cNvPr>
            <p:cNvSpPr/>
            <p:nvPr/>
          </p:nvSpPr>
          <p:spPr>
            <a:xfrm>
              <a:off x="282369" y="48684"/>
              <a:ext cx="804039" cy="1591970"/>
            </a:xfrm>
            <a:custGeom>
              <a:avLst/>
              <a:gdLst>
                <a:gd name="connsiteX0" fmla="*/ 278347 w 804039"/>
                <a:gd name="connsiteY0" fmla="*/ 1241139 h 1591970"/>
                <a:gd name="connsiteX1" fmla="*/ 303323 w 804039"/>
                <a:gd name="connsiteY1" fmla="*/ 1241389 h 1591970"/>
                <a:gd name="connsiteX2" fmla="*/ 306071 w 804039"/>
                <a:gd name="connsiteY2" fmla="*/ 1370451 h 1591970"/>
                <a:gd name="connsiteX3" fmla="*/ 315562 w 804039"/>
                <a:gd name="connsiteY3" fmla="*/ 1316602 h 1591970"/>
                <a:gd name="connsiteX4" fmla="*/ 316936 w 804039"/>
                <a:gd name="connsiteY4" fmla="*/ 1242514 h 1591970"/>
                <a:gd name="connsiteX5" fmla="*/ 546971 w 804039"/>
                <a:gd name="connsiteY5" fmla="*/ 1237766 h 1591970"/>
                <a:gd name="connsiteX6" fmla="*/ 543724 w 804039"/>
                <a:gd name="connsiteY6" fmla="*/ 1316477 h 1591970"/>
                <a:gd name="connsiteX7" fmla="*/ 547471 w 804039"/>
                <a:gd name="connsiteY7" fmla="*/ 1561981 h 1591970"/>
                <a:gd name="connsiteX8" fmla="*/ 405603 w 804039"/>
                <a:gd name="connsiteY8" fmla="*/ 1556234 h 1591970"/>
                <a:gd name="connsiteX9" fmla="*/ 340164 w 804039"/>
                <a:gd name="connsiteY9" fmla="*/ 1552236 h 1591970"/>
                <a:gd name="connsiteX10" fmla="*/ 265359 w 804039"/>
                <a:gd name="connsiteY10" fmla="*/ 1554110 h 1591970"/>
                <a:gd name="connsiteX11" fmla="*/ 268106 w 804039"/>
                <a:gd name="connsiteY11" fmla="*/ 1516754 h 1591970"/>
                <a:gd name="connsiteX12" fmla="*/ 274225 w 804039"/>
                <a:gd name="connsiteY12" fmla="*/ 1479147 h 1591970"/>
                <a:gd name="connsiteX13" fmla="*/ 276848 w 804039"/>
                <a:gd name="connsiteY13" fmla="*/ 1274123 h 1591970"/>
                <a:gd name="connsiteX14" fmla="*/ 278347 w 804039"/>
                <a:gd name="connsiteY14" fmla="*/ 1241139 h 1591970"/>
                <a:gd name="connsiteX15" fmla="*/ 565204 w 804039"/>
                <a:gd name="connsiteY15" fmla="*/ 403801 h 1591970"/>
                <a:gd name="connsiteX16" fmla="*/ 583812 w 804039"/>
                <a:gd name="connsiteY16" fmla="*/ 458399 h 1591970"/>
                <a:gd name="connsiteX17" fmla="*/ 601046 w 804039"/>
                <a:gd name="connsiteY17" fmla="*/ 515746 h 1591970"/>
                <a:gd name="connsiteX18" fmla="*/ 721309 w 804039"/>
                <a:gd name="connsiteY18" fmla="*/ 775618 h 1591970"/>
                <a:gd name="connsiteX19" fmla="*/ 747659 w 804039"/>
                <a:gd name="connsiteY19" fmla="*/ 827968 h 1591970"/>
                <a:gd name="connsiteX20" fmla="*/ 583188 w 804039"/>
                <a:gd name="connsiteY20" fmla="*/ 809851 h 1591970"/>
                <a:gd name="connsiteX21" fmla="*/ 563206 w 804039"/>
                <a:gd name="connsiteY21" fmla="*/ 820596 h 1591970"/>
                <a:gd name="connsiteX22" fmla="*/ 549094 w 804039"/>
                <a:gd name="connsiteY22" fmla="*/ 837838 h 1591970"/>
                <a:gd name="connsiteX23" fmla="*/ 581564 w 804039"/>
                <a:gd name="connsiteY23" fmla="*/ 878193 h 1591970"/>
                <a:gd name="connsiteX24" fmla="*/ 606541 w 804039"/>
                <a:gd name="connsiteY24" fmla="*/ 927793 h 1591970"/>
                <a:gd name="connsiteX25" fmla="*/ 633641 w 804039"/>
                <a:gd name="connsiteY25" fmla="*/ 975520 h 1591970"/>
                <a:gd name="connsiteX26" fmla="*/ 717563 w 804039"/>
                <a:gd name="connsiteY26" fmla="*/ 1115576 h 1591970"/>
                <a:gd name="connsiteX27" fmla="*/ 776258 w 804039"/>
                <a:gd name="connsiteY27" fmla="*/ 1212528 h 1591970"/>
                <a:gd name="connsiteX28" fmla="*/ 411223 w 804039"/>
                <a:gd name="connsiteY28" fmla="*/ 1212154 h 1591970"/>
                <a:gd name="connsiteX29" fmla="*/ 228018 w 804039"/>
                <a:gd name="connsiteY29" fmla="*/ 1205407 h 1591970"/>
                <a:gd name="connsiteX30" fmla="*/ 139726 w 804039"/>
                <a:gd name="connsiteY30" fmla="*/ 1212154 h 1591970"/>
                <a:gd name="connsiteX31" fmla="*/ 47312 w 804039"/>
                <a:gd name="connsiteY31" fmla="*/ 1215527 h 1591970"/>
                <a:gd name="connsiteX32" fmla="*/ 76784 w 804039"/>
                <a:gd name="connsiteY32" fmla="*/ 1178920 h 1591970"/>
                <a:gd name="connsiteX33" fmla="*/ 190553 w 804039"/>
                <a:gd name="connsiteY33" fmla="*/ 960527 h 1591970"/>
                <a:gd name="connsiteX34" fmla="*/ 208661 w 804039"/>
                <a:gd name="connsiteY34" fmla="*/ 914050 h 1591970"/>
                <a:gd name="connsiteX35" fmla="*/ 225396 w 804039"/>
                <a:gd name="connsiteY35" fmla="*/ 872945 h 1591970"/>
                <a:gd name="connsiteX36" fmla="*/ 230516 w 804039"/>
                <a:gd name="connsiteY36" fmla="*/ 868448 h 1591970"/>
                <a:gd name="connsiteX37" fmla="*/ 197672 w 804039"/>
                <a:gd name="connsiteY37" fmla="*/ 841086 h 1591970"/>
                <a:gd name="connsiteX38" fmla="*/ 108630 w 804039"/>
                <a:gd name="connsiteY38" fmla="*/ 814849 h 1591970"/>
                <a:gd name="connsiteX39" fmla="*/ 52307 w 804039"/>
                <a:gd name="connsiteY39" fmla="*/ 809602 h 1591970"/>
                <a:gd name="connsiteX40" fmla="*/ 171446 w 804039"/>
                <a:gd name="connsiteY40" fmla="*/ 628941 h 1591970"/>
                <a:gd name="connsiteX41" fmla="*/ 225396 w 804039"/>
                <a:gd name="connsiteY41" fmla="*/ 533238 h 1591970"/>
                <a:gd name="connsiteX42" fmla="*/ 250997 w 804039"/>
                <a:gd name="connsiteY42" fmla="*/ 454526 h 1591970"/>
                <a:gd name="connsiteX43" fmla="*/ 242255 w 804039"/>
                <a:gd name="connsiteY43" fmla="*/ 423667 h 1591970"/>
                <a:gd name="connsiteX44" fmla="*/ 256867 w 804039"/>
                <a:gd name="connsiteY44" fmla="*/ 404301 h 1591970"/>
                <a:gd name="connsiteX45" fmla="*/ 149716 w 804039"/>
                <a:gd name="connsiteY45" fmla="*/ 386560 h 1591970"/>
                <a:gd name="connsiteX46" fmla="*/ 189554 w 804039"/>
                <a:gd name="connsiteY46" fmla="*/ 347704 h 1591970"/>
                <a:gd name="connsiteX47" fmla="*/ 345159 w 804039"/>
                <a:gd name="connsiteY47" fmla="*/ 177788 h 1591970"/>
                <a:gd name="connsiteX48" fmla="*/ 383499 w 804039"/>
                <a:gd name="connsiteY48" fmla="*/ 134684 h 1591970"/>
                <a:gd name="connsiteX49" fmla="*/ 417592 w 804039"/>
                <a:gd name="connsiteY49" fmla="*/ 87332 h 1591970"/>
                <a:gd name="connsiteX50" fmla="*/ 434451 w 804039"/>
                <a:gd name="connsiteY50" fmla="*/ 63344 h 1591970"/>
                <a:gd name="connsiteX51" fmla="*/ 448313 w 804039"/>
                <a:gd name="connsiteY51" fmla="*/ 36732 h 1591970"/>
                <a:gd name="connsiteX52" fmla="*/ 473290 w 804039"/>
                <a:gd name="connsiteY52" fmla="*/ 83334 h 1591970"/>
                <a:gd name="connsiteX53" fmla="*/ 502138 w 804039"/>
                <a:gd name="connsiteY53" fmla="*/ 129186 h 1591970"/>
                <a:gd name="connsiteX54" fmla="*/ 621277 w 804039"/>
                <a:gd name="connsiteY54" fmla="*/ 301851 h 1591970"/>
                <a:gd name="connsiteX55" fmla="*/ 687091 w 804039"/>
                <a:gd name="connsiteY55" fmla="*/ 387309 h 1591970"/>
                <a:gd name="connsiteX56" fmla="*/ 616781 w 804039"/>
                <a:gd name="connsiteY56" fmla="*/ 384936 h 1591970"/>
                <a:gd name="connsiteX57" fmla="*/ 592054 w 804039"/>
                <a:gd name="connsiteY57" fmla="*/ 397804 h 1591970"/>
                <a:gd name="connsiteX58" fmla="*/ 565204 w 804039"/>
                <a:gd name="connsiteY58" fmla="*/ 403801 h 1591970"/>
                <a:gd name="connsiteX59" fmla="*/ 103384 w 804039"/>
                <a:gd name="connsiteY59" fmla="*/ 390683 h 1591970"/>
                <a:gd name="connsiteX60" fmla="*/ 105008 w 804039"/>
                <a:gd name="connsiteY60" fmla="*/ 404176 h 1591970"/>
                <a:gd name="connsiteX61" fmla="*/ 103260 w 804039"/>
                <a:gd name="connsiteY61" fmla="*/ 419544 h 1591970"/>
                <a:gd name="connsiteX62" fmla="*/ 227893 w 804039"/>
                <a:gd name="connsiteY62" fmla="*/ 427165 h 1591970"/>
                <a:gd name="connsiteX63" fmla="*/ 179439 w 804039"/>
                <a:gd name="connsiteY63" fmla="*/ 537985 h 1591970"/>
                <a:gd name="connsiteX64" fmla="*/ 123990 w 804039"/>
                <a:gd name="connsiteY64" fmla="*/ 642184 h 1591970"/>
                <a:gd name="connsiteX65" fmla="*/ 30452 w 804039"/>
                <a:gd name="connsiteY65" fmla="*/ 786238 h 1591970"/>
                <a:gd name="connsiteX66" fmla="*/ 13094 w 804039"/>
                <a:gd name="connsiteY66" fmla="*/ 809352 h 1591970"/>
                <a:gd name="connsiteX67" fmla="*/ 7848 w 804039"/>
                <a:gd name="connsiteY67" fmla="*/ 843460 h 1591970"/>
                <a:gd name="connsiteX68" fmla="*/ 208162 w 804039"/>
                <a:gd name="connsiteY68" fmla="*/ 871821 h 1591970"/>
                <a:gd name="connsiteX69" fmla="*/ 110753 w 804039"/>
                <a:gd name="connsiteY69" fmla="*/ 1066475 h 1591970"/>
                <a:gd name="connsiteX70" fmla="*/ 53806 w 804039"/>
                <a:gd name="connsiteY70" fmla="*/ 1155806 h 1591970"/>
                <a:gd name="connsiteX71" fmla="*/ 2728 w 804039"/>
                <a:gd name="connsiteY71" fmla="*/ 1249760 h 1591970"/>
                <a:gd name="connsiteX72" fmla="*/ 54930 w 804039"/>
                <a:gd name="connsiteY72" fmla="*/ 1245387 h 1591970"/>
                <a:gd name="connsiteX73" fmla="*/ 112501 w 804039"/>
                <a:gd name="connsiteY73" fmla="*/ 1245762 h 1591970"/>
                <a:gd name="connsiteX74" fmla="*/ 239133 w 804039"/>
                <a:gd name="connsiteY74" fmla="*/ 1240390 h 1591970"/>
                <a:gd name="connsiteX75" fmla="*/ 239258 w 804039"/>
                <a:gd name="connsiteY75" fmla="*/ 1418427 h 1591970"/>
                <a:gd name="connsiteX76" fmla="*/ 237510 w 804039"/>
                <a:gd name="connsiteY76" fmla="*/ 1554360 h 1591970"/>
                <a:gd name="connsiteX77" fmla="*/ 316186 w 804039"/>
                <a:gd name="connsiteY77" fmla="*/ 1587344 h 1591970"/>
                <a:gd name="connsiteX78" fmla="*/ 403355 w 804039"/>
                <a:gd name="connsiteY78" fmla="*/ 1589843 h 1591970"/>
                <a:gd name="connsiteX79" fmla="*/ 492772 w 804039"/>
                <a:gd name="connsiteY79" fmla="*/ 1586594 h 1591970"/>
                <a:gd name="connsiteX80" fmla="*/ 575820 w 804039"/>
                <a:gd name="connsiteY80" fmla="*/ 1583096 h 1591970"/>
                <a:gd name="connsiteX81" fmla="*/ 581564 w 804039"/>
                <a:gd name="connsiteY81" fmla="*/ 1541866 h 1591970"/>
                <a:gd name="connsiteX82" fmla="*/ 583562 w 804039"/>
                <a:gd name="connsiteY82" fmla="*/ 1496389 h 1591970"/>
                <a:gd name="connsiteX83" fmla="*/ 582938 w 804039"/>
                <a:gd name="connsiteY83" fmla="*/ 1404809 h 1591970"/>
                <a:gd name="connsiteX84" fmla="*/ 577318 w 804039"/>
                <a:gd name="connsiteY84" fmla="*/ 1316227 h 1591970"/>
                <a:gd name="connsiteX85" fmla="*/ 577193 w 804039"/>
                <a:gd name="connsiteY85" fmla="*/ 1275372 h 1591970"/>
                <a:gd name="connsiteX86" fmla="*/ 564080 w 804039"/>
                <a:gd name="connsiteY86" fmla="*/ 1238391 h 1591970"/>
                <a:gd name="connsiteX87" fmla="*/ 778506 w 804039"/>
                <a:gd name="connsiteY87" fmla="*/ 1225397 h 1591970"/>
                <a:gd name="connsiteX88" fmla="*/ 801359 w 804039"/>
                <a:gd name="connsiteY88" fmla="*/ 1221774 h 1591970"/>
                <a:gd name="connsiteX89" fmla="*/ 795365 w 804039"/>
                <a:gd name="connsiteY89" fmla="*/ 1196786 h 1591970"/>
                <a:gd name="connsiteX90" fmla="*/ 759024 w 804039"/>
                <a:gd name="connsiteY90" fmla="*/ 1127820 h 1591970"/>
                <a:gd name="connsiteX91" fmla="*/ 733173 w 804039"/>
                <a:gd name="connsiteY91" fmla="*/ 1082467 h 1591970"/>
                <a:gd name="connsiteX92" fmla="*/ 610537 w 804039"/>
                <a:gd name="connsiteY92" fmla="*/ 848083 h 1591970"/>
                <a:gd name="connsiteX93" fmla="*/ 618780 w 804039"/>
                <a:gd name="connsiteY93" fmla="*/ 845709 h 1591970"/>
                <a:gd name="connsiteX94" fmla="*/ 777007 w 804039"/>
                <a:gd name="connsiteY94" fmla="*/ 847333 h 1591970"/>
                <a:gd name="connsiteX95" fmla="*/ 773885 w 804039"/>
                <a:gd name="connsiteY95" fmla="*/ 835089 h 1591970"/>
                <a:gd name="connsiteX96" fmla="*/ 757276 w 804039"/>
                <a:gd name="connsiteY96" fmla="*/ 796858 h 1591970"/>
                <a:gd name="connsiteX97" fmla="*/ 739917 w 804039"/>
                <a:gd name="connsiteY97" fmla="*/ 746383 h 1591970"/>
                <a:gd name="connsiteX98" fmla="*/ 729676 w 804039"/>
                <a:gd name="connsiteY98" fmla="*/ 719146 h 1591970"/>
                <a:gd name="connsiteX99" fmla="*/ 716938 w 804039"/>
                <a:gd name="connsiteY99" fmla="*/ 694533 h 1591970"/>
                <a:gd name="connsiteX100" fmla="*/ 692836 w 804039"/>
                <a:gd name="connsiteY100" fmla="*/ 644183 h 1591970"/>
                <a:gd name="connsiteX101" fmla="*/ 618030 w 804039"/>
                <a:gd name="connsiteY101" fmla="*/ 420043 h 1591970"/>
                <a:gd name="connsiteX102" fmla="*/ 685592 w 804039"/>
                <a:gd name="connsiteY102" fmla="*/ 423791 h 1591970"/>
                <a:gd name="connsiteX103" fmla="*/ 725805 w 804039"/>
                <a:gd name="connsiteY103" fmla="*/ 399928 h 1591970"/>
                <a:gd name="connsiteX104" fmla="*/ 619903 w 804039"/>
                <a:gd name="connsiteY104" fmla="*/ 252001 h 1591970"/>
                <a:gd name="connsiteX105" fmla="*/ 602794 w 804039"/>
                <a:gd name="connsiteY105" fmla="*/ 225014 h 1591970"/>
                <a:gd name="connsiteX106" fmla="*/ 552841 w 804039"/>
                <a:gd name="connsiteY106" fmla="*/ 146053 h 1591970"/>
                <a:gd name="connsiteX107" fmla="*/ 537106 w 804039"/>
                <a:gd name="connsiteY107" fmla="*/ 117317 h 1591970"/>
                <a:gd name="connsiteX108" fmla="*/ 490024 w 804039"/>
                <a:gd name="connsiteY108" fmla="*/ 35732 h 1591970"/>
                <a:gd name="connsiteX109" fmla="*/ 464049 w 804039"/>
                <a:gd name="connsiteY109" fmla="*/ 17866 h 1591970"/>
                <a:gd name="connsiteX110" fmla="*/ 438447 w 804039"/>
                <a:gd name="connsiteY110" fmla="*/ 0 h 1591970"/>
                <a:gd name="connsiteX111" fmla="*/ 358272 w 804039"/>
                <a:gd name="connsiteY111" fmla="*/ 98951 h 1591970"/>
                <a:gd name="connsiteX112" fmla="*/ 338416 w 804039"/>
                <a:gd name="connsiteY112" fmla="*/ 123064 h 1591970"/>
                <a:gd name="connsiteX113" fmla="*/ 295955 w 804039"/>
                <a:gd name="connsiteY113" fmla="*/ 172540 h 1591970"/>
                <a:gd name="connsiteX114" fmla="*/ 255118 w 804039"/>
                <a:gd name="connsiteY114" fmla="*/ 223265 h 1591970"/>
                <a:gd name="connsiteX115" fmla="*/ 103384 w 804039"/>
                <a:gd name="connsiteY115" fmla="*/ 390683 h 159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804039" h="1591970">
                  <a:moveTo>
                    <a:pt x="278347" y="1241139"/>
                  </a:moveTo>
                  <a:lnTo>
                    <a:pt x="303323" y="1241389"/>
                  </a:lnTo>
                  <a:cubicBezTo>
                    <a:pt x="302824" y="1278621"/>
                    <a:pt x="298453" y="1338092"/>
                    <a:pt x="306071" y="1370451"/>
                  </a:cubicBezTo>
                  <a:cubicBezTo>
                    <a:pt x="325428" y="1366578"/>
                    <a:pt x="316311" y="1369951"/>
                    <a:pt x="315562" y="1316602"/>
                  </a:cubicBezTo>
                  <a:cubicBezTo>
                    <a:pt x="315187" y="1291864"/>
                    <a:pt x="317560" y="1267376"/>
                    <a:pt x="316936" y="1242514"/>
                  </a:cubicBezTo>
                  <a:lnTo>
                    <a:pt x="546971" y="1237766"/>
                  </a:lnTo>
                  <a:cubicBezTo>
                    <a:pt x="548970" y="1265627"/>
                    <a:pt x="544349" y="1289865"/>
                    <a:pt x="543724" y="1316477"/>
                  </a:cubicBezTo>
                  <a:cubicBezTo>
                    <a:pt x="541851" y="1391690"/>
                    <a:pt x="555214" y="1466029"/>
                    <a:pt x="547471" y="1561981"/>
                  </a:cubicBezTo>
                  <a:lnTo>
                    <a:pt x="405603" y="1556234"/>
                  </a:lnTo>
                  <a:cubicBezTo>
                    <a:pt x="383748" y="1556734"/>
                    <a:pt x="363267" y="1552486"/>
                    <a:pt x="340164" y="1552236"/>
                  </a:cubicBezTo>
                  <a:cubicBezTo>
                    <a:pt x="318060" y="1551986"/>
                    <a:pt x="282218" y="1555360"/>
                    <a:pt x="265359" y="1554110"/>
                  </a:cubicBezTo>
                  <a:cubicBezTo>
                    <a:pt x="267357" y="1541991"/>
                    <a:pt x="267357" y="1530872"/>
                    <a:pt x="268106" y="1516754"/>
                  </a:cubicBezTo>
                  <a:cubicBezTo>
                    <a:pt x="268980" y="1497513"/>
                    <a:pt x="272727" y="1493390"/>
                    <a:pt x="274225" y="1479147"/>
                  </a:cubicBezTo>
                  <a:cubicBezTo>
                    <a:pt x="275224" y="1470776"/>
                    <a:pt x="280220" y="1285243"/>
                    <a:pt x="276848" y="1274123"/>
                  </a:cubicBezTo>
                  <a:cubicBezTo>
                    <a:pt x="269605" y="1250135"/>
                    <a:pt x="272727" y="1263753"/>
                    <a:pt x="278347" y="1241139"/>
                  </a:cubicBezTo>
                  <a:close/>
                  <a:moveTo>
                    <a:pt x="565204" y="403801"/>
                  </a:moveTo>
                  <a:lnTo>
                    <a:pt x="583812" y="458399"/>
                  </a:lnTo>
                  <a:cubicBezTo>
                    <a:pt x="590431" y="478015"/>
                    <a:pt x="594302" y="496256"/>
                    <a:pt x="601046" y="515746"/>
                  </a:cubicBezTo>
                  <a:cubicBezTo>
                    <a:pt x="623150" y="579590"/>
                    <a:pt x="690338" y="721645"/>
                    <a:pt x="721309" y="775618"/>
                  </a:cubicBezTo>
                  <a:cubicBezTo>
                    <a:pt x="728303" y="787862"/>
                    <a:pt x="745287" y="816973"/>
                    <a:pt x="747659" y="827968"/>
                  </a:cubicBezTo>
                  <a:cubicBezTo>
                    <a:pt x="727928" y="822720"/>
                    <a:pt x="604543" y="803480"/>
                    <a:pt x="583188" y="809851"/>
                  </a:cubicBezTo>
                  <a:cubicBezTo>
                    <a:pt x="573946" y="812725"/>
                    <a:pt x="574945" y="815099"/>
                    <a:pt x="563206" y="820596"/>
                  </a:cubicBezTo>
                  <a:cubicBezTo>
                    <a:pt x="550843" y="826468"/>
                    <a:pt x="549594" y="822220"/>
                    <a:pt x="549094" y="837838"/>
                  </a:cubicBezTo>
                  <a:cubicBezTo>
                    <a:pt x="572697" y="851081"/>
                    <a:pt x="555463" y="833840"/>
                    <a:pt x="581564" y="878193"/>
                  </a:cubicBezTo>
                  <a:cubicBezTo>
                    <a:pt x="590930" y="893935"/>
                    <a:pt x="596925" y="909427"/>
                    <a:pt x="606541" y="927793"/>
                  </a:cubicBezTo>
                  <a:cubicBezTo>
                    <a:pt x="614284" y="942411"/>
                    <a:pt x="624774" y="958403"/>
                    <a:pt x="633641" y="975520"/>
                  </a:cubicBezTo>
                  <a:cubicBezTo>
                    <a:pt x="659616" y="1025245"/>
                    <a:pt x="685717" y="1069474"/>
                    <a:pt x="717563" y="1115576"/>
                  </a:cubicBezTo>
                  <a:cubicBezTo>
                    <a:pt x="729302" y="1132443"/>
                    <a:pt x="772137" y="1195662"/>
                    <a:pt x="776258" y="1212528"/>
                  </a:cubicBezTo>
                  <a:cubicBezTo>
                    <a:pt x="667984" y="1216152"/>
                    <a:pt x="525491" y="1209905"/>
                    <a:pt x="411223" y="1212154"/>
                  </a:cubicBezTo>
                  <a:cubicBezTo>
                    <a:pt x="346158" y="1213528"/>
                    <a:pt x="288462" y="1203158"/>
                    <a:pt x="228018" y="1205407"/>
                  </a:cubicBezTo>
                  <a:cubicBezTo>
                    <a:pt x="194550" y="1206656"/>
                    <a:pt x="173819" y="1211654"/>
                    <a:pt x="139726" y="1212154"/>
                  </a:cubicBezTo>
                  <a:cubicBezTo>
                    <a:pt x="106257" y="1212653"/>
                    <a:pt x="80156" y="1212029"/>
                    <a:pt x="47312" y="1215527"/>
                  </a:cubicBezTo>
                  <a:lnTo>
                    <a:pt x="76784" y="1178920"/>
                  </a:lnTo>
                  <a:cubicBezTo>
                    <a:pt x="126113" y="1115451"/>
                    <a:pt x="165951" y="1036615"/>
                    <a:pt x="190553" y="960527"/>
                  </a:cubicBezTo>
                  <a:cubicBezTo>
                    <a:pt x="196548" y="942286"/>
                    <a:pt x="202542" y="936664"/>
                    <a:pt x="208661" y="914050"/>
                  </a:cubicBezTo>
                  <a:cubicBezTo>
                    <a:pt x="212408" y="900307"/>
                    <a:pt x="215405" y="883190"/>
                    <a:pt x="225396" y="872945"/>
                  </a:cubicBezTo>
                  <a:cubicBezTo>
                    <a:pt x="229017" y="869197"/>
                    <a:pt x="225271" y="874445"/>
                    <a:pt x="230516" y="868448"/>
                  </a:cubicBezTo>
                  <a:cubicBezTo>
                    <a:pt x="217278" y="840087"/>
                    <a:pt x="223023" y="857828"/>
                    <a:pt x="197672" y="841086"/>
                  </a:cubicBezTo>
                  <a:cubicBezTo>
                    <a:pt x="167700" y="821221"/>
                    <a:pt x="146344" y="823845"/>
                    <a:pt x="108630" y="814849"/>
                  </a:cubicBezTo>
                  <a:cubicBezTo>
                    <a:pt x="92395" y="810976"/>
                    <a:pt x="71164" y="811476"/>
                    <a:pt x="52307" y="809602"/>
                  </a:cubicBezTo>
                  <a:cubicBezTo>
                    <a:pt x="80656" y="775993"/>
                    <a:pt x="154087" y="664173"/>
                    <a:pt x="171446" y="628941"/>
                  </a:cubicBezTo>
                  <a:cubicBezTo>
                    <a:pt x="187057" y="597081"/>
                    <a:pt x="213907" y="557726"/>
                    <a:pt x="225396" y="533238"/>
                  </a:cubicBezTo>
                  <a:cubicBezTo>
                    <a:pt x="237759" y="506501"/>
                    <a:pt x="257990" y="471643"/>
                    <a:pt x="250997" y="454526"/>
                  </a:cubicBezTo>
                  <a:cubicBezTo>
                    <a:pt x="244503" y="438659"/>
                    <a:pt x="246876" y="452277"/>
                    <a:pt x="242255" y="423667"/>
                  </a:cubicBezTo>
                  <a:cubicBezTo>
                    <a:pt x="250747" y="414046"/>
                    <a:pt x="254743" y="417794"/>
                    <a:pt x="256867" y="404301"/>
                  </a:cubicBezTo>
                  <a:cubicBezTo>
                    <a:pt x="234637" y="387809"/>
                    <a:pt x="179314" y="394431"/>
                    <a:pt x="149716" y="386560"/>
                  </a:cubicBezTo>
                  <a:cubicBezTo>
                    <a:pt x="153962" y="377189"/>
                    <a:pt x="177690" y="358449"/>
                    <a:pt x="189554" y="347704"/>
                  </a:cubicBezTo>
                  <a:lnTo>
                    <a:pt x="345159" y="177788"/>
                  </a:lnTo>
                  <a:cubicBezTo>
                    <a:pt x="358772" y="161296"/>
                    <a:pt x="369012" y="151925"/>
                    <a:pt x="383499" y="134684"/>
                  </a:cubicBezTo>
                  <a:cubicBezTo>
                    <a:pt x="393489" y="122815"/>
                    <a:pt x="407726" y="102200"/>
                    <a:pt x="417592" y="87332"/>
                  </a:cubicBezTo>
                  <a:cubicBezTo>
                    <a:pt x="423836" y="77712"/>
                    <a:pt x="427707" y="72090"/>
                    <a:pt x="434451" y="63344"/>
                  </a:cubicBezTo>
                  <a:cubicBezTo>
                    <a:pt x="443942" y="51100"/>
                    <a:pt x="441570" y="47727"/>
                    <a:pt x="448313" y="36732"/>
                  </a:cubicBezTo>
                  <a:lnTo>
                    <a:pt x="473290" y="83334"/>
                  </a:lnTo>
                  <a:cubicBezTo>
                    <a:pt x="483780" y="100950"/>
                    <a:pt x="492023" y="113819"/>
                    <a:pt x="502138" y="129186"/>
                  </a:cubicBezTo>
                  <a:cubicBezTo>
                    <a:pt x="539853" y="186283"/>
                    <a:pt x="582064" y="251376"/>
                    <a:pt x="621277" y="301851"/>
                  </a:cubicBezTo>
                  <a:cubicBezTo>
                    <a:pt x="634890" y="319343"/>
                    <a:pt x="681471" y="370193"/>
                    <a:pt x="687091" y="387309"/>
                  </a:cubicBezTo>
                  <a:cubicBezTo>
                    <a:pt x="660865" y="389059"/>
                    <a:pt x="639635" y="384436"/>
                    <a:pt x="616781" y="384936"/>
                  </a:cubicBezTo>
                  <a:cubicBezTo>
                    <a:pt x="598673" y="385185"/>
                    <a:pt x="604668" y="389683"/>
                    <a:pt x="592054" y="397804"/>
                  </a:cubicBezTo>
                  <a:cubicBezTo>
                    <a:pt x="576694" y="407549"/>
                    <a:pt x="581689" y="396555"/>
                    <a:pt x="565204" y="403801"/>
                  </a:cubicBezTo>
                  <a:close/>
                  <a:moveTo>
                    <a:pt x="103384" y="390683"/>
                  </a:moveTo>
                  <a:cubicBezTo>
                    <a:pt x="103884" y="399304"/>
                    <a:pt x="107755" y="395430"/>
                    <a:pt x="105008" y="404176"/>
                  </a:cubicBezTo>
                  <a:cubicBezTo>
                    <a:pt x="102136" y="413172"/>
                    <a:pt x="94143" y="406675"/>
                    <a:pt x="103260" y="419544"/>
                  </a:cubicBezTo>
                  <a:cubicBezTo>
                    <a:pt x="115623" y="426290"/>
                    <a:pt x="204540" y="425416"/>
                    <a:pt x="227893" y="427165"/>
                  </a:cubicBezTo>
                  <a:cubicBezTo>
                    <a:pt x="228393" y="452652"/>
                    <a:pt x="192177" y="517245"/>
                    <a:pt x="179439" y="537985"/>
                  </a:cubicBezTo>
                  <a:lnTo>
                    <a:pt x="123990" y="642184"/>
                  </a:lnTo>
                  <a:cubicBezTo>
                    <a:pt x="106507" y="671919"/>
                    <a:pt x="51932" y="759501"/>
                    <a:pt x="30452" y="786238"/>
                  </a:cubicBezTo>
                  <a:cubicBezTo>
                    <a:pt x="24583" y="793609"/>
                    <a:pt x="18089" y="801606"/>
                    <a:pt x="13094" y="809352"/>
                  </a:cubicBezTo>
                  <a:cubicBezTo>
                    <a:pt x="6475" y="819472"/>
                    <a:pt x="6600" y="827468"/>
                    <a:pt x="7848" y="843460"/>
                  </a:cubicBezTo>
                  <a:cubicBezTo>
                    <a:pt x="55804" y="848582"/>
                    <a:pt x="178564" y="849832"/>
                    <a:pt x="208162" y="871821"/>
                  </a:cubicBezTo>
                  <a:cubicBezTo>
                    <a:pt x="182686" y="944035"/>
                    <a:pt x="139226" y="1004506"/>
                    <a:pt x="110753" y="1066475"/>
                  </a:cubicBezTo>
                  <a:cubicBezTo>
                    <a:pt x="93019" y="1105081"/>
                    <a:pt x="75036" y="1124197"/>
                    <a:pt x="53806" y="1155806"/>
                  </a:cubicBezTo>
                  <a:cubicBezTo>
                    <a:pt x="26581" y="1196536"/>
                    <a:pt x="-10385" y="1216401"/>
                    <a:pt x="2728" y="1249760"/>
                  </a:cubicBezTo>
                  <a:cubicBezTo>
                    <a:pt x="11720" y="1250635"/>
                    <a:pt x="39069" y="1245762"/>
                    <a:pt x="54930" y="1245387"/>
                  </a:cubicBezTo>
                  <a:cubicBezTo>
                    <a:pt x="75785" y="1244887"/>
                    <a:pt x="91021" y="1245512"/>
                    <a:pt x="112501" y="1245762"/>
                  </a:cubicBezTo>
                  <a:cubicBezTo>
                    <a:pt x="156210" y="1246262"/>
                    <a:pt x="193550" y="1240140"/>
                    <a:pt x="239133" y="1240390"/>
                  </a:cubicBezTo>
                  <a:cubicBezTo>
                    <a:pt x="232764" y="1268001"/>
                    <a:pt x="239633" y="1378197"/>
                    <a:pt x="239258" y="1418427"/>
                  </a:cubicBezTo>
                  <a:lnTo>
                    <a:pt x="237510" y="1554360"/>
                  </a:lnTo>
                  <a:cubicBezTo>
                    <a:pt x="235511" y="1611957"/>
                    <a:pt x="209660" y="1585845"/>
                    <a:pt x="316186" y="1587344"/>
                  </a:cubicBezTo>
                  <a:cubicBezTo>
                    <a:pt x="344035" y="1587844"/>
                    <a:pt x="378628" y="1591467"/>
                    <a:pt x="403355" y="1589843"/>
                  </a:cubicBezTo>
                  <a:cubicBezTo>
                    <a:pt x="429206" y="1587969"/>
                    <a:pt x="463924" y="1586594"/>
                    <a:pt x="492772" y="1586594"/>
                  </a:cubicBezTo>
                  <a:cubicBezTo>
                    <a:pt x="522869" y="1586469"/>
                    <a:pt x="552591" y="1580347"/>
                    <a:pt x="575820" y="1583096"/>
                  </a:cubicBezTo>
                  <a:cubicBezTo>
                    <a:pt x="576943" y="1566229"/>
                    <a:pt x="579816" y="1559108"/>
                    <a:pt x="581564" y="1541866"/>
                  </a:cubicBezTo>
                  <a:cubicBezTo>
                    <a:pt x="583188" y="1526124"/>
                    <a:pt x="582313" y="1511881"/>
                    <a:pt x="583562" y="1496389"/>
                  </a:cubicBezTo>
                  <a:cubicBezTo>
                    <a:pt x="586060" y="1466528"/>
                    <a:pt x="584062" y="1437668"/>
                    <a:pt x="582938" y="1404809"/>
                  </a:cubicBezTo>
                  <a:cubicBezTo>
                    <a:pt x="581939" y="1372949"/>
                    <a:pt x="578192" y="1343839"/>
                    <a:pt x="577318" y="1316227"/>
                  </a:cubicBezTo>
                  <a:cubicBezTo>
                    <a:pt x="576819" y="1303733"/>
                    <a:pt x="582189" y="1287741"/>
                    <a:pt x="577193" y="1275372"/>
                  </a:cubicBezTo>
                  <a:cubicBezTo>
                    <a:pt x="573197" y="1265502"/>
                    <a:pt x="567452" y="1271374"/>
                    <a:pt x="564080" y="1238391"/>
                  </a:cubicBezTo>
                  <a:cubicBezTo>
                    <a:pt x="592054" y="1237141"/>
                    <a:pt x="756901" y="1232893"/>
                    <a:pt x="778506" y="1225397"/>
                  </a:cubicBezTo>
                  <a:cubicBezTo>
                    <a:pt x="805356" y="1216027"/>
                    <a:pt x="788621" y="1225272"/>
                    <a:pt x="801359" y="1221774"/>
                  </a:cubicBezTo>
                  <a:cubicBezTo>
                    <a:pt x="807479" y="1207406"/>
                    <a:pt x="802109" y="1207281"/>
                    <a:pt x="795365" y="1196786"/>
                  </a:cubicBezTo>
                  <a:lnTo>
                    <a:pt x="759024" y="1127820"/>
                  </a:lnTo>
                  <a:cubicBezTo>
                    <a:pt x="750407" y="1109204"/>
                    <a:pt x="742289" y="1098709"/>
                    <a:pt x="733173" y="1082467"/>
                  </a:cubicBezTo>
                  <a:lnTo>
                    <a:pt x="610537" y="848083"/>
                  </a:lnTo>
                  <a:lnTo>
                    <a:pt x="618780" y="845709"/>
                  </a:lnTo>
                  <a:cubicBezTo>
                    <a:pt x="634265" y="843335"/>
                    <a:pt x="712442" y="857453"/>
                    <a:pt x="777007" y="847333"/>
                  </a:cubicBezTo>
                  <a:cubicBezTo>
                    <a:pt x="776258" y="844085"/>
                    <a:pt x="775009" y="837588"/>
                    <a:pt x="773885" y="835089"/>
                  </a:cubicBezTo>
                  <a:lnTo>
                    <a:pt x="757276" y="796858"/>
                  </a:lnTo>
                  <a:cubicBezTo>
                    <a:pt x="748034" y="771745"/>
                    <a:pt x="759149" y="789861"/>
                    <a:pt x="739917" y="746383"/>
                  </a:cubicBezTo>
                  <a:cubicBezTo>
                    <a:pt x="735296" y="736013"/>
                    <a:pt x="733673" y="728392"/>
                    <a:pt x="729676" y="719146"/>
                  </a:cubicBezTo>
                  <a:cubicBezTo>
                    <a:pt x="725555" y="710026"/>
                    <a:pt x="721933" y="707277"/>
                    <a:pt x="716938" y="694533"/>
                  </a:cubicBezTo>
                  <a:cubicBezTo>
                    <a:pt x="708321" y="672419"/>
                    <a:pt x="701827" y="663548"/>
                    <a:pt x="692836" y="644183"/>
                  </a:cubicBezTo>
                  <a:cubicBezTo>
                    <a:pt x="674727" y="605202"/>
                    <a:pt x="618655" y="463397"/>
                    <a:pt x="618030" y="420043"/>
                  </a:cubicBezTo>
                  <a:cubicBezTo>
                    <a:pt x="643382" y="420668"/>
                    <a:pt x="660740" y="421792"/>
                    <a:pt x="685592" y="423791"/>
                  </a:cubicBezTo>
                  <a:cubicBezTo>
                    <a:pt x="703825" y="425291"/>
                    <a:pt x="718686" y="416420"/>
                    <a:pt x="725805" y="399928"/>
                  </a:cubicBezTo>
                  <a:lnTo>
                    <a:pt x="619903" y="252001"/>
                  </a:lnTo>
                  <a:cubicBezTo>
                    <a:pt x="613534" y="243130"/>
                    <a:pt x="609163" y="235259"/>
                    <a:pt x="602794" y="225014"/>
                  </a:cubicBezTo>
                  <a:lnTo>
                    <a:pt x="552841" y="146053"/>
                  </a:lnTo>
                  <a:cubicBezTo>
                    <a:pt x="546097" y="135308"/>
                    <a:pt x="543475" y="129186"/>
                    <a:pt x="537106" y="117317"/>
                  </a:cubicBezTo>
                  <a:cubicBezTo>
                    <a:pt x="526116" y="97077"/>
                    <a:pt x="521620" y="106947"/>
                    <a:pt x="490024" y="35732"/>
                  </a:cubicBezTo>
                  <a:cubicBezTo>
                    <a:pt x="482531" y="18741"/>
                    <a:pt x="481283" y="23114"/>
                    <a:pt x="464049" y="17866"/>
                  </a:cubicBezTo>
                  <a:cubicBezTo>
                    <a:pt x="441445" y="10745"/>
                    <a:pt x="453808" y="9495"/>
                    <a:pt x="438447" y="0"/>
                  </a:cubicBezTo>
                  <a:cubicBezTo>
                    <a:pt x="421213" y="12244"/>
                    <a:pt x="383748" y="72339"/>
                    <a:pt x="358272" y="98951"/>
                  </a:cubicBezTo>
                  <a:cubicBezTo>
                    <a:pt x="350155" y="107447"/>
                    <a:pt x="345159" y="113819"/>
                    <a:pt x="338416" y="123064"/>
                  </a:cubicBezTo>
                  <a:cubicBezTo>
                    <a:pt x="325802" y="139931"/>
                    <a:pt x="315062" y="146678"/>
                    <a:pt x="295955" y="172540"/>
                  </a:cubicBezTo>
                  <a:lnTo>
                    <a:pt x="255118" y="223265"/>
                  </a:lnTo>
                  <a:cubicBezTo>
                    <a:pt x="225770" y="257123"/>
                    <a:pt x="124240" y="379813"/>
                    <a:pt x="103384" y="39068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5A893FD4-D81B-18A1-AB1F-EF24EB9E20BC}"/>
                </a:ext>
              </a:extLst>
            </p:cNvPr>
            <p:cNvSpPr/>
            <p:nvPr/>
          </p:nvSpPr>
          <p:spPr>
            <a:xfrm>
              <a:off x="497266" y="565305"/>
              <a:ext cx="81628" cy="153924"/>
            </a:xfrm>
            <a:custGeom>
              <a:avLst/>
              <a:gdLst>
                <a:gd name="connsiteX0" fmla="*/ 8 w 81628"/>
                <a:gd name="connsiteY0" fmla="*/ 153924 h 153924"/>
                <a:gd name="connsiteX1" fmla="*/ 15494 w 81628"/>
                <a:gd name="connsiteY1" fmla="*/ 140556 h 153924"/>
                <a:gd name="connsiteX2" fmla="*/ 48463 w 81628"/>
                <a:gd name="connsiteY2" fmla="*/ 81835 h 153924"/>
                <a:gd name="connsiteX3" fmla="*/ 68195 w 81628"/>
                <a:gd name="connsiteY3" fmla="*/ 40480 h 153924"/>
                <a:gd name="connsiteX4" fmla="*/ 77561 w 81628"/>
                <a:gd name="connsiteY4" fmla="*/ 0 h 153924"/>
                <a:gd name="connsiteX5" fmla="*/ 19241 w 81628"/>
                <a:gd name="connsiteY5" fmla="*/ 113194 h 153924"/>
                <a:gd name="connsiteX6" fmla="*/ 8 w 81628"/>
                <a:gd name="connsiteY6" fmla="*/ 153924 h 15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28" h="153924">
                  <a:moveTo>
                    <a:pt x="8" y="153924"/>
                  </a:moveTo>
                  <a:cubicBezTo>
                    <a:pt x="11123" y="151800"/>
                    <a:pt x="10124" y="150551"/>
                    <a:pt x="15494" y="140556"/>
                  </a:cubicBezTo>
                  <a:lnTo>
                    <a:pt x="48463" y="81835"/>
                  </a:lnTo>
                  <a:cubicBezTo>
                    <a:pt x="57580" y="66842"/>
                    <a:pt x="60952" y="57222"/>
                    <a:pt x="68195" y="40480"/>
                  </a:cubicBezTo>
                  <a:cubicBezTo>
                    <a:pt x="74814" y="25238"/>
                    <a:pt x="88426" y="12744"/>
                    <a:pt x="77561" y="0"/>
                  </a:cubicBezTo>
                  <a:lnTo>
                    <a:pt x="19241" y="113194"/>
                  </a:lnTo>
                  <a:cubicBezTo>
                    <a:pt x="11748" y="127187"/>
                    <a:pt x="-366" y="136808"/>
                    <a:pt x="8" y="15392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A47BF1A9-F7C2-A741-689D-FC60B4D4BCF4}"/>
                </a:ext>
              </a:extLst>
            </p:cNvPr>
            <p:cNvSpPr/>
            <p:nvPr/>
          </p:nvSpPr>
          <p:spPr>
            <a:xfrm>
              <a:off x="841454" y="654386"/>
              <a:ext cx="43334" cy="106822"/>
            </a:xfrm>
            <a:custGeom>
              <a:avLst/>
              <a:gdLst>
                <a:gd name="connsiteX0" fmla="*/ 0 w 43334"/>
                <a:gd name="connsiteY0" fmla="*/ 6622 h 106822"/>
                <a:gd name="connsiteX1" fmla="*/ 31970 w 43334"/>
                <a:gd name="connsiteY1" fmla="*/ 106822 h 106822"/>
                <a:gd name="connsiteX2" fmla="*/ 43335 w 43334"/>
                <a:gd name="connsiteY2" fmla="*/ 100825 h 106822"/>
                <a:gd name="connsiteX3" fmla="*/ 27350 w 43334"/>
                <a:gd name="connsiteY3" fmla="*/ 53099 h 106822"/>
                <a:gd name="connsiteX4" fmla="*/ 10116 w 43334"/>
                <a:gd name="connsiteY4" fmla="*/ 0 h 106822"/>
                <a:gd name="connsiteX5" fmla="*/ 0 w 43334"/>
                <a:gd name="connsiteY5" fmla="*/ 6622 h 10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34" h="106822">
                  <a:moveTo>
                    <a:pt x="0" y="6622"/>
                  </a:moveTo>
                  <a:cubicBezTo>
                    <a:pt x="5370" y="29236"/>
                    <a:pt x="19482" y="91080"/>
                    <a:pt x="31970" y="106822"/>
                  </a:cubicBezTo>
                  <a:lnTo>
                    <a:pt x="43335" y="100825"/>
                  </a:lnTo>
                  <a:lnTo>
                    <a:pt x="27350" y="53099"/>
                  </a:lnTo>
                  <a:cubicBezTo>
                    <a:pt x="22979" y="37606"/>
                    <a:pt x="18108" y="10495"/>
                    <a:pt x="10116" y="0"/>
                  </a:cubicBezTo>
                  <a:cubicBezTo>
                    <a:pt x="5120" y="1249"/>
                    <a:pt x="2872" y="2624"/>
                    <a:pt x="0" y="662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0CA42DE8-B67F-6E6A-6A07-232D5D7274A3}"/>
                </a:ext>
              </a:extLst>
            </p:cNvPr>
            <p:cNvSpPr/>
            <p:nvPr/>
          </p:nvSpPr>
          <p:spPr>
            <a:xfrm>
              <a:off x="552473" y="951990"/>
              <a:ext cx="33553" cy="107732"/>
            </a:xfrm>
            <a:custGeom>
              <a:avLst/>
              <a:gdLst>
                <a:gd name="connsiteX0" fmla="*/ 0 w 33553"/>
                <a:gd name="connsiteY0" fmla="*/ 106947 h 107732"/>
                <a:gd name="connsiteX1" fmla="*/ 12239 w 33553"/>
                <a:gd name="connsiteY1" fmla="*/ 104574 h 107732"/>
                <a:gd name="connsiteX2" fmla="*/ 17609 w 33553"/>
                <a:gd name="connsiteY2" fmla="*/ 90955 h 107732"/>
                <a:gd name="connsiteX3" fmla="*/ 22229 w 33553"/>
                <a:gd name="connsiteY3" fmla="*/ 60845 h 107732"/>
                <a:gd name="connsiteX4" fmla="*/ 32595 w 33553"/>
                <a:gd name="connsiteY4" fmla="*/ 0 h 107732"/>
                <a:gd name="connsiteX5" fmla="*/ 21105 w 33553"/>
                <a:gd name="connsiteY5" fmla="*/ 20865 h 107732"/>
                <a:gd name="connsiteX6" fmla="*/ 14611 w 33553"/>
                <a:gd name="connsiteY6" fmla="*/ 52349 h 107732"/>
                <a:gd name="connsiteX7" fmla="*/ 0 w 33553"/>
                <a:gd name="connsiteY7" fmla="*/ 106947 h 10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53" h="107732">
                  <a:moveTo>
                    <a:pt x="0" y="106947"/>
                  </a:moveTo>
                  <a:cubicBezTo>
                    <a:pt x="0" y="106947"/>
                    <a:pt x="6119" y="109821"/>
                    <a:pt x="12239" y="104574"/>
                  </a:cubicBezTo>
                  <a:cubicBezTo>
                    <a:pt x="14487" y="102575"/>
                    <a:pt x="17359" y="94079"/>
                    <a:pt x="17609" y="90955"/>
                  </a:cubicBezTo>
                  <a:cubicBezTo>
                    <a:pt x="18483" y="75838"/>
                    <a:pt x="15860" y="81335"/>
                    <a:pt x="22229" y="60845"/>
                  </a:cubicBezTo>
                  <a:cubicBezTo>
                    <a:pt x="26475" y="47477"/>
                    <a:pt x="36716" y="10495"/>
                    <a:pt x="32595" y="0"/>
                  </a:cubicBezTo>
                  <a:cubicBezTo>
                    <a:pt x="23103" y="3873"/>
                    <a:pt x="23603" y="9995"/>
                    <a:pt x="21105" y="20865"/>
                  </a:cubicBezTo>
                  <a:cubicBezTo>
                    <a:pt x="18608" y="32109"/>
                    <a:pt x="17234" y="41355"/>
                    <a:pt x="14611" y="52349"/>
                  </a:cubicBezTo>
                  <a:cubicBezTo>
                    <a:pt x="11739" y="64593"/>
                    <a:pt x="500" y="95203"/>
                    <a:pt x="0" y="10694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F0D8FCD-BC46-54C7-6BE3-3AE8CF42933D}"/>
                </a:ext>
              </a:extLst>
            </p:cNvPr>
            <p:cNvSpPr/>
            <p:nvPr/>
          </p:nvSpPr>
          <p:spPr>
            <a:xfrm>
              <a:off x="673722" y="667754"/>
              <a:ext cx="21445" cy="110945"/>
            </a:xfrm>
            <a:custGeom>
              <a:avLst/>
              <a:gdLst>
                <a:gd name="connsiteX0" fmla="*/ 20745 w 21445"/>
                <a:gd name="connsiteY0" fmla="*/ 110945 h 110945"/>
                <a:gd name="connsiteX1" fmla="*/ 4385 w 21445"/>
                <a:gd name="connsiteY1" fmla="*/ 0 h 110945"/>
                <a:gd name="connsiteX2" fmla="*/ 7507 w 21445"/>
                <a:gd name="connsiteY2" fmla="*/ 58346 h 110945"/>
                <a:gd name="connsiteX3" fmla="*/ 20745 w 21445"/>
                <a:gd name="connsiteY3" fmla="*/ 110945 h 11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45" h="110945">
                  <a:moveTo>
                    <a:pt x="20745" y="110945"/>
                  </a:moveTo>
                  <a:cubicBezTo>
                    <a:pt x="24491" y="101575"/>
                    <a:pt x="12377" y="10245"/>
                    <a:pt x="4385" y="0"/>
                  </a:cubicBezTo>
                  <a:cubicBezTo>
                    <a:pt x="-5606" y="12869"/>
                    <a:pt x="4135" y="41605"/>
                    <a:pt x="7507" y="58346"/>
                  </a:cubicBezTo>
                  <a:cubicBezTo>
                    <a:pt x="10754" y="73714"/>
                    <a:pt x="7257" y="104823"/>
                    <a:pt x="20745" y="11094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1D3367E9-D222-C1CA-A714-DA6809910F01}"/>
                </a:ext>
              </a:extLst>
            </p:cNvPr>
            <p:cNvSpPr/>
            <p:nvPr/>
          </p:nvSpPr>
          <p:spPr>
            <a:xfrm>
              <a:off x="770727" y="301060"/>
              <a:ext cx="32388" cy="80834"/>
            </a:xfrm>
            <a:custGeom>
              <a:avLst/>
              <a:gdLst>
                <a:gd name="connsiteX0" fmla="*/ 32388 w 32388"/>
                <a:gd name="connsiteY0" fmla="*/ 80460 h 80834"/>
                <a:gd name="connsiteX1" fmla="*/ 16653 w 32388"/>
                <a:gd name="connsiteY1" fmla="*/ 42854 h 80834"/>
                <a:gd name="connsiteX2" fmla="*/ 918 w 32388"/>
                <a:gd name="connsiteY2" fmla="*/ 0 h 80834"/>
                <a:gd name="connsiteX3" fmla="*/ 32388 w 32388"/>
                <a:gd name="connsiteY3" fmla="*/ 80460 h 8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8" h="80834">
                  <a:moveTo>
                    <a:pt x="32388" y="80460"/>
                  </a:moveTo>
                  <a:cubicBezTo>
                    <a:pt x="32388" y="76587"/>
                    <a:pt x="19400" y="53224"/>
                    <a:pt x="16653" y="42854"/>
                  </a:cubicBezTo>
                  <a:cubicBezTo>
                    <a:pt x="10783" y="20615"/>
                    <a:pt x="12906" y="2999"/>
                    <a:pt x="918" y="0"/>
                  </a:cubicBezTo>
                  <a:cubicBezTo>
                    <a:pt x="-3328" y="6872"/>
                    <a:pt x="7162" y="86957"/>
                    <a:pt x="32388" y="804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9A2DF53D-549F-6CB4-638E-94965C6F0673}"/>
                </a:ext>
              </a:extLst>
            </p:cNvPr>
            <p:cNvSpPr/>
            <p:nvPr/>
          </p:nvSpPr>
          <p:spPr>
            <a:xfrm>
              <a:off x="702339" y="1135774"/>
              <a:ext cx="15862" cy="80798"/>
            </a:xfrm>
            <a:custGeom>
              <a:avLst/>
              <a:gdLst>
                <a:gd name="connsiteX0" fmla="*/ 7238 w 15862"/>
                <a:gd name="connsiteY0" fmla="*/ 0 h 80798"/>
                <a:gd name="connsiteX1" fmla="*/ 3117 w 15862"/>
                <a:gd name="connsiteY1" fmla="*/ 34858 h 80798"/>
                <a:gd name="connsiteX2" fmla="*/ 9236 w 15862"/>
                <a:gd name="connsiteY2" fmla="*/ 80585 h 80798"/>
                <a:gd name="connsiteX3" fmla="*/ 7238 w 15862"/>
                <a:gd name="connsiteY3" fmla="*/ 0 h 8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62" h="80798">
                  <a:moveTo>
                    <a:pt x="7238" y="0"/>
                  </a:moveTo>
                  <a:cubicBezTo>
                    <a:pt x="-4751" y="5872"/>
                    <a:pt x="1369" y="17616"/>
                    <a:pt x="3117" y="34858"/>
                  </a:cubicBezTo>
                  <a:cubicBezTo>
                    <a:pt x="4116" y="44978"/>
                    <a:pt x="2493" y="78212"/>
                    <a:pt x="9236" y="80585"/>
                  </a:cubicBezTo>
                  <a:cubicBezTo>
                    <a:pt x="23223" y="85333"/>
                    <a:pt x="11359" y="9121"/>
                    <a:pt x="7238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FD432866-E32F-A693-FC1D-4D415CA5E3AC}"/>
                </a:ext>
              </a:extLst>
            </p:cNvPr>
            <p:cNvSpPr/>
            <p:nvPr/>
          </p:nvSpPr>
          <p:spPr>
            <a:xfrm>
              <a:off x="461299" y="1120711"/>
              <a:ext cx="24393" cy="74034"/>
            </a:xfrm>
            <a:custGeom>
              <a:avLst/>
              <a:gdLst>
                <a:gd name="connsiteX0" fmla="*/ 1508 w 24393"/>
                <a:gd name="connsiteY0" fmla="*/ 74035 h 74034"/>
                <a:gd name="connsiteX1" fmla="*/ 21614 w 24393"/>
                <a:gd name="connsiteY1" fmla="*/ 20561 h 74034"/>
                <a:gd name="connsiteX2" fmla="*/ 21364 w 24393"/>
                <a:gd name="connsiteY2" fmla="*/ 196 h 74034"/>
                <a:gd name="connsiteX3" fmla="*/ 7877 w 24393"/>
                <a:gd name="connsiteY3" fmla="*/ 33305 h 74034"/>
                <a:gd name="connsiteX4" fmla="*/ 1508 w 24393"/>
                <a:gd name="connsiteY4" fmla="*/ 74035 h 7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93" h="74034">
                  <a:moveTo>
                    <a:pt x="1508" y="74035"/>
                  </a:moveTo>
                  <a:cubicBezTo>
                    <a:pt x="14496" y="69162"/>
                    <a:pt x="10250" y="57418"/>
                    <a:pt x="21614" y="20561"/>
                  </a:cubicBezTo>
                  <a:cubicBezTo>
                    <a:pt x="25111" y="9066"/>
                    <a:pt x="25610" y="8192"/>
                    <a:pt x="21364" y="196"/>
                  </a:cubicBezTo>
                  <a:cubicBezTo>
                    <a:pt x="11124" y="-2303"/>
                    <a:pt x="12747" y="19686"/>
                    <a:pt x="7877" y="33305"/>
                  </a:cubicBezTo>
                  <a:cubicBezTo>
                    <a:pt x="4005" y="44424"/>
                    <a:pt x="-3113" y="64039"/>
                    <a:pt x="1508" y="7403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1BAEBBFB-66B4-EDA2-6AED-BDF0723E822B}"/>
                </a:ext>
              </a:extLst>
            </p:cNvPr>
            <p:cNvSpPr/>
            <p:nvPr/>
          </p:nvSpPr>
          <p:spPr>
            <a:xfrm>
              <a:off x="621628" y="1317310"/>
              <a:ext cx="14188" cy="60009"/>
            </a:xfrm>
            <a:custGeom>
              <a:avLst/>
              <a:gdLst>
                <a:gd name="connsiteX0" fmla="*/ 2029 w 14188"/>
                <a:gd name="connsiteY0" fmla="*/ 59970 h 60009"/>
                <a:gd name="connsiteX1" fmla="*/ 12894 w 14188"/>
                <a:gd name="connsiteY1" fmla="*/ 34358 h 60009"/>
                <a:gd name="connsiteX2" fmla="*/ 11770 w 14188"/>
                <a:gd name="connsiteY2" fmla="*/ 0 h 60009"/>
                <a:gd name="connsiteX3" fmla="*/ 1030 w 14188"/>
                <a:gd name="connsiteY3" fmla="*/ 27486 h 60009"/>
                <a:gd name="connsiteX4" fmla="*/ 2029 w 14188"/>
                <a:gd name="connsiteY4" fmla="*/ 59970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8" h="60009">
                  <a:moveTo>
                    <a:pt x="2029" y="59970"/>
                  </a:moveTo>
                  <a:cubicBezTo>
                    <a:pt x="19388" y="60720"/>
                    <a:pt x="13143" y="50600"/>
                    <a:pt x="12894" y="34358"/>
                  </a:cubicBezTo>
                  <a:cubicBezTo>
                    <a:pt x="12644" y="21115"/>
                    <a:pt x="14892" y="10120"/>
                    <a:pt x="11770" y="0"/>
                  </a:cubicBezTo>
                  <a:cubicBezTo>
                    <a:pt x="-5090" y="3498"/>
                    <a:pt x="1155" y="4873"/>
                    <a:pt x="1030" y="27486"/>
                  </a:cubicBezTo>
                  <a:cubicBezTo>
                    <a:pt x="1030" y="39730"/>
                    <a:pt x="-94" y="47727"/>
                    <a:pt x="2029" y="5997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6835E211-B1B6-462A-C90B-6C6B39A2752F}"/>
                </a:ext>
              </a:extLst>
            </p:cNvPr>
            <p:cNvSpPr/>
            <p:nvPr/>
          </p:nvSpPr>
          <p:spPr>
            <a:xfrm>
              <a:off x="715932" y="523950"/>
              <a:ext cx="19912" cy="66592"/>
            </a:xfrm>
            <a:custGeom>
              <a:avLst/>
              <a:gdLst>
                <a:gd name="connsiteX0" fmla="*/ 18122 w 19912"/>
                <a:gd name="connsiteY0" fmla="*/ 66592 h 66592"/>
                <a:gd name="connsiteX1" fmla="*/ 16249 w 19912"/>
                <a:gd name="connsiteY1" fmla="*/ 31485 h 66592"/>
                <a:gd name="connsiteX2" fmla="*/ 1388 w 19912"/>
                <a:gd name="connsiteY2" fmla="*/ 0 h 66592"/>
                <a:gd name="connsiteX3" fmla="*/ 6258 w 19912"/>
                <a:gd name="connsiteY3" fmla="*/ 33234 h 66592"/>
                <a:gd name="connsiteX4" fmla="*/ 18122 w 19912"/>
                <a:gd name="connsiteY4" fmla="*/ 66592 h 6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12" h="66592">
                  <a:moveTo>
                    <a:pt x="18122" y="66592"/>
                  </a:moveTo>
                  <a:cubicBezTo>
                    <a:pt x="21994" y="56972"/>
                    <a:pt x="18747" y="45727"/>
                    <a:pt x="16249" y="31485"/>
                  </a:cubicBezTo>
                  <a:cubicBezTo>
                    <a:pt x="11379" y="3998"/>
                    <a:pt x="13002" y="3498"/>
                    <a:pt x="1388" y="0"/>
                  </a:cubicBezTo>
                  <a:cubicBezTo>
                    <a:pt x="-2858" y="12369"/>
                    <a:pt x="3761" y="17616"/>
                    <a:pt x="6258" y="33234"/>
                  </a:cubicBezTo>
                  <a:cubicBezTo>
                    <a:pt x="8506" y="46727"/>
                    <a:pt x="7507" y="60595"/>
                    <a:pt x="18122" y="66592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0CC784C5-3115-3387-2435-69FC0D947925}"/>
                </a:ext>
              </a:extLst>
            </p:cNvPr>
            <p:cNvSpPr/>
            <p:nvPr/>
          </p:nvSpPr>
          <p:spPr>
            <a:xfrm>
              <a:off x="642632" y="395763"/>
              <a:ext cx="20186" cy="66717"/>
            </a:xfrm>
            <a:custGeom>
              <a:avLst/>
              <a:gdLst>
                <a:gd name="connsiteX0" fmla="*/ 8 w 20186"/>
                <a:gd name="connsiteY0" fmla="*/ 66717 h 66717"/>
                <a:gd name="connsiteX1" fmla="*/ 15493 w 20186"/>
                <a:gd name="connsiteY1" fmla="*/ 38106 h 66717"/>
                <a:gd name="connsiteX2" fmla="*/ 19365 w 20186"/>
                <a:gd name="connsiteY2" fmla="*/ 0 h 66717"/>
                <a:gd name="connsiteX3" fmla="*/ 7501 w 20186"/>
                <a:gd name="connsiteY3" fmla="*/ 28861 h 66717"/>
                <a:gd name="connsiteX4" fmla="*/ 8 w 20186"/>
                <a:gd name="connsiteY4" fmla="*/ 66717 h 6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86" h="66717">
                  <a:moveTo>
                    <a:pt x="8" y="66717"/>
                  </a:moveTo>
                  <a:cubicBezTo>
                    <a:pt x="18865" y="57097"/>
                    <a:pt x="9874" y="64093"/>
                    <a:pt x="15493" y="38106"/>
                  </a:cubicBezTo>
                  <a:cubicBezTo>
                    <a:pt x="18116" y="25737"/>
                    <a:pt x="21863" y="13993"/>
                    <a:pt x="19365" y="0"/>
                  </a:cubicBezTo>
                  <a:cubicBezTo>
                    <a:pt x="4878" y="8871"/>
                    <a:pt x="9999" y="10870"/>
                    <a:pt x="7501" y="28861"/>
                  </a:cubicBezTo>
                  <a:cubicBezTo>
                    <a:pt x="5503" y="42604"/>
                    <a:pt x="-242" y="50975"/>
                    <a:pt x="8" y="6671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103A6C37-2320-7825-B75F-3F0CBC581392}"/>
                </a:ext>
              </a:extLst>
            </p:cNvPr>
            <p:cNvSpPr/>
            <p:nvPr/>
          </p:nvSpPr>
          <p:spPr>
            <a:xfrm>
              <a:off x="547971" y="647639"/>
              <a:ext cx="24752" cy="64343"/>
            </a:xfrm>
            <a:custGeom>
              <a:avLst/>
              <a:gdLst>
                <a:gd name="connsiteX0" fmla="*/ 1005 w 24752"/>
                <a:gd name="connsiteY0" fmla="*/ 64343 h 64343"/>
                <a:gd name="connsiteX1" fmla="*/ 20112 w 24752"/>
                <a:gd name="connsiteY1" fmla="*/ 0 h 64343"/>
                <a:gd name="connsiteX2" fmla="*/ 7874 w 24752"/>
                <a:gd name="connsiteY2" fmla="*/ 29485 h 64343"/>
                <a:gd name="connsiteX3" fmla="*/ 1005 w 24752"/>
                <a:gd name="connsiteY3" fmla="*/ 64343 h 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52" h="64343">
                  <a:moveTo>
                    <a:pt x="1005" y="64343"/>
                  </a:moveTo>
                  <a:cubicBezTo>
                    <a:pt x="9747" y="55848"/>
                    <a:pt x="35099" y="11369"/>
                    <a:pt x="20112" y="0"/>
                  </a:cubicBezTo>
                  <a:cubicBezTo>
                    <a:pt x="15617" y="7746"/>
                    <a:pt x="11745" y="21364"/>
                    <a:pt x="7874" y="29485"/>
                  </a:cubicBezTo>
                  <a:cubicBezTo>
                    <a:pt x="2129" y="41605"/>
                    <a:pt x="-1992" y="49850"/>
                    <a:pt x="1005" y="6434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8E532FC4-F664-A74C-3146-03028BCB89DB}"/>
                </a:ext>
              </a:extLst>
            </p:cNvPr>
            <p:cNvSpPr/>
            <p:nvPr/>
          </p:nvSpPr>
          <p:spPr>
            <a:xfrm>
              <a:off x="752994" y="942119"/>
              <a:ext cx="18400" cy="69840"/>
            </a:xfrm>
            <a:custGeom>
              <a:avLst/>
              <a:gdLst>
                <a:gd name="connsiteX0" fmla="*/ 15278 w 18400"/>
                <a:gd name="connsiteY0" fmla="*/ 69841 h 69840"/>
                <a:gd name="connsiteX1" fmla="*/ 18400 w 18400"/>
                <a:gd name="connsiteY1" fmla="*/ 62844 h 69840"/>
                <a:gd name="connsiteX2" fmla="*/ 7910 w 18400"/>
                <a:gd name="connsiteY2" fmla="*/ 0 h 69840"/>
                <a:gd name="connsiteX3" fmla="*/ 3664 w 18400"/>
                <a:gd name="connsiteY3" fmla="*/ 32859 h 69840"/>
                <a:gd name="connsiteX4" fmla="*/ 15278 w 18400"/>
                <a:gd name="connsiteY4" fmla="*/ 69841 h 6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0" h="69840">
                  <a:moveTo>
                    <a:pt x="15278" y="69841"/>
                  </a:moveTo>
                  <a:cubicBezTo>
                    <a:pt x="18150" y="65468"/>
                    <a:pt x="17776" y="71340"/>
                    <a:pt x="18400" y="62844"/>
                  </a:cubicBezTo>
                  <a:lnTo>
                    <a:pt x="7910" y="0"/>
                  </a:lnTo>
                  <a:cubicBezTo>
                    <a:pt x="-5078" y="2999"/>
                    <a:pt x="1291" y="-6497"/>
                    <a:pt x="3664" y="32859"/>
                  </a:cubicBezTo>
                  <a:cubicBezTo>
                    <a:pt x="4538" y="48851"/>
                    <a:pt x="5287" y="63219"/>
                    <a:pt x="15278" y="6984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8DEB4C20-A88A-DDD9-4A62-42EDB6A78468}"/>
                </a:ext>
              </a:extLst>
            </p:cNvPr>
            <p:cNvSpPr/>
            <p:nvPr/>
          </p:nvSpPr>
          <p:spPr>
            <a:xfrm>
              <a:off x="719818" y="699739"/>
              <a:ext cx="15081" cy="80335"/>
            </a:xfrm>
            <a:custGeom>
              <a:avLst/>
              <a:gdLst>
                <a:gd name="connsiteX0" fmla="*/ 10490 w 15081"/>
                <a:gd name="connsiteY0" fmla="*/ 80335 h 80335"/>
                <a:gd name="connsiteX1" fmla="*/ 0 w 15081"/>
                <a:gd name="connsiteY1" fmla="*/ 0 h 80335"/>
                <a:gd name="connsiteX2" fmla="*/ 10490 w 15081"/>
                <a:gd name="connsiteY2" fmla="*/ 80335 h 8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81" h="80335">
                  <a:moveTo>
                    <a:pt x="10490" y="80335"/>
                  </a:moveTo>
                  <a:cubicBezTo>
                    <a:pt x="13487" y="74338"/>
                    <a:pt x="23228" y="9620"/>
                    <a:pt x="0" y="0"/>
                  </a:cubicBezTo>
                  <a:lnTo>
                    <a:pt x="10490" y="80335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CBFB3855-4052-8D38-344C-B94FB59C29EF}"/>
                </a:ext>
              </a:extLst>
            </p:cNvPr>
            <p:cNvSpPr/>
            <p:nvPr/>
          </p:nvSpPr>
          <p:spPr>
            <a:xfrm>
              <a:off x="759655" y="530697"/>
              <a:ext cx="29421" cy="62258"/>
            </a:xfrm>
            <a:custGeom>
              <a:avLst/>
              <a:gdLst>
                <a:gd name="connsiteX0" fmla="*/ 25977 w 29421"/>
                <a:gd name="connsiteY0" fmla="*/ 61095 h 62258"/>
                <a:gd name="connsiteX1" fmla="*/ 22730 w 29421"/>
                <a:gd name="connsiteY1" fmla="*/ 49975 h 62258"/>
                <a:gd name="connsiteX2" fmla="*/ 14487 w 29421"/>
                <a:gd name="connsiteY2" fmla="*/ 33858 h 62258"/>
                <a:gd name="connsiteX3" fmla="*/ 1874 w 29421"/>
                <a:gd name="connsiteY3" fmla="*/ 0 h 62258"/>
                <a:gd name="connsiteX4" fmla="*/ 5371 w 29421"/>
                <a:gd name="connsiteY4" fmla="*/ 37107 h 62258"/>
                <a:gd name="connsiteX5" fmla="*/ 25977 w 29421"/>
                <a:gd name="connsiteY5" fmla="*/ 61095 h 6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21" h="62258">
                  <a:moveTo>
                    <a:pt x="25977" y="61095"/>
                  </a:moveTo>
                  <a:cubicBezTo>
                    <a:pt x="27350" y="57847"/>
                    <a:pt x="34594" y="66717"/>
                    <a:pt x="22730" y="49975"/>
                  </a:cubicBezTo>
                  <a:cubicBezTo>
                    <a:pt x="17984" y="43229"/>
                    <a:pt x="17360" y="41355"/>
                    <a:pt x="14487" y="33858"/>
                  </a:cubicBezTo>
                  <a:cubicBezTo>
                    <a:pt x="10616" y="23738"/>
                    <a:pt x="7369" y="7996"/>
                    <a:pt x="1874" y="0"/>
                  </a:cubicBezTo>
                  <a:cubicBezTo>
                    <a:pt x="-2747" y="9495"/>
                    <a:pt x="2249" y="26362"/>
                    <a:pt x="5371" y="37107"/>
                  </a:cubicBezTo>
                  <a:cubicBezTo>
                    <a:pt x="12115" y="60220"/>
                    <a:pt x="16735" y="64843"/>
                    <a:pt x="25977" y="61095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84E5B8E9-D3E4-0AA8-3829-32279B0442EF}"/>
                </a:ext>
              </a:extLst>
            </p:cNvPr>
            <p:cNvSpPr/>
            <p:nvPr/>
          </p:nvSpPr>
          <p:spPr>
            <a:xfrm>
              <a:off x="582060" y="313554"/>
              <a:ext cx="21887" cy="59845"/>
            </a:xfrm>
            <a:custGeom>
              <a:avLst/>
              <a:gdLst>
                <a:gd name="connsiteX0" fmla="*/ 136 w 21887"/>
                <a:gd name="connsiteY0" fmla="*/ 59846 h 59845"/>
                <a:gd name="connsiteX1" fmla="*/ 14248 w 21887"/>
                <a:gd name="connsiteY1" fmla="*/ 31235 h 59845"/>
                <a:gd name="connsiteX2" fmla="*/ 19992 w 21887"/>
                <a:gd name="connsiteY2" fmla="*/ 0 h 59845"/>
                <a:gd name="connsiteX3" fmla="*/ 6255 w 21887"/>
                <a:gd name="connsiteY3" fmla="*/ 25487 h 59845"/>
                <a:gd name="connsiteX4" fmla="*/ 136 w 21887"/>
                <a:gd name="connsiteY4" fmla="*/ 59846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87" h="59845">
                  <a:moveTo>
                    <a:pt x="136" y="59846"/>
                  </a:moveTo>
                  <a:cubicBezTo>
                    <a:pt x="18119" y="54848"/>
                    <a:pt x="9003" y="51475"/>
                    <a:pt x="14248" y="31235"/>
                  </a:cubicBezTo>
                  <a:cubicBezTo>
                    <a:pt x="17620" y="18241"/>
                    <a:pt x="25487" y="11369"/>
                    <a:pt x="19992" y="0"/>
                  </a:cubicBezTo>
                  <a:cubicBezTo>
                    <a:pt x="14123" y="2499"/>
                    <a:pt x="14872" y="-4623"/>
                    <a:pt x="6255" y="25487"/>
                  </a:cubicBezTo>
                  <a:cubicBezTo>
                    <a:pt x="2758" y="37232"/>
                    <a:pt x="-738" y="45852"/>
                    <a:pt x="136" y="5984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B53BC4CC-C24D-16E2-7F12-318ADF77DA8B}"/>
                </a:ext>
              </a:extLst>
            </p:cNvPr>
            <p:cNvSpPr/>
            <p:nvPr/>
          </p:nvSpPr>
          <p:spPr>
            <a:xfrm>
              <a:off x="593785" y="1020331"/>
              <a:ext cx="17499" cy="57717"/>
            </a:xfrm>
            <a:custGeom>
              <a:avLst/>
              <a:gdLst>
                <a:gd name="connsiteX0" fmla="*/ 9766 w 17499"/>
                <a:gd name="connsiteY0" fmla="*/ 0 h 57717"/>
                <a:gd name="connsiteX1" fmla="*/ 3397 w 17499"/>
                <a:gd name="connsiteY1" fmla="*/ 33359 h 57717"/>
                <a:gd name="connsiteX2" fmla="*/ 7518 w 17499"/>
                <a:gd name="connsiteY2" fmla="*/ 57597 h 57717"/>
                <a:gd name="connsiteX3" fmla="*/ 15386 w 17499"/>
                <a:gd name="connsiteY3" fmla="*/ 26362 h 57717"/>
                <a:gd name="connsiteX4" fmla="*/ 9766 w 17499"/>
                <a:gd name="connsiteY4" fmla="*/ 0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99" h="57717">
                  <a:moveTo>
                    <a:pt x="9766" y="0"/>
                  </a:moveTo>
                  <a:cubicBezTo>
                    <a:pt x="7393" y="15867"/>
                    <a:pt x="6644" y="20490"/>
                    <a:pt x="3397" y="33359"/>
                  </a:cubicBezTo>
                  <a:cubicBezTo>
                    <a:pt x="1274" y="41729"/>
                    <a:pt x="-4845" y="59346"/>
                    <a:pt x="7518" y="57597"/>
                  </a:cubicBezTo>
                  <a:cubicBezTo>
                    <a:pt x="17259" y="56222"/>
                    <a:pt x="13263" y="39356"/>
                    <a:pt x="15386" y="26362"/>
                  </a:cubicBezTo>
                  <a:cubicBezTo>
                    <a:pt x="18008" y="9620"/>
                    <a:pt x="20006" y="10870"/>
                    <a:pt x="9766" y="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AE7F1566-D623-53F7-988C-C505EAED3FF6}"/>
                </a:ext>
              </a:extLst>
            </p:cNvPr>
            <p:cNvSpPr/>
            <p:nvPr/>
          </p:nvSpPr>
          <p:spPr>
            <a:xfrm>
              <a:off x="687722" y="203858"/>
              <a:ext cx="16359" cy="84083"/>
            </a:xfrm>
            <a:custGeom>
              <a:avLst/>
              <a:gdLst>
                <a:gd name="connsiteX0" fmla="*/ 0 w 16359"/>
                <a:gd name="connsiteY0" fmla="*/ 84084 h 84083"/>
                <a:gd name="connsiteX1" fmla="*/ 16360 w 16359"/>
                <a:gd name="connsiteY1" fmla="*/ 0 h 84083"/>
                <a:gd name="connsiteX2" fmla="*/ 7993 w 16359"/>
                <a:gd name="connsiteY2" fmla="*/ 15242 h 84083"/>
                <a:gd name="connsiteX3" fmla="*/ 0 w 16359"/>
                <a:gd name="connsiteY3" fmla="*/ 84084 h 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59" h="84083">
                  <a:moveTo>
                    <a:pt x="0" y="84084"/>
                  </a:moveTo>
                  <a:cubicBezTo>
                    <a:pt x="12114" y="78461"/>
                    <a:pt x="16360" y="14118"/>
                    <a:pt x="16360" y="0"/>
                  </a:cubicBezTo>
                  <a:cubicBezTo>
                    <a:pt x="12114" y="3748"/>
                    <a:pt x="10615" y="3998"/>
                    <a:pt x="7993" y="15242"/>
                  </a:cubicBezTo>
                  <a:lnTo>
                    <a:pt x="0" y="84084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A5EADAFA-1AF7-D377-5756-F37BDA8188A4}"/>
                </a:ext>
              </a:extLst>
            </p:cNvPr>
            <p:cNvSpPr/>
            <p:nvPr/>
          </p:nvSpPr>
          <p:spPr>
            <a:xfrm>
              <a:off x="821154" y="318301"/>
              <a:ext cx="16178" cy="73213"/>
            </a:xfrm>
            <a:custGeom>
              <a:avLst/>
              <a:gdLst>
                <a:gd name="connsiteX0" fmla="*/ 16179 w 16178"/>
                <a:gd name="connsiteY0" fmla="*/ 73214 h 73213"/>
                <a:gd name="connsiteX1" fmla="*/ 319 w 16178"/>
                <a:gd name="connsiteY1" fmla="*/ 0 h 73213"/>
                <a:gd name="connsiteX2" fmla="*/ 8311 w 16178"/>
                <a:gd name="connsiteY2" fmla="*/ 55848 h 73213"/>
                <a:gd name="connsiteX3" fmla="*/ 16179 w 16178"/>
                <a:gd name="connsiteY3" fmla="*/ 73214 h 7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78" h="73213">
                  <a:moveTo>
                    <a:pt x="16179" y="73214"/>
                  </a:moveTo>
                  <a:cubicBezTo>
                    <a:pt x="14056" y="51225"/>
                    <a:pt x="15804" y="7121"/>
                    <a:pt x="319" y="0"/>
                  </a:cubicBezTo>
                  <a:cubicBezTo>
                    <a:pt x="-1555" y="12869"/>
                    <a:pt x="5314" y="41230"/>
                    <a:pt x="8311" y="55848"/>
                  </a:cubicBezTo>
                  <a:cubicBezTo>
                    <a:pt x="11184" y="70215"/>
                    <a:pt x="9185" y="66217"/>
                    <a:pt x="16179" y="73214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AB1ECA4A-AB86-4A7C-B0AD-86C4D664A9CA}"/>
                </a:ext>
              </a:extLst>
            </p:cNvPr>
            <p:cNvSpPr/>
            <p:nvPr/>
          </p:nvSpPr>
          <p:spPr>
            <a:xfrm>
              <a:off x="651131" y="1328679"/>
              <a:ext cx="11334" cy="55972"/>
            </a:xfrm>
            <a:custGeom>
              <a:avLst/>
              <a:gdLst>
                <a:gd name="connsiteX0" fmla="*/ 1873 w 11334"/>
                <a:gd name="connsiteY0" fmla="*/ 55972 h 55972"/>
                <a:gd name="connsiteX1" fmla="*/ 10865 w 11334"/>
                <a:gd name="connsiteY1" fmla="*/ 26362 h 55972"/>
                <a:gd name="connsiteX2" fmla="*/ 0 w 11334"/>
                <a:gd name="connsiteY2" fmla="*/ 0 h 55972"/>
                <a:gd name="connsiteX3" fmla="*/ 1873 w 11334"/>
                <a:gd name="connsiteY3" fmla="*/ 55972 h 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" h="55972">
                  <a:moveTo>
                    <a:pt x="1873" y="55972"/>
                  </a:moveTo>
                  <a:cubicBezTo>
                    <a:pt x="11989" y="51350"/>
                    <a:pt x="10490" y="38856"/>
                    <a:pt x="10865" y="26362"/>
                  </a:cubicBezTo>
                  <a:cubicBezTo>
                    <a:pt x="11364" y="9870"/>
                    <a:pt x="13737" y="1374"/>
                    <a:pt x="0" y="0"/>
                  </a:cubicBezTo>
                  <a:lnTo>
                    <a:pt x="1873" y="55972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D6E71A26-DCDB-30D6-5705-2EAB74E6B3C9}"/>
                </a:ext>
              </a:extLst>
            </p:cNvPr>
            <p:cNvSpPr/>
            <p:nvPr/>
          </p:nvSpPr>
          <p:spPr>
            <a:xfrm>
              <a:off x="814844" y="736373"/>
              <a:ext cx="23107" cy="36080"/>
            </a:xfrm>
            <a:custGeom>
              <a:avLst/>
              <a:gdLst>
                <a:gd name="connsiteX0" fmla="*/ 4381 w 23107"/>
                <a:gd name="connsiteY0" fmla="*/ 223 h 36080"/>
                <a:gd name="connsiteX1" fmla="*/ 6254 w 23107"/>
                <a:gd name="connsiteY1" fmla="*/ 19463 h 36080"/>
                <a:gd name="connsiteX2" fmla="*/ 14496 w 23107"/>
                <a:gd name="connsiteY2" fmla="*/ 36080 h 36080"/>
                <a:gd name="connsiteX3" fmla="*/ 4381 w 23107"/>
                <a:gd name="connsiteY3" fmla="*/ 223 h 36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07" h="36080">
                  <a:moveTo>
                    <a:pt x="4381" y="223"/>
                  </a:moveTo>
                  <a:cubicBezTo>
                    <a:pt x="3132" y="2472"/>
                    <a:pt x="-5860" y="-4025"/>
                    <a:pt x="6254" y="19463"/>
                  </a:cubicBezTo>
                  <a:cubicBezTo>
                    <a:pt x="9376" y="25710"/>
                    <a:pt x="11249" y="30458"/>
                    <a:pt x="14496" y="36080"/>
                  </a:cubicBezTo>
                  <a:cubicBezTo>
                    <a:pt x="34228" y="30208"/>
                    <a:pt x="15371" y="-3025"/>
                    <a:pt x="4381" y="22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CF6931DE-C26B-B538-77C2-747C85DB15DD}"/>
                </a:ext>
              </a:extLst>
            </p:cNvPr>
            <p:cNvSpPr/>
            <p:nvPr/>
          </p:nvSpPr>
          <p:spPr>
            <a:xfrm>
              <a:off x="535989" y="1179253"/>
              <a:ext cx="12599" cy="44228"/>
            </a:xfrm>
            <a:custGeom>
              <a:avLst/>
              <a:gdLst>
                <a:gd name="connsiteX0" fmla="*/ 0 w 12599"/>
                <a:gd name="connsiteY0" fmla="*/ 44228 h 44228"/>
                <a:gd name="connsiteX1" fmla="*/ 11364 w 12599"/>
                <a:gd name="connsiteY1" fmla="*/ 19615 h 44228"/>
                <a:gd name="connsiteX2" fmla="*/ 1499 w 12599"/>
                <a:gd name="connsiteY2" fmla="*/ 0 h 44228"/>
                <a:gd name="connsiteX3" fmla="*/ 0 w 12599"/>
                <a:gd name="connsiteY3" fmla="*/ 44228 h 4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99" h="44228">
                  <a:moveTo>
                    <a:pt x="0" y="44228"/>
                  </a:moveTo>
                  <a:cubicBezTo>
                    <a:pt x="16235" y="43104"/>
                    <a:pt x="12613" y="42604"/>
                    <a:pt x="11364" y="19615"/>
                  </a:cubicBezTo>
                  <a:cubicBezTo>
                    <a:pt x="10490" y="5122"/>
                    <a:pt x="12239" y="4623"/>
                    <a:pt x="1499" y="0"/>
                  </a:cubicBezTo>
                  <a:lnTo>
                    <a:pt x="0" y="44228"/>
                  </a:ln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246717FE-D678-AC6B-3D7B-1CEA6CD4D181}"/>
                </a:ext>
              </a:extLst>
            </p:cNvPr>
            <p:cNvSpPr/>
            <p:nvPr/>
          </p:nvSpPr>
          <p:spPr>
            <a:xfrm>
              <a:off x="827800" y="1076428"/>
              <a:ext cx="27641" cy="36357"/>
            </a:xfrm>
            <a:custGeom>
              <a:avLst/>
              <a:gdLst>
                <a:gd name="connsiteX0" fmla="*/ 27641 w 27641"/>
                <a:gd name="connsiteY0" fmla="*/ 36357 h 36357"/>
                <a:gd name="connsiteX1" fmla="*/ 791 w 27641"/>
                <a:gd name="connsiteY1" fmla="*/ 0 h 36357"/>
                <a:gd name="connsiteX2" fmla="*/ 27641 w 27641"/>
                <a:gd name="connsiteY2" fmla="*/ 36357 h 3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641" h="36357">
                  <a:moveTo>
                    <a:pt x="27641" y="36357"/>
                  </a:moveTo>
                  <a:cubicBezTo>
                    <a:pt x="27392" y="22739"/>
                    <a:pt x="12281" y="3873"/>
                    <a:pt x="791" y="0"/>
                  </a:cubicBezTo>
                  <a:cubicBezTo>
                    <a:pt x="-3829" y="16492"/>
                    <a:pt x="12655" y="30110"/>
                    <a:pt x="27641" y="36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023E54C5-900A-754E-D1BF-04FFE29A2801}"/>
                </a:ext>
              </a:extLst>
            </p:cNvPr>
            <p:cNvSpPr/>
            <p:nvPr/>
          </p:nvSpPr>
          <p:spPr>
            <a:xfrm>
              <a:off x="449215" y="782903"/>
              <a:ext cx="21833" cy="44723"/>
            </a:xfrm>
            <a:custGeom>
              <a:avLst/>
              <a:gdLst>
                <a:gd name="connsiteX0" fmla="*/ 104 w 21833"/>
                <a:gd name="connsiteY0" fmla="*/ 44398 h 44723"/>
                <a:gd name="connsiteX1" fmla="*/ 13591 w 21833"/>
                <a:gd name="connsiteY1" fmla="*/ 25532 h 44723"/>
                <a:gd name="connsiteX2" fmla="*/ 21834 w 21833"/>
                <a:gd name="connsiteY2" fmla="*/ 45 h 44723"/>
                <a:gd name="connsiteX3" fmla="*/ 104 w 21833"/>
                <a:gd name="connsiteY3" fmla="*/ 44398 h 4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33" h="44723">
                  <a:moveTo>
                    <a:pt x="104" y="44398"/>
                  </a:moveTo>
                  <a:cubicBezTo>
                    <a:pt x="8846" y="42524"/>
                    <a:pt x="3226" y="52519"/>
                    <a:pt x="13591" y="25532"/>
                  </a:cubicBezTo>
                  <a:cubicBezTo>
                    <a:pt x="16589" y="17536"/>
                    <a:pt x="21209" y="10040"/>
                    <a:pt x="21834" y="45"/>
                  </a:cubicBezTo>
                  <a:cubicBezTo>
                    <a:pt x="5224" y="-1580"/>
                    <a:pt x="-895" y="41649"/>
                    <a:pt x="104" y="4439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3BC62AAD-B6EE-31FA-DFF2-531B9908097A}"/>
                </a:ext>
              </a:extLst>
            </p:cNvPr>
            <p:cNvSpPr/>
            <p:nvPr/>
          </p:nvSpPr>
          <p:spPr>
            <a:xfrm>
              <a:off x="755943" y="1172256"/>
              <a:ext cx="11142" cy="57096"/>
            </a:xfrm>
            <a:custGeom>
              <a:avLst/>
              <a:gdLst>
                <a:gd name="connsiteX0" fmla="*/ 5586 w 11142"/>
                <a:gd name="connsiteY0" fmla="*/ 57097 h 57096"/>
                <a:gd name="connsiteX1" fmla="*/ 8459 w 11142"/>
                <a:gd name="connsiteY1" fmla="*/ 53349 h 57096"/>
                <a:gd name="connsiteX2" fmla="*/ 2089 w 11142"/>
                <a:gd name="connsiteY2" fmla="*/ 0 h 57096"/>
                <a:gd name="connsiteX3" fmla="*/ 5586 w 11142"/>
                <a:gd name="connsiteY3" fmla="*/ 57097 h 5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2" h="57096">
                  <a:moveTo>
                    <a:pt x="5586" y="57097"/>
                  </a:moveTo>
                  <a:lnTo>
                    <a:pt x="8459" y="53349"/>
                  </a:lnTo>
                  <a:cubicBezTo>
                    <a:pt x="14328" y="39231"/>
                    <a:pt x="9832" y="12119"/>
                    <a:pt x="2089" y="0"/>
                  </a:cubicBezTo>
                  <a:cubicBezTo>
                    <a:pt x="-4155" y="8871"/>
                    <a:pt x="5586" y="57097"/>
                    <a:pt x="5586" y="5709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0E07252E-D7CB-7F31-AD8D-832C09182E26}"/>
                </a:ext>
              </a:extLst>
            </p:cNvPr>
            <p:cNvSpPr/>
            <p:nvPr/>
          </p:nvSpPr>
          <p:spPr>
            <a:xfrm>
              <a:off x="627818" y="806811"/>
              <a:ext cx="12188" cy="49225"/>
            </a:xfrm>
            <a:custGeom>
              <a:avLst/>
              <a:gdLst>
                <a:gd name="connsiteX0" fmla="*/ 4706 w 12188"/>
                <a:gd name="connsiteY0" fmla="*/ 49226 h 49225"/>
                <a:gd name="connsiteX1" fmla="*/ 8452 w 12188"/>
                <a:gd name="connsiteY1" fmla="*/ 28611 h 49225"/>
                <a:gd name="connsiteX2" fmla="*/ 4706 w 12188"/>
                <a:gd name="connsiteY2" fmla="*/ 0 h 49225"/>
                <a:gd name="connsiteX3" fmla="*/ 4706 w 12188"/>
                <a:gd name="connsiteY3" fmla="*/ 49226 h 4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8" h="49225">
                  <a:moveTo>
                    <a:pt x="4706" y="49226"/>
                  </a:moveTo>
                  <a:cubicBezTo>
                    <a:pt x="17694" y="42979"/>
                    <a:pt x="10201" y="43229"/>
                    <a:pt x="8452" y="28611"/>
                  </a:cubicBezTo>
                  <a:cubicBezTo>
                    <a:pt x="6829" y="15242"/>
                    <a:pt x="11574" y="8246"/>
                    <a:pt x="4706" y="0"/>
                  </a:cubicBezTo>
                  <a:cubicBezTo>
                    <a:pt x="-2413" y="12369"/>
                    <a:pt x="-664" y="39231"/>
                    <a:pt x="4706" y="4922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0B7E6DFE-0909-A9CD-1D75-C4C8454BD861}"/>
                </a:ext>
              </a:extLst>
            </p:cNvPr>
            <p:cNvSpPr/>
            <p:nvPr/>
          </p:nvSpPr>
          <p:spPr>
            <a:xfrm>
              <a:off x="609713" y="434619"/>
              <a:ext cx="12638" cy="39605"/>
            </a:xfrm>
            <a:custGeom>
              <a:avLst/>
              <a:gdLst>
                <a:gd name="connsiteX0" fmla="*/ 832 w 12638"/>
                <a:gd name="connsiteY0" fmla="*/ 39606 h 39605"/>
                <a:gd name="connsiteX1" fmla="*/ 11821 w 12638"/>
                <a:gd name="connsiteY1" fmla="*/ 7371 h 39605"/>
                <a:gd name="connsiteX2" fmla="*/ 9199 w 12638"/>
                <a:gd name="connsiteY2" fmla="*/ 0 h 39605"/>
                <a:gd name="connsiteX3" fmla="*/ 832 w 12638"/>
                <a:gd name="connsiteY3" fmla="*/ 39606 h 3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38" h="39605">
                  <a:moveTo>
                    <a:pt x="832" y="39606"/>
                  </a:moveTo>
                  <a:cubicBezTo>
                    <a:pt x="13570" y="36982"/>
                    <a:pt x="13570" y="20615"/>
                    <a:pt x="11821" y="7371"/>
                  </a:cubicBezTo>
                  <a:cubicBezTo>
                    <a:pt x="11072" y="1249"/>
                    <a:pt x="10947" y="3248"/>
                    <a:pt x="9199" y="0"/>
                  </a:cubicBezTo>
                  <a:cubicBezTo>
                    <a:pt x="-667" y="10870"/>
                    <a:pt x="-917" y="25363"/>
                    <a:pt x="832" y="39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21E23CA4-F4DF-E6B9-FC96-CB7B88C61C51}"/>
                </a:ext>
              </a:extLst>
            </p:cNvPr>
            <p:cNvSpPr/>
            <p:nvPr/>
          </p:nvSpPr>
          <p:spPr>
            <a:xfrm>
              <a:off x="907407" y="1153016"/>
              <a:ext cx="19403" cy="37356"/>
            </a:xfrm>
            <a:custGeom>
              <a:avLst/>
              <a:gdLst>
                <a:gd name="connsiteX0" fmla="*/ 14348 w 19403"/>
                <a:gd name="connsiteY0" fmla="*/ 37357 h 37356"/>
                <a:gd name="connsiteX1" fmla="*/ 6730 w 19403"/>
                <a:gd name="connsiteY1" fmla="*/ 0 h 37356"/>
                <a:gd name="connsiteX2" fmla="*/ 5481 w 19403"/>
                <a:gd name="connsiteY2" fmla="*/ 16742 h 37356"/>
                <a:gd name="connsiteX3" fmla="*/ 14348 w 19403"/>
                <a:gd name="connsiteY3" fmla="*/ 37357 h 3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03" h="37356">
                  <a:moveTo>
                    <a:pt x="14348" y="37357"/>
                  </a:moveTo>
                  <a:cubicBezTo>
                    <a:pt x="25712" y="26237"/>
                    <a:pt x="15597" y="7871"/>
                    <a:pt x="6730" y="0"/>
                  </a:cubicBezTo>
                  <a:cubicBezTo>
                    <a:pt x="-3511" y="9620"/>
                    <a:pt x="-513" y="5497"/>
                    <a:pt x="5481" y="16742"/>
                  </a:cubicBezTo>
                  <a:cubicBezTo>
                    <a:pt x="10476" y="26237"/>
                    <a:pt x="10601" y="30610"/>
                    <a:pt x="14348" y="37357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786B4054-E25A-A14C-240B-C93666A9B01A}"/>
                </a:ext>
              </a:extLst>
            </p:cNvPr>
            <p:cNvSpPr/>
            <p:nvPr/>
          </p:nvSpPr>
          <p:spPr>
            <a:xfrm>
              <a:off x="724753" y="998592"/>
              <a:ext cx="20291" cy="37981"/>
            </a:xfrm>
            <a:custGeom>
              <a:avLst/>
              <a:gdLst>
                <a:gd name="connsiteX0" fmla="*/ 20291 w 20291"/>
                <a:gd name="connsiteY0" fmla="*/ 37981 h 37981"/>
                <a:gd name="connsiteX1" fmla="*/ 14172 w 20291"/>
                <a:gd name="connsiteY1" fmla="*/ 18741 h 37981"/>
                <a:gd name="connsiteX2" fmla="*/ 6179 w 20291"/>
                <a:gd name="connsiteY2" fmla="*/ 0 h 37981"/>
                <a:gd name="connsiteX3" fmla="*/ 3182 w 20291"/>
                <a:gd name="connsiteY3" fmla="*/ 19865 h 37981"/>
                <a:gd name="connsiteX4" fmla="*/ 20291 w 20291"/>
                <a:gd name="connsiteY4" fmla="*/ 37981 h 3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1" h="37981">
                  <a:moveTo>
                    <a:pt x="20291" y="37981"/>
                  </a:moveTo>
                  <a:cubicBezTo>
                    <a:pt x="18792" y="28986"/>
                    <a:pt x="17044" y="25737"/>
                    <a:pt x="14172" y="18741"/>
                  </a:cubicBezTo>
                  <a:lnTo>
                    <a:pt x="6179" y="0"/>
                  </a:lnTo>
                  <a:cubicBezTo>
                    <a:pt x="6179" y="0"/>
                    <a:pt x="-5435" y="1249"/>
                    <a:pt x="3182" y="19865"/>
                  </a:cubicBezTo>
                  <a:cubicBezTo>
                    <a:pt x="7678" y="29610"/>
                    <a:pt x="12299" y="33983"/>
                    <a:pt x="20291" y="3798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9317ADE-F959-553B-41FD-08CAF621E517}"/>
                </a:ext>
              </a:extLst>
            </p:cNvPr>
            <p:cNvSpPr/>
            <p:nvPr/>
          </p:nvSpPr>
          <p:spPr>
            <a:xfrm>
              <a:off x="495527" y="802813"/>
              <a:ext cx="13861" cy="37871"/>
            </a:xfrm>
            <a:custGeom>
              <a:avLst/>
              <a:gdLst>
                <a:gd name="connsiteX0" fmla="*/ 12862 w 13861"/>
                <a:gd name="connsiteY0" fmla="*/ 37731 h 37871"/>
                <a:gd name="connsiteX1" fmla="*/ 13861 w 13861"/>
                <a:gd name="connsiteY1" fmla="*/ 0 h 37871"/>
                <a:gd name="connsiteX2" fmla="*/ 12862 w 13861"/>
                <a:gd name="connsiteY2" fmla="*/ 37731 h 3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61" h="37871">
                  <a:moveTo>
                    <a:pt x="12862" y="37731"/>
                  </a:moveTo>
                  <a:cubicBezTo>
                    <a:pt x="10489" y="15617"/>
                    <a:pt x="13861" y="17117"/>
                    <a:pt x="13861" y="0"/>
                  </a:cubicBezTo>
                  <a:cubicBezTo>
                    <a:pt x="7617" y="8621"/>
                    <a:pt x="-13364" y="40230"/>
                    <a:pt x="12862" y="37731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2573E539-D563-FE3F-36B9-2121E0D8C587}"/>
                </a:ext>
              </a:extLst>
            </p:cNvPr>
            <p:cNvSpPr/>
            <p:nvPr/>
          </p:nvSpPr>
          <p:spPr>
            <a:xfrm>
              <a:off x="804483" y="1130402"/>
              <a:ext cx="14991" cy="32097"/>
            </a:xfrm>
            <a:custGeom>
              <a:avLst/>
              <a:gdLst>
                <a:gd name="connsiteX0" fmla="*/ 14991 w 14991"/>
                <a:gd name="connsiteY0" fmla="*/ 31859 h 32097"/>
                <a:gd name="connsiteX1" fmla="*/ 13368 w 14991"/>
                <a:gd name="connsiteY1" fmla="*/ 14868 h 32097"/>
                <a:gd name="connsiteX2" fmla="*/ 630 w 14991"/>
                <a:gd name="connsiteY2" fmla="*/ 0 h 32097"/>
                <a:gd name="connsiteX3" fmla="*/ 3252 w 14991"/>
                <a:gd name="connsiteY3" fmla="*/ 19490 h 32097"/>
                <a:gd name="connsiteX4" fmla="*/ 14991 w 14991"/>
                <a:gd name="connsiteY4" fmla="*/ 31859 h 3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1" h="32097">
                  <a:moveTo>
                    <a:pt x="14991" y="31859"/>
                  </a:moveTo>
                  <a:lnTo>
                    <a:pt x="13368" y="14868"/>
                  </a:lnTo>
                  <a:cubicBezTo>
                    <a:pt x="8497" y="-875"/>
                    <a:pt x="6374" y="1874"/>
                    <a:pt x="630" y="0"/>
                  </a:cubicBezTo>
                  <a:cubicBezTo>
                    <a:pt x="-744" y="7621"/>
                    <a:pt x="130" y="10370"/>
                    <a:pt x="3252" y="19490"/>
                  </a:cubicBezTo>
                  <a:cubicBezTo>
                    <a:pt x="6499" y="28611"/>
                    <a:pt x="7124" y="33234"/>
                    <a:pt x="14991" y="31859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E370253-EC1E-38BC-8145-D8D3C58DD068}"/>
                </a:ext>
              </a:extLst>
            </p:cNvPr>
            <p:cNvSpPr/>
            <p:nvPr/>
          </p:nvSpPr>
          <p:spPr>
            <a:xfrm>
              <a:off x="587940" y="1478480"/>
              <a:ext cx="13987" cy="29860"/>
            </a:xfrm>
            <a:custGeom>
              <a:avLst/>
              <a:gdLst>
                <a:gd name="connsiteX0" fmla="*/ 10615 w 13987"/>
                <a:gd name="connsiteY0" fmla="*/ 29860 h 29860"/>
                <a:gd name="connsiteX1" fmla="*/ 13737 w 13987"/>
                <a:gd name="connsiteY1" fmla="*/ 19365 h 29860"/>
                <a:gd name="connsiteX2" fmla="*/ 4121 w 13987"/>
                <a:gd name="connsiteY2" fmla="*/ 0 h 29860"/>
                <a:gd name="connsiteX3" fmla="*/ 10615 w 13987"/>
                <a:gd name="connsiteY3" fmla="*/ 29860 h 2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7" h="29860">
                  <a:moveTo>
                    <a:pt x="10615" y="29860"/>
                  </a:moveTo>
                  <a:cubicBezTo>
                    <a:pt x="13987" y="24363"/>
                    <a:pt x="14362" y="37731"/>
                    <a:pt x="13737" y="19365"/>
                  </a:cubicBezTo>
                  <a:cubicBezTo>
                    <a:pt x="13363" y="10745"/>
                    <a:pt x="8492" y="4748"/>
                    <a:pt x="4121" y="0"/>
                  </a:cubicBezTo>
                  <a:cubicBezTo>
                    <a:pt x="-2123" y="12119"/>
                    <a:pt x="-2248" y="23488"/>
                    <a:pt x="10615" y="29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E26EF875-DCD0-91AD-B36B-A43407D32795}"/>
                </a:ext>
              </a:extLst>
            </p:cNvPr>
            <p:cNvSpPr/>
            <p:nvPr/>
          </p:nvSpPr>
          <p:spPr>
            <a:xfrm>
              <a:off x="794442" y="748964"/>
              <a:ext cx="13255" cy="34358"/>
            </a:xfrm>
            <a:custGeom>
              <a:avLst/>
              <a:gdLst>
                <a:gd name="connsiteX0" fmla="*/ 8049 w 13255"/>
                <a:gd name="connsiteY0" fmla="*/ 34358 h 34358"/>
                <a:gd name="connsiteX1" fmla="*/ 931 w 13255"/>
                <a:gd name="connsiteY1" fmla="*/ 0 h 34358"/>
                <a:gd name="connsiteX2" fmla="*/ 8049 w 13255"/>
                <a:gd name="connsiteY2" fmla="*/ 34358 h 3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55" h="34358">
                  <a:moveTo>
                    <a:pt x="8049" y="34358"/>
                  </a:moveTo>
                  <a:cubicBezTo>
                    <a:pt x="19538" y="24863"/>
                    <a:pt x="9672" y="7246"/>
                    <a:pt x="931" y="0"/>
                  </a:cubicBezTo>
                  <a:cubicBezTo>
                    <a:pt x="-2566" y="7371"/>
                    <a:pt x="4677" y="27362"/>
                    <a:pt x="8049" y="3435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21F4729E-BE4A-E1A4-FBA9-0A9E134EC29B}"/>
                </a:ext>
              </a:extLst>
            </p:cNvPr>
            <p:cNvSpPr/>
            <p:nvPr/>
          </p:nvSpPr>
          <p:spPr>
            <a:xfrm>
              <a:off x="623499" y="1070056"/>
              <a:ext cx="10523" cy="38735"/>
            </a:xfrm>
            <a:custGeom>
              <a:avLst/>
              <a:gdLst>
                <a:gd name="connsiteX0" fmla="*/ 10523 w 10523"/>
                <a:gd name="connsiteY0" fmla="*/ 38606 h 38735"/>
                <a:gd name="connsiteX1" fmla="*/ 8775 w 10523"/>
                <a:gd name="connsiteY1" fmla="*/ 0 h 38735"/>
                <a:gd name="connsiteX2" fmla="*/ 1906 w 10523"/>
                <a:gd name="connsiteY2" fmla="*/ 22614 h 38735"/>
                <a:gd name="connsiteX3" fmla="*/ 10523 w 10523"/>
                <a:gd name="connsiteY3" fmla="*/ 38606 h 3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23" h="38735">
                  <a:moveTo>
                    <a:pt x="10523" y="38606"/>
                  </a:moveTo>
                  <a:lnTo>
                    <a:pt x="8775" y="0"/>
                  </a:lnTo>
                  <a:cubicBezTo>
                    <a:pt x="6402" y="5122"/>
                    <a:pt x="3405" y="16617"/>
                    <a:pt x="1906" y="22614"/>
                  </a:cubicBezTo>
                  <a:cubicBezTo>
                    <a:pt x="-1341" y="36107"/>
                    <a:pt x="-1590" y="39481"/>
                    <a:pt x="10523" y="38606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3D3B262F-EE13-4A43-77EA-677BCAF6051E}"/>
                </a:ext>
              </a:extLst>
            </p:cNvPr>
            <p:cNvSpPr/>
            <p:nvPr/>
          </p:nvSpPr>
          <p:spPr>
            <a:xfrm>
              <a:off x="689994" y="834672"/>
              <a:ext cx="11269" cy="30859"/>
            </a:xfrm>
            <a:custGeom>
              <a:avLst/>
              <a:gdLst>
                <a:gd name="connsiteX0" fmla="*/ 10716 w 11269"/>
                <a:gd name="connsiteY0" fmla="*/ 30860 h 30859"/>
                <a:gd name="connsiteX1" fmla="*/ 351 w 11269"/>
                <a:gd name="connsiteY1" fmla="*/ 0 h 30859"/>
                <a:gd name="connsiteX2" fmla="*/ 10716 w 11269"/>
                <a:gd name="connsiteY2" fmla="*/ 30860 h 3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69" h="30859">
                  <a:moveTo>
                    <a:pt x="10716" y="30860"/>
                  </a:moveTo>
                  <a:cubicBezTo>
                    <a:pt x="13338" y="21489"/>
                    <a:pt x="6095" y="9121"/>
                    <a:pt x="351" y="0"/>
                  </a:cubicBezTo>
                  <a:cubicBezTo>
                    <a:pt x="-149" y="17366"/>
                    <a:pt x="-1772" y="24238"/>
                    <a:pt x="10716" y="3086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D1E60FB6-0D45-1324-F098-46CCE611463D}"/>
                </a:ext>
              </a:extLst>
            </p:cNvPr>
            <p:cNvSpPr/>
            <p:nvPr/>
          </p:nvSpPr>
          <p:spPr>
            <a:xfrm>
              <a:off x="894105" y="1180377"/>
              <a:ext cx="11165" cy="20739"/>
            </a:xfrm>
            <a:custGeom>
              <a:avLst/>
              <a:gdLst>
                <a:gd name="connsiteX0" fmla="*/ 6544 w 11165"/>
                <a:gd name="connsiteY0" fmla="*/ 20740 h 20739"/>
                <a:gd name="connsiteX1" fmla="*/ 3172 w 11165"/>
                <a:gd name="connsiteY1" fmla="*/ 0 h 20739"/>
                <a:gd name="connsiteX2" fmla="*/ 6544 w 11165"/>
                <a:gd name="connsiteY2" fmla="*/ 20740 h 2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65" h="20739">
                  <a:moveTo>
                    <a:pt x="6544" y="20740"/>
                  </a:moveTo>
                  <a:cubicBezTo>
                    <a:pt x="15660" y="12994"/>
                    <a:pt x="9541" y="9370"/>
                    <a:pt x="3172" y="0"/>
                  </a:cubicBezTo>
                  <a:cubicBezTo>
                    <a:pt x="-2948" y="9620"/>
                    <a:pt x="674" y="15118"/>
                    <a:pt x="6544" y="20740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E184CA5-6B7D-59A7-E135-32E05F6621CC}"/>
                </a:ext>
              </a:extLst>
            </p:cNvPr>
            <p:cNvSpPr/>
            <p:nvPr/>
          </p:nvSpPr>
          <p:spPr>
            <a:xfrm>
              <a:off x="591227" y="1441925"/>
              <a:ext cx="12671" cy="13867"/>
            </a:xfrm>
            <a:custGeom>
              <a:avLst/>
              <a:gdLst>
                <a:gd name="connsiteX0" fmla="*/ 3831 w 12671"/>
                <a:gd name="connsiteY0" fmla="*/ 948 h 13867"/>
                <a:gd name="connsiteX1" fmla="*/ 1209 w 12671"/>
                <a:gd name="connsiteY1" fmla="*/ 8319 h 13867"/>
                <a:gd name="connsiteX2" fmla="*/ 3831 w 12671"/>
                <a:gd name="connsiteY2" fmla="*/ 948 h 1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71" h="13867">
                  <a:moveTo>
                    <a:pt x="3831" y="948"/>
                  </a:moveTo>
                  <a:cubicBezTo>
                    <a:pt x="85" y="6695"/>
                    <a:pt x="-1164" y="-6549"/>
                    <a:pt x="1209" y="8319"/>
                  </a:cubicBezTo>
                  <a:cubicBezTo>
                    <a:pt x="4081" y="26310"/>
                    <a:pt x="23813" y="-5799"/>
                    <a:pt x="3831" y="948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D33BF08A-9FCE-3B2F-3C59-D4AF4AA08C27}"/>
                </a:ext>
              </a:extLst>
            </p:cNvPr>
            <p:cNvSpPr/>
            <p:nvPr/>
          </p:nvSpPr>
          <p:spPr>
            <a:xfrm>
              <a:off x="549189" y="727350"/>
              <a:ext cx="12900" cy="25362"/>
            </a:xfrm>
            <a:custGeom>
              <a:avLst/>
              <a:gdLst>
                <a:gd name="connsiteX0" fmla="*/ 1661 w 12900"/>
                <a:gd name="connsiteY0" fmla="*/ 25363 h 25362"/>
                <a:gd name="connsiteX1" fmla="*/ 12900 w 12900"/>
                <a:gd name="connsiteY1" fmla="*/ 0 h 25362"/>
                <a:gd name="connsiteX2" fmla="*/ 1661 w 12900"/>
                <a:gd name="connsiteY2" fmla="*/ 25363 h 2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0" h="25362">
                  <a:moveTo>
                    <a:pt x="1661" y="25363"/>
                  </a:moveTo>
                  <a:lnTo>
                    <a:pt x="12900" y="0"/>
                  </a:lnTo>
                  <a:cubicBezTo>
                    <a:pt x="6406" y="5872"/>
                    <a:pt x="-4084" y="16492"/>
                    <a:pt x="1661" y="2536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832321C4-3507-358E-5FFE-96CF13A9BC22}"/>
                </a:ext>
              </a:extLst>
            </p:cNvPr>
            <p:cNvSpPr/>
            <p:nvPr/>
          </p:nvSpPr>
          <p:spPr>
            <a:xfrm>
              <a:off x="590429" y="1228104"/>
              <a:ext cx="6003" cy="13993"/>
            </a:xfrm>
            <a:custGeom>
              <a:avLst/>
              <a:gdLst>
                <a:gd name="connsiteX0" fmla="*/ 1383 w 6003"/>
                <a:gd name="connsiteY0" fmla="*/ 13993 h 13993"/>
                <a:gd name="connsiteX1" fmla="*/ 5005 w 6003"/>
                <a:gd name="connsiteY1" fmla="*/ 8246 h 13993"/>
                <a:gd name="connsiteX2" fmla="*/ 6004 w 6003"/>
                <a:gd name="connsiteY2" fmla="*/ 0 h 13993"/>
                <a:gd name="connsiteX3" fmla="*/ 1383 w 6003"/>
                <a:gd name="connsiteY3" fmla="*/ 13993 h 1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3" h="13993">
                  <a:moveTo>
                    <a:pt x="1383" y="13993"/>
                  </a:moveTo>
                  <a:cubicBezTo>
                    <a:pt x="3631" y="11244"/>
                    <a:pt x="3131" y="13993"/>
                    <a:pt x="5005" y="8246"/>
                  </a:cubicBezTo>
                  <a:cubicBezTo>
                    <a:pt x="6378" y="4123"/>
                    <a:pt x="5879" y="3873"/>
                    <a:pt x="6004" y="0"/>
                  </a:cubicBezTo>
                  <a:cubicBezTo>
                    <a:pt x="-116" y="3873"/>
                    <a:pt x="-1364" y="8371"/>
                    <a:pt x="1383" y="13993"/>
                  </a:cubicBezTo>
                  <a:close/>
                </a:path>
              </a:pathLst>
            </a:custGeom>
            <a:grpFill/>
            <a:ln w="1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3F97408F-6819-7453-5F93-EDDE68764EDF}"/>
              </a:ext>
            </a:extLst>
          </p:cNvPr>
          <p:cNvGrpSpPr/>
          <p:nvPr/>
        </p:nvGrpSpPr>
        <p:grpSpPr>
          <a:xfrm>
            <a:off x="5546290" y="1076234"/>
            <a:ext cx="1099419" cy="1099419"/>
            <a:chOff x="2879946" y="1749495"/>
            <a:chExt cx="1628624" cy="1628624"/>
          </a:xfrm>
        </p:grpSpPr>
        <p:sp>
          <p:nvSpPr>
            <p:cNvPr id="79" name="矩形 78">
              <a:extLst>
                <a:ext uri="{FF2B5EF4-FFF2-40B4-BE49-F238E27FC236}">
                  <a16:creationId xmlns:a16="http://schemas.microsoft.com/office/drawing/2014/main" id="{23C53DF2-1864-6A48-A460-4C587946A24B}"/>
                </a:ext>
              </a:extLst>
            </p:cNvPr>
            <p:cNvSpPr/>
            <p:nvPr/>
          </p:nvSpPr>
          <p:spPr>
            <a:xfrm>
              <a:off x="2879946" y="1749495"/>
              <a:ext cx="1628624" cy="1628624"/>
            </a:xfrm>
            <a:custGeom>
              <a:avLst/>
              <a:gdLst>
                <a:gd name="connsiteX0" fmla="*/ 0 w 1628624"/>
                <a:gd name="connsiteY0" fmla="*/ 0 h 1628624"/>
                <a:gd name="connsiteX1" fmla="*/ 526588 w 1628624"/>
                <a:gd name="connsiteY1" fmla="*/ 0 h 1628624"/>
                <a:gd name="connsiteX2" fmla="*/ 1020604 w 1628624"/>
                <a:gd name="connsiteY2" fmla="*/ 0 h 1628624"/>
                <a:gd name="connsiteX3" fmla="*/ 1628624 w 1628624"/>
                <a:gd name="connsiteY3" fmla="*/ 0 h 1628624"/>
                <a:gd name="connsiteX4" fmla="*/ 1628624 w 1628624"/>
                <a:gd name="connsiteY4" fmla="*/ 526588 h 1628624"/>
                <a:gd name="connsiteX5" fmla="*/ 1628624 w 1628624"/>
                <a:gd name="connsiteY5" fmla="*/ 1036891 h 1628624"/>
                <a:gd name="connsiteX6" fmla="*/ 1628624 w 1628624"/>
                <a:gd name="connsiteY6" fmla="*/ 1628624 h 1628624"/>
                <a:gd name="connsiteX7" fmla="*/ 1085749 w 1628624"/>
                <a:gd name="connsiteY7" fmla="*/ 1628624 h 1628624"/>
                <a:gd name="connsiteX8" fmla="*/ 510302 w 1628624"/>
                <a:gd name="connsiteY8" fmla="*/ 1628624 h 1628624"/>
                <a:gd name="connsiteX9" fmla="*/ 0 w 1628624"/>
                <a:gd name="connsiteY9" fmla="*/ 1628624 h 1628624"/>
                <a:gd name="connsiteX10" fmla="*/ 0 w 1628624"/>
                <a:gd name="connsiteY10" fmla="*/ 1085749 h 1628624"/>
                <a:gd name="connsiteX11" fmla="*/ 0 w 1628624"/>
                <a:gd name="connsiteY11" fmla="*/ 559161 h 1628624"/>
                <a:gd name="connsiteX12" fmla="*/ 0 w 1628624"/>
                <a:gd name="connsiteY12" fmla="*/ 0 h 162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8624" h="1628624" extrusionOk="0">
                  <a:moveTo>
                    <a:pt x="0" y="0"/>
                  </a:moveTo>
                  <a:cubicBezTo>
                    <a:pt x="148457" y="25777"/>
                    <a:pt x="288820" y="-5090"/>
                    <a:pt x="526588" y="0"/>
                  </a:cubicBezTo>
                  <a:cubicBezTo>
                    <a:pt x="764356" y="5090"/>
                    <a:pt x="836476" y="-8772"/>
                    <a:pt x="1020604" y="0"/>
                  </a:cubicBezTo>
                  <a:cubicBezTo>
                    <a:pt x="1204732" y="8772"/>
                    <a:pt x="1462877" y="-10452"/>
                    <a:pt x="1628624" y="0"/>
                  </a:cubicBezTo>
                  <a:cubicBezTo>
                    <a:pt x="1654877" y="247685"/>
                    <a:pt x="1647518" y="356873"/>
                    <a:pt x="1628624" y="526588"/>
                  </a:cubicBezTo>
                  <a:cubicBezTo>
                    <a:pt x="1609730" y="696303"/>
                    <a:pt x="1608885" y="804927"/>
                    <a:pt x="1628624" y="1036891"/>
                  </a:cubicBezTo>
                  <a:cubicBezTo>
                    <a:pt x="1648363" y="1268855"/>
                    <a:pt x="1633168" y="1377549"/>
                    <a:pt x="1628624" y="1628624"/>
                  </a:cubicBezTo>
                  <a:cubicBezTo>
                    <a:pt x="1389806" y="1630574"/>
                    <a:pt x="1211834" y="1654685"/>
                    <a:pt x="1085749" y="1628624"/>
                  </a:cubicBezTo>
                  <a:cubicBezTo>
                    <a:pt x="959665" y="1602563"/>
                    <a:pt x="776604" y="1649249"/>
                    <a:pt x="510302" y="1628624"/>
                  </a:cubicBezTo>
                  <a:cubicBezTo>
                    <a:pt x="244000" y="1607999"/>
                    <a:pt x="166590" y="1607420"/>
                    <a:pt x="0" y="1628624"/>
                  </a:cubicBezTo>
                  <a:cubicBezTo>
                    <a:pt x="-12356" y="1436984"/>
                    <a:pt x="-13302" y="1215884"/>
                    <a:pt x="0" y="1085749"/>
                  </a:cubicBezTo>
                  <a:cubicBezTo>
                    <a:pt x="13302" y="955614"/>
                    <a:pt x="-13586" y="773016"/>
                    <a:pt x="0" y="559161"/>
                  </a:cubicBezTo>
                  <a:cubicBezTo>
                    <a:pt x="13586" y="345306"/>
                    <a:pt x="-7478" y="150660"/>
                    <a:pt x="0" y="0"/>
                  </a:cubicBezTo>
                  <a:close/>
                </a:path>
              </a:pathLst>
            </a:custGeom>
            <a:noFill/>
            <a:ln w="25400">
              <a:solidFill>
                <a:schemeClr val="bg1"/>
              </a:solidFill>
              <a:extLst>
                <a:ext uri="{C807C97D-BFC1-408E-A445-0C87EB9F89A2}">
                  <ask:lineSketchStyleProps xmlns:ask="http://schemas.microsoft.com/office/drawing/2018/sketchyshapes" sd="1219033472">
                    <a:prstGeom prst="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/>
            </a:p>
          </p:txBody>
        </p:sp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BB9C2996-4CCA-90E3-8324-ABB102799714}"/>
                </a:ext>
              </a:extLst>
            </p:cNvPr>
            <p:cNvGrpSpPr/>
            <p:nvPr/>
          </p:nvGrpSpPr>
          <p:grpSpPr>
            <a:xfrm>
              <a:off x="2879946" y="1749495"/>
              <a:ext cx="1628624" cy="1628624"/>
              <a:chOff x="2879946" y="1749495"/>
              <a:chExt cx="1628624" cy="1628624"/>
            </a:xfrm>
          </p:grpSpPr>
          <p:cxnSp>
            <p:nvCxnSpPr>
              <p:cNvPr id="81" name="直接连接符 80">
                <a:extLst>
                  <a:ext uri="{FF2B5EF4-FFF2-40B4-BE49-F238E27FC236}">
                    <a16:creationId xmlns:a16="http://schemas.microsoft.com/office/drawing/2014/main" id="{8096BA22-F2AD-E2F1-5442-F25FAD7E65D2}"/>
                  </a:ext>
                </a:extLst>
              </p:cNvPr>
              <p:cNvCxnSpPr>
                <a:stCxn id="79" idx="1"/>
                <a:endCxn id="79" idx="3"/>
              </p:cNvCxnSpPr>
              <p:nvPr/>
            </p:nvCxnSpPr>
            <p:spPr>
              <a:xfrm>
                <a:off x="2879946" y="2563807"/>
                <a:ext cx="1628624" cy="0"/>
              </a:xfrm>
              <a:prstGeom prst="line">
                <a:avLst/>
              </a:prstGeom>
              <a:ln w="12700">
                <a:solidFill>
                  <a:schemeClr val="bg1">
                    <a:alpha val="27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直接连接符 81">
                <a:extLst>
                  <a:ext uri="{FF2B5EF4-FFF2-40B4-BE49-F238E27FC236}">
                    <a16:creationId xmlns:a16="http://schemas.microsoft.com/office/drawing/2014/main" id="{D1378B1E-FEC3-259F-0E11-A71E9A54583A}"/>
                  </a:ext>
                </a:extLst>
              </p:cNvPr>
              <p:cNvCxnSpPr>
                <a:stCxn id="79" idx="0"/>
                <a:endCxn id="79" idx="2"/>
              </p:cNvCxnSpPr>
              <p:nvPr/>
            </p:nvCxnSpPr>
            <p:spPr>
              <a:xfrm>
                <a:off x="3694258" y="1749495"/>
                <a:ext cx="0" cy="1628624"/>
              </a:xfrm>
              <a:prstGeom prst="line">
                <a:avLst/>
              </a:prstGeom>
              <a:ln w="12700">
                <a:solidFill>
                  <a:schemeClr val="bg1">
                    <a:alpha val="27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83" name="文本框 82">
            <a:extLst>
              <a:ext uri="{FF2B5EF4-FFF2-40B4-BE49-F238E27FC236}">
                <a16:creationId xmlns:a16="http://schemas.microsoft.com/office/drawing/2014/main" id="{070036A4-D6B1-A603-7E26-48EB3A8C05B1}"/>
              </a:ext>
            </a:extLst>
          </p:cNvPr>
          <p:cNvSpPr txBox="1"/>
          <p:nvPr/>
        </p:nvSpPr>
        <p:spPr>
          <a:xfrm>
            <a:off x="5634337" y="1052069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4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贰</a:t>
            </a:r>
            <a:endParaRPr lang="en-US" altLang="zh-CN" sz="6000" b="1" dirty="0">
              <a:blipFill dpi="0" rotWithShape="1">
                <a:blip r:embed="rId4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E036BA06-2585-E1A7-A472-F6A257589CCF}"/>
              </a:ext>
            </a:extLst>
          </p:cNvPr>
          <p:cNvSpPr/>
          <p:nvPr/>
        </p:nvSpPr>
        <p:spPr>
          <a:xfrm>
            <a:off x="0" y="4923848"/>
            <a:ext cx="12192000" cy="19341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34152">
                <a:moveTo>
                  <a:pt x="12192000" y="0"/>
                </a:moveTo>
                <a:lnTo>
                  <a:pt x="12192000" y="1934152"/>
                </a:lnTo>
                <a:lnTo>
                  <a:pt x="0" y="1934152"/>
                </a:lnTo>
                <a:lnTo>
                  <a:pt x="0" y="1528552"/>
                </a:lnTo>
                <a:lnTo>
                  <a:pt x="22318" y="1541097"/>
                </a:lnTo>
                <a:cubicBezTo>
                  <a:pt x="193130" y="1626839"/>
                  <a:pt x="407194" y="1679094"/>
                  <a:pt x="736600" y="1642052"/>
                </a:cubicBezTo>
                <a:cubicBezTo>
                  <a:pt x="1263650" y="1582785"/>
                  <a:pt x="2127250" y="1009169"/>
                  <a:pt x="2908300" y="1007052"/>
                </a:cubicBezTo>
                <a:cubicBezTo>
                  <a:pt x="3689350" y="1004935"/>
                  <a:pt x="3824817" y="1811385"/>
                  <a:pt x="5422901" y="1629352"/>
                </a:cubicBezTo>
                <a:cubicBezTo>
                  <a:pt x="6821223" y="1470073"/>
                  <a:pt x="9092224" y="863516"/>
                  <a:pt x="11472310" y="201049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14050B06-28AD-7417-D8F3-FCEFD33A68DC}"/>
              </a:ext>
            </a:extLst>
          </p:cNvPr>
          <p:cNvSpPr/>
          <p:nvPr/>
        </p:nvSpPr>
        <p:spPr>
          <a:xfrm>
            <a:off x="-228600" y="4726754"/>
            <a:ext cx="12623800" cy="2450048"/>
          </a:xfrm>
          <a:custGeom>
            <a:avLst/>
            <a:gdLst>
              <a:gd name="connsiteX0" fmla="*/ 2272668 w 12192000"/>
              <a:gd name="connsiteY0" fmla="*/ 1238 h 2030948"/>
              <a:gd name="connsiteX1" fmla="*/ 2463800 w 12192000"/>
              <a:gd name="connsiteY1" fmla="*/ 11648 h 2030948"/>
              <a:gd name="connsiteX2" fmla="*/ 5854700 w 12192000"/>
              <a:gd name="connsiteY2" fmla="*/ 1218148 h 2030948"/>
              <a:gd name="connsiteX3" fmla="*/ 8483600 w 12192000"/>
              <a:gd name="connsiteY3" fmla="*/ 786348 h 2030948"/>
              <a:gd name="connsiteX4" fmla="*/ 11447512 w 12192000"/>
              <a:gd name="connsiteY4" fmla="*/ 1033254 h 2030948"/>
              <a:gd name="connsiteX5" fmla="*/ 12192000 w 12192000"/>
              <a:gd name="connsiteY5" fmla="*/ 1132598 h 2030948"/>
              <a:gd name="connsiteX6" fmla="*/ 12192000 w 12192000"/>
              <a:gd name="connsiteY6" fmla="*/ 2030948 h 2030948"/>
              <a:gd name="connsiteX7" fmla="*/ 0 w 12192000"/>
              <a:gd name="connsiteY7" fmla="*/ 2030948 h 2030948"/>
              <a:gd name="connsiteX8" fmla="*/ 0 w 12192000"/>
              <a:gd name="connsiteY8" fmla="*/ 569296 h 2030948"/>
              <a:gd name="connsiteX9" fmla="*/ 11410 w 12192000"/>
              <a:gd name="connsiteY9" fmla="*/ 564234 h 2030948"/>
              <a:gd name="connsiteX10" fmla="*/ 2272668 w 12192000"/>
              <a:gd name="connsiteY10" fmla="*/ 1238 h 2030948"/>
              <a:gd name="connsiteX0" fmla="*/ 2272668 w 12395200"/>
              <a:gd name="connsiteY0" fmla="*/ 1238 h 2450048"/>
              <a:gd name="connsiteX1" fmla="*/ 2463800 w 12395200"/>
              <a:gd name="connsiteY1" fmla="*/ 11648 h 2450048"/>
              <a:gd name="connsiteX2" fmla="*/ 5854700 w 12395200"/>
              <a:gd name="connsiteY2" fmla="*/ 1218148 h 2450048"/>
              <a:gd name="connsiteX3" fmla="*/ 8483600 w 12395200"/>
              <a:gd name="connsiteY3" fmla="*/ 786348 h 2450048"/>
              <a:gd name="connsiteX4" fmla="*/ 11447512 w 12395200"/>
              <a:gd name="connsiteY4" fmla="*/ 1033254 h 2450048"/>
              <a:gd name="connsiteX5" fmla="*/ 12192000 w 12395200"/>
              <a:gd name="connsiteY5" fmla="*/ 1132598 h 2450048"/>
              <a:gd name="connsiteX6" fmla="*/ 12395200 w 12395200"/>
              <a:gd name="connsiteY6" fmla="*/ 2450048 h 2450048"/>
              <a:gd name="connsiteX7" fmla="*/ 0 w 12395200"/>
              <a:gd name="connsiteY7" fmla="*/ 2030948 h 2450048"/>
              <a:gd name="connsiteX8" fmla="*/ 0 w 12395200"/>
              <a:gd name="connsiteY8" fmla="*/ 569296 h 2450048"/>
              <a:gd name="connsiteX9" fmla="*/ 11410 w 12395200"/>
              <a:gd name="connsiteY9" fmla="*/ 564234 h 2450048"/>
              <a:gd name="connsiteX10" fmla="*/ 2272668 w 12395200"/>
              <a:gd name="connsiteY10" fmla="*/ 1238 h 2450048"/>
              <a:gd name="connsiteX0" fmla="*/ 2501268 w 12623800"/>
              <a:gd name="connsiteY0" fmla="*/ 1238 h 2450048"/>
              <a:gd name="connsiteX1" fmla="*/ 2692400 w 12623800"/>
              <a:gd name="connsiteY1" fmla="*/ 11648 h 2450048"/>
              <a:gd name="connsiteX2" fmla="*/ 6083300 w 12623800"/>
              <a:gd name="connsiteY2" fmla="*/ 1218148 h 2450048"/>
              <a:gd name="connsiteX3" fmla="*/ 8712200 w 12623800"/>
              <a:gd name="connsiteY3" fmla="*/ 786348 h 2450048"/>
              <a:gd name="connsiteX4" fmla="*/ 11676112 w 12623800"/>
              <a:gd name="connsiteY4" fmla="*/ 1033254 h 2450048"/>
              <a:gd name="connsiteX5" fmla="*/ 12420600 w 12623800"/>
              <a:gd name="connsiteY5" fmla="*/ 1132598 h 2450048"/>
              <a:gd name="connsiteX6" fmla="*/ 12623800 w 12623800"/>
              <a:gd name="connsiteY6" fmla="*/ 2450048 h 2450048"/>
              <a:gd name="connsiteX7" fmla="*/ 0 w 12623800"/>
              <a:gd name="connsiteY7" fmla="*/ 2450048 h 2450048"/>
              <a:gd name="connsiteX8" fmla="*/ 228600 w 12623800"/>
              <a:gd name="connsiteY8" fmla="*/ 569296 h 2450048"/>
              <a:gd name="connsiteX9" fmla="*/ 240010 w 12623800"/>
              <a:gd name="connsiteY9" fmla="*/ 564234 h 2450048"/>
              <a:gd name="connsiteX10" fmla="*/ 2501268 w 12623800"/>
              <a:gd name="connsiteY10" fmla="*/ 1238 h 245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23800" h="2450048">
                <a:moveTo>
                  <a:pt x="2501268" y="1238"/>
                </a:moveTo>
                <a:cubicBezTo>
                  <a:pt x="2564408" y="2925"/>
                  <a:pt x="2628107" y="6357"/>
                  <a:pt x="2692400" y="11648"/>
                </a:cubicBezTo>
                <a:cubicBezTo>
                  <a:pt x="3721100" y="96315"/>
                  <a:pt x="5080000" y="1089031"/>
                  <a:pt x="6083300" y="1218148"/>
                </a:cubicBezTo>
                <a:cubicBezTo>
                  <a:pt x="7086600" y="1347265"/>
                  <a:pt x="7596717" y="792698"/>
                  <a:pt x="8712200" y="786348"/>
                </a:cubicBezTo>
                <a:cubicBezTo>
                  <a:pt x="9548812" y="781586"/>
                  <a:pt x="10587235" y="892909"/>
                  <a:pt x="11676112" y="1033254"/>
                </a:cubicBezTo>
                <a:lnTo>
                  <a:pt x="12420600" y="1132598"/>
                </a:lnTo>
                <a:lnTo>
                  <a:pt x="12623800" y="2450048"/>
                </a:lnTo>
                <a:lnTo>
                  <a:pt x="0" y="2450048"/>
                </a:lnTo>
                <a:lnTo>
                  <a:pt x="228600" y="569296"/>
                </a:lnTo>
                <a:lnTo>
                  <a:pt x="240010" y="564234"/>
                </a:lnTo>
                <a:cubicBezTo>
                  <a:pt x="953939" y="252119"/>
                  <a:pt x="1680443" y="-20696"/>
                  <a:pt x="2501268" y="1238"/>
                </a:cubicBezTo>
                <a:close/>
              </a:path>
            </a:pathLst>
          </a:custGeom>
          <a:noFill/>
          <a:ln w="12700" cap="flat" cmpd="sng" algn="ctr">
            <a:gradFill flip="none" rotWithShape="1">
              <a:gsLst>
                <a:gs pos="56000">
                  <a:srgbClr val="E6EFF8"/>
                </a:gs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72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71921D6E-8B9F-E3D5-BBC0-63C53C26B95A}"/>
              </a:ext>
            </a:extLst>
          </p:cNvPr>
          <p:cNvSpPr/>
          <p:nvPr/>
        </p:nvSpPr>
        <p:spPr>
          <a:xfrm>
            <a:off x="-457200" y="4734001"/>
            <a:ext cx="12852400" cy="2238952"/>
          </a:xfrm>
          <a:custGeom>
            <a:avLst/>
            <a:gdLst>
              <a:gd name="connsiteX0" fmla="*/ 12192000 w 12192000"/>
              <a:gd name="connsiteY0" fmla="*/ 0 h 1934152"/>
              <a:gd name="connsiteX1" fmla="*/ 12192000 w 12192000"/>
              <a:gd name="connsiteY1" fmla="*/ 1934152 h 1934152"/>
              <a:gd name="connsiteX2" fmla="*/ 0 w 12192000"/>
              <a:gd name="connsiteY2" fmla="*/ 1934152 h 1934152"/>
              <a:gd name="connsiteX3" fmla="*/ 0 w 12192000"/>
              <a:gd name="connsiteY3" fmla="*/ 1528552 h 1934152"/>
              <a:gd name="connsiteX4" fmla="*/ 22318 w 12192000"/>
              <a:gd name="connsiteY4" fmla="*/ 1541097 h 1934152"/>
              <a:gd name="connsiteX5" fmla="*/ 736600 w 12192000"/>
              <a:gd name="connsiteY5" fmla="*/ 1642052 h 1934152"/>
              <a:gd name="connsiteX6" fmla="*/ 2908300 w 12192000"/>
              <a:gd name="connsiteY6" fmla="*/ 1007052 h 1934152"/>
              <a:gd name="connsiteX7" fmla="*/ 5422901 w 12192000"/>
              <a:gd name="connsiteY7" fmla="*/ 1629352 h 1934152"/>
              <a:gd name="connsiteX8" fmla="*/ 11472310 w 12192000"/>
              <a:gd name="connsiteY8" fmla="*/ 201049 h 1934152"/>
              <a:gd name="connsiteX0" fmla="*/ 12192000 w 12395200"/>
              <a:gd name="connsiteY0" fmla="*/ 0 h 2238952"/>
              <a:gd name="connsiteX1" fmla="*/ 12395200 w 12395200"/>
              <a:gd name="connsiteY1" fmla="*/ 2238952 h 2238952"/>
              <a:gd name="connsiteX2" fmla="*/ 0 w 12395200"/>
              <a:gd name="connsiteY2" fmla="*/ 1934152 h 2238952"/>
              <a:gd name="connsiteX3" fmla="*/ 0 w 12395200"/>
              <a:gd name="connsiteY3" fmla="*/ 1528552 h 2238952"/>
              <a:gd name="connsiteX4" fmla="*/ 22318 w 12395200"/>
              <a:gd name="connsiteY4" fmla="*/ 1541097 h 2238952"/>
              <a:gd name="connsiteX5" fmla="*/ 736600 w 12395200"/>
              <a:gd name="connsiteY5" fmla="*/ 1642052 h 2238952"/>
              <a:gd name="connsiteX6" fmla="*/ 2908300 w 12395200"/>
              <a:gd name="connsiteY6" fmla="*/ 1007052 h 2238952"/>
              <a:gd name="connsiteX7" fmla="*/ 5422901 w 12395200"/>
              <a:gd name="connsiteY7" fmla="*/ 1629352 h 2238952"/>
              <a:gd name="connsiteX8" fmla="*/ 11472310 w 12395200"/>
              <a:gd name="connsiteY8" fmla="*/ 201049 h 2238952"/>
              <a:gd name="connsiteX9" fmla="*/ 12192000 w 12395200"/>
              <a:gd name="connsiteY9" fmla="*/ 0 h 2238952"/>
              <a:gd name="connsiteX0" fmla="*/ 12649200 w 12852400"/>
              <a:gd name="connsiteY0" fmla="*/ 0 h 2238952"/>
              <a:gd name="connsiteX1" fmla="*/ 12852400 w 12852400"/>
              <a:gd name="connsiteY1" fmla="*/ 2238952 h 2238952"/>
              <a:gd name="connsiteX2" fmla="*/ 0 w 12852400"/>
              <a:gd name="connsiteY2" fmla="*/ 2150052 h 2238952"/>
              <a:gd name="connsiteX3" fmla="*/ 457200 w 12852400"/>
              <a:gd name="connsiteY3" fmla="*/ 1528552 h 2238952"/>
              <a:gd name="connsiteX4" fmla="*/ 479518 w 12852400"/>
              <a:gd name="connsiteY4" fmla="*/ 1541097 h 2238952"/>
              <a:gd name="connsiteX5" fmla="*/ 1193800 w 12852400"/>
              <a:gd name="connsiteY5" fmla="*/ 1642052 h 2238952"/>
              <a:gd name="connsiteX6" fmla="*/ 3365500 w 12852400"/>
              <a:gd name="connsiteY6" fmla="*/ 1007052 h 2238952"/>
              <a:gd name="connsiteX7" fmla="*/ 5880101 w 12852400"/>
              <a:gd name="connsiteY7" fmla="*/ 1629352 h 2238952"/>
              <a:gd name="connsiteX8" fmla="*/ 11929510 w 12852400"/>
              <a:gd name="connsiteY8" fmla="*/ 201049 h 2238952"/>
              <a:gd name="connsiteX9" fmla="*/ 12649200 w 12852400"/>
              <a:gd name="connsiteY9" fmla="*/ 0 h 223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52400" h="2238952">
                <a:moveTo>
                  <a:pt x="12649200" y="0"/>
                </a:moveTo>
                <a:lnTo>
                  <a:pt x="12852400" y="2238952"/>
                </a:lnTo>
                <a:lnTo>
                  <a:pt x="0" y="2150052"/>
                </a:lnTo>
                <a:lnTo>
                  <a:pt x="457200" y="1528552"/>
                </a:lnTo>
                <a:lnTo>
                  <a:pt x="479518" y="1541097"/>
                </a:lnTo>
                <a:cubicBezTo>
                  <a:pt x="650330" y="1626839"/>
                  <a:pt x="864394" y="1679094"/>
                  <a:pt x="1193800" y="1642052"/>
                </a:cubicBezTo>
                <a:cubicBezTo>
                  <a:pt x="1720850" y="1582785"/>
                  <a:pt x="2584450" y="1009169"/>
                  <a:pt x="3365500" y="1007052"/>
                </a:cubicBezTo>
                <a:cubicBezTo>
                  <a:pt x="4146550" y="1004935"/>
                  <a:pt x="4282017" y="1811385"/>
                  <a:pt x="5880101" y="1629352"/>
                </a:cubicBezTo>
                <a:cubicBezTo>
                  <a:pt x="7278423" y="1470073"/>
                  <a:pt x="9549424" y="863516"/>
                  <a:pt x="11929510" y="201049"/>
                </a:cubicBezTo>
                <a:lnTo>
                  <a:pt x="12649200" y="0"/>
                </a:lnTo>
                <a:close/>
              </a:path>
            </a:pathLst>
          </a:custGeom>
          <a:noFill/>
          <a:ln w="25400" cap="flat" cmpd="sng" algn="ctr">
            <a:gradFill flip="none" rotWithShape="1">
              <a:gsLst>
                <a:gs pos="4000">
                  <a:schemeClr val="accent1">
                    <a:lumMod val="5000"/>
                    <a:lumOff val="95000"/>
                    <a:alpha val="0"/>
                  </a:schemeClr>
                </a:gs>
                <a:gs pos="54000">
                  <a:schemeClr val="bg1"/>
                </a:gs>
                <a:gs pos="75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Freeform 44">
            <a:extLst>
              <a:ext uri="{FF2B5EF4-FFF2-40B4-BE49-F238E27FC236}">
                <a16:creationId xmlns:a16="http://schemas.microsoft.com/office/drawing/2014/main" id="{5B7ECB8C-30FF-41A5-008D-01678C3CEEE3}"/>
              </a:ext>
            </a:extLst>
          </p:cNvPr>
          <p:cNvSpPr>
            <a:spLocks noEditPoints="1"/>
          </p:cNvSpPr>
          <p:nvPr/>
        </p:nvSpPr>
        <p:spPr bwMode="auto">
          <a:xfrm rot="21340387">
            <a:off x="5880532" y="5099490"/>
            <a:ext cx="1201738" cy="841375"/>
          </a:xfrm>
          <a:custGeom>
            <a:avLst/>
            <a:gdLst>
              <a:gd name="T0" fmla="*/ 478 w 516"/>
              <a:gd name="T1" fmla="*/ 125 h 361"/>
              <a:gd name="T2" fmla="*/ 414 w 516"/>
              <a:gd name="T3" fmla="*/ 126 h 361"/>
              <a:gd name="T4" fmla="*/ 372 w 516"/>
              <a:gd name="T5" fmla="*/ 113 h 361"/>
              <a:gd name="T6" fmla="*/ 374 w 516"/>
              <a:gd name="T7" fmla="*/ 102 h 361"/>
              <a:gd name="T8" fmla="*/ 313 w 516"/>
              <a:gd name="T9" fmla="*/ 46 h 361"/>
              <a:gd name="T10" fmla="*/ 363 w 516"/>
              <a:gd name="T11" fmla="*/ 112 h 361"/>
              <a:gd name="T12" fmla="*/ 329 w 516"/>
              <a:gd name="T13" fmla="*/ 120 h 361"/>
              <a:gd name="T14" fmla="*/ 404 w 516"/>
              <a:gd name="T15" fmla="*/ 179 h 361"/>
              <a:gd name="T16" fmla="*/ 385 w 516"/>
              <a:gd name="T17" fmla="*/ 267 h 361"/>
              <a:gd name="T18" fmla="*/ 396 w 516"/>
              <a:gd name="T19" fmla="*/ 239 h 361"/>
              <a:gd name="T20" fmla="*/ 333 w 516"/>
              <a:gd name="T21" fmla="*/ 136 h 361"/>
              <a:gd name="T22" fmla="*/ 321 w 516"/>
              <a:gd name="T23" fmla="*/ 127 h 361"/>
              <a:gd name="T24" fmla="*/ 265 w 516"/>
              <a:gd name="T25" fmla="*/ 153 h 361"/>
              <a:gd name="T26" fmla="*/ 256 w 516"/>
              <a:gd name="T27" fmla="*/ 140 h 361"/>
              <a:gd name="T28" fmla="*/ 239 w 516"/>
              <a:gd name="T29" fmla="*/ 147 h 361"/>
              <a:gd name="T30" fmla="*/ 232 w 516"/>
              <a:gd name="T31" fmla="*/ 162 h 361"/>
              <a:gd name="T32" fmla="*/ 165 w 516"/>
              <a:gd name="T33" fmla="*/ 157 h 361"/>
              <a:gd name="T34" fmla="*/ 176 w 516"/>
              <a:gd name="T35" fmla="*/ 78 h 361"/>
              <a:gd name="T36" fmla="*/ 217 w 516"/>
              <a:gd name="T37" fmla="*/ 91 h 361"/>
              <a:gd name="T38" fmla="*/ 216 w 516"/>
              <a:gd name="T39" fmla="*/ 69 h 361"/>
              <a:gd name="T40" fmla="*/ 214 w 516"/>
              <a:gd name="T41" fmla="*/ 48 h 361"/>
              <a:gd name="T42" fmla="*/ 164 w 516"/>
              <a:gd name="T43" fmla="*/ 65 h 361"/>
              <a:gd name="T44" fmla="*/ 73 w 516"/>
              <a:gd name="T45" fmla="*/ 105 h 361"/>
              <a:gd name="T46" fmla="*/ 14 w 516"/>
              <a:gd name="T47" fmla="*/ 109 h 361"/>
              <a:gd name="T48" fmla="*/ 23 w 516"/>
              <a:gd name="T49" fmla="*/ 132 h 361"/>
              <a:gd name="T50" fmla="*/ 58 w 516"/>
              <a:gd name="T51" fmla="*/ 117 h 361"/>
              <a:gd name="T52" fmla="*/ 71 w 516"/>
              <a:gd name="T53" fmla="*/ 117 h 361"/>
              <a:gd name="T54" fmla="*/ 111 w 516"/>
              <a:gd name="T55" fmla="*/ 185 h 361"/>
              <a:gd name="T56" fmla="*/ 48 w 516"/>
              <a:gd name="T57" fmla="*/ 157 h 361"/>
              <a:gd name="T58" fmla="*/ 31 w 516"/>
              <a:gd name="T59" fmla="*/ 179 h 361"/>
              <a:gd name="T60" fmla="*/ 29 w 516"/>
              <a:gd name="T61" fmla="*/ 197 h 361"/>
              <a:gd name="T62" fmla="*/ 109 w 516"/>
              <a:gd name="T63" fmla="*/ 193 h 361"/>
              <a:gd name="T64" fmla="*/ 146 w 516"/>
              <a:gd name="T65" fmla="*/ 287 h 361"/>
              <a:gd name="T66" fmla="*/ 123 w 516"/>
              <a:gd name="T67" fmla="*/ 351 h 361"/>
              <a:gd name="T68" fmla="*/ 154 w 516"/>
              <a:gd name="T69" fmla="*/ 285 h 361"/>
              <a:gd name="T70" fmla="*/ 204 w 516"/>
              <a:gd name="T71" fmla="*/ 356 h 361"/>
              <a:gd name="T72" fmla="*/ 227 w 516"/>
              <a:gd name="T73" fmla="*/ 329 h 361"/>
              <a:gd name="T74" fmla="*/ 227 w 516"/>
              <a:gd name="T75" fmla="*/ 256 h 361"/>
              <a:gd name="T76" fmla="*/ 243 w 516"/>
              <a:gd name="T77" fmla="*/ 171 h 361"/>
              <a:gd name="T78" fmla="*/ 270 w 516"/>
              <a:gd name="T79" fmla="*/ 164 h 361"/>
              <a:gd name="T80" fmla="*/ 324 w 516"/>
              <a:gd name="T81" fmla="*/ 142 h 361"/>
              <a:gd name="T82" fmla="*/ 354 w 516"/>
              <a:gd name="T83" fmla="*/ 299 h 361"/>
              <a:gd name="T84" fmla="*/ 349 w 516"/>
              <a:gd name="T85" fmla="*/ 317 h 361"/>
              <a:gd name="T86" fmla="*/ 349 w 516"/>
              <a:gd name="T87" fmla="*/ 334 h 361"/>
              <a:gd name="T88" fmla="*/ 361 w 516"/>
              <a:gd name="T89" fmla="*/ 300 h 361"/>
              <a:gd name="T90" fmla="*/ 393 w 516"/>
              <a:gd name="T91" fmla="*/ 293 h 361"/>
              <a:gd name="T92" fmla="*/ 398 w 516"/>
              <a:gd name="T93" fmla="*/ 332 h 361"/>
              <a:gd name="T94" fmla="*/ 400 w 516"/>
              <a:gd name="T95" fmla="*/ 316 h 361"/>
              <a:gd name="T96" fmla="*/ 399 w 516"/>
              <a:gd name="T97" fmla="*/ 292 h 361"/>
              <a:gd name="T98" fmla="*/ 415 w 516"/>
              <a:gd name="T99" fmla="*/ 131 h 361"/>
              <a:gd name="T100" fmla="*/ 492 w 516"/>
              <a:gd name="T101" fmla="*/ 150 h 361"/>
              <a:gd name="T102" fmla="*/ 500 w 516"/>
              <a:gd name="T103" fmla="*/ 126 h 361"/>
              <a:gd name="T104" fmla="*/ 499 w 516"/>
              <a:gd name="T105" fmla="*/ 125 h 361"/>
              <a:gd name="T106" fmla="*/ 503 w 516"/>
              <a:gd name="T107" fmla="*/ 108 h 361"/>
              <a:gd name="T108" fmla="*/ 356 w 516"/>
              <a:gd name="T109" fmla="*/ 24 h 361"/>
              <a:gd name="T110" fmla="*/ 354 w 516"/>
              <a:gd name="T111" fmla="*/ 89 h 361"/>
              <a:gd name="T112" fmla="*/ 137 w 516"/>
              <a:gd name="T113" fmla="*/ 71 h 361"/>
              <a:gd name="T114" fmla="*/ 85 w 516"/>
              <a:gd name="T115" fmla="*/ 120 h 361"/>
              <a:gd name="T116" fmla="*/ 120 w 516"/>
              <a:gd name="T117" fmla="*/ 179 h 361"/>
              <a:gd name="T118" fmla="*/ 156 w 516"/>
              <a:gd name="T119" fmla="*/ 166 h 361"/>
              <a:gd name="T120" fmla="*/ 373 w 516"/>
              <a:gd name="T121" fmla="*/ 263 h 361"/>
              <a:gd name="T122" fmla="*/ 339 w 516"/>
              <a:gd name="T123" fmla="*/ 238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6" h="361">
                <a:moveTo>
                  <a:pt x="503" y="108"/>
                </a:moveTo>
                <a:cubicBezTo>
                  <a:pt x="495" y="112"/>
                  <a:pt x="488" y="116"/>
                  <a:pt x="481" y="121"/>
                </a:cubicBezTo>
                <a:cubicBezTo>
                  <a:pt x="479" y="122"/>
                  <a:pt x="478" y="123"/>
                  <a:pt x="478" y="125"/>
                </a:cubicBezTo>
                <a:cubicBezTo>
                  <a:pt x="477" y="125"/>
                  <a:pt x="477" y="125"/>
                  <a:pt x="476" y="125"/>
                </a:cubicBezTo>
                <a:cubicBezTo>
                  <a:pt x="456" y="127"/>
                  <a:pt x="437" y="128"/>
                  <a:pt x="416" y="125"/>
                </a:cubicBezTo>
                <a:cubicBezTo>
                  <a:pt x="416" y="125"/>
                  <a:pt x="415" y="125"/>
                  <a:pt x="414" y="126"/>
                </a:cubicBezTo>
                <a:cubicBezTo>
                  <a:pt x="414" y="124"/>
                  <a:pt x="414" y="122"/>
                  <a:pt x="414" y="121"/>
                </a:cubicBezTo>
                <a:cubicBezTo>
                  <a:pt x="414" y="118"/>
                  <a:pt x="413" y="116"/>
                  <a:pt x="410" y="115"/>
                </a:cubicBezTo>
                <a:cubicBezTo>
                  <a:pt x="397" y="113"/>
                  <a:pt x="385" y="113"/>
                  <a:pt x="372" y="113"/>
                </a:cubicBezTo>
                <a:cubicBezTo>
                  <a:pt x="372" y="111"/>
                  <a:pt x="372" y="110"/>
                  <a:pt x="373" y="109"/>
                </a:cubicBezTo>
                <a:cubicBezTo>
                  <a:pt x="373" y="108"/>
                  <a:pt x="373" y="108"/>
                  <a:pt x="373" y="108"/>
                </a:cubicBezTo>
                <a:cubicBezTo>
                  <a:pt x="374" y="106"/>
                  <a:pt x="374" y="104"/>
                  <a:pt x="374" y="102"/>
                </a:cubicBezTo>
                <a:cubicBezTo>
                  <a:pt x="396" y="96"/>
                  <a:pt x="413" y="77"/>
                  <a:pt x="409" y="51"/>
                </a:cubicBezTo>
                <a:cubicBezTo>
                  <a:pt x="406" y="28"/>
                  <a:pt x="378" y="0"/>
                  <a:pt x="354" y="11"/>
                </a:cubicBezTo>
                <a:cubicBezTo>
                  <a:pt x="336" y="12"/>
                  <a:pt x="319" y="28"/>
                  <a:pt x="313" y="46"/>
                </a:cubicBezTo>
                <a:cubicBezTo>
                  <a:pt x="304" y="75"/>
                  <a:pt x="323" y="101"/>
                  <a:pt x="351" y="104"/>
                </a:cubicBezTo>
                <a:cubicBezTo>
                  <a:pt x="356" y="104"/>
                  <a:pt x="360" y="104"/>
                  <a:pt x="364" y="104"/>
                </a:cubicBezTo>
                <a:cubicBezTo>
                  <a:pt x="364" y="107"/>
                  <a:pt x="363" y="109"/>
                  <a:pt x="363" y="112"/>
                </a:cubicBezTo>
                <a:cubicBezTo>
                  <a:pt x="363" y="112"/>
                  <a:pt x="363" y="113"/>
                  <a:pt x="364" y="113"/>
                </a:cubicBezTo>
                <a:cubicBezTo>
                  <a:pt x="353" y="113"/>
                  <a:pt x="341" y="113"/>
                  <a:pt x="330" y="112"/>
                </a:cubicBezTo>
                <a:cubicBezTo>
                  <a:pt x="326" y="112"/>
                  <a:pt x="325" y="119"/>
                  <a:pt x="329" y="120"/>
                </a:cubicBezTo>
                <a:cubicBezTo>
                  <a:pt x="344" y="123"/>
                  <a:pt x="359" y="124"/>
                  <a:pt x="374" y="124"/>
                </a:cubicBezTo>
                <a:cubicBezTo>
                  <a:pt x="391" y="124"/>
                  <a:pt x="403" y="125"/>
                  <a:pt x="404" y="144"/>
                </a:cubicBezTo>
                <a:cubicBezTo>
                  <a:pt x="405" y="156"/>
                  <a:pt x="404" y="167"/>
                  <a:pt x="404" y="179"/>
                </a:cubicBezTo>
                <a:cubicBezTo>
                  <a:pt x="404" y="202"/>
                  <a:pt x="404" y="226"/>
                  <a:pt x="404" y="249"/>
                </a:cubicBezTo>
                <a:cubicBezTo>
                  <a:pt x="405" y="275"/>
                  <a:pt x="410" y="279"/>
                  <a:pt x="385" y="282"/>
                </a:cubicBezTo>
                <a:cubicBezTo>
                  <a:pt x="385" y="277"/>
                  <a:pt x="385" y="272"/>
                  <a:pt x="385" y="267"/>
                </a:cubicBezTo>
                <a:cubicBezTo>
                  <a:pt x="385" y="258"/>
                  <a:pt x="386" y="247"/>
                  <a:pt x="383" y="239"/>
                </a:cubicBezTo>
                <a:cubicBezTo>
                  <a:pt x="383" y="239"/>
                  <a:pt x="383" y="239"/>
                  <a:pt x="383" y="239"/>
                </a:cubicBezTo>
                <a:cubicBezTo>
                  <a:pt x="388" y="239"/>
                  <a:pt x="392" y="239"/>
                  <a:pt x="396" y="239"/>
                </a:cubicBezTo>
                <a:cubicBezTo>
                  <a:pt x="404" y="239"/>
                  <a:pt x="404" y="227"/>
                  <a:pt x="396" y="227"/>
                </a:cubicBezTo>
                <a:cubicBezTo>
                  <a:pt x="377" y="226"/>
                  <a:pt x="358" y="228"/>
                  <a:pt x="339" y="232"/>
                </a:cubicBezTo>
                <a:cubicBezTo>
                  <a:pt x="339" y="199"/>
                  <a:pt x="341" y="167"/>
                  <a:pt x="333" y="136"/>
                </a:cubicBezTo>
                <a:cubicBezTo>
                  <a:pt x="335" y="133"/>
                  <a:pt x="334" y="128"/>
                  <a:pt x="331" y="127"/>
                </a:cubicBezTo>
                <a:cubicBezTo>
                  <a:pt x="330" y="126"/>
                  <a:pt x="330" y="125"/>
                  <a:pt x="330" y="125"/>
                </a:cubicBezTo>
                <a:cubicBezTo>
                  <a:pt x="328" y="119"/>
                  <a:pt x="320" y="121"/>
                  <a:pt x="321" y="127"/>
                </a:cubicBezTo>
                <a:cubicBezTo>
                  <a:pt x="321" y="127"/>
                  <a:pt x="321" y="128"/>
                  <a:pt x="321" y="128"/>
                </a:cubicBezTo>
                <a:cubicBezTo>
                  <a:pt x="313" y="130"/>
                  <a:pt x="304" y="135"/>
                  <a:pt x="296" y="139"/>
                </a:cubicBezTo>
                <a:cubicBezTo>
                  <a:pt x="285" y="144"/>
                  <a:pt x="275" y="148"/>
                  <a:pt x="265" y="153"/>
                </a:cubicBezTo>
                <a:cubicBezTo>
                  <a:pt x="264" y="152"/>
                  <a:pt x="262" y="151"/>
                  <a:pt x="260" y="151"/>
                </a:cubicBezTo>
                <a:cubicBezTo>
                  <a:pt x="259" y="151"/>
                  <a:pt x="258" y="151"/>
                  <a:pt x="257" y="151"/>
                </a:cubicBezTo>
                <a:cubicBezTo>
                  <a:pt x="257" y="147"/>
                  <a:pt x="256" y="144"/>
                  <a:pt x="256" y="140"/>
                </a:cubicBezTo>
                <a:cubicBezTo>
                  <a:pt x="256" y="132"/>
                  <a:pt x="244" y="132"/>
                  <a:pt x="244" y="140"/>
                </a:cubicBezTo>
                <a:cubicBezTo>
                  <a:pt x="244" y="143"/>
                  <a:pt x="242" y="146"/>
                  <a:pt x="241" y="148"/>
                </a:cubicBezTo>
                <a:cubicBezTo>
                  <a:pt x="240" y="148"/>
                  <a:pt x="239" y="147"/>
                  <a:pt x="239" y="147"/>
                </a:cubicBezTo>
                <a:cubicBezTo>
                  <a:pt x="235" y="147"/>
                  <a:pt x="234" y="152"/>
                  <a:pt x="237" y="153"/>
                </a:cubicBezTo>
                <a:cubicBezTo>
                  <a:pt x="237" y="154"/>
                  <a:pt x="237" y="155"/>
                  <a:pt x="237" y="156"/>
                </a:cubicBezTo>
                <a:cubicBezTo>
                  <a:pt x="234" y="157"/>
                  <a:pt x="232" y="160"/>
                  <a:pt x="232" y="162"/>
                </a:cubicBezTo>
                <a:cubicBezTo>
                  <a:pt x="223" y="163"/>
                  <a:pt x="215" y="164"/>
                  <a:pt x="206" y="165"/>
                </a:cubicBezTo>
                <a:cubicBezTo>
                  <a:pt x="195" y="166"/>
                  <a:pt x="183" y="167"/>
                  <a:pt x="172" y="167"/>
                </a:cubicBezTo>
                <a:cubicBezTo>
                  <a:pt x="170" y="164"/>
                  <a:pt x="167" y="160"/>
                  <a:pt x="165" y="157"/>
                </a:cubicBezTo>
                <a:cubicBezTo>
                  <a:pt x="165" y="157"/>
                  <a:pt x="165" y="157"/>
                  <a:pt x="165" y="156"/>
                </a:cubicBezTo>
                <a:cubicBezTo>
                  <a:pt x="181" y="134"/>
                  <a:pt x="186" y="100"/>
                  <a:pt x="175" y="78"/>
                </a:cubicBezTo>
                <a:cubicBezTo>
                  <a:pt x="175" y="78"/>
                  <a:pt x="175" y="78"/>
                  <a:pt x="176" y="78"/>
                </a:cubicBezTo>
                <a:cubicBezTo>
                  <a:pt x="176" y="79"/>
                  <a:pt x="177" y="79"/>
                  <a:pt x="178" y="79"/>
                </a:cubicBezTo>
                <a:cubicBezTo>
                  <a:pt x="185" y="80"/>
                  <a:pt x="192" y="81"/>
                  <a:pt x="199" y="83"/>
                </a:cubicBezTo>
                <a:cubicBezTo>
                  <a:pt x="205" y="85"/>
                  <a:pt x="211" y="88"/>
                  <a:pt x="217" y="91"/>
                </a:cubicBezTo>
                <a:cubicBezTo>
                  <a:pt x="223" y="93"/>
                  <a:pt x="227" y="84"/>
                  <a:pt x="223" y="80"/>
                </a:cubicBezTo>
                <a:cubicBezTo>
                  <a:pt x="219" y="76"/>
                  <a:pt x="214" y="73"/>
                  <a:pt x="209" y="71"/>
                </a:cubicBezTo>
                <a:cubicBezTo>
                  <a:pt x="211" y="70"/>
                  <a:pt x="213" y="70"/>
                  <a:pt x="216" y="69"/>
                </a:cubicBezTo>
                <a:cubicBezTo>
                  <a:pt x="223" y="67"/>
                  <a:pt x="221" y="55"/>
                  <a:pt x="214" y="56"/>
                </a:cubicBezTo>
                <a:cubicBezTo>
                  <a:pt x="210" y="56"/>
                  <a:pt x="206" y="56"/>
                  <a:pt x="202" y="57"/>
                </a:cubicBezTo>
                <a:cubicBezTo>
                  <a:pt x="206" y="54"/>
                  <a:pt x="210" y="51"/>
                  <a:pt x="214" y="48"/>
                </a:cubicBezTo>
                <a:cubicBezTo>
                  <a:pt x="220" y="44"/>
                  <a:pt x="217" y="35"/>
                  <a:pt x="210" y="37"/>
                </a:cubicBezTo>
                <a:cubicBezTo>
                  <a:pt x="192" y="40"/>
                  <a:pt x="173" y="48"/>
                  <a:pt x="164" y="65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57" y="61"/>
                  <a:pt x="149" y="58"/>
                  <a:pt x="138" y="59"/>
                </a:cubicBezTo>
                <a:cubicBezTo>
                  <a:pt x="136" y="59"/>
                  <a:pt x="135" y="60"/>
                  <a:pt x="134" y="61"/>
                </a:cubicBezTo>
                <a:cubicBezTo>
                  <a:pt x="105" y="51"/>
                  <a:pt x="79" y="77"/>
                  <a:pt x="73" y="105"/>
                </a:cubicBezTo>
                <a:cubicBezTo>
                  <a:pt x="56" y="86"/>
                  <a:pt x="27" y="80"/>
                  <a:pt x="6" y="95"/>
                </a:cubicBezTo>
                <a:cubicBezTo>
                  <a:pt x="0" y="99"/>
                  <a:pt x="2" y="109"/>
                  <a:pt x="9" y="109"/>
                </a:cubicBezTo>
                <a:cubicBezTo>
                  <a:pt x="11" y="109"/>
                  <a:pt x="12" y="109"/>
                  <a:pt x="14" y="109"/>
                </a:cubicBezTo>
                <a:cubicBezTo>
                  <a:pt x="9" y="111"/>
                  <a:pt x="11" y="119"/>
                  <a:pt x="17" y="119"/>
                </a:cubicBezTo>
                <a:cubicBezTo>
                  <a:pt x="23" y="119"/>
                  <a:pt x="29" y="119"/>
                  <a:pt x="35" y="118"/>
                </a:cubicBezTo>
                <a:cubicBezTo>
                  <a:pt x="31" y="122"/>
                  <a:pt x="27" y="127"/>
                  <a:pt x="23" y="132"/>
                </a:cubicBezTo>
                <a:cubicBezTo>
                  <a:pt x="19" y="139"/>
                  <a:pt x="28" y="145"/>
                  <a:pt x="33" y="140"/>
                </a:cubicBezTo>
                <a:cubicBezTo>
                  <a:pt x="41" y="133"/>
                  <a:pt x="51" y="128"/>
                  <a:pt x="57" y="118"/>
                </a:cubicBezTo>
                <a:cubicBezTo>
                  <a:pt x="57" y="118"/>
                  <a:pt x="58" y="118"/>
                  <a:pt x="58" y="117"/>
                </a:cubicBezTo>
                <a:cubicBezTo>
                  <a:pt x="60" y="116"/>
                  <a:pt x="62" y="115"/>
                  <a:pt x="64" y="114"/>
                </a:cubicBezTo>
                <a:cubicBezTo>
                  <a:pt x="65" y="115"/>
                  <a:pt x="65" y="115"/>
                  <a:pt x="66" y="116"/>
                </a:cubicBezTo>
                <a:cubicBezTo>
                  <a:pt x="67" y="117"/>
                  <a:pt x="69" y="118"/>
                  <a:pt x="71" y="117"/>
                </a:cubicBezTo>
                <a:cubicBezTo>
                  <a:pt x="71" y="144"/>
                  <a:pt x="89" y="170"/>
                  <a:pt x="115" y="176"/>
                </a:cubicBezTo>
                <a:cubicBezTo>
                  <a:pt x="114" y="177"/>
                  <a:pt x="113" y="177"/>
                  <a:pt x="113" y="178"/>
                </a:cubicBezTo>
                <a:cubicBezTo>
                  <a:pt x="112" y="181"/>
                  <a:pt x="112" y="183"/>
                  <a:pt x="111" y="185"/>
                </a:cubicBezTo>
                <a:cubicBezTo>
                  <a:pt x="111" y="185"/>
                  <a:pt x="111" y="185"/>
                  <a:pt x="110" y="185"/>
                </a:cubicBezTo>
                <a:cubicBezTo>
                  <a:pt x="92" y="181"/>
                  <a:pt x="73" y="176"/>
                  <a:pt x="56" y="180"/>
                </a:cubicBezTo>
                <a:cubicBezTo>
                  <a:pt x="55" y="172"/>
                  <a:pt x="53" y="164"/>
                  <a:pt x="48" y="157"/>
                </a:cubicBezTo>
                <a:cubicBezTo>
                  <a:pt x="44" y="152"/>
                  <a:pt x="36" y="157"/>
                  <a:pt x="39" y="162"/>
                </a:cubicBezTo>
                <a:cubicBezTo>
                  <a:pt x="42" y="167"/>
                  <a:pt x="44" y="172"/>
                  <a:pt x="45" y="177"/>
                </a:cubicBezTo>
                <a:cubicBezTo>
                  <a:pt x="40" y="178"/>
                  <a:pt x="36" y="179"/>
                  <a:pt x="31" y="179"/>
                </a:cubicBezTo>
                <a:cubicBezTo>
                  <a:pt x="25" y="179"/>
                  <a:pt x="24" y="190"/>
                  <a:pt x="31" y="189"/>
                </a:cubicBezTo>
                <a:cubicBezTo>
                  <a:pt x="33" y="189"/>
                  <a:pt x="35" y="189"/>
                  <a:pt x="37" y="189"/>
                </a:cubicBezTo>
                <a:cubicBezTo>
                  <a:pt x="34" y="191"/>
                  <a:pt x="32" y="194"/>
                  <a:pt x="29" y="197"/>
                </a:cubicBezTo>
                <a:cubicBezTo>
                  <a:pt x="24" y="203"/>
                  <a:pt x="32" y="211"/>
                  <a:pt x="38" y="206"/>
                </a:cubicBezTo>
                <a:cubicBezTo>
                  <a:pt x="60" y="187"/>
                  <a:pt x="83" y="193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3" y="223"/>
                  <a:pt x="102" y="254"/>
                  <a:pt x="98" y="284"/>
                </a:cubicBezTo>
                <a:cubicBezTo>
                  <a:pt x="97" y="289"/>
                  <a:pt x="99" y="293"/>
                  <a:pt x="104" y="293"/>
                </a:cubicBezTo>
                <a:cubicBezTo>
                  <a:pt x="118" y="293"/>
                  <a:pt x="132" y="290"/>
                  <a:pt x="146" y="287"/>
                </a:cubicBezTo>
                <a:cubicBezTo>
                  <a:pt x="143" y="304"/>
                  <a:pt x="140" y="319"/>
                  <a:pt x="135" y="335"/>
                </a:cubicBezTo>
                <a:cubicBezTo>
                  <a:pt x="126" y="334"/>
                  <a:pt x="114" y="333"/>
                  <a:pt x="117" y="345"/>
                </a:cubicBezTo>
                <a:cubicBezTo>
                  <a:pt x="118" y="348"/>
                  <a:pt x="120" y="350"/>
                  <a:pt x="123" y="351"/>
                </a:cubicBezTo>
                <a:cubicBezTo>
                  <a:pt x="129" y="353"/>
                  <a:pt x="135" y="353"/>
                  <a:pt x="141" y="353"/>
                </a:cubicBezTo>
                <a:cubicBezTo>
                  <a:pt x="146" y="353"/>
                  <a:pt x="149" y="349"/>
                  <a:pt x="149" y="345"/>
                </a:cubicBezTo>
                <a:cubicBezTo>
                  <a:pt x="151" y="325"/>
                  <a:pt x="153" y="305"/>
                  <a:pt x="154" y="285"/>
                </a:cubicBezTo>
                <a:cubicBezTo>
                  <a:pt x="159" y="283"/>
                  <a:pt x="164" y="282"/>
                  <a:pt x="170" y="280"/>
                </a:cubicBezTo>
                <a:cubicBezTo>
                  <a:pt x="170" y="280"/>
                  <a:pt x="170" y="280"/>
                  <a:pt x="170" y="280"/>
                </a:cubicBezTo>
                <a:cubicBezTo>
                  <a:pt x="180" y="306"/>
                  <a:pt x="193" y="331"/>
                  <a:pt x="204" y="356"/>
                </a:cubicBezTo>
                <a:cubicBezTo>
                  <a:pt x="207" y="361"/>
                  <a:pt x="213" y="361"/>
                  <a:pt x="217" y="358"/>
                </a:cubicBezTo>
                <a:cubicBezTo>
                  <a:pt x="224" y="352"/>
                  <a:pt x="232" y="347"/>
                  <a:pt x="239" y="341"/>
                </a:cubicBezTo>
                <a:cubicBezTo>
                  <a:pt x="248" y="334"/>
                  <a:pt x="235" y="320"/>
                  <a:pt x="227" y="329"/>
                </a:cubicBezTo>
                <a:cubicBezTo>
                  <a:pt x="223" y="333"/>
                  <a:pt x="218" y="336"/>
                  <a:pt x="214" y="339"/>
                </a:cubicBezTo>
                <a:cubicBezTo>
                  <a:pt x="204" y="318"/>
                  <a:pt x="195" y="294"/>
                  <a:pt x="180" y="277"/>
                </a:cubicBezTo>
                <a:cubicBezTo>
                  <a:pt x="196" y="270"/>
                  <a:pt x="212" y="263"/>
                  <a:pt x="227" y="256"/>
                </a:cubicBezTo>
                <a:cubicBezTo>
                  <a:pt x="230" y="254"/>
                  <a:pt x="232" y="249"/>
                  <a:pt x="230" y="246"/>
                </a:cubicBezTo>
                <a:cubicBezTo>
                  <a:pt x="214" y="222"/>
                  <a:pt x="195" y="201"/>
                  <a:pt x="179" y="177"/>
                </a:cubicBezTo>
                <a:cubicBezTo>
                  <a:pt x="200" y="179"/>
                  <a:pt x="225" y="181"/>
                  <a:pt x="243" y="171"/>
                </a:cubicBezTo>
                <a:cubicBezTo>
                  <a:pt x="244" y="170"/>
                  <a:pt x="244" y="169"/>
                  <a:pt x="244" y="168"/>
                </a:cubicBezTo>
                <a:cubicBezTo>
                  <a:pt x="249" y="168"/>
                  <a:pt x="253" y="168"/>
                  <a:pt x="256" y="168"/>
                </a:cubicBezTo>
                <a:cubicBezTo>
                  <a:pt x="261" y="168"/>
                  <a:pt x="267" y="167"/>
                  <a:pt x="270" y="164"/>
                </a:cubicBezTo>
                <a:cubicBezTo>
                  <a:pt x="272" y="163"/>
                  <a:pt x="273" y="161"/>
                  <a:pt x="273" y="160"/>
                </a:cubicBezTo>
                <a:cubicBezTo>
                  <a:pt x="281" y="158"/>
                  <a:pt x="288" y="155"/>
                  <a:pt x="296" y="153"/>
                </a:cubicBezTo>
                <a:cubicBezTo>
                  <a:pt x="305" y="150"/>
                  <a:pt x="315" y="147"/>
                  <a:pt x="324" y="142"/>
                </a:cubicBezTo>
                <a:cubicBezTo>
                  <a:pt x="332" y="192"/>
                  <a:pt x="323" y="243"/>
                  <a:pt x="332" y="293"/>
                </a:cubicBezTo>
                <a:cubicBezTo>
                  <a:pt x="333" y="297"/>
                  <a:pt x="338" y="298"/>
                  <a:pt x="341" y="296"/>
                </a:cubicBezTo>
                <a:cubicBezTo>
                  <a:pt x="345" y="297"/>
                  <a:pt x="350" y="298"/>
                  <a:pt x="354" y="299"/>
                </a:cubicBezTo>
                <a:cubicBezTo>
                  <a:pt x="354" y="299"/>
                  <a:pt x="354" y="300"/>
                  <a:pt x="355" y="300"/>
                </a:cubicBezTo>
                <a:cubicBezTo>
                  <a:pt x="358" y="305"/>
                  <a:pt x="358" y="311"/>
                  <a:pt x="358" y="317"/>
                </a:cubicBezTo>
                <a:cubicBezTo>
                  <a:pt x="355" y="317"/>
                  <a:pt x="352" y="317"/>
                  <a:pt x="349" y="317"/>
                </a:cubicBezTo>
                <a:cubicBezTo>
                  <a:pt x="344" y="316"/>
                  <a:pt x="340" y="316"/>
                  <a:pt x="335" y="319"/>
                </a:cubicBezTo>
                <a:cubicBezTo>
                  <a:pt x="332" y="322"/>
                  <a:pt x="332" y="328"/>
                  <a:pt x="335" y="331"/>
                </a:cubicBezTo>
                <a:cubicBezTo>
                  <a:pt x="340" y="334"/>
                  <a:pt x="344" y="334"/>
                  <a:pt x="349" y="334"/>
                </a:cubicBezTo>
                <a:cubicBezTo>
                  <a:pt x="354" y="333"/>
                  <a:pt x="359" y="333"/>
                  <a:pt x="364" y="333"/>
                </a:cubicBezTo>
                <a:cubicBezTo>
                  <a:pt x="371" y="331"/>
                  <a:pt x="371" y="322"/>
                  <a:pt x="366" y="319"/>
                </a:cubicBezTo>
                <a:cubicBezTo>
                  <a:pt x="365" y="312"/>
                  <a:pt x="364" y="306"/>
                  <a:pt x="361" y="300"/>
                </a:cubicBezTo>
                <a:cubicBezTo>
                  <a:pt x="367" y="300"/>
                  <a:pt x="373" y="300"/>
                  <a:pt x="379" y="299"/>
                </a:cubicBezTo>
                <a:cubicBezTo>
                  <a:pt x="382" y="299"/>
                  <a:pt x="384" y="297"/>
                  <a:pt x="384" y="294"/>
                </a:cubicBezTo>
                <a:cubicBezTo>
                  <a:pt x="387" y="294"/>
                  <a:pt x="390" y="294"/>
                  <a:pt x="393" y="293"/>
                </a:cubicBezTo>
                <a:cubicBezTo>
                  <a:pt x="390" y="302"/>
                  <a:pt x="392" y="312"/>
                  <a:pt x="391" y="321"/>
                </a:cubicBezTo>
                <a:cubicBezTo>
                  <a:pt x="390" y="321"/>
                  <a:pt x="390" y="322"/>
                  <a:pt x="390" y="323"/>
                </a:cubicBezTo>
                <a:cubicBezTo>
                  <a:pt x="388" y="328"/>
                  <a:pt x="393" y="333"/>
                  <a:pt x="398" y="332"/>
                </a:cubicBezTo>
                <a:cubicBezTo>
                  <a:pt x="404" y="330"/>
                  <a:pt x="413" y="330"/>
                  <a:pt x="418" y="325"/>
                </a:cubicBezTo>
                <a:cubicBezTo>
                  <a:pt x="421" y="320"/>
                  <a:pt x="419" y="314"/>
                  <a:pt x="413" y="314"/>
                </a:cubicBezTo>
                <a:cubicBezTo>
                  <a:pt x="409" y="313"/>
                  <a:pt x="405" y="315"/>
                  <a:pt x="400" y="316"/>
                </a:cubicBezTo>
                <a:cubicBezTo>
                  <a:pt x="400" y="314"/>
                  <a:pt x="400" y="312"/>
                  <a:pt x="400" y="310"/>
                </a:cubicBezTo>
                <a:cubicBezTo>
                  <a:pt x="399" y="305"/>
                  <a:pt x="398" y="300"/>
                  <a:pt x="399" y="294"/>
                </a:cubicBezTo>
                <a:cubicBezTo>
                  <a:pt x="400" y="293"/>
                  <a:pt x="400" y="293"/>
                  <a:pt x="399" y="292"/>
                </a:cubicBezTo>
                <a:cubicBezTo>
                  <a:pt x="404" y="291"/>
                  <a:pt x="408" y="290"/>
                  <a:pt x="413" y="290"/>
                </a:cubicBezTo>
                <a:cubicBezTo>
                  <a:pt x="416" y="289"/>
                  <a:pt x="419" y="287"/>
                  <a:pt x="419" y="284"/>
                </a:cubicBezTo>
                <a:cubicBezTo>
                  <a:pt x="413" y="233"/>
                  <a:pt x="417" y="182"/>
                  <a:pt x="415" y="131"/>
                </a:cubicBezTo>
                <a:cubicBezTo>
                  <a:pt x="415" y="131"/>
                  <a:pt x="415" y="131"/>
                  <a:pt x="415" y="131"/>
                </a:cubicBezTo>
                <a:cubicBezTo>
                  <a:pt x="427" y="135"/>
                  <a:pt x="439" y="135"/>
                  <a:pt x="452" y="136"/>
                </a:cubicBezTo>
                <a:cubicBezTo>
                  <a:pt x="470" y="136"/>
                  <a:pt x="478" y="137"/>
                  <a:pt x="492" y="150"/>
                </a:cubicBezTo>
                <a:cubicBezTo>
                  <a:pt x="497" y="154"/>
                  <a:pt x="505" y="148"/>
                  <a:pt x="501" y="142"/>
                </a:cubicBezTo>
                <a:cubicBezTo>
                  <a:pt x="500" y="140"/>
                  <a:pt x="498" y="138"/>
                  <a:pt x="497" y="136"/>
                </a:cubicBezTo>
                <a:cubicBezTo>
                  <a:pt x="501" y="136"/>
                  <a:pt x="504" y="130"/>
                  <a:pt x="500" y="126"/>
                </a:cubicBezTo>
                <a:cubicBezTo>
                  <a:pt x="500" y="126"/>
                  <a:pt x="499" y="126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9" y="125"/>
                  <a:pt x="499" y="125"/>
                  <a:pt x="499" y="125"/>
                </a:cubicBezTo>
                <a:cubicBezTo>
                  <a:pt x="498" y="125"/>
                  <a:pt x="498" y="125"/>
                  <a:pt x="498" y="125"/>
                </a:cubicBezTo>
                <a:cubicBezTo>
                  <a:pt x="501" y="123"/>
                  <a:pt x="505" y="121"/>
                  <a:pt x="509" y="119"/>
                </a:cubicBezTo>
                <a:cubicBezTo>
                  <a:pt x="516" y="115"/>
                  <a:pt x="509" y="105"/>
                  <a:pt x="503" y="108"/>
                </a:cubicBezTo>
                <a:close/>
                <a:moveTo>
                  <a:pt x="354" y="89"/>
                </a:moveTo>
                <a:cubicBezTo>
                  <a:pt x="332" y="89"/>
                  <a:pt x="323" y="70"/>
                  <a:pt x="329" y="51"/>
                </a:cubicBezTo>
                <a:cubicBezTo>
                  <a:pt x="333" y="36"/>
                  <a:pt x="343" y="28"/>
                  <a:pt x="356" y="24"/>
                </a:cubicBezTo>
                <a:cubicBezTo>
                  <a:pt x="364" y="24"/>
                  <a:pt x="371" y="23"/>
                  <a:pt x="379" y="27"/>
                </a:cubicBezTo>
                <a:cubicBezTo>
                  <a:pt x="388" y="32"/>
                  <a:pt x="393" y="41"/>
                  <a:pt x="395" y="50"/>
                </a:cubicBezTo>
                <a:cubicBezTo>
                  <a:pt x="401" y="77"/>
                  <a:pt x="377" y="90"/>
                  <a:pt x="354" y="89"/>
                </a:cubicBezTo>
                <a:close/>
                <a:moveTo>
                  <a:pt x="85" y="120"/>
                </a:moveTo>
                <a:cubicBezTo>
                  <a:pt x="85" y="91"/>
                  <a:pt x="106" y="72"/>
                  <a:pt x="133" y="68"/>
                </a:cubicBezTo>
                <a:cubicBezTo>
                  <a:pt x="133" y="69"/>
                  <a:pt x="134" y="70"/>
                  <a:pt x="137" y="71"/>
                </a:cubicBezTo>
                <a:cubicBezTo>
                  <a:pt x="160" y="75"/>
                  <a:pt x="169" y="89"/>
                  <a:pt x="168" y="112"/>
                </a:cubicBezTo>
                <a:cubicBezTo>
                  <a:pt x="167" y="132"/>
                  <a:pt x="156" y="156"/>
                  <a:pt x="137" y="164"/>
                </a:cubicBezTo>
                <a:cubicBezTo>
                  <a:pt x="109" y="175"/>
                  <a:pt x="85" y="145"/>
                  <a:pt x="85" y="120"/>
                </a:cubicBezTo>
                <a:close/>
                <a:moveTo>
                  <a:pt x="213" y="247"/>
                </a:moveTo>
                <a:cubicBezTo>
                  <a:pt x="182" y="262"/>
                  <a:pt x="146" y="276"/>
                  <a:pt x="112" y="279"/>
                </a:cubicBezTo>
                <a:cubicBezTo>
                  <a:pt x="115" y="246"/>
                  <a:pt x="116" y="212"/>
                  <a:pt x="120" y="179"/>
                </a:cubicBezTo>
                <a:cubicBezTo>
                  <a:pt x="120" y="178"/>
                  <a:pt x="120" y="178"/>
                  <a:pt x="119" y="177"/>
                </a:cubicBezTo>
                <a:cubicBezTo>
                  <a:pt x="123" y="177"/>
                  <a:pt x="126" y="178"/>
                  <a:pt x="130" y="177"/>
                </a:cubicBezTo>
                <a:cubicBezTo>
                  <a:pt x="140" y="177"/>
                  <a:pt x="149" y="172"/>
                  <a:pt x="156" y="166"/>
                </a:cubicBezTo>
                <a:cubicBezTo>
                  <a:pt x="165" y="197"/>
                  <a:pt x="194" y="221"/>
                  <a:pt x="213" y="247"/>
                </a:cubicBezTo>
                <a:close/>
                <a:moveTo>
                  <a:pt x="375" y="239"/>
                </a:moveTo>
                <a:cubicBezTo>
                  <a:pt x="372" y="246"/>
                  <a:pt x="373" y="255"/>
                  <a:pt x="373" y="263"/>
                </a:cubicBezTo>
                <a:cubicBezTo>
                  <a:pt x="373" y="272"/>
                  <a:pt x="373" y="280"/>
                  <a:pt x="373" y="289"/>
                </a:cubicBezTo>
                <a:cubicBezTo>
                  <a:pt x="363" y="290"/>
                  <a:pt x="353" y="291"/>
                  <a:pt x="343" y="288"/>
                </a:cubicBezTo>
                <a:cubicBezTo>
                  <a:pt x="340" y="271"/>
                  <a:pt x="339" y="255"/>
                  <a:pt x="339" y="238"/>
                </a:cubicBezTo>
                <a:cubicBezTo>
                  <a:pt x="351" y="238"/>
                  <a:pt x="363" y="238"/>
                  <a:pt x="375" y="238"/>
                </a:cubicBezTo>
                <a:cubicBezTo>
                  <a:pt x="375" y="239"/>
                  <a:pt x="375" y="239"/>
                  <a:pt x="375" y="239"/>
                </a:cubicBezTo>
                <a:close/>
              </a:path>
            </a:pathLst>
          </a:custGeom>
          <a:blipFill>
            <a:blip r:embed="rId3"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70D1AF11-D328-E063-BFA7-DBB3795CB3C2}"/>
              </a:ext>
            </a:extLst>
          </p:cNvPr>
          <p:cNvGrpSpPr/>
          <p:nvPr/>
        </p:nvGrpSpPr>
        <p:grpSpPr>
          <a:xfrm>
            <a:off x="2171374" y="5366716"/>
            <a:ext cx="1322388" cy="736601"/>
            <a:chOff x="2446338" y="266700"/>
            <a:chExt cx="1322388" cy="736601"/>
          </a:xfrm>
          <a:blipFill>
            <a:blip r:embed="rId4"/>
            <a:stretch>
              <a:fillRect/>
            </a:stretch>
          </a:blipFill>
        </p:grpSpPr>
        <p:sp>
          <p:nvSpPr>
            <p:cNvPr id="89" name="Freeform 99">
              <a:extLst>
                <a:ext uri="{FF2B5EF4-FFF2-40B4-BE49-F238E27FC236}">
                  <a16:creationId xmlns:a16="http://schemas.microsoft.com/office/drawing/2014/main" id="{E3AC0A17-0F04-AF6E-AECC-39D91D664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9876" y="474663"/>
              <a:ext cx="606425" cy="528638"/>
            </a:xfrm>
            <a:custGeom>
              <a:avLst/>
              <a:gdLst>
                <a:gd name="T0" fmla="*/ 0 w 382"/>
                <a:gd name="T1" fmla="*/ 0 h 333"/>
                <a:gd name="T2" fmla="*/ 0 w 382"/>
                <a:gd name="T3" fmla="*/ 333 h 333"/>
                <a:gd name="T4" fmla="*/ 382 w 382"/>
                <a:gd name="T5" fmla="*/ 333 h 333"/>
                <a:gd name="T6" fmla="*/ 382 w 382"/>
                <a:gd name="T7" fmla="*/ 0 h 333"/>
                <a:gd name="T8" fmla="*/ 0 w 382"/>
                <a:gd name="T9" fmla="*/ 0 h 333"/>
                <a:gd name="T10" fmla="*/ 110 w 382"/>
                <a:gd name="T11" fmla="*/ 254 h 333"/>
                <a:gd name="T12" fmla="*/ 74 w 382"/>
                <a:gd name="T13" fmla="*/ 254 h 333"/>
                <a:gd name="T14" fmla="*/ 74 w 382"/>
                <a:gd name="T15" fmla="*/ 220 h 333"/>
                <a:gd name="T16" fmla="*/ 110 w 382"/>
                <a:gd name="T17" fmla="*/ 220 h 333"/>
                <a:gd name="T18" fmla="*/ 110 w 382"/>
                <a:gd name="T19" fmla="*/ 254 h 333"/>
                <a:gd name="T20" fmla="*/ 110 w 382"/>
                <a:gd name="T21" fmla="*/ 183 h 333"/>
                <a:gd name="T22" fmla="*/ 74 w 382"/>
                <a:gd name="T23" fmla="*/ 183 h 333"/>
                <a:gd name="T24" fmla="*/ 74 w 382"/>
                <a:gd name="T25" fmla="*/ 150 h 333"/>
                <a:gd name="T26" fmla="*/ 110 w 382"/>
                <a:gd name="T27" fmla="*/ 150 h 333"/>
                <a:gd name="T28" fmla="*/ 110 w 382"/>
                <a:gd name="T29" fmla="*/ 183 h 333"/>
                <a:gd name="T30" fmla="*/ 110 w 382"/>
                <a:gd name="T31" fmla="*/ 112 h 333"/>
                <a:gd name="T32" fmla="*/ 74 w 382"/>
                <a:gd name="T33" fmla="*/ 112 h 333"/>
                <a:gd name="T34" fmla="*/ 74 w 382"/>
                <a:gd name="T35" fmla="*/ 79 h 333"/>
                <a:gd name="T36" fmla="*/ 110 w 382"/>
                <a:gd name="T37" fmla="*/ 79 h 333"/>
                <a:gd name="T38" fmla="*/ 110 w 382"/>
                <a:gd name="T39" fmla="*/ 112 h 333"/>
                <a:gd name="T40" fmla="*/ 203 w 382"/>
                <a:gd name="T41" fmla="*/ 254 h 333"/>
                <a:gd name="T42" fmla="*/ 170 w 382"/>
                <a:gd name="T43" fmla="*/ 254 h 333"/>
                <a:gd name="T44" fmla="*/ 170 w 382"/>
                <a:gd name="T45" fmla="*/ 220 h 333"/>
                <a:gd name="T46" fmla="*/ 203 w 382"/>
                <a:gd name="T47" fmla="*/ 220 h 333"/>
                <a:gd name="T48" fmla="*/ 203 w 382"/>
                <a:gd name="T49" fmla="*/ 254 h 333"/>
                <a:gd name="T50" fmla="*/ 203 w 382"/>
                <a:gd name="T51" fmla="*/ 183 h 333"/>
                <a:gd name="T52" fmla="*/ 170 w 382"/>
                <a:gd name="T53" fmla="*/ 183 h 333"/>
                <a:gd name="T54" fmla="*/ 170 w 382"/>
                <a:gd name="T55" fmla="*/ 150 h 333"/>
                <a:gd name="T56" fmla="*/ 203 w 382"/>
                <a:gd name="T57" fmla="*/ 150 h 333"/>
                <a:gd name="T58" fmla="*/ 203 w 382"/>
                <a:gd name="T59" fmla="*/ 183 h 333"/>
                <a:gd name="T60" fmla="*/ 203 w 382"/>
                <a:gd name="T61" fmla="*/ 112 h 333"/>
                <a:gd name="T62" fmla="*/ 170 w 382"/>
                <a:gd name="T63" fmla="*/ 112 h 333"/>
                <a:gd name="T64" fmla="*/ 170 w 382"/>
                <a:gd name="T65" fmla="*/ 79 h 333"/>
                <a:gd name="T66" fmla="*/ 203 w 382"/>
                <a:gd name="T67" fmla="*/ 79 h 333"/>
                <a:gd name="T68" fmla="*/ 203 w 382"/>
                <a:gd name="T69" fmla="*/ 112 h 333"/>
                <a:gd name="T70" fmla="*/ 297 w 382"/>
                <a:gd name="T71" fmla="*/ 254 h 333"/>
                <a:gd name="T72" fmla="*/ 263 w 382"/>
                <a:gd name="T73" fmla="*/ 254 h 333"/>
                <a:gd name="T74" fmla="*/ 263 w 382"/>
                <a:gd name="T75" fmla="*/ 220 h 333"/>
                <a:gd name="T76" fmla="*/ 297 w 382"/>
                <a:gd name="T77" fmla="*/ 220 h 333"/>
                <a:gd name="T78" fmla="*/ 297 w 382"/>
                <a:gd name="T79" fmla="*/ 254 h 333"/>
                <a:gd name="T80" fmla="*/ 297 w 382"/>
                <a:gd name="T81" fmla="*/ 183 h 333"/>
                <a:gd name="T82" fmla="*/ 263 w 382"/>
                <a:gd name="T83" fmla="*/ 183 h 333"/>
                <a:gd name="T84" fmla="*/ 263 w 382"/>
                <a:gd name="T85" fmla="*/ 150 h 333"/>
                <a:gd name="T86" fmla="*/ 297 w 382"/>
                <a:gd name="T87" fmla="*/ 150 h 333"/>
                <a:gd name="T88" fmla="*/ 297 w 382"/>
                <a:gd name="T89" fmla="*/ 183 h 333"/>
                <a:gd name="T90" fmla="*/ 297 w 382"/>
                <a:gd name="T91" fmla="*/ 112 h 333"/>
                <a:gd name="T92" fmla="*/ 263 w 382"/>
                <a:gd name="T93" fmla="*/ 112 h 333"/>
                <a:gd name="T94" fmla="*/ 263 w 382"/>
                <a:gd name="T95" fmla="*/ 79 h 333"/>
                <a:gd name="T96" fmla="*/ 297 w 382"/>
                <a:gd name="T97" fmla="*/ 79 h 333"/>
                <a:gd name="T98" fmla="*/ 297 w 382"/>
                <a:gd name="T99" fmla="*/ 11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2" h="333">
                  <a:moveTo>
                    <a:pt x="0" y="0"/>
                  </a:moveTo>
                  <a:lnTo>
                    <a:pt x="0" y="333"/>
                  </a:lnTo>
                  <a:lnTo>
                    <a:pt x="382" y="333"/>
                  </a:lnTo>
                  <a:lnTo>
                    <a:pt x="382" y="0"/>
                  </a:lnTo>
                  <a:lnTo>
                    <a:pt x="0" y="0"/>
                  </a:lnTo>
                  <a:close/>
                  <a:moveTo>
                    <a:pt x="110" y="254"/>
                  </a:moveTo>
                  <a:lnTo>
                    <a:pt x="74" y="254"/>
                  </a:lnTo>
                  <a:lnTo>
                    <a:pt x="74" y="220"/>
                  </a:lnTo>
                  <a:lnTo>
                    <a:pt x="110" y="220"/>
                  </a:lnTo>
                  <a:lnTo>
                    <a:pt x="110" y="254"/>
                  </a:lnTo>
                  <a:close/>
                  <a:moveTo>
                    <a:pt x="110" y="183"/>
                  </a:moveTo>
                  <a:lnTo>
                    <a:pt x="74" y="183"/>
                  </a:lnTo>
                  <a:lnTo>
                    <a:pt x="74" y="150"/>
                  </a:lnTo>
                  <a:lnTo>
                    <a:pt x="110" y="150"/>
                  </a:lnTo>
                  <a:lnTo>
                    <a:pt x="110" y="183"/>
                  </a:lnTo>
                  <a:close/>
                  <a:moveTo>
                    <a:pt x="110" y="112"/>
                  </a:moveTo>
                  <a:lnTo>
                    <a:pt x="74" y="112"/>
                  </a:lnTo>
                  <a:lnTo>
                    <a:pt x="74" y="79"/>
                  </a:lnTo>
                  <a:lnTo>
                    <a:pt x="110" y="79"/>
                  </a:lnTo>
                  <a:lnTo>
                    <a:pt x="110" y="112"/>
                  </a:lnTo>
                  <a:close/>
                  <a:moveTo>
                    <a:pt x="203" y="254"/>
                  </a:moveTo>
                  <a:lnTo>
                    <a:pt x="170" y="254"/>
                  </a:lnTo>
                  <a:lnTo>
                    <a:pt x="170" y="220"/>
                  </a:lnTo>
                  <a:lnTo>
                    <a:pt x="203" y="220"/>
                  </a:lnTo>
                  <a:lnTo>
                    <a:pt x="203" y="254"/>
                  </a:lnTo>
                  <a:close/>
                  <a:moveTo>
                    <a:pt x="203" y="183"/>
                  </a:moveTo>
                  <a:lnTo>
                    <a:pt x="170" y="183"/>
                  </a:lnTo>
                  <a:lnTo>
                    <a:pt x="170" y="150"/>
                  </a:lnTo>
                  <a:lnTo>
                    <a:pt x="203" y="150"/>
                  </a:lnTo>
                  <a:lnTo>
                    <a:pt x="203" y="183"/>
                  </a:lnTo>
                  <a:close/>
                  <a:moveTo>
                    <a:pt x="203" y="112"/>
                  </a:moveTo>
                  <a:lnTo>
                    <a:pt x="170" y="112"/>
                  </a:lnTo>
                  <a:lnTo>
                    <a:pt x="170" y="79"/>
                  </a:lnTo>
                  <a:lnTo>
                    <a:pt x="203" y="79"/>
                  </a:lnTo>
                  <a:lnTo>
                    <a:pt x="203" y="112"/>
                  </a:lnTo>
                  <a:close/>
                  <a:moveTo>
                    <a:pt x="297" y="254"/>
                  </a:moveTo>
                  <a:lnTo>
                    <a:pt x="263" y="254"/>
                  </a:lnTo>
                  <a:lnTo>
                    <a:pt x="263" y="220"/>
                  </a:lnTo>
                  <a:lnTo>
                    <a:pt x="297" y="220"/>
                  </a:lnTo>
                  <a:lnTo>
                    <a:pt x="297" y="254"/>
                  </a:lnTo>
                  <a:close/>
                  <a:moveTo>
                    <a:pt x="297" y="183"/>
                  </a:moveTo>
                  <a:lnTo>
                    <a:pt x="263" y="183"/>
                  </a:lnTo>
                  <a:lnTo>
                    <a:pt x="263" y="150"/>
                  </a:lnTo>
                  <a:lnTo>
                    <a:pt x="297" y="150"/>
                  </a:lnTo>
                  <a:lnTo>
                    <a:pt x="297" y="183"/>
                  </a:lnTo>
                  <a:close/>
                  <a:moveTo>
                    <a:pt x="297" y="112"/>
                  </a:moveTo>
                  <a:lnTo>
                    <a:pt x="263" y="112"/>
                  </a:lnTo>
                  <a:lnTo>
                    <a:pt x="263" y="79"/>
                  </a:lnTo>
                  <a:lnTo>
                    <a:pt x="297" y="79"/>
                  </a:lnTo>
                  <a:lnTo>
                    <a:pt x="297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0" name="Rectangle 100">
              <a:extLst>
                <a:ext uri="{FF2B5EF4-FFF2-40B4-BE49-F238E27FC236}">
                  <a16:creationId xmlns:a16="http://schemas.microsoft.com/office/drawing/2014/main" id="{80179A4B-9457-A580-2F0A-BCFAB292E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301" y="319088"/>
              <a:ext cx="912813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1" name="Freeform 101">
              <a:extLst>
                <a:ext uri="{FF2B5EF4-FFF2-40B4-BE49-F238E27FC236}">
                  <a16:creationId xmlns:a16="http://schemas.microsoft.com/office/drawing/2014/main" id="{8B6EA799-08A6-9317-EB8A-E0C2EA8F8D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7951" y="309563"/>
              <a:ext cx="927100" cy="204788"/>
            </a:xfrm>
            <a:custGeom>
              <a:avLst/>
              <a:gdLst>
                <a:gd name="T0" fmla="*/ 573 w 584"/>
                <a:gd name="T1" fmla="*/ 13 h 129"/>
                <a:gd name="T2" fmla="*/ 573 w 584"/>
                <a:gd name="T3" fmla="*/ 117 h 129"/>
                <a:gd name="T4" fmla="*/ 10 w 584"/>
                <a:gd name="T5" fmla="*/ 117 h 129"/>
                <a:gd name="T6" fmla="*/ 10 w 584"/>
                <a:gd name="T7" fmla="*/ 13 h 129"/>
                <a:gd name="T8" fmla="*/ 573 w 584"/>
                <a:gd name="T9" fmla="*/ 13 h 129"/>
                <a:gd name="T10" fmla="*/ 573 w 584"/>
                <a:gd name="T11" fmla="*/ 13 h 129"/>
                <a:gd name="T12" fmla="*/ 584 w 584"/>
                <a:gd name="T13" fmla="*/ 0 h 129"/>
                <a:gd name="T14" fmla="*/ 573 w 584"/>
                <a:gd name="T15" fmla="*/ 0 h 129"/>
                <a:gd name="T16" fmla="*/ 10 w 584"/>
                <a:gd name="T17" fmla="*/ 0 h 129"/>
                <a:gd name="T18" fmla="*/ 0 w 584"/>
                <a:gd name="T19" fmla="*/ 0 h 129"/>
                <a:gd name="T20" fmla="*/ 0 w 584"/>
                <a:gd name="T21" fmla="*/ 13 h 129"/>
                <a:gd name="T22" fmla="*/ 0 w 584"/>
                <a:gd name="T23" fmla="*/ 117 h 129"/>
                <a:gd name="T24" fmla="*/ 0 w 584"/>
                <a:gd name="T25" fmla="*/ 129 h 129"/>
                <a:gd name="T26" fmla="*/ 10 w 584"/>
                <a:gd name="T27" fmla="*/ 129 h 129"/>
                <a:gd name="T28" fmla="*/ 573 w 584"/>
                <a:gd name="T29" fmla="*/ 129 h 129"/>
                <a:gd name="T30" fmla="*/ 584 w 584"/>
                <a:gd name="T31" fmla="*/ 129 h 129"/>
                <a:gd name="T32" fmla="*/ 584 w 584"/>
                <a:gd name="T33" fmla="*/ 117 h 129"/>
                <a:gd name="T34" fmla="*/ 584 w 584"/>
                <a:gd name="T35" fmla="*/ 13 h 129"/>
                <a:gd name="T36" fmla="*/ 584 w 584"/>
                <a:gd name="T37" fmla="*/ 0 h 129"/>
                <a:gd name="T38" fmla="*/ 584 w 584"/>
                <a:gd name="T3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4" h="129">
                  <a:moveTo>
                    <a:pt x="573" y="13"/>
                  </a:moveTo>
                  <a:lnTo>
                    <a:pt x="573" y="117"/>
                  </a:lnTo>
                  <a:lnTo>
                    <a:pt x="10" y="117"/>
                  </a:lnTo>
                  <a:lnTo>
                    <a:pt x="10" y="13"/>
                  </a:lnTo>
                  <a:lnTo>
                    <a:pt x="573" y="13"/>
                  </a:lnTo>
                  <a:lnTo>
                    <a:pt x="573" y="13"/>
                  </a:lnTo>
                  <a:close/>
                  <a:moveTo>
                    <a:pt x="584" y="0"/>
                  </a:moveTo>
                  <a:lnTo>
                    <a:pt x="573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117"/>
                  </a:lnTo>
                  <a:lnTo>
                    <a:pt x="0" y="129"/>
                  </a:lnTo>
                  <a:lnTo>
                    <a:pt x="10" y="129"/>
                  </a:lnTo>
                  <a:lnTo>
                    <a:pt x="573" y="129"/>
                  </a:lnTo>
                  <a:lnTo>
                    <a:pt x="584" y="129"/>
                  </a:lnTo>
                  <a:lnTo>
                    <a:pt x="584" y="117"/>
                  </a:lnTo>
                  <a:lnTo>
                    <a:pt x="584" y="13"/>
                  </a:lnTo>
                  <a:lnTo>
                    <a:pt x="584" y="0"/>
                  </a:lnTo>
                  <a:lnTo>
                    <a:pt x="5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2" name="Freeform 102">
              <a:extLst>
                <a:ext uri="{FF2B5EF4-FFF2-40B4-BE49-F238E27FC236}">
                  <a16:creationId xmlns:a16="http://schemas.microsoft.com/office/drawing/2014/main" id="{E94A0AC0-1954-B505-3AC6-CCAE40A10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5351" y="449263"/>
              <a:ext cx="247650" cy="554038"/>
            </a:xfrm>
            <a:custGeom>
              <a:avLst/>
              <a:gdLst>
                <a:gd name="T0" fmla="*/ 0 w 156"/>
                <a:gd name="T1" fmla="*/ 0 h 349"/>
                <a:gd name="T2" fmla="*/ 0 w 156"/>
                <a:gd name="T3" fmla="*/ 349 h 349"/>
                <a:gd name="T4" fmla="*/ 156 w 156"/>
                <a:gd name="T5" fmla="*/ 349 h 349"/>
                <a:gd name="T6" fmla="*/ 156 w 156"/>
                <a:gd name="T7" fmla="*/ 0 h 349"/>
                <a:gd name="T8" fmla="*/ 0 w 156"/>
                <a:gd name="T9" fmla="*/ 0 h 349"/>
                <a:gd name="T10" fmla="*/ 98 w 156"/>
                <a:gd name="T11" fmla="*/ 284 h 349"/>
                <a:gd name="T12" fmla="*/ 59 w 156"/>
                <a:gd name="T13" fmla="*/ 284 h 349"/>
                <a:gd name="T14" fmla="*/ 59 w 156"/>
                <a:gd name="T15" fmla="*/ 245 h 349"/>
                <a:gd name="T16" fmla="*/ 98 w 156"/>
                <a:gd name="T17" fmla="*/ 245 h 349"/>
                <a:gd name="T18" fmla="*/ 98 w 156"/>
                <a:gd name="T19" fmla="*/ 284 h 349"/>
                <a:gd name="T20" fmla="*/ 98 w 156"/>
                <a:gd name="T21" fmla="*/ 203 h 349"/>
                <a:gd name="T22" fmla="*/ 59 w 156"/>
                <a:gd name="T23" fmla="*/ 203 h 349"/>
                <a:gd name="T24" fmla="*/ 59 w 156"/>
                <a:gd name="T25" fmla="*/ 164 h 349"/>
                <a:gd name="T26" fmla="*/ 98 w 156"/>
                <a:gd name="T27" fmla="*/ 164 h 349"/>
                <a:gd name="T28" fmla="*/ 98 w 156"/>
                <a:gd name="T29" fmla="*/ 203 h 349"/>
                <a:gd name="T30" fmla="*/ 98 w 156"/>
                <a:gd name="T31" fmla="*/ 120 h 349"/>
                <a:gd name="T32" fmla="*/ 59 w 156"/>
                <a:gd name="T33" fmla="*/ 120 h 349"/>
                <a:gd name="T34" fmla="*/ 59 w 156"/>
                <a:gd name="T35" fmla="*/ 81 h 349"/>
                <a:gd name="T36" fmla="*/ 98 w 156"/>
                <a:gd name="T37" fmla="*/ 81 h 349"/>
                <a:gd name="T38" fmla="*/ 98 w 156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6" h="349">
                  <a:moveTo>
                    <a:pt x="0" y="0"/>
                  </a:moveTo>
                  <a:lnTo>
                    <a:pt x="0" y="349"/>
                  </a:lnTo>
                  <a:lnTo>
                    <a:pt x="156" y="349"/>
                  </a:lnTo>
                  <a:lnTo>
                    <a:pt x="156" y="0"/>
                  </a:lnTo>
                  <a:lnTo>
                    <a:pt x="0" y="0"/>
                  </a:lnTo>
                  <a:close/>
                  <a:moveTo>
                    <a:pt x="98" y="284"/>
                  </a:moveTo>
                  <a:lnTo>
                    <a:pt x="59" y="284"/>
                  </a:lnTo>
                  <a:lnTo>
                    <a:pt x="59" y="245"/>
                  </a:lnTo>
                  <a:lnTo>
                    <a:pt x="98" y="245"/>
                  </a:lnTo>
                  <a:lnTo>
                    <a:pt x="98" y="284"/>
                  </a:lnTo>
                  <a:close/>
                  <a:moveTo>
                    <a:pt x="98" y="203"/>
                  </a:moveTo>
                  <a:lnTo>
                    <a:pt x="59" y="203"/>
                  </a:lnTo>
                  <a:lnTo>
                    <a:pt x="59" y="164"/>
                  </a:lnTo>
                  <a:lnTo>
                    <a:pt x="98" y="164"/>
                  </a:lnTo>
                  <a:lnTo>
                    <a:pt x="98" y="203"/>
                  </a:lnTo>
                  <a:close/>
                  <a:moveTo>
                    <a:pt x="98" y="120"/>
                  </a:moveTo>
                  <a:lnTo>
                    <a:pt x="59" y="120"/>
                  </a:lnTo>
                  <a:lnTo>
                    <a:pt x="59" y="81"/>
                  </a:lnTo>
                  <a:lnTo>
                    <a:pt x="98" y="81"/>
                  </a:lnTo>
                  <a:lnTo>
                    <a:pt x="98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Freeform 103">
              <a:extLst>
                <a:ext uri="{FF2B5EF4-FFF2-40B4-BE49-F238E27FC236}">
                  <a16:creationId xmlns:a16="http://schemas.microsoft.com/office/drawing/2014/main" id="{A8C2FCFE-F322-6A7E-7EC7-BC7571D2D971}"/>
                </a:ext>
              </a:extLst>
            </p:cNvPr>
            <p:cNvSpPr/>
            <p:nvPr/>
          </p:nvSpPr>
          <p:spPr bwMode="auto">
            <a:xfrm>
              <a:off x="3370263" y="280988"/>
              <a:ext cx="376238" cy="187325"/>
            </a:xfrm>
            <a:custGeom>
              <a:avLst/>
              <a:gdLst>
                <a:gd name="T0" fmla="*/ 0 w 237"/>
                <a:gd name="T1" fmla="*/ 118 h 118"/>
                <a:gd name="T2" fmla="*/ 118 w 237"/>
                <a:gd name="T3" fmla="*/ 0 h 118"/>
                <a:gd name="T4" fmla="*/ 237 w 237"/>
                <a:gd name="T5" fmla="*/ 118 h 118"/>
                <a:gd name="T6" fmla="*/ 0 w 237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7" h="118">
                  <a:moveTo>
                    <a:pt x="0" y="118"/>
                  </a:moveTo>
                  <a:lnTo>
                    <a:pt x="118" y="0"/>
                  </a:lnTo>
                  <a:lnTo>
                    <a:pt x="237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4" name="Freeform 104">
              <a:extLst>
                <a:ext uri="{FF2B5EF4-FFF2-40B4-BE49-F238E27FC236}">
                  <a16:creationId xmlns:a16="http://schemas.microsoft.com/office/drawing/2014/main" id="{697E5B31-55FE-E213-DB4E-10457AEE3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6451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2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2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5" name="Freeform 105">
              <a:extLst>
                <a:ext uri="{FF2B5EF4-FFF2-40B4-BE49-F238E27FC236}">
                  <a16:creationId xmlns:a16="http://schemas.microsoft.com/office/drawing/2014/main" id="{B1E30E16-4082-83CA-7A90-A50E75B2AC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8413" y="449263"/>
              <a:ext cx="250825" cy="554038"/>
            </a:xfrm>
            <a:custGeom>
              <a:avLst/>
              <a:gdLst>
                <a:gd name="T0" fmla="*/ 0 w 158"/>
                <a:gd name="T1" fmla="*/ 0 h 349"/>
                <a:gd name="T2" fmla="*/ 0 w 158"/>
                <a:gd name="T3" fmla="*/ 349 h 349"/>
                <a:gd name="T4" fmla="*/ 158 w 158"/>
                <a:gd name="T5" fmla="*/ 349 h 349"/>
                <a:gd name="T6" fmla="*/ 158 w 158"/>
                <a:gd name="T7" fmla="*/ 0 h 349"/>
                <a:gd name="T8" fmla="*/ 0 w 158"/>
                <a:gd name="T9" fmla="*/ 0 h 349"/>
                <a:gd name="T10" fmla="*/ 100 w 158"/>
                <a:gd name="T11" fmla="*/ 284 h 349"/>
                <a:gd name="T12" fmla="*/ 60 w 158"/>
                <a:gd name="T13" fmla="*/ 284 h 349"/>
                <a:gd name="T14" fmla="*/ 60 w 158"/>
                <a:gd name="T15" fmla="*/ 245 h 349"/>
                <a:gd name="T16" fmla="*/ 100 w 158"/>
                <a:gd name="T17" fmla="*/ 245 h 349"/>
                <a:gd name="T18" fmla="*/ 100 w 158"/>
                <a:gd name="T19" fmla="*/ 284 h 349"/>
                <a:gd name="T20" fmla="*/ 100 w 158"/>
                <a:gd name="T21" fmla="*/ 203 h 349"/>
                <a:gd name="T22" fmla="*/ 60 w 158"/>
                <a:gd name="T23" fmla="*/ 203 h 349"/>
                <a:gd name="T24" fmla="*/ 60 w 158"/>
                <a:gd name="T25" fmla="*/ 164 h 349"/>
                <a:gd name="T26" fmla="*/ 100 w 158"/>
                <a:gd name="T27" fmla="*/ 164 h 349"/>
                <a:gd name="T28" fmla="*/ 100 w 158"/>
                <a:gd name="T29" fmla="*/ 203 h 349"/>
                <a:gd name="T30" fmla="*/ 100 w 158"/>
                <a:gd name="T31" fmla="*/ 120 h 349"/>
                <a:gd name="T32" fmla="*/ 60 w 158"/>
                <a:gd name="T33" fmla="*/ 120 h 349"/>
                <a:gd name="T34" fmla="*/ 60 w 158"/>
                <a:gd name="T35" fmla="*/ 81 h 349"/>
                <a:gd name="T36" fmla="*/ 100 w 158"/>
                <a:gd name="T37" fmla="*/ 81 h 349"/>
                <a:gd name="T38" fmla="*/ 100 w 158"/>
                <a:gd name="T39" fmla="*/ 1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349">
                  <a:moveTo>
                    <a:pt x="0" y="0"/>
                  </a:moveTo>
                  <a:lnTo>
                    <a:pt x="0" y="349"/>
                  </a:lnTo>
                  <a:lnTo>
                    <a:pt x="158" y="349"/>
                  </a:lnTo>
                  <a:lnTo>
                    <a:pt x="158" y="0"/>
                  </a:lnTo>
                  <a:lnTo>
                    <a:pt x="0" y="0"/>
                  </a:lnTo>
                  <a:close/>
                  <a:moveTo>
                    <a:pt x="100" y="284"/>
                  </a:moveTo>
                  <a:lnTo>
                    <a:pt x="60" y="284"/>
                  </a:lnTo>
                  <a:lnTo>
                    <a:pt x="60" y="245"/>
                  </a:lnTo>
                  <a:lnTo>
                    <a:pt x="100" y="245"/>
                  </a:lnTo>
                  <a:lnTo>
                    <a:pt x="100" y="284"/>
                  </a:lnTo>
                  <a:close/>
                  <a:moveTo>
                    <a:pt x="100" y="203"/>
                  </a:moveTo>
                  <a:lnTo>
                    <a:pt x="60" y="203"/>
                  </a:lnTo>
                  <a:lnTo>
                    <a:pt x="60" y="164"/>
                  </a:lnTo>
                  <a:lnTo>
                    <a:pt x="100" y="164"/>
                  </a:lnTo>
                  <a:lnTo>
                    <a:pt x="100" y="203"/>
                  </a:lnTo>
                  <a:close/>
                  <a:moveTo>
                    <a:pt x="100" y="120"/>
                  </a:moveTo>
                  <a:lnTo>
                    <a:pt x="60" y="120"/>
                  </a:lnTo>
                  <a:lnTo>
                    <a:pt x="60" y="81"/>
                  </a:lnTo>
                  <a:lnTo>
                    <a:pt x="100" y="81"/>
                  </a:lnTo>
                  <a:lnTo>
                    <a:pt x="10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6" name="Freeform 106">
              <a:extLst>
                <a:ext uri="{FF2B5EF4-FFF2-40B4-BE49-F238E27FC236}">
                  <a16:creationId xmlns:a16="http://schemas.microsoft.com/office/drawing/2014/main" id="{0F5076B2-D279-274C-1900-FA923D4415CA}"/>
                </a:ext>
              </a:extLst>
            </p:cNvPr>
            <p:cNvSpPr/>
            <p:nvPr/>
          </p:nvSpPr>
          <p:spPr bwMode="auto">
            <a:xfrm>
              <a:off x="2470151" y="280988"/>
              <a:ext cx="374650" cy="187325"/>
            </a:xfrm>
            <a:custGeom>
              <a:avLst/>
              <a:gdLst>
                <a:gd name="T0" fmla="*/ 0 w 236"/>
                <a:gd name="T1" fmla="*/ 118 h 118"/>
                <a:gd name="T2" fmla="*/ 118 w 236"/>
                <a:gd name="T3" fmla="*/ 0 h 118"/>
                <a:gd name="T4" fmla="*/ 236 w 236"/>
                <a:gd name="T5" fmla="*/ 118 h 118"/>
                <a:gd name="T6" fmla="*/ 0 w 236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6" h="118">
                  <a:moveTo>
                    <a:pt x="0" y="118"/>
                  </a:moveTo>
                  <a:lnTo>
                    <a:pt x="118" y="0"/>
                  </a:lnTo>
                  <a:lnTo>
                    <a:pt x="236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7" name="Freeform 107">
              <a:extLst>
                <a:ext uri="{FF2B5EF4-FFF2-40B4-BE49-F238E27FC236}">
                  <a16:creationId xmlns:a16="http://schemas.microsoft.com/office/drawing/2014/main" id="{BB3E08E7-F681-84EE-DF7F-73C10875FE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6338" y="266700"/>
              <a:ext cx="422275" cy="207963"/>
            </a:xfrm>
            <a:custGeom>
              <a:avLst/>
              <a:gdLst>
                <a:gd name="T0" fmla="*/ 133 w 266"/>
                <a:gd name="T1" fmla="*/ 17 h 131"/>
                <a:gd name="T2" fmla="*/ 237 w 266"/>
                <a:gd name="T3" fmla="*/ 121 h 131"/>
                <a:gd name="T4" fmla="*/ 29 w 266"/>
                <a:gd name="T5" fmla="*/ 121 h 131"/>
                <a:gd name="T6" fmla="*/ 133 w 266"/>
                <a:gd name="T7" fmla="*/ 17 h 131"/>
                <a:gd name="T8" fmla="*/ 133 w 266"/>
                <a:gd name="T9" fmla="*/ 17 h 131"/>
                <a:gd name="T10" fmla="*/ 133 w 266"/>
                <a:gd name="T11" fmla="*/ 0 h 131"/>
                <a:gd name="T12" fmla="*/ 125 w 266"/>
                <a:gd name="T13" fmla="*/ 9 h 131"/>
                <a:gd name="T14" fmla="*/ 21 w 266"/>
                <a:gd name="T15" fmla="*/ 112 h 131"/>
                <a:gd name="T16" fmla="*/ 0 w 266"/>
                <a:gd name="T17" fmla="*/ 131 h 131"/>
                <a:gd name="T18" fmla="*/ 29 w 266"/>
                <a:gd name="T19" fmla="*/ 131 h 131"/>
                <a:gd name="T20" fmla="*/ 237 w 266"/>
                <a:gd name="T21" fmla="*/ 131 h 131"/>
                <a:gd name="T22" fmla="*/ 266 w 266"/>
                <a:gd name="T23" fmla="*/ 131 h 131"/>
                <a:gd name="T24" fmla="*/ 245 w 266"/>
                <a:gd name="T25" fmla="*/ 112 h 131"/>
                <a:gd name="T26" fmla="*/ 141 w 266"/>
                <a:gd name="T27" fmla="*/ 9 h 131"/>
                <a:gd name="T28" fmla="*/ 133 w 266"/>
                <a:gd name="T29" fmla="*/ 0 h 131"/>
                <a:gd name="T30" fmla="*/ 133 w 266"/>
                <a:gd name="T3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131">
                  <a:moveTo>
                    <a:pt x="133" y="17"/>
                  </a:moveTo>
                  <a:lnTo>
                    <a:pt x="237" y="121"/>
                  </a:lnTo>
                  <a:lnTo>
                    <a:pt x="29" y="121"/>
                  </a:lnTo>
                  <a:lnTo>
                    <a:pt x="133" y="17"/>
                  </a:lnTo>
                  <a:lnTo>
                    <a:pt x="133" y="17"/>
                  </a:lnTo>
                  <a:close/>
                  <a:moveTo>
                    <a:pt x="133" y="0"/>
                  </a:moveTo>
                  <a:lnTo>
                    <a:pt x="125" y="9"/>
                  </a:lnTo>
                  <a:lnTo>
                    <a:pt x="21" y="112"/>
                  </a:lnTo>
                  <a:lnTo>
                    <a:pt x="0" y="131"/>
                  </a:lnTo>
                  <a:lnTo>
                    <a:pt x="29" y="131"/>
                  </a:lnTo>
                  <a:lnTo>
                    <a:pt x="237" y="131"/>
                  </a:lnTo>
                  <a:lnTo>
                    <a:pt x="266" y="131"/>
                  </a:lnTo>
                  <a:lnTo>
                    <a:pt x="245" y="112"/>
                  </a:lnTo>
                  <a:lnTo>
                    <a:pt x="141" y="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C8659FB4-AC8C-7FE6-7579-1A3E12EFFEAB}"/>
              </a:ext>
            </a:extLst>
          </p:cNvPr>
          <p:cNvGrpSpPr/>
          <p:nvPr/>
        </p:nvGrpSpPr>
        <p:grpSpPr>
          <a:xfrm>
            <a:off x="3471536" y="2609747"/>
            <a:ext cx="4832545" cy="740513"/>
            <a:chOff x="1235777" y="2047397"/>
            <a:chExt cx="4832545" cy="740513"/>
          </a:xfrm>
        </p:grpSpPr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14DC60C6-2BC3-19F8-FD46-BA5E41B3ED98}"/>
                </a:ext>
              </a:extLst>
            </p:cNvPr>
            <p:cNvSpPr txBox="1"/>
            <p:nvPr/>
          </p:nvSpPr>
          <p:spPr>
            <a:xfrm>
              <a:off x="1652159" y="2047397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100" name="Freeform 334">
              <a:extLst>
                <a:ext uri="{FF2B5EF4-FFF2-40B4-BE49-F238E27FC236}">
                  <a16:creationId xmlns:a16="http://schemas.microsoft.com/office/drawing/2014/main" id="{F0844B20-FA22-1BC8-1271-9002D8DF812F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1235777" y="2742191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sp>
        <p:nvSpPr>
          <p:cNvPr id="101" name="文本框 100">
            <a:extLst>
              <a:ext uri="{FF2B5EF4-FFF2-40B4-BE49-F238E27FC236}">
                <a16:creationId xmlns:a16="http://schemas.microsoft.com/office/drawing/2014/main" id="{DF54758D-4954-AD02-3CBD-AF2B440E72F0}"/>
              </a:ext>
            </a:extLst>
          </p:cNvPr>
          <p:cNvSpPr txBox="1"/>
          <p:nvPr/>
        </p:nvSpPr>
        <p:spPr>
          <a:xfrm>
            <a:off x="2728657" y="3515822"/>
            <a:ext cx="6473428" cy="7965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根据自己的需要添加适当的文字，此处添加详细文本描述，建议与标题相关尽量简洁... ...</a:t>
            </a:r>
          </a:p>
        </p:txBody>
      </p:sp>
    </p:spTree>
    <p:extLst>
      <p:ext uri="{BB962C8B-B14F-4D97-AF65-F5344CB8AC3E}">
        <p14:creationId xmlns:p14="http://schemas.microsoft.com/office/powerpoint/2010/main" val="30987485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文本框 167">
            <a:extLst>
              <a:ext uri="{FF2B5EF4-FFF2-40B4-BE49-F238E27FC236}">
                <a16:creationId xmlns:a16="http://schemas.microsoft.com/office/drawing/2014/main" id="{6A192890-3614-B45D-D3C3-8DED60CF3D46}"/>
              </a:ext>
            </a:extLst>
          </p:cNvPr>
          <p:cNvSpPr txBox="1"/>
          <p:nvPr/>
        </p:nvSpPr>
        <p:spPr>
          <a:xfrm>
            <a:off x="212809" y="0"/>
            <a:ext cx="706769" cy="1007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6000" b="1" dirty="0">
                <a:blipFill dpi="0" rotWithShape="1">
                  <a:blip r:embed="rId3"/>
                  <a:srcRect/>
                  <a:tile tx="0" ty="0" sx="100000" sy="100000" flip="none" algn="tl"/>
                </a:blipFill>
                <a:latin typeface="江西拙楷3.0" pitchFamily="2" charset="-122"/>
                <a:ea typeface="江西拙楷3.0" pitchFamily="2" charset="-122"/>
                <a:cs typeface="+mn-ea"/>
                <a:sym typeface="+mn-lt"/>
              </a:rPr>
              <a:t>贰</a:t>
            </a:r>
            <a:endParaRPr lang="en-US" altLang="zh-CN" sz="6000" b="1" dirty="0">
              <a:blipFill dpi="0" rotWithShape="1">
                <a:blip r:embed="rId3"/>
                <a:srcRect/>
                <a:tile tx="0" ty="0" sx="100000" sy="100000" flip="none" algn="tl"/>
              </a:blipFill>
              <a:latin typeface="江西拙楷3.0" pitchFamily="2" charset="-122"/>
              <a:ea typeface="江西拙楷3.0" pitchFamily="2" charset="-122"/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8E7B425-C536-9370-40B1-3D700FA94D9A}"/>
              </a:ext>
            </a:extLst>
          </p:cNvPr>
          <p:cNvGrpSpPr/>
          <p:nvPr/>
        </p:nvGrpSpPr>
        <p:grpSpPr>
          <a:xfrm>
            <a:off x="1237924" y="256806"/>
            <a:ext cx="4808581" cy="671086"/>
            <a:chOff x="2161317" y="1951243"/>
            <a:chExt cx="4808581" cy="671086"/>
          </a:xfrm>
        </p:grpSpPr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B2143997-034B-4366-ABB3-80AFA10D1386}"/>
                </a:ext>
              </a:extLst>
            </p:cNvPr>
            <p:cNvSpPr txBox="1"/>
            <p:nvPr/>
          </p:nvSpPr>
          <p:spPr>
            <a:xfrm>
              <a:off x="2357525" y="1951243"/>
              <a:ext cx="44161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  <p:sp>
          <p:nvSpPr>
            <p:cNvPr id="3" name="Freeform 334">
              <a:extLst>
                <a:ext uri="{FF2B5EF4-FFF2-40B4-BE49-F238E27FC236}">
                  <a16:creationId xmlns:a16="http://schemas.microsoft.com/office/drawing/2014/main" id="{5562AFAB-FAF5-CE43-AC1B-42E64EF6D8B7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2161317" y="2576610"/>
              <a:ext cx="4808581" cy="45719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>
                <a:cs typeface="+mn-ea"/>
                <a:sym typeface="+mn-lt"/>
              </a:endParaRPr>
            </a:p>
          </p:txBody>
        </p:sp>
      </p:grpSp>
      <p:grpSp>
        <p:nvGrpSpPr>
          <p:cNvPr id="4" name="Group 12">
            <a:extLst>
              <a:ext uri="{FF2B5EF4-FFF2-40B4-BE49-F238E27FC236}">
                <a16:creationId xmlns:a16="http://schemas.microsoft.com/office/drawing/2014/main" id="{5845074C-4BA4-9D1A-3556-A6F3DE46628A}"/>
              </a:ext>
            </a:extLst>
          </p:cNvPr>
          <p:cNvGrpSpPr>
            <a:grpSpLocks/>
          </p:cNvGrpSpPr>
          <p:nvPr/>
        </p:nvGrpSpPr>
        <p:grpSpPr bwMode="auto">
          <a:xfrm>
            <a:off x="2190670" y="1835535"/>
            <a:ext cx="567984" cy="866417"/>
            <a:chOff x="0" y="0"/>
            <a:chExt cx="919163" cy="1195388"/>
          </a:xfrm>
          <a:blipFill>
            <a:blip r:embed="rId4"/>
            <a:stretch>
              <a:fillRect/>
            </a:stretch>
          </a:blipFill>
        </p:grpSpPr>
        <p:sp>
          <p:nvSpPr>
            <p:cNvPr id="10" name="Freeform 27">
              <a:extLst>
                <a:ext uri="{FF2B5EF4-FFF2-40B4-BE49-F238E27FC236}">
                  <a16:creationId xmlns:a16="http://schemas.microsoft.com/office/drawing/2014/main" id="{94DCA84A-775E-99BD-7684-5EC96C408692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0" y="0"/>
              <a:ext cx="919163" cy="1195388"/>
            </a:xfrm>
            <a:custGeom>
              <a:avLst/>
              <a:gdLst>
                <a:gd name="T0" fmla="*/ 236 w 245"/>
                <a:gd name="T1" fmla="*/ 177 h 319"/>
                <a:gd name="T2" fmla="*/ 232 w 245"/>
                <a:gd name="T3" fmla="*/ 37 h 319"/>
                <a:gd name="T4" fmla="*/ 178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8 w 245"/>
                <a:gd name="T15" fmla="*/ 300 h 319"/>
                <a:gd name="T16" fmla="*/ 209 w 245"/>
                <a:gd name="T17" fmla="*/ 271 h 319"/>
                <a:gd name="T18" fmla="*/ 228 w 245"/>
                <a:gd name="T19" fmla="*/ 300 h 319"/>
                <a:gd name="T20" fmla="*/ 210 w 245"/>
                <a:gd name="T21" fmla="*/ 250 h 319"/>
                <a:gd name="T22" fmla="*/ 228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4 w 245"/>
                <a:gd name="T29" fmla="*/ 188 h 319"/>
                <a:gd name="T30" fmla="*/ 210 w 245"/>
                <a:gd name="T31" fmla="*/ 196 h 319"/>
                <a:gd name="T32" fmla="*/ 224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9 w 245"/>
                <a:gd name="T55" fmla="*/ 105 h 319"/>
                <a:gd name="T56" fmla="*/ 224 w 245"/>
                <a:gd name="T57" fmla="*/ 100 h 319"/>
                <a:gd name="T58" fmla="*/ 209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1 w 245"/>
                <a:gd name="T79" fmla="*/ 11 h 319"/>
                <a:gd name="T80" fmla="*/ 44 w 245"/>
                <a:gd name="T81" fmla="*/ 283 h 319"/>
                <a:gd name="T82" fmla="*/ 26 w 245"/>
                <a:gd name="T83" fmla="*/ 294 h 319"/>
                <a:gd name="T84" fmla="*/ 52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6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8 w 245"/>
                <a:gd name="T101" fmla="*/ 306 h 319"/>
                <a:gd name="T102" fmla="*/ 146 w 245"/>
                <a:gd name="T103" fmla="*/ 293 h 319"/>
                <a:gd name="T104" fmla="*/ 138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5"/>
                <a:gd name="T172" fmla="*/ 0 h 319"/>
                <a:gd name="T173" fmla="*/ 245 w 245"/>
                <a:gd name="T174" fmla="*/ 319 h 31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0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3"/>
                    <a:pt x="178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20" y="7"/>
                    <a:pt x="6" y="13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8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4" y="319"/>
                  </a:cubicBezTo>
                  <a:cubicBezTo>
                    <a:pt x="89" y="318"/>
                    <a:pt x="148" y="318"/>
                    <a:pt x="194" y="317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4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0"/>
                  </a:cubicBezTo>
                  <a:close/>
                  <a:moveTo>
                    <a:pt x="209" y="262"/>
                  </a:moveTo>
                  <a:cubicBezTo>
                    <a:pt x="209" y="258"/>
                    <a:pt x="211" y="255"/>
                    <a:pt x="210" y="250"/>
                  </a:cubicBezTo>
                  <a:cubicBezTo>
                    <a:pt x="216" y="252"/>
                    <a:pt x="219" y="259"/>
                    <a:pt x="226" y="260"/>
                  </a:cubicBezTo>
                  <a:cubicBezTo>
                    <a:pt x="226" y="266"/>
                    <a:pt x="226" y="272"/>
                    <a:pt x="228" y="277"/>
                  </a:cubicBezTo>
                  <a:cubicBezTo>
                    <a:pt x="221" y="272"/>
                    <a:pt x="215" y="267"/>
                    <a:pt x="209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1"/>
                  </a:cubicBezTo>
                  <a:cubicBezTo>
                    <a:pt x="210" y="235"/>
                    <a:pt x="212" y="230"/>
                    <a:pt x="210" y="228"/>
                  </a:cubicBezTo>
                  <a:cubicBezTo>
                    <a:pt x="219" y="228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4"/>
                  </a:cubicBezTo>
                  <a:cubicBezTo>
                    <a:pt x="218" y="203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2" y="135"/>
                    <a:pt x="209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2"/>
                    <a:pt x="217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5"/>
                  </a:moveTo>
                  <a:cubicBezTo>
                    <a:pt x="218" y="113"/>
                    <a:pt x="215" y="107"/>
                    <a:pt x="209" y="105"/>
                  </a:cubicBezTo>
                  <a:cubicBezTo>
                    <a:pt x="211" y="101"/>
                    <a:pt x="208" y="97"/>
                    <a:pt x="209" y="90"/>
                  </a:cubicBezTo>
                  <a:cubicBezTo>
                    <a:pt x="214" y="93"/>
                    <a:pt x="218" y="98"/>
                    <a:pt x="224" y="100"/>
                  </a:cubicBezTo>
                  <a:cubicBezTo>
                    <a:pt x="224" y="105"/>
                    <a:pt x="224" y="110"/>
                    <a:pt x="224" y="115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1" y="25"/>
                    <a:pt x="209" y="21"/>
                  </a:cubicBezTo>
                  <a:close/>
                  <a:moveTo>
                    <a:pt x="207" y="44"/>
                  </a:moveTo>
                  <a:cubicBezTo>
                    <a:pt x="212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1" y="86"/>
                    <a:pt x="222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10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3"/>
                  </a:cubicBezTo>
                  <a:cubicBezTo>
                    <a:pt x="35" y="283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6" y="305"/>
                  </a:moveTo>
                  <a:cubicBezTo>
                    <a:pt x="77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7" y="302"/>
                  </a:cubicBezTo>
                  <a:cubicBezTo>
                    <a:pt x="82" y="305"/>
                    <a:pt x="80" y="303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7"/>
                    <a:pt x="107" y="299"/>
                    <a:pt x="108" y="304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89"/>
                    <a:pt x="127" y="297"/>
                    <a:pt x="129" y="303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6"/>
                  </a:moveTo>
                  <a:cubicBezTo>
                    <a:pt x="136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6" y="293"/>
                  </a:cubicBezTo>
                  <a:cubicBezTo>
                    <a:pt x="147" y="298"/>
                    <a:pt x="151" y="302"/>
                    <a:pt x="155" y="305"/>
                  </a:cubicBezTo>
                  <a:cubicBezTo>
                    <a:pt x="150" y="309"/>
                    <a:pt x="146" y="305"/>
                    <a:pt x="138" y="306"/>
                  </a:cubicBezTo>
                  <a:close/>
                  <a:moveTo>
                    <a:pt x="151" y="293"/>
                  </a:moveTo>
                  <a:cubicBezTo>
                    <a:pt x="152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7"/>
                  </a:moveTo>
                  <a:cubicBezTo>
                    <a:pt x="180" y="304"/>
                    <a:pt x="178" y="297"/>
                    <a:pt x="172" y="293"/>
                  </a:cubicBezTo>
                  <a:cubicBezTo>
                    <a:pt x="176" y="291"/>
                    <a:pt x="181" y="291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" name="Freeform 28">
              <a:extLst>
                <a:ext uri="{FF2B5EF4-FFF2-40B4-BE49-F238E27FC236}">
                  <a16:creationId xmlns:a16="http://schemas.microsoft.com/office/drawing/2014/main" id="{F3E0932C-7C29-5018-76A4-2646ED7C0752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104775" y="79375"/>
              <a:ext cx="608013" cy="179388"/>
            </a:xfrm>
            <a:custGeom>
              <a:avLst/>
              <a:gdLst>
                <a:gd name="T0" fmla="*/ 161 w 162"/>
                <a:gd name="T1" fmla="*/ 44 h 48"/>
                <a:gd name="T2" fmla="*/ 158 w 162"/>
                <a:gd name="T3" fmla="*/ 9 h 48"/>
                <a:gd name="T4" fmla="*/ 126 w 162"/>
                <a:gd name="T5" fmla="*/ 3 h 48"/>
                <a:gd name="T6" fmla="*/ 2 w 162"/>
                <a:gd name="T7" fmla="*/ 11 h 48"/>
                <a:gd name="T8" fmla="*/ 2 w 162"/>
                <a:gd name="T9" fmla="*/ 47 h 48"/>
                <a:gd name="T10" fmla="*/ 161 w 162"/>
                <a:gd name="T11" fmla="*/ 44 h 48"/>
                <a:gd name="T12" fmla="*/ 6 w 162"/>
                <a:gd name="T13" fmla="*/ 18 h 48"/>
                <a:gd name="T14" fmla="*/ 119 w 162"/>
                <a:gd name="T15" fmla="*/ 11 h 48"/>
                <a:gd name="T16" fmla="*/ 153 w 162"/>
                <a:gd name="T17" fmla="*/ 15 h 48"/>
                <a:gd name="T18" fmla="*/ 154 w 162"/>
                <a:gd name="T19" fmla="*/ 35 h 48"/>
                <a:gd name="T20" fmla="*/ 118 w 162"/>
                <a:gd name="T21" fmla="*/ 36 h 48"/>
                <a:gd name="T22" fmla="*/ 79 w 162"/>
                <a:gd name="T23" fmla="*/ 37 h 48"/>
                <a:gd name="T24" fmla="*/ 6 w 162"/>
                <a:gd name="T25" fmla="*/ 36 h 48"/>
                <a:gd name="T26" fmla="*/ 6 w 162"/>
                <a:gd name="T27" fmla="*/ 18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2"/>
                <a:gd name="T43" fmla="*/ 0 h 48"/>
                <a:gd name="T44" fmla="*/ 162 w 162"/>
                <a:gd name="T45" fmla="*/ 48 h 4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2" h="48">
                  <a:moveTo>
                    <a:pt x="161" y="44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7" y="6"/>
                    <a:pt x="39" y="0"/>
                    <a:pt x="2" y="11"/>
                  </a:cubicBezTo>
                  <a:cubicBezTo>
                    <a:pt x="0" y="24"/>
                    <a:pt x="0" y="35"/>
                    <a:pt x="2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6" y="18"/>
                  </a:moveTo>
                  <a:cubicBezTo>
                    <a:pt x="40" y="10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5"/>
                  </a:cubicBezTo>
                  <a:cubicBezTo>
                    <a:pt x="155" y="19"/>
                    <a:pt x="153" y="33"/>
                    <a:pt x="154" y="35"/>
                  </a:cubicBezTo>
                  <a:cubicBezTo>
                    <a:pt x="143" y="39"/>
                    <a:pt x="131" y="36"/>
                    <a:pt x="118" y="36"/>
                  </a:cubicBezTo>
                  <a:cubicBezTo>
                    <a:pt x="105" y="36"/>
                    <a:pt x="91" y="36"/>
                    <a:pt x="79" y="37"/>
                  </a:cubicBezTo>
                  <a:cubicBezTo>
                    <a:pt x="54" y="38"/>
                    <a:pt x="27" y="44"/>
                    <a:pt x="6" y="36"/>
                  </a:cubicBezTo>
                  <a:cubicBezTo>
                    <a:pt x="7" y="28"/>
                    <a:pt x="7" y="22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29">
              <a:extLst>
                <a:ext uri="{FF2B5EF4-FFF2-40B4-BE49-F238E27FC236}">
                  <a16:creationId xmlns:a16="http://schemas.microsoft.com/office/drawing/2014/main" id="{C4EB3476-608F-E2BA-4870-21C53513E308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561975" y="319087"/>
              <a:ext cx="161925" cy="187325"/>
            </a:xfrm>
            <a:custGeom>
              <a:avLst/>
              <a:gdLst>
                <a:gd name="T0" fmla="*/ 6 w 43"/>
                <a:gd name="T1" fmla="*/ 4 h 50"/>
                <a:gd name="T2" fmla="*/ 4 w 43"/>
                <a:gd name="T3" fmla="*/ 50 h 50"/>
                <a:gd name="T4" fmla="*/ 39 w 43"/>
                <a:gd name="T5" fmla="*/ 46 h 50"/>
                <a:gd name="T6" fmla="*/ 41 w 43"/>
                <a:gd name="T7" fmla="*/ 4 h 50"/>
                <a:gd name="T8" fmla="*/ 6 w 43"/>
                <a:gd name="T9" fmla="*/ 4 h 50"/>
                <a:gd name="T10" fmla="*/ 35 w 43"/>
                <a:gd name="T11" fmla="*/ 39 h 50"/>
                <a:gd name="T12" fmla="*/ 10 w 43"/>
                <a:gd name="T13" fmla="*/ 43 h 50"/>
                <a:gd name="T14" fmla="*/ 12 w 43"/>
                <a:gd name="T15" fmla="*/ 8 h 50"/>
                <a:gd name="T16" fmla="*/ 36 w 43"/>
                <a:gd name="T17" fmla="*/ 9 h 50"/>
                <a:gd name="T18" fmla="*/ 35 w 43"/>
                <a:gd name="T19" fmla="*/ 39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50"/>
                <a:gd name="T32" fmla="*/ 43 w 43"/>
                <a:gd name="T33" fmla="*/ 50 h 5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50">
                  <a:moveTo>
                    <a:pt x="6" y="4"/>
                  </a:moveTo>
                  <a:cubicBezTo>
                    <a:pt x="4" y="17"/>
                    <a:pt x="0" y="35"/>
                    <a:pt x="4" y="50"/>
                  </a:cubicBezTo>
                  <a:cubicBezTo>
                    <a:pt x="14" y="50"/>
                    <a:pt x="28" y="48"/>
                    <a:pt x="39" y="46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4"/>
                  </a:cubicBezTo>
                  <a:close/>
                  <a:moveTo>
                    <a:pt x="35" y="39"/>
                  </a:moveTo>
                  <a:cubicBezTo>
                    <a:pt x="29" y="43"/>
                    <a:pt x="17" y="40"/>
                    <a:pt x="10" y="43"/>
                  </a:cubicBezTo>
                  <a:cubicBezTo>
                    <a:pt x="7" y="33"/>
                    <a:pt x="10" y="18"/>
                    <a:pt x="12" y="8"/>
                  </a:cubicBezTo>
                  <a:cubicBezTo>
                    <a:pt x="23" y="8"/>
                    <a:pt x="25" y="8"/>
                    <a:pt x="36" y="9"/>
                  </a:cubicBezTo>
                  <a:cubicBezTo>
                    <a:pt x="36" y="16"/>
                    <a:pt x="35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30">
              <a:extLst>
                <a:ext uri="{FF2B5EF4-FFF2-40B4-BE49-F238E27FC236}">
                  <a16:creationId xmlns:a16="http://schemas.microsoft.com/office/drawing/2014/main" id="{CFE72124-8142-D09A-1F6E-9C56581B12DC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333375" y="325437"/>
              <a:ext cx="217488" cy="21113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5 h 56"/>
                <a:gd name="T14" fmla="*/ 10 w 58"/>
                <a:gd name="T15" fmla="*/ 9 h 56"/>
                <a:gd name="T16" fmla="*/ 50 w 58"/>
                <a:gd name="T17" fmla="*/ 9 h 56"/>
                <a:gd name="T18" fmla="*/ 47 w 58"/>
                <a:gd name="T19" fmla="*/ 41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8"/>
                <a:gd name="T31" fmla="*/ 0 h 56"/>
                <a:gd name="T32" fmla="*/ 58 w 58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8" h="56">
                  <a:moveTo>
                    <a:pt x="55" y="2"/>
                  </a:moveTo>
                  <a:cubicBezTo>
                    <a:pt x="45" y="1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8"/>
                    <a:pt x="51" y="49"/>
                  </a:cubicBezTo>
                  <a:cubicBezTo>
                    <a:pt x="56" y="38"/>
                    <a:pt x="58" y="15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5"/>
                  </a:cubicBezTo>
                  <a:cubicBezTo>
                    <a:pt x="5" y="30"/>
                    <a:pt x="7" y="22"/>
                    <a:pt x="10" y="9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1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4" name="Freeform 31">
              <a:extLst>
                <a:ext uri="{FF2B5EF4-FFF2-40B4-BE49-F238E27FC236}">
                  <a16:creationId xmlns:a16="http://schemas.microsoft.com/office/drawing/2014/main" id="{DB0F394E-B878-CA0B-450E-CBD2315C5780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109538" y="322262"/>
              <a:ext cx="171450" cy="225425"/>
            </a:xfrm>
            <a:custGeom>
              <a:avLst/>
              <a:gdLst>
                <a:gd name="T0" fmla="*/ 46 w 46"/>
                <a:gd name="T1" fmla="*/ 7 h 60"/>
                <a:gd name="T2" fmla="*/ 3 w 46"/>
                <a:gd name="T3" fmla="*/ 2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9 w 46"/>
                <a:gd name="T23" fmla="*/ 11 h 60"/>
                <a:gd name="T24" fmla="*/ 37 w 46"/>
                <a:gd name="T25" fmla="*/ 49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60"/>
                <a:gd name="T41" fmla="*/ 46 w 46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60">
                  <a:moveTo>
                    <a:pt x="46" y="7"/>
                  </a:moveTo>
                  <a:cubicBezTo>
                    <a:pt x="36" y="1"/>
                    <a:pt x="12" y="0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11"/>
                    <a:pt x="3" y="22"/>
                    <a:pt x="3" y="33"/>
                  </a:cubicBezTo>
                  <a:cubicBezTo>
                    <a:pt x="3" y="39"/>
                    <a:pt x="0" y="52"/>
                    <a:pt x="4" y="55"/>
                  </a:cubicBezTo>
                  <a:cubicBezTo>
                    <a:pt x="5" y="60"/>
                    <a:pt x="13" y="55"/>
                    <a:pt x="20" y="55"/>
                  </a:cubicBezTo>
                  <a:cubicBezTo>
                    <a:pt x="28" y="55"/>
                    <a:pt x="38" y="57"/>
                    <a:pt x="43" y="56"/>
                  </a:cubicBezTo>
                  <a:cubicBezTo>
                    <a:pt x="45" y="42"/>
                    <a:pt x="46" y="20"/>
                    <a:pt x="46" y="7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9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32">
              <a:extLst>
                <a:ext uri="{FF2B5EF4-FFF2-40B4-BE49-F238E27FC236}">
                  <a16:creationId xmlns:a16="http://schemas.microsoft.com/office/drawing/2014/main" id="{2FD03543-D8EB-A8FF-460A-328667F2E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" y="360362"/>
              <a:ext cx="85725" cy="107950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2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6 w 23"/>
                <a:gd name="T15" fmla="*/ 0 h 29"/>
                <a:gd name="T16" fmla="*/ 3 w 23"/>
                <a:gd name="T17" fmla="*/ 6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9"/>
                <a:gd name="T29" fmla="*/ 23 w 23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9">
                  <a:moveTo>
                    <a:pt x="3" y="6"/>
                  </a:moveTo>
                  <a:cubicBezTo>
                    <a:pt x="6" y="6"/>
                    <a:pt x="8" y="7"/>
                    <a:pt x="8" y="9"/>
                  </a:cubicBezTo>
                  <a:cubicBezTo>
                    <a:pt x="7" y="9"/>
                    <a:pt x="5" y="9"/>
                    <a:pt x="3" y="9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4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6" y="0"/>
                  </a:cubicBezTo>
                  <a:cubicBezTo>
                    <a:pt x="6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33">
              <a:extLst>
                <a:ext uri="{FF2B5EF4-FFF2-40B4-BE49-F238E27FC236}">
                  <a16:creationId xmlns:a16="http://schemas.microsoft.com/office/drawing/2014/main" id="{60381E07-3727-19D4-1FFA-CBBC93294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50" y="379412"/>
              <a:ext cx="38100" cy="93663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  <a:gd name="T6" fmla="*/ 0 60000 65536"/>
                <a:gd name="T7" fmla="*/ 0 60000 65536"/>
                <a:gd name="T8" fmla="*/ 0 60000 65536"/>
                <a:gd name="T9" fmla="*/ 0 w 10"/>
                <a:gd name="T10" fmla="*/ 0 h 25"/>
                <a:gd name="T11" fmla="*/ 10 w 10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E7965EEF-1794-B0C7-B111-00DC6F3BE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13" y="374650"/>
              <a:ext cx="90488" cy="101600"/>
            </a:xfrm>
            <a:custGeom>
              <a:avLst/>
              <a:gdLst>
                <a:gd name="T0" fmla="*/ 16 w 24"/>
                <a:gd name="T1" fmla="*/ 16 h 27"/>
                <a:gd name="T2" fmla="*/ 19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3 w 24"/>
                <a:gd name="T11" fmla="*/ 22 h 27"/>
                <a:gd name="T12" fmla="*/ 16 w 24"/>
                <a:gd name="T13" fmla="*/ 16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7"/>
                <a:gd name="T23" fmla="*/ 24 w 24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7">
                  <a:moveTo>
                    <a:pt x="16" y="16"/>
                  </a:moveTo>
                  <a:cubicBezTo>
                    <a:pt x="18" y="16"/>
                    <a:pt x="18" y="13"/>
                    <a:pt x="19" y="12"/>
                  </a:cubicBezTo>
                  <a:cubicBezTo>
                    <a:pt x="15" y="8"/>
                    <a:pt x="11" y="0"/>
                    <a:pt x="4" y="4"/>
                  </a:cubicBezTo>
                  <a:cubicBezTo>
                    <a:pt x="2" y="11"/>
                    <a:pt x="12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8" y="23"/>
                    <a:pt x="23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32012A49-BBE4-1202-E779-D0E9DB1604A1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558800" y="547687"/>
              <a:ext cx="150813" cy="168275"/>
            </a:xfrm>
            <a:custGeom>
              <a:avLst/>
              <a:gdLst>
                <a:gd name="T0" fmla="*/ 3 w 40"/>
                <a:gd name="T1" fmla="*/ 5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3 h 45"/>
                <a:gd name="T8" fmla="*/ 3 w 40"/>
                <a:gd name="T9" fmla="*/ 5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0 h 45"/>
                <a:gd name="T18" fmla="*/ 23 w 40"/>
                <a:gd name="T19" fmla="*/ 36 h 45"/>
                <a:gd name="T20" fmla="*/ 27 w 40"/>
                <a:gd name="T21" fmla="*/ 27 h 45"/>
                <a:gd name="T22" fmla="*/ 18 w 40"/>
                <a:gd name="T23" fmla="*/ 22 h 45"/>
                <a:gd name="T24" fmla="*/ 25 w 40"/>
                <a:gd name="T25" fmla="*/ 11 h 45"/>
                <a:gd name="T26" fmla="*/ 13 w 40"/>
                <a:gd name="T27" fmla="*/ 36 h 45"/>
                <a:gd name="T28" fmla="*/ 10 w 40"/>
                <a:gd name="T29" fmla="*/ 8 h 45"/>
                <a:gd name="T30" fmla="*/ 33 w 40"/>
                <a:gd name="T31" fmla="*/ 10 h 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0"/>
                <a:gd name="T49" fmla="*/ 0 h 45"/>
                <a:gd name="T50" fmla="*/ 40 w 40"/>
                <a:gd name="T51" fmla="*/ 45 h 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0" h="45">
                  <a:moveTo>
                    <a:pt x="3" y="5"/>
                  </a:moveTo>
                  <a:cubicBezTo>
                    <a:pt x="4" y="18"/>
                    <a:pt x="0" y="33"/>
                    <a:pt x="2" y="43"/>
                  </a:cubicBezTo>
                  <a:cubicBezTo>
                    <a:pt x="9" y="45"/>
                    <a:pt x="27" y="41"/>
                    <a:pt x="33" y="42"/>
                  </a:cubicBezTo>
                  <a:cubicBezTo>
                    <a:pt x="37" y="31"/>
                    <a:pt x="36" y="15"/>
                    <a:pt x="40" y="3"/>
                  </a:cubicBezTo>
                  <a:cubicBezTo>
                    <a:pt x="30" y="1"/>
                    <a:pt x="10" y="0"/>
                    <a:pt x="3" y="5"/>
                  </a:cubicBezTo>
                  <a:close/>
                  <a:moveTo>
                    <a:pt x="17" y="32"/>
                  </a:moveTo>
                  <a:cubicBezTo>
                    <a:pt x="16" y="28"/>
                    <a:pt x="20" y="29"/>
                    <a:pt x="22" y="28"/>
                  </a:cubicBezTo>
                  <a:cubicBezTo>
                    <a:pt x="21" y="30"/>
                    <a:pt x="21" y="33"/>
                    <a:pt x="17" y="32"/>
                  </a:cubicBezTo>
                  <a:close/>
                  <a:moveTo>
                    <a:pt x="33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5" y="11"/>
                  </a:cubicBezTo>
                  <a:cubicBezTo>
                    <a:pt x="14" y="6"/>
                    <a:pt x="9" y="30"/>
                    <a:pt x="13" y="36"/>
                  </a:cubicBezTo>
                  <a:cubicBezTo>
                    <a:pt x="3" y="35"/>
                    <a:pt x="11" y="17"/>
                    <a:pt x="10" y="8"/>
                  </a:cubicBezTo>
                  <a:cubicBezTo>
                    <a:pt x="20" y="10"/>
                    <a:pt x="27" y="6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36">
              <a:extLst>
                <a:ext uri="{FF2B5EF4-FFF2-40B4-BE49-F238E27FC236}">
                  <a16:creationId xmlns:a16="http://schemas.microsoft.com/office/drawing/2014/main" id="{3A0DF1F1-0FD0-3DCE-4033-B78355A2DA3E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304800" y="550862"/>
              <a:ext cx="220663" cy="184150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49"/>
                <a:gd name="T32" fmla="*/ 59 w 59"/>
                <a:gd name="T33" fmla="*/ 49 h 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49">
                  <a:moveTo>
                    <a:pt x="6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3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39"/>
                    <a:pt x="10" y="41"/>
                  </a:cubicBezTo>
                  <a:cubicBezTo>
                    <a:pt x="9" y="27"/>
                    <a:pt x="9" y="22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7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37">
              <a:extLst>
                <a:ext uri="{FF2B5EF4-FFF2-40B4-BE49-F238E27FC236}">
                  <a16:creationId xmlns:a16="http://schemas.microsoft.com/office/drawing/2014/main" id="{2B3F25EF-97EA-1F41-B1B8-E02AA15F8FAD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82550" y="561975"/>
              <a:ext cx="161925" cy="169863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10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10 w 43"/>
                <a:gd name="T19" fmla="*/ 9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45"/>
                <a:gd name="T32" fmla="*/ 43 w 43"/>
                <a:gd name="T33" fmla="*/ 45 h 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45">
                  <a:moveTo>
                    <a:pt x="39" y="45"/>
                  </a:moveTo>
                  <a:cubicBezTo>
                    <a:pt x="43" y="33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4"/>
                    <a:pt x="27" y="44"/>
                    <a:pt x="39" y="45"/>
                  </a:cubicBezTo>
                  <a:close/>
                  <a:moveTo>
                    <a:pt x="10" y="9"/>
                  </a:moveTo>
                  <a:cubicBezTo>
                    <a:pt x="15" y="12"/>
                    <a:pt x="28" y="4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6"/>
                  </a:cubicBezTo>
                  <a:cubicBezTo>
                    <a:pt x="8" y="26"/>
                    <a:pt x="9" y="1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38">
              <a:extLst>
                <a:ext uri="{FF2B5EF4-FFF2-40B4-BE49-F238E27FC236}">
                  <a16:creationId xmlns:a16="http://schemas.microsoft.com/office/drawing/2014/main" id="{7CF47893-8612-4115-380D-CCB637323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3" y="592137"/>
              <a:ext cx="79375" cy="104775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0 h 28"/>
                <a:gd name="T6" fmla="*/ 8 w 21"/>
                <a:gd name="T7" fmla="*/ 20 h 28"/>
                <a:gd name="T8" fmla="*/ 1 w 21"/>
                <a:gd name="T9" fmla="*/ 24 h 28"/>
                <a:gd name="T10" fmla="*/ 14 w 21"/>
                <a:gd name="T11" fmla="*/ 25 h 28"/>
                <a:gd name="T12" fmla="*/ 16 w 21"/>
                <a:gd name="T13" fmla="*/ 20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28"/>
                <a:gd name="T32" fmla="*/ 21 w 21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3"/>
                    <a:pt x="3" y="8"/>
                    <a:pt x="0" y="10"/>
                  </a:cubicBezTo>
                  <a:cubicBezTo>
                    <a:pt x="0" y="16"/>
                    <a:pt x="5" y="17"/>
                    <a:pt x="8" y="20"/>
                  </a:cubicBezTo>
                  <a:cubicBezTo>
                    <a:pt x="5" y="22"/>
                    <a:pt x="0" y="20"/>
                    <a:pt x="1" y="24"/>
                  </a:cubicBezTo>
                  <a:cubicBezTo>
                    <a:pt x="3" y="28"/>
                    <a:pt x="11" y="25"/>
                    <a:pt x="14" y="25"/>
                  </a:cubicBezTo>
                  <a:cubicBezTo>
                    <a:pt x="14" y="23"/>
                    <a:pt x="15" y="22"/>
                    <a:pt x="16" y="20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3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39">
              <a:extLst>
                <a:ext uri="{FF2B5EF4-FFF2-40B4-BE49-F238E27FC236}">
                  <a16:creationId xmlns:a16="http://schemas.microsoft.com/office/drawing/2014/main" id="{6181423B-080B-A535-9E29-1146BD7F3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38" y="608012"/>
              <a:ext cx="74613" cy="69850"/>
            </a:xfrm>
            <a:custGeom>
              <a:avLst/>
              <a:gdLst>
                <a:gd name="T0" fmla="*/ 20 w 20"/>
                <a:gd name="T1" fmla="*/ 15 h 19"/>
                <a:gd name="T2" fmla="*/ 14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3 w 20"/>
                <a:gd name="T11" fmla="*/ 19 h 19"/>
                <a:gd name="T12" fmla="*/ 20 w 20"/>
                <a:gd name="T13" fmla="*/ 15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19"/>
                <a:gd name="T23" fmla="*/ 20 w 20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19">
                  <a:moveTo>
                    <a:pt x="20" y="15"/>
                  </a:moveTo>
                  <a:cubicBezTo>
                    <a:pt x="18" y="12"/>
                    <a:pt x="15" y="9"/>
                    <a:pt x="14" y="5"/>
                  </a:cubicBezTo>
                  <a:cubicBezTo>
                    <a:pt x="13" y="7"/>
                    <a:pt x="11" y="14"/>
                    <a:pt x="8" y="9"/>
                  </a:cubicBezTo>
                  <a:cubicBezTo>
                    <a:pt x="9" y="6"/>
                    <a:pt x="12" y="5"/>
                    <a:pt x="12" y="0"/>
                  </a:cubicBezTo>
                  <a:cubicBezTo>
                    <a:pt x="4" y="1"/>
                    <a:pt x="2" y="7"/>
                    <a:pt x="0" y="13"/>
                  </a:cubicBezTo>
                  <a:cubicBezTo>
                    <a:pt x="6" y="14"/>
                    <a:pt x="8" y="17"/>
                    <a:pt x="13" y="19"/>
                  </a:cubicBezTo>
                  <a:cubicBezTo>
                    <a:pt x="13" y="15"/>
                    <a:pt x="17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40">
              <a:extLst>
                <a:ext uri="{FF2B5EF4-FFF2-40B4-BE49-F238E27FC236}">
                  <a16:creationId xmlns:a16="http://schemas.microsoft.com/office/drawing/2014/main" id="{9EE81301-26EE-0602-7994-1F1BE95D2183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79375" y="787400"/>
              <a:ext cx="146050" cy="195263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52"/>
                <a:gd name="T32" fmla="*/ 39 w 39"/>
                <a:gd name="T33" fmla="*/ 52 h 5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52">
                  <a:moveTo>
                    <a:pt x="39" y="5"/>
                  </a:moveTo>
                  <a:cubicBezTo>
                    <a:pt x="29" y="2"/>
                    <a:pt x="16" y="2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1"/>
                    <a:pt x="28" y="51"/>
                    <a:pt x="37" y="47"/>
                  </a:cubicBezTo>
                  <a:cubicBezTo>
                    <a:pt x="38" y="36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41">
              <a:extLst>
                <a:ext uri="{FF2B5EF4-FFF2-40B4-BE49-F238E27FC236}">
                  <a16:creationId xmlns:a16="http://schemas.microsoft.com/office/drawing/2014/main" id="{F1CA2C1B-7BB0-6B9B-A5A7-E386ED6115AD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266700" y="795337"/>
              <a:ext cx="247650" cy="190500"/>
            </a:xfrm>
            <a:custGeom>
              <a:avLst/>
              <a:gdLst>
                <a:gd name="T0" fmla="*/ 62 w 66"/>
                <a:gd name="T1" fmla="*/ 1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8 h 51"/>
                <a:gd name="T18" fmla="*/ 54 w 66"/>
                <a:gd name="T19" fmla="*/ 43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51"/>
                <a:gd name="T32" fmla="*/ 66 w 66"/>
                <a:gd name="T33" fmla="*/ 51 h 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51">
                  <a:moveTo>
                    <a:pt x="62" y="1"/>
                  </a:moveTo>
                  <a:cubicBezTo>
                    <a:pt x="51" y="2"/>
                    <a:pt x="22" y="3"/>
                    <a:pt x="4" y="0"/>
                  </a:cubicBezTo>
                  <a:cubicBezTo>
                    <a:pt x="1" y="20"/>
                    <a:pt x="0" y="31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0"/>
                    <a:pt x="8" y="10"/>
                  </a:cubicBezTo>
                  <a:cubicBezTo>
                    <a:pt x="29" y="6"/>
                    <a:pt x="31" y="9"/>
                    <a:pt x="56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42">
              <a:extLst>
                <a:ext uri="{FF2B5EF4-FFF2-40B4-BE49-F238E27FC236}">
                  <a16:creationId xmlns:a16="http://schemas.microsoft.com/office/drawing/2014/main" id="{81981B2A-D9AB-E54D-0314-94E9A33F05DC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539750" y="801687"/>
              <a:ext cx="165100" cy="180975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8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3 h 48"/>
                <a:gd name="T28" fmla="*/ 24 w 44"/>
                <a:gd name="T29" fmla="*/ 27 h 48"/>
                <a:gd name="T30" fmla="*/ 22 w 44"/>
                <a:gd name="T31" fmla="*/ 40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7 h 48"/>
                <a:gd name="T38" fmla="*/ 30 w 44"/>
                <a:gd name="T39" fmla="*/ 42 h 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4"/>
                <a:gd name="T61" fmla="*/ 0 h 48"/>
                <a:gd name="T62" fmla="*/ 44 w 44"/>
                <a:gd name="T63" fmla="*/ 48 h 4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7"/>
                    <a:pt x="38" y="48"/>
                  </a:cubicBezTo>
                  <a:cubicBezTo>
                    <a:pt x="42" y="33"/>
                    <a:pt x="44" y="23"/>
                    <a:pt x="43" y="2"/>
                  </a:cubicBezTo>
                  <a:cubicBezTo>
                    <a:pt x="26" y="0"/>
                    <a:pt x="20" y="3"/>
                    <a:pt x="3" y="0"/>
                  </a:cubicBezTo>
                  <a:close/>
                  <a:moveTo>
                    <a:pt x="26" y="21"/>
                  </a:moveTo>
                  <a:cubicBezTo>
                    <a:pt x="23" y="21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8"/>
                    <a:pt x="26" y="18"/>
                  </a:cubicBezTo>
                  <a:cubicBezTo>
                    <a:pt x="26" y="19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9"/>
                    <a:pt x="16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4" y="28"/>
                    <a:pt x="20" y="28"/>
                    <a:pt x="24" y="27"/>
                  </a:cubicBezTo>
                  <a:cubicBezTo>
                    <a:pt x="24" y="32"/>
                    <a:pt x="22" y="35"/>
                    <a:pt x="22" y="40"/>
                  </a:cubicBezTo>
                  <a:cubicBezTo>
                    <a:pt x="17" y="40"/>
                    <a:pt x="10" y="41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8"/>
                    <a:pt x="37" y="7"/>
                  </a:cubicBezTo>
                  <a:cubicBezTo>
                    <a:pt x="38" y="19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43">
              <a:extLst>
                <a:ext uri="{FF2B5EF4-FFF2-40B4-BE49-F238E27FC236}">
                  <a16:creationId xmlns:a16="http://schemas.microsoft.com/office/drawing/2014/main" id="{7E2BAB07-5356-BABD-A32D-DF3A23A99B73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338138" y="836612"/>
              <a:ext cx="93663" cy="115888"/>
            </a:xfrm>
            <a:custGeom>
              <a:avLst/>
              <a:gdLst>
                <a:gd name="T0" fmla="*/ 5 w 25"/>
                <a:gd name="T1" fmla="*/ 8 h 31"/>
                <a:gd name="T2" fmla="*/ 7 w 25"/>
                <a:gd name="T3" fmla="*/ 16 h 31"/>
                <a:gd name="T4" fmla="*/ 6 w 25"/>
                <a:gd name="T5" fmla="*/ 31 h 31"/>
                <a:gd name="T6" fmla="*/ 21 w 25"/>
                <a:gd name="T7" fmla="*/ 26 h 31"/>
                <a:gd name="T8" fmla="*/ 18 w 25"/>
                <a:gd name="T9" fmla="*/ 18 h 31"/>
                <a:gd name="T10" fmla="*/ 25 w 25"/>
                <a:gd name="T11" fmla="*/ 7 h 31"/>
                <a:gd name="T12" fmla="*/ 5 w 25"/>
                <a:gd name="T13" fmla="*/ 8 h 31"/>
                <a:gd name="T14" fmla="*/ 7 w 25"/>
                <a:gd name="T15" fmla="*/ 24 h 31"/>
                <a:gd name="T16" fmla="*/ 11 w 25"/>
                <a:gd name="T17" fmla="*/ 19 h 31"/>
                <a:gd name="T18" fmla="*/ 15 w 25"/>
                <a:gd name="T19" fmla="*/ 24 h 31"/>
                <a:gd name="T20" fmla="*/ 7 w 25"/>
                <a:gd name="T21" fmla="*/ 24 h 31"/>
                <a:gd name="T22" fmla="*/ 11 w 25"/>
                <a:gd name="T23" fmla="*/ 10 h 31"/>
                <a:gd name="T24" fmla="*/ 19 w 25"/>
                <a:gd name="T25" fmla="*/ 9 h 31"/>
                <a:gd name="T26" fmla="*/ 11 w 25"/>
                <a:gd name="T27" fmla="*/ 1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1"/>
                <a:gd name="T44" fmla="*/ 25 w 25"/>
                <a:gd name="T45" fmla="*/ 31 h 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1">
                  <a:moveTo>
                    <a:pt x="5" y="8"/>
                  </a:moveTo>
                  <a:cubicBezTo>
                    <a:pt x="4" y="12"/>
                    <a:pt x="8" y="12"/>
                    <a:pt x="7" y="16"/>
                  </a:cubicBezTo>
                  <a:cubicBezTo>
                    <a:pt x="0" y="18"/>
                    <a:pt x="3" y="26"/>
                    <a:pt x="6" y="31"/>
                  </a:cubicBezTo>
                  <a:cubicBezTo>
                    <a:pt x="15" y="30"/>
                    <a:pt x="16" y="30"/>
                    <a:pt x="21" y="26"/>
                  </a:cubicBezTo>
                  <a:cubicBezTo>
                    <a:pt x="22" y="21"/>
                    <a:pt x="19" y="20"/>
                    <a:pt x="18" y="18"/>
                  </a:cubicBezTo>
                  <a:cubicBezTo>
                    <a:pt x="23" y="16"/>
                    <a:pt x="25" y="12"/>
                    <a:pt x="25" y="7"/>
                  </a:cubicBezTo>
                  <a:cubicBezTo>
                    <a:pt x="19" y="0"/>
                    <a:pt x="10" y="3"/>
                    <a:pt x="5" y="8"/>
                  </a:cubicBezTo>
                  <a:close/>
                  <a:moveTo>
                    <a:pt x="7" y="24"/>
                  </a:moveTo>
                  <a:cubicBezTo>
                    <a:pt x="6" y="20"/>
                    <a:pt x="12" y="22"/>
                    <a:pt x="11" y="19"/>
                  </a:cubicBezTo>
                  <a:cubicBezTo>
                    <a:pt x="13" y="20"/>
                    <a:pt x="16" y="21"/>
                    <a:pt x="15" y="24"/>
                  </a:cubicBezTo>
                  <a:cubicBezTo>
                    <a:pt x="12" y="25"/>
                    <a:pt x="10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6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44">
              <a:extLst>
                <a:ext uri="{FF2B5EF4-FFF2-40B4-BE49-F238E27FC236}">
                  <a16:creationId xmlns:a16="http://schemas.microsoft.com/office/drawing/2014/main" id="{8BC9BB83-EFFC-F916-986B-3BC61E513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50" y="839787"/>
              <a:ext cx="60325" cy="96838"/>
            </a:xfrm>
            <a:custGeom>
              <a:avLst/>
              <a:gdLst>
                <a:gd name="T0" fmla="*/ 2 w 16"/>
                <a:gd name="T1" fmla="*/ 1 h 26"/>
                <a:gd name="T2" fmla="*/ 9 w 16"/>
                <a:gd name="T3" fmla="*/ 9 h 26"/>
                <a:gd name="T4" fmla="*/ 12 w 16"/>
                <a:gd name="T5" fmla="*/ 26 h 26"/>
                <a:gd name="T6" fmla="*/ 16 w 16"/>
                <a:gd name="T7" fmla="*/ 3 h 26"/>
                <a:gd name="T8" fmla="*/ 2 w 16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6"/>
                <a:gd name="T17" fmla="*/ 16 w 16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6">
                  <a:moveTo>
                    <a:pt x="2" y="1"/>
                  </a:moveTo>
                  <a:cubicBezTo>
                    <a:pt x="0" y="8"/>
                    <a:pt x="7" y="7"/>
                    <a:pt x="9" y="9"/>
                  </a:cubicBezTo>
                  <a:cubicBezTo>
                    <a:pt x="7" y="13"/>
                    <a:pt x="2" y="25"/>
                    <a:pt x="12" y="26"/>
                  </a:cubicBezTo>
                  <a:cubicBezTo>
                    <a:pt x="11" y="16"/>
                    <a:pt x="15" y="11"/>
                    <a:pt x="16" y="3"/>
                  </a:cubicBezTo>
                  <a:cubicBezTo>
                    <a:pt x="10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" name="文本框 19">
            <a:extLst>
              <a:ext uri="{FF2B5EF4-FFF2-40B4-BE49-F238E27FC236}">
                <a16:creationId xmlns:a16="http://schemas.microsoft.com/office/drawing/2014/main" id="{B639CA24-16C4-6AA0-AEB9-232FD3A50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7053" y="2817380"/>
            <a:ext cx="73930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3600" b="1" dirty="0">
                <a:solidFill>
                  <a:schemeClr val="bg1"/>
                </a:solidFill>
                <a:cs typeface="+mn-ea"/>
                <a:sym typeface="+mn-lt"/>
              </a:rPr>
              <a:t>01</a:t>
            </a:r>
            <a:endParaRPr lang="zh-CN" altLang="en-US" sz="3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椭圆 26">
            <a:extLst>
              <a:ext uri="{FF2B5EF4-FFF2-40B4-BE49-F238E27FC236}">
                <a16:creationId xmlns:a16="http://schemas.microsoft.com/office/drawing/2014/main" id="{3377770A-A8F8-300E-42CB-E690C6F26A49}"/>
              </a:ext>
            </a:extLst>
          </p:cNvPr>
          <p:cNvSpPr/>
          <p:nvPr/>
        </p:nvSpPr>
        <p:spPr>
          <a:xfrm>
            <a:off x="1401268" y="1574601"/>
            <a:ext cx="2132806" cy="2227607"/>
          </a:xfrm>
          <a:custGeom>
            <a:avLst/>
            <a:gdLst>
              <a:gd name="connsiteX0" fmla="*/ 0 w 981048"/>
              <a:gd name="connsiteY0" fmla="*/ 490524 h 981048"/>
              <a:gd name="connsiteX1" fmla="*/ 490524 w 981048"/>
              <a:gd name="connsiteY1" fmla="*/ 0 h 981048"/>
              <a:gd name="connsiteX2" fmla="*/ 981048 w 981048"/>
              <a:gd name="connsiteY2" fmla="*/ 490524 h 981048"/>
              <a:gd name="connsiteX3" fmla="*/ 490524 w 981048"/>
              <a:gd name="connsiteY3" fmla="*/ 981048 h 981048"/>
              <a:gd name="connsiteX4" fmla="*/ 0 w 981048"/>
              <a:gd name="connsiteY4" fmla="*/ 490524 h 98104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81964 w 981048"/>
              <a:gd name="connsiteY4" fmla="*/ 1072488 h 107248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31164 w 981048"/>
              <a:gd name="connsiteY4" fmla="*/ 1072488 h 1072488"/>
              <a:gd name="connsiteX0" fmla="*/ 520552 w 1011076"/>
              <a:gd name="connsiteY0" fmla="*/ 981048 h 1072488"/>
              <a:gd name="connsiteX1" fmla="*/ 104226 w 1011076"/>
              <a:gd name="connsiteY1" fmla="*/ 801638 h 1072488"/>
              <a:gd name="connsiteX2" fmla="*/ 30028 w 1011076"/>
              <a:gd name="connsiteY2" fmla="*/ 490524 h 1072488"/>
              <a:gd name="connsiteX3" fmla="*/ 520552 w 1011076"/>
              <a:gd name="connsiteY3" fmla="*/ 0 h 1072488"/>
              <a:gd name="connsiteX4" fmla="*/ 1011076 w 1011076"/>
              <a:gd name="connsiteY4" fmla="*/ 490524 h 1072488"/>
              <a:gd name="connsiteX5" fmla="*/ 561192 w 1011076"/>
              <a:gd name="connsiteY5" fmla="*/ 1072488 h 1072488"/>
              <a:gd name="connsiteX0" fmla="*/ 494895 w 985419"/>
              <a:gd name="connsiteY0" fmla="*/ 996637 h 1088077"/>
              <a:gd name="connsiteX1" fmla="*/ 78569 w 985419"/>
              <a:gd name="connsiteY1" fmla="*/ 817227 h 1088077"/>
              <a:gd name="connsiteX2" fmla="*/ 4371 w 985419"/>
              <a:gd name="connsiteY2" fmla="*/ 506113 h 1088077"/>
              <a:gd name="connsiteX3" fmla="*/ 142069 w 985419"/>
              <a:gd name="connsiteY3" fmla="*/ 156827 h 1088077"/>
              <a:gd name="connsiteX4" fmla="*/ 494895 w 985419"/>
              <a:gd name="connsiteY4" fmla="*/ 15589 h 1088077"/>
              <a:gd name="connsiteX5" fmla="*/ 985419 w 985419"/>
              <a:gd name="connsiteY5" fmla="*/ 506113 h 1088077"/>
              <a:gd name="connsiteX6" fmla="*/ 535535 w 985419"/>
              <a:gd name="connsiteY6" fmla="*/ 1088077 h 1088077"/>
              <a:gd name="connsiteX0" fmla="*/ 494895 w 992365"/>
              <a:gd name="connsiteY0" fmla="*/ 981920 h 1073360"/>
              <a:gd name="connsiteX1" fmla="*/ 78569 w 992365"/>
              <a:gd name="connsiteY1" fmla="*/ 802510 h 1073360"/>
              <a:gd name="connsiteX2" fmla="*/ 4371 w 992365"/>
              <a:gd name="connsiteY2" fmla="*/ 491396 h 1073360"/>
              <a:gd name="connsiteX3" fmla="*/ 142069 w 992365"/>
              <a:gd name="connsiteY3" fmla="*/ 142110 h 1073360"/>
              <a:gd name="connsiteX4" fmla="*/ 494895 w 992365"/>
              <a:gd name="connsiteY4" fmla="*/ 872 h 1073360"/>
              <a:gd name="connsiteX5" fmla="*/ 827869 w 992365"/>
              <a:gd name="connsiteY5" fmla="*/ 104011 h 1073360"/>
              <a:gd name="connsiteX6" fmla="*/ 985419 w 992365"/>
              <a:gd name="connsiteY6" fmla="*/ 491396 h 1073360"/>
              <a:gd name="connsiteX7" fmla="*/ 535535 w 992365"/>
              <a:gd name="connsiteY7" fmla="*/ 1073360 h 107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2365" h="1073360">
                <a:moveTo>
                  <a:pt x="494895" y="981920"/>
                </a:moveTo>
                <a:cubicBezTo>
                  <a:pt x="423391" y="939318"/>
                  <a:pt x="160323" y="884264"/>
                  <a:pt x="78569" y="802510"/>
                </a:cubicBezTo>
                <a:cubicBezTo>
                  <a:pt x="-3185" y="720756"/>
                  <a:pt x="-6212" y="601463"/>
                  <a:pt x="4371" y="491396"/>
                </a:cubicBezTo>
                <a:cubicBezTo>
                  <a:pt x="14954" y="381329"/>
                  <a:pt x="60315" y="223864"/>
                  <a:pt x="142069" y="142110"/>
                </a:cubicBezTo>
                <a:cubicBezTo>
                  <a:pt x="223823" y="60356"/>
                  <a:pt x="380595" y="7222"/>
                  <a:pt x="494895" y="872"/>
                </a:cubicBezTo>
                <a:cubicBezTo>
                  <a:pt x="609195" y="-5478"/>
                  <a:pt x="746115" y="22257"/>
                  <a:pt x="827869" y="104011"/>
                </a:cubicBezTo>
                <a:cubicBezTo>
                  <a:pt x="909623" y="185765"/>
                  <a:pt x="1021441" y="338305"/>
                  <a:pt x="985419" y="491396"/>
                </a:cubicBezTo>
                <a:cubicBezTo>
                  <a:pt x="985419" y="762305"/>
                  <a:pt x="715004" y="981920"/>
                  <a:pt x="535535" y="1073360"/>
                </a:cubicBezTo>
              </a:path>
            </a:pathLst>
          </a:custGeom>
          <a:noFill/>
          <a:ln w="38100" cap="rnd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9" name="Freeform 17">
            <a:extLst>
              <a:ext uri="{FF2B5EF4-FFF2-40B4-BE49-F238E27FC236}">
                <a16:creationId xmlns:a16="http://schemas.microsoft.com/office/drawing/2014/main" id="{BADA41DC-EA23-864A-E48E-61F048EC3C32}"/>
              </a:ext>
            </a:extLst>
          </p:cNvPr>
          <p:cNvSpPr>
            <a:spLocks noEditPoints="1" noChangeArrowheads="1"/>
          </p:cNvSpPr>
          <p:nvPr/>
        </p:nvSpPr>
        <p:spPr bwMode="auto">
          <a:xfrm>
            <a:off x="4698741" y="1781523"/>
            <a:ext cx="502077" cy="893815"/>
          </a:xfrm>
          <a:custGeom>
            <a:avLst/>
            <a:gdLst>
              <a:gd name="T0" fmla="*/ 114 w 161"/>
              <a:gd name="T1" fmla="*/ 86 h 324"/>
              <a:gd name="T2" fmla="*/ 80 w 161"/>
              <a:gd name="T3" fmla="*/ 78 h 324"/>
              <a:gd name="T4" fmla="*/ 59 w 161"/>
              <a:gd name="T5" fmla="*/ 119 h 324"/>
              <a:gd name="T6" fmla="*/ 0 w 161"/>
              <a:gd name="T7" fmla="*/ 8 h 324"/>
              <a:gd name="T8" fmla="*/ 11 w 161"/>
              <a:gd name="T9" fmla="*/ 76 h 324"/>
              <a:gd name="T10" fmla="*/ 15 w 161"/>
              <a:gd name="T11" fmla="*/ 11 h 324"/>
              <a:gd name="T12" fmla="*/ 7 w 161"/>
              <a:gd name="T13" fmla="*/ 139 h 324"/>
              <a:gd name="T14" fmla="*/ 11 w 161"/>
              <a:gd name="T15" fmla="*/ 311 h 324"/>
              <a:gd name="T16" fmla="*/ 142 w 161"/>
              <a:gd name="T17" fmla="*/ 310 h 324"/>
              <a:gd name="T18" fmla="*/ 154 w 161"/>
              <a:gd name="T19" fmla="*/ 134 h 324"/>
              <a:gd name="T20" fmla="*/ 158 w 161"/>
              <a:gd name="T21" fmla="*/ 65 h 324"/>
              <a:gd name="T22" fmla="*/ 103 w 161"/>
              <a:gd name="T23" fmla="*/ 125 h 324"/>
              <a:gd name="T24" fmla="*/ 100 w 161"/>
              <a:gd name="T25" fmla="*/ 73 h 324"/>
              <a:gd name="T26" fmla="*/ 110 w 161"/>
              <a:gd name="T27" fmla="*/ 149 h 324"/>
              <a:gd name="T28" fmla="*/ 90 w 161"/>
              <a:gd name="T29" fmla="*/ 30 h 324"/>
              <a:gd name="T30" fmla="*/ 86 w 161"/>
              <a:gd name="T31" fmla="*/ 50 h 324"/>
              <a:gd name="T32" fmla="*/ 107 w 161"/>
              <a:gd name="T33" fmla="*/ 56 h 324"/>
              <a:gd name="T34" fmla="*/ 88 w 161"/>
              <a:gd name="T35" fmla="*/ 67 h 324"/>
              <a:gd name="T36" fmla="*/ 107 w 161"/>
              <a:gd name="T37" fmla="*/ 56 h 324"/>
              <a:gd name="T38" fmla="*/ 91 w 161"/>
              <a:gd name="T39" fmla="*/ 150 h 324"/>
              <a:gd name="T40" fmla="*/ 88 w 161"/>
              <a:gd name="T41" fmla="*/ 78 h 324"/>
              <a:gd name="T42" fmla="*/ 95 w 161"/>
              <a:gd name="T43" fmla="*/ 74 h 324"/>
              <a:gd name="T44" fmla="*/ 79 w 161"/>
              <a:gd name="T45" fmla="*/ 119 h 324"/>
              <a:gd name="T46" fmla="*/ 82 w 161"/>
              <a:gd name="T47" fmla="*/ 151 h 324"/>
              <a:gd name="T48" fmla="*/ 79 w 161"/>
              <a:gd name="T49" fmla="*/ 119 h 324"/>
              <a:gd name="T50" fmla="*/ 63 w 161"/>
              <a:gd name="T51" fmla="*/ 137 h 324"/>
              <a:gd name="T52" fmla="*/ 68 w 161"/>
              <a:gd name="T53" fmla="*/ 123 h 324"/>
              <a:gd name="T54" fmla="*/ 56 w 161"/>
              <a:gd name="T55" fmla="*/ 152 h 324"/>
              <a:gd name="T56" fmla="*/ 30 w 161"/>
              <a:gd name="T57" fmla="*/ 104 h 324"/>
              <a:gd name="T58" fmla="*/ 26 w 161"/>
              <a:gd name="T59" fmla="*/ 89 h 324"/>
              <a:gd name="T60" fmla="*/ 55 w 161"/>
              <a:gd name="T61" fmla="*/ 95 h 324"/>
              <a:gd name="T62" fmla="*/ 23 w 161"/>
              <a:gd name="T63" fmla="*/ 69 h 324"/>
              <a:gd name="T64" fmla="*/ 51 w 161"/>
              <a:gd name="T65" fmla="*/ 12 h 324"/>
              <a:gd name="T66" fmla="*/ 23 w 161"/>
              <a:gd name="T67" fmla="*/ 69 h 324"/>
              <a:gd name="T68" fmla="*/ 28 w 161"/>
              <a:gd name="T69" fmla="*/ 148 h 324"/>
              <a:gd name="T70" fmla="*/ 26 w 161"/>
              <a:gd name="T71" fmla="*/ 136 h 324"/>
              <a:gd name="T72" fmla="*/ 86 w 161"/>
              <a:gd name="T73" fmla="*/ 158 h 324"/>
              <a:gd name="T74" fmla="*/ 144 w 161"/>
              <a:gd name="T75" fmla="*/ 158 h 324"/>
              <a:gd name="T76" fmla="*/ 14 w 161"/>
              <a:gd name="T77" fmla="*/ 157 h 324"/>
              <a:gd name="T78" fmla="*/ 34 w 161"/>
              <a:gd name="T79" fmla="*/ 173 h 324"/>
              <a:gd name="T80" fmla="*/ 14 w 161"/>
              <a:gd name="T81" fmla="*/ 171 h 324"/>
              <a:gd name="T82" fmla="*/ 28 w 161"/>
              <a:gd name="T83" fmla="*/ 240 h 324"/>
              <a:gd name="T84" fmla="*/ 99 w 161"/>
              <a:gd name="T85" fmla="*/ 172 h 324"/>
              <a:gd name="T86" fmla="*/ 28 w 161"/>
              <a:gd name="T87" fmla="*/ 240 h 324"/>
              <a:gd name="T88" fmla="*/ 122 w 161"/>
              <a:gd name="T89" fmla="*/ 304 h 324"/>
              <a:gd name="T90" fmla="*/ 139 w 161"/>
              <a:gd name="T91" fmla="*/ 302 h 324"/>
              <a:gd name="T92" fmla="*/ 48 w 161"/>
              <a:gd name="T93" fmla="*/ 313 h 324"/>
              <a:gd name="T94" fmla="*/ 96 w 161"/>
              <a:gd name="T95" fmla="*/ 240 h 324"/>
              <a:gd name="T96" fmla="*/ 148 w 161"/>
              <a:gd name="T97" fmla="*/ 204 h 324"/>
              <a:gd name="T98" fmla="*/ 147 w 161"/>
              <a:gd name="T99" fmla="*/ 140 h 324"/>
              <a:gd name="T100" fmla="*/ 124 w 161"/>
              <a:gd name="T101" fmla="*/ 130 h 324"/>
              <a:gd name="T102" fmla="*/ 118 w 161"/>
              <a:gd name="T103" fmla="*/ 130 h 324"/>
              <a:gd name="T104" fmla="*/ 132 w 161"/>
              <a:gd name="T105" fmla="*/ 108 h 324"/>
              <a:gd name="T106" fmla="*/ 138 w 161"/>
              <a:gd name="T107" fmla="*/ 103 h 324"/>
              <a:gd name="T108" fmla="*/ 127 w 161"/>
              <a:gd name="T109" fmla="*/ 78 h 324"/>
              <a:gd name="T110" fmla="*/ 138 w 161"/>
              <a:gd name="T111" fmla="*/ 103 h 324"/>
              <a:gd name="T112" fmla="*/ 131 w 161"/>
              <a:gd name="T113" fmla="*/ 75 h 324"/>
              <a:gd name="T114" fmla="*/ 148 w 161"/>
              <a:gd name="T115" fmla="*/ 85 h 3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61"/>
              <a:gd name="T175" fmla="*/ 0 h 324"/>
              <a:gd name="T176" fmla="*/ 161 w 161"/>
              <a:gd name="T177" fmla="*/ 324 h 3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61" h="324">
                <a:moveTo>
                  <a:pt x="138" y="59"/>
                </a:moveTo>
                <a:cubicBezTo>
                  <a:pt x="128" y="65"/>
                  <a:pt x="120" y="81"/>
                  <a:pt x="114" y="86"/>
                </a:cubicBezTo>
                <a:cubicBezTo>
                  <a:pt x="114" y="62"/>
                  <a:pt x="115" y="39"/>
                  <a:pt x="104" y="21"/>
                </a:cubicBezTo>
                <a:cubicBezTo>
                  <a:pt x="77" y="13"/>
                  <a:pt x="78" y="48"/>
                  <a:pt x="80" y="78"/>
                </a:cubicBezTo>
                <a:cubicBezTo>
                  <a:pt x="81" y="96"/>
                  <a:pt x="81" y="110"/>
                  <a:pt x="74" y="118"/>
                </a:cubicBezTo>
                <a:cubicBezTo>
                  <a:pt x="67" y="115"/>
                  <a:pt x="61" y="121"/>
                  <a:pt x="59" y="119"/>
                </a:cubicBezTo>
                <a:cubicBezTo>
                  <a:pt x="61" y="89"/>
                  <a:pt x="62" y="39"/>
                  <a:pt x="58" y="7"/>
                </a:cubicBezTo>
                <a:cubicBezTo>
                  <a:pt x="40" y="0"/>
                  <a:pt x="16" y="0"/>
                  <a:pt x="0" y="8"/>
                </a:cubicBezTo>
                <a:cubicBezTo>
                  <a:pt x="1" y="26"/>
                  <a:pt x="4" y="43"/>
                  <a:pt x="6" y="57"/>
                </a:cubicBezTo>
                <a:cubicBezTo>
                  <a:pt x="6" y="64"/>
                  <a:pt x="2" y="74"/>
                  <a:pt x="11" y="76"/>
                </a:cubicBezTo>
                <a:cubicBezTo>
                  <a:pt x="16" y="66"/>
                  <a:pt x="10" y="49"/>
                  <a:pt x="8" y="35"/>
                </a:cubicBezTo>
                <a:cubicBezTo>
                  <a:pt x="8" y="26"/>
                  <a:pt x="5" y="13"/>
                  <a:pt x="15" y="11"/>
                </a:cubicBezTo>
                <a:cubicBezTo>
                  <a:pt x="14" y="51"/>
                  <a:pt x="21" y="91"/>
                  <a:pt x="26" y="129"/>
                </a:cubicBezTo>
                <a:cubicBezTo>
                  <a:pt x="18" y="131"/>
                  <a:pt x="13" y="135"/>
                  <a:pt x="7" y="139"/>
                </a:cubicBezTo>
                <a:cubicBezTo>
                  <a:pt x="3" y="151"/>
                  <a:pt x="6" y="160"/>
                  <a:pt x="7" y="172"/>
                </a:cubicBezTo>
                <a:cubicBezTo>
                  <a:pt x="10" y="217"/>
                  <a:pt x="4" y="270"/>
                  <a:pt x="11" y="311"/>
                </a:cubicBezTo>
                <a:cubicBezTo>
                  <a:pt x="28" y="324"/>
                  <a:pt x="54" y="321"/>
                  <a:pt x="76" y="319"/>
                </a:cubicBezTo>
                <a:cubicBezTo>
                  <a:pt x="99" y="318"/>
                  <a:pt x="120" y="311"/>
                  <a:pt x="142" y="310"/>
                </a:cubicBezTo>
                <a:cubicBezTo>
                  <a:pt x="151" y="293"/>
                  <a:pt x="149" y="269"/>
                  <a:pt x="151" y="244"/>
                </a:cubicBezTo>
                <a:cubicBezTo>
                  <a:pt x="154" y="212"/>
                  <a:pt x="158" y="173"/>
                  <a:pt x="154" y="134"/>
                </a:cubicBezTo>
                <a:cubicBezTo>
                  <a:pt x="148" y="128"/>
                  <a:pt x="140" y="124"/>
                  <a:pt x="130" y="123"/>
                </a:cubicBezTo>
                <a:cubicBezTo>
                  <a:pt x="142" y="108"/>
                  <a:pt x="161" y="92"/>
                  <a:pt x="158" y="65"/>
                </a:cubicBezTo>
                <a:cubicBezTo>
                  <a:pt x="154" y="60"/>
                  <a:pt x="141" y="61"/>
                  <a:pt x="138" y="59"/>
                </a:cubicBezTo>
                <a:close/>
                <a:moveTo>
                  <a:pt x="103" y="125"/>
                </a:moveTo>
                <a:cubicBezTo>
                  <a:pt x="102" y="111"/>
                  <a:pt x="99" y="97"/>
                  <a:pt x="100" y="77"/>
                </a:cubicBezTo>
                <a:cubicBezTo>
                  <a:pt x="100" y="76"/>
                  <a:pt x="100" y="74"/>
                  <a:pt x="100" y="73"/>
                </a:cubicBezTo>
                <a:cubicBezTo>
                  <a:pt x="104" y="74"/>
                  <a:pt x="103" y="74"/>
                  <a:pt x="107" y="73"/>
                </a:cubicBezTo>
                <a:cubicBezTo>
                  <a:pt x="109" y="102"/>
                  <a:pt x="112" y="128"/>
                  <a:pt x="110" y="149"/>
                </a:cubicBezTo>
                <a:cubicBezTo>
                  <a:pt x="99" y="147"/>
                  <a:pt x="103" y="134"/>
                  <a:pt x="103" y="125"/>
                </a:cubicBezTo>
                <a:close/>
                <a:moveTo>
                  <a:pt x="90" y="30"/>
                </a:moveTo>
                <a:cubicBezTo>
                  <a:pt x="101" y="22"/>
                  <a:pt x="105" y="37"/>
                  <a:pt x="107" y="48"/>
                </a:cubicBezTo>
                <a:cubicBezTo>
                  <a:pt x="101" y="50"/>
                  <a:pt x="93" y="50"/>
                  <a:pt x="86" y="50"/>
                </a:cubicBezTo>
                <a:cubicBezTo>
                  <a:pt x="86" y="43"/>
                  <a:pt x="89" y="37"/>
                  <a:pt x="90" y="30"/>
                </a:cubicBezTo>
                <a:close/>
                <a:moveTo>
                  <a:pt x="107" y="56"/>
                </a:moveTo>
                <a:cubicBezTo>
                  <a:pt x="107" y="60"/>
                  <a:pt x="107" y="63"/>
                  <a:pt x="107" y="66"/>
                </a:cubicBezTo>
                <a:cubicBezTo>
                  <a:pt x="97" y="65"/>
                  <a:pt x="96" y="67"/>
                  <a:pt x="88" y="67"/>
                </a:cubicBezTo>
                <a:cubicBezTo>
                  <a:pt x="85" y="66"/>
                  <a:pt x="90" y="58"/>
                  <a:pt x="84" y="59"/>
                </a:cubicBezTo>
                <a:cubicBezTo>
                  <a:pt x="92" y="56"/>
                  <a:pt x="100" y="58"/>
                  <a:pt x="107" y="56"/>
                </a:cubicBezTo>
                <a:close/>
                <a:moveTo>
                  <a:pt x="96" y="132"/>
                </a:moveTo>
                <a:cubicBezTo>
                  <a:pt x="97" y="139"/>
                  <a:pt x="101" y="152"/>
                  <a:pt x="91" y="150"/>
                </a:cubicBezTo>
                <a:cubicBezTo>
                  <a:pt x="89" y="150"/>
                  <a:pt x="87" y="142"/>
                  <a:pt x="87" y="139"/>
                </a:cubicBezTo>
                <a:cubicBezTo>
                  <a:pt x="85" y="117"/>
                  <a:pt x="88" y="99"/>
                  <a:pt x="88" y="78"/>
                </a:cubicBezTo>
                <a:cubicBezTo>
                  <a:pt x="88" y="77"/>
                  <a:pt x="88" y="75"/>
                  <a:pt x="88" y="74"/>
                </a:cubicBezTo>
                <a:cubicBezTo>
                  <a:pt x="91" y="74"/>
                  <a:pt x="93" y="74"/>
                  <a:pt x="95" y="74"/>
                </a:cubicBezTo>
                <a:cubicBezTo>
                  <a:pt x="95" y="90"/>
                  <a:pt x="96" y="111"/>
                  <a:pt x="96" y="132"/>
                </a:cubicBezTo>
                <a:close/>
                <a:moveTo>
                  <a:pt x="79" y="119"/>
                </a:moveTo>
                <a:cubicBezTo>
                  <a:pt x="83" y="119"/>
                  <a:pt x="80" y="123"/>
                  <a:pt x="80" y="125"/>
                </a:cubicBezTo>
                <a:cubicBezTo>
                  <a:pt x="81" y="132"/>
                  <a:pt x="82" y="138"/>
                  <a:pt x="82" y="151"/>
                </a:cubicBezTo>
                <a:cubicBezTo>
                  <a:pt x="73" y="149"/>
                  <a:pt x="71" y="150"/>
                  <a:pt x="64" y="151"/>
                </a:cubicBezTo>
                <a:cubicBezTo>
                  <a:pt x="63" y="138"/>
                  <a:pt x="77" y="132"/>
                  <a:pt x="79" y="119"/>
                </a:cubicBezTo>
                <a:close/>
                <a:moveTo>
                  <a:pt x="68" y="123"/>
                </a:moveTo>
                <a:cubicBezTo>
                  <a:pt x="71" y="127"/>
                  <a:pt x="63" y="131"/>
                  <a:pt x="63" y="137"/>
                </a:cubicBezTo>
                <a:cubicBezTo>
                  <a:pt x="61" y="134"/>
                  <a:pt x="60" y="129"/>
                  <a:pt x="60" y="124"/>
                </a:cubicBezTo>
                <a:cubicBezTo>
                  <a:pt x="62" y="127"/>
                  <a:pt x="67" y="125"/>
                  <a:pt x="68" y="123"/>
                </a:cubicBezTo>
                <a:close/>
                <a:moveTo>
                  <a:pt x="51" y="105"/>
                </a:moveTo>
                <a:cubicBezTo>
                  <a:pt x="55" y="117"/>
                  <a:pt x="55" y="137"/>
                  <a:pt x="56" y="152"/>
                </a:cubicBezTo>
                <a:cubicBezTo>
                  <a:pt x="49" y="151"/>
                  <a:pt x="42" y="151"/>
                  <a:pt x="35" y="151"/>
                </a:cubicBezTo>
                <a:cubicBezTo>
                  <a:pt x="32" y="137"/>
                  <a:pt x="33" y="118"/>
                  <a:pt x="30" y="104"/>
                </a:cubicBezTo>
                <a:cubicBezTo>
                  <a:pt x="41" y="105"/>
                  <a:pt x="41" y="105"/>
                  <a:pt x="51" y="105"/>
                </a:cubicBezTo>
                <a:close/>
                <a:moveTo>
                  <a:pt x="26" y="89"/>
                </a:moveTo>
                <a:cubicBezTo>
                  <a:pt x="37" y="90"/>
                  <a:pt x="43" y="85"/>
                  <a:pt x="55" y="87"/>
                </a:cubicBezTo>
                <a:cubicBezTo>
                  <a:pt x="55" y="90"/>
                  <a:pt x="55" y="92"/>
                  <a:pt x="55" y="95"/>
                </a:cubicBezTo>
                <a:cubicBezTo>
                  <a:pt x="47" y="98"/>
                  <a:pt x="27" y="100"/>
                  <a:pt x="26" y="89"/>
                </a:cubicBezTo>
                <a:close/>
                <a:moveTo>
                  <a:pt x="23" y="69"/>
                </a:moveTo>
                <a:cubicBezTo>
                  <a:pt x="23" y="47"/>
                  <a:pt x="19" y="22"/>
                  <a:pt x="22" y="9"/>
                </a:cubicBezTo>
                <a:cubicBezTo>
                  <a:pt x="32" y="8"/>
                  <a:pt x="41" y="9"/>
                  <a:pt x="51" y="12"/>
                </a:cubicBezTo>
                <a:cubicBezTo>
                  <a:pt x="57" y="34"/>
                  <a:pt x="53" y="57"/>
                  <a:pt x="55" y="72"/>
                </a:cubicBezTo>
                <a:cubicBezTo>
                  <a:pt x="44" y="74"/>
                  <a:pt x="32" y="73"/>
                  <a:pt x="23" y="69"/>
                </a:cubicBezTo>
                <a:close/>
                <a:moveTo>
                  <a:pt x="26" y="136"/>
                </a:moveTo>
                <a:cubicBezTo>
                  <a:pt x="30" y="140"/>
                  <a:pt x="25" y="145"/>
                  <a:pt x="28" y="148"/>
                </a:cubicBezTo>
                <a:cubicBezTo>
                  <a:pt x="25" y="152"/>
                  <a:pt x="19" y="148"/>
                  <a:pt x="15" y="148"/>
                </a:cubicBezTo>
                <a:cubicBezTo>
                  <a:pt x="14" y="139"/>
                  <a:pt x="21" y="139"/>
                  <a:pt x="26" y="136"/>
                </a:cubicBezTo>
                <a:close/>
                <a:moveTo>
                  <a:pt x="34" y="159"/>
                </a:moveTo>
                <a:cubicBezTo>
                  <a:pt x="49" y="161"/>
                  <a:pt x="68" y="159"/>
                  <a:pt x="86" y="158"/>
                </a:cubicBezTo>
                <a:cubicBezTo>
                  <a:pt x="106" y="157"/>
                  <a:pt x="131" y="156"/>
                  <a:pt x="146" y="149"/>
                </a:cubicBezTo>
                <a:cubicBezTo>
                  <a:pt x="148" y="150"/>
                  <a:pt x="144" y="155"/>
                  <a:pt x="144" y="158"/>
                </a:cubicBezTo>
                <a:cubicBezTo>
                  <a:pt x="115" y="167"/>
                  <a:pt x="84" y="168"/>
                  <a:pt x="47" y="167"/>
                </a:cubicBezTo>
                <a:cubicBezTo>
                  <a:pt x="36" y="166"/>
                  <a:pt x="15" y="170"/>
                  <a:pt x="14" y="157"/>
                </a:cubicBezTo>
                <a:cubicBezTo>
                  <a:pt x="18" y="152"/>
                  <a:pt x="27" y="158"/>
                  <a:pt x="34" y="159"/>
                </a:cubicBezTo>
                <a:close/>
                <a:moveTo>
                  <a:pt x="34" y="173"/>
                </a:moveTo>
                <a:cubicBezTo>
                  <a:pt x="34" y="185"/>
                  <a:pt x="20" y="194"/>
                  <a:pt x="16" y="207"/>
                </a:cubicBezTo>
                <a:cubicBezTo>
                  <a:pt x="14" y="196"/>
                  <a:pt x="14" y="187"/>
                  <a:pt x="14" y="171"/>
                </a:cubicBezTo>
                <a:cubicBezTo>
                  <a:pt x="21" y="173"/>
                  <a:pt x="28" y="175"/>
                  <a:pt x="34" y="173"/>
                </a:cubicBezTo>
                <a:close/>
                <a:moveTo>
                  <a:pt x="28" y="240"/>
                </a:moveTo>
                <a:cubicBezTo>
                  <a:pt x="42" y="219"/>
                  <a:pt x="57" y="195"/>
                  <a:pt x="72" y="176"/>
                </a:cubicBezTo>
                <a:cubicBezTo>
                  <a:pt x="79" y="174"/>
                  <a:pt x="92" y="177"/>
                  <a:pt x="99" y="172"/>
                </a:cubicBezTo>
                <a:cubicBezTo>
                  <a:pt x="77" y="212"/>
                  <a:pt x="42" y="248"/>
                  <a:pt x="16" y="288"/>
                </a:cubicBezTo>
                <a:cubicBezTo>
                  <a:pt x="10" y="266"/>
                  <a:pt x="20" y="254"/>
                  <a:pt x="28" y="240"/>
                </a:cubicBezTo>
                <a:close/>
                <a:moveTo>
                  <a:pt x="139" y="302"/>
                </a:moveTo>
                <a:cubicBezTo>
                  <a:pt x="133" y="302"/>
                  <a:pt x="128" y="304"/>
                  <a:pt x="122" y="304"/>
                </a:cubicBezTo>
                <a:cubicBezTo>
                  <a:pt x="126" y="292"/>
                  <a:pt x="135" y="284"/>
                  <a:pt x="140" y="273"/>
                </a:cubicBezTo>
                <a:cubicBezTo>
                  <a:pt x="147" y="280"/>
                  <a:pt x="140" y="294"/>
                  <a:pt x="139" y="302"/>
                </a:cubicBezTo>
                <a:close/>
                <a:moveTo>
                  <a:pt x="79" y="311"/>
                </a:moveTo>
                <a:cubicBezTo>
                  <a:pt x="69" y="312"/>
                  <a:pt x="57" y="311"/>
                  <a:pt x="48" y="313"/>
                </a:cubicBezTo>
                <a:cubicBezTo>
                  <a:pt x="49" y="306"/>
                  <a:pt x="54" y="299"/>
                  <a:pt x="58" y="294"/>
                </a:cubicBezTo>
                <a:cubicBezTo>
                  <a:pt x="69" y="277"/>
                  <a:pt x="83" y="258"/>
                  <a:pt x="96" y="240"/>
                </a:cubicBezTo>
                <a:cubicBezTo>
                  <a:pt x="113" y="216"/>
                  <a:pt x="131" y="192"/>
                  <a:pt x="147" y="168"/>
                </a:cubicBezTo>
                <a:cubicBezTo>
                  <a:pt x="147" y="177"/>
                  <a:pt x="148" y="191"/>
                  <a:pt x="148" y="204"/>
                </a:cubicBezTo>
                <a:cubicBezTo>
                  <a:pt x="125" y="239"/>
                  <a:pt x="98" y="271"/>
                  <a:pt x="79" y="311"/>
                </a:cubicBezTo>
                <a:close/>
                <a:moveTo>
                  <a:pt x="147" y="140"/>
                </a:moveTo>
                <a:cubicBezTo>
                  <a:pt x="139" y="144"/>
                  <a:pt x="125" y="148"/>
                  <a:pt x="116" y="147"/>
                </a:cubicBezTo>
                <a:cubicBezTo>
                  <a:pt x="118" y="138"/>
                  <a:pt x="124" y="138"/>
                  <a:pt x="124" y="130"/>
                </a:cubicBezTo>
                <a:cubicBezTo>
                  <a:pt x="132" y="130"/>
                  <a:pt x="145" y="132"/>
                  <a:pt x="147" y="140"/>
                </a:cubicBezTo>
                <a:close/>
                <a:moveTo>
                  <a:pt x="118" y="130"/>
                </a:moveTo>
                <a:cubicBezTo>
                  <a:pt x="115" y="118"/>
                  <a:pt x="115" y="111"/>
                  <a:pt x="115" y="98"/>
                </a:cubicBezTo>
                <a:cubicBezTo>
                  <a:pt x="120" y="102"/>
                  <a:pt x="127" y="104"/>
                  <a:pt x="132" y="108"/>
                </a:cubicBezTo>
                <a:cubicBezTo>
                  <a:pt x="128" y="116"/>
                  <a:pt x="121" y="121"/>
                  <a:pt x="118" y="130"/>
                </a:cubicBezTo>
                <a:close/>
                <a:moveTo>
                  <a:pt x="138" y="103"/>
                </a:moveTo>
                <a:cubicBezTo>
                  <a:pt x="130" y="101"/>
                  <a:pt x="127" y="94"/>
                  <a:pt x="118" y="94"/>
                </a:cubicBezTo>
                <a:cubicBezTo>
                  <a:pt x="121" y="88"/>
                  <a:pt x="125" y="84"/>
                  <a:pt x="127" y="78"/>
                </a:cubicBezTo>
                <a:cubicBezTo>
                  <a:pt x="131" y="84"/>
                  <a:pt x="141" y="85"/>
                  <a:pt x="144" y="92"/>
                </a:cubicBezTo>
                <a:cubicBezTo>
                  <a:pt x="143" y="97"/>
                  <a:pt x="140" y="99"/>
                  <a:pt x="138" y="103"/>
                </a:cubicBezTo>
                <a:close/>
                <a:moveTo>
                  <a:pt x="148" y="85"/>
                </a:moveTo>
                <a:cubicBezTo>
                  <a:pt x="142" y="82"/>
                  <a:pt x="138" y="77"/>
                  <a:pt x="131" y="75"/>
                </a:cubicBezTo>
                <a:cubicBezTo>
                  <a:pt x="133" y="66"/>
                  <a:pt x="145" y="66"/>
                  <a:pt x="152" y="70"/>
                </a:cubicBezTo>
                <a:cubicBezTo>
                  <a:pt x="153" y="77"/>
                  <a:pt x="150" y="80"/>
                  <a:pt x="148" y="85"/>
                </a:cubicBezTo>
                <a:close/>
              </a:path>
            </a:pathLst>
          </a:cu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zh-CN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30" name="文本框 19">
            <a:extLst>
              <a:ext uri="{FF2B5EF4-FFF2-40B4-BE49-F238E27FC236}">
                <a16:creationId xmlns:a16="http://schemas.microsoft.com/office/drawing/2014/main" id="{5D7DEDFF-6D46-1C0D-946A-D458C7675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8083" y="2828886"/>
            <a:ext cx="73930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3600" b="1" dirty="0">
                <a:solidFill>
                  <a:schemeClr val="bg1"/>
                </a:solidFill>
                <a:cs typeface="+mn-ea"/>
                <a:sym typeface="+mn-lt"/>
              </a:rPr>
              <a:t>02</a:t>
            </a:r>
            <a:endParaRPr lang="zh-CN" altLang="en-US" sz="3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1" name="椭圆 26">
            <a:extLst>
              <a:ext uri="{FF2B5EF4-FFF2-40B4-BE49-F238E27FC236}">
                <a16:creationId xmlns:a16="http://schemas.microsoft.com/office/drawing/2014/main" id="{B30F14B9-13D8-089A-A387-69E74209A474}"/>
              </a:ext>
            </a:extLst>
          </p:cNvPr>
          <p:cNvSpPr/>
          <p:nvPr/>
        </p:nvSpPr>
        <p:spPr>
          <a:xfrm>
            <a:off x="3809464" y="1574601"/>
            <a:ext cx="2132806" cy="2227607"/>
          </a:xfrm>
          <a:custGeom>
            <a:avLst/>
            <a:gdLst>
              <a:gd name="connsiteX0" fmla="*/ 0 w 981048"/>
              <a:gd name="connsiteY0" fmla="*/ 490524 h 981048"/>
              <a:gd name="connsiteX1" fmla="*/ 490524 w 981048"/>
              <a:gd name="connsiteY1" fmla="*/ 0 h 981048"/>
              <a:gd name="connsiteX2" fmla="*/ 981048 w 981048"/>
              <a:gd name="connsiteY2" fmla="*/ 490524 h 981048"/>
              <a:gd name="connsiteX3" fmla="*/ 490524 w 981048"/>
              <a:gd name="connsiteY3" fmla="*/ 981048 h 981048"/>
              <a:gd name="connsiteX4" fmla="*/ 0 w 981048"/>
              <a:gd name="connsiteY4" fmla="*/ 490524 h 98104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81964 w 981048"/>
              <a:gd name="connsiteY4" fmla="*/ 1072488 h 107248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31164 w 981048"/>
              <a:gd name="connsiteY4" fmla="*/ 1072488 h 1072488"/>
              <a:gd name="connsiteX0" fmla="*/ 520552 w 1011076"/>
              <a:gd name="connsiteY0" fmla="*/ 981048 h 1072488"/>
              <a:gd name="connsiteX1" fmla="*/ 104226 w 1011076"/>
              <a:gd name="connsiteY1" fmla="*/ 801638 h 1072488"/>
              <a:gd name="connsiteX2" fmla="*/ 30028 w 1011076"/>
              <a:gd name="connsiteY2" fmla="*/ 490524 h 1072488"/>
              <a:gd name="connsiteX3" fmla="*/ 520552 w 1011076"/>
              <a:gd name="connsiteY3" fmla="*/ 0 h 1072488"/>
              <a:gd name="connsiteX4" fmla="*/ 1011076 w 1011076"/>
              <a:gd name="connsiteY4" fmla="*/ 490524 h 1072488"/>
              <a:gd name="connsiteX5" fmla="*/ 561192 w 1011076"/>
              <a:gd name="connsiteY5" fmla="*/ 1072488 h 1072488"/>
              <a:gd name="connsiteX0" fmla="*/ 494895 w 985419"/>
              <a:gd name="connsiteY0" fmla="*/ 996637 h 1088077"/>
              <a:gd name="connsiteX1" fmla="*/ 78569 w 985419"/>
              <a:gd name="connsiteY1" fmla="*/ 817227 h 1088077"/>
              <a:gd name="connsiteX2" fmla="*/ 4371 w 985419"/>
              <a:gd name="connsiteY2" fmla="*/ 506113 h 1088077"/>
              <a:gd name="connsiteX3" fmla="*/ 142069 w 985419"/>
              <a:gd name="connsiteY3" fmla="*/ 156827 h 1088077"/>
              <a:gd name="connsiteX4" fmla="*/ 494895 w 985419"/>
              <a:gd name="connsiteY4" fmla="*/ 15589 h 1088077"/>
              <a:gd name="connsiteX5" fmla="*/ 985419 w 985419"/>
              <a:gd name="connsiteY5" fmla="*/ 506113 h 1088077"/>
              <a:gd name="connsiteX6" fmla="*/ 535535 w 985419"/>
              <a:gd name="connsiteY6" fmla="*/ 1088077 h 1088077"/>
              <a:gd name="connsiteX0" fmla="*/ 494895 w 992365"/>
              <a:gd name="connsiteY0" fmla="*/ 981920 h 1073360"/>
              <a:gd name="connsiteX1" fmla="*/ 78569 w 992365"/>
              <a:gd name="connsiteY1" fmla="*/ 802510 h 1073360"/>
              <a:gd name="connsiteX2" fmla="*/ 4371 w 992365"/>
              <a:gd name="connsiteY2" fmla="*/ 491396 h 1073360"/>
              <a:gd name="connsiteX3" fmla="*/ 142069 w 992365"/>
              <a:gd name="connsiteY3" fmla="*/ 142110 h 1073360"/>
              <a:gd name="connsiteX4" fmla="*/ 494895 w 992365"/>
              <a:gd name="connsiteY4" fmla="*/ 872 h 1073360"/>
              <a:gd name="connsiteX5" fmla="*/ 827869 w 992365"/>
              <a:gd name="connsiteY5" fmla="*/ 104011 h 1073360"/>
              <a:gd name="connsiteX6" fmla="*/ 985419 w 992365"/>
              <a:gd name="connsiteY6" fmla="*/ 491396 h 1073360"/>
              <a:gd name="connsiteX7" fmla="*/ 535535 w 992365"/>
              <a:gd name="connsiteY7" fmla="*/ 1073360 h 107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2365" h="1073360">
                <a:moveTo>
                  <a:pt x="494895" y="981920"/>
                </a:moveTo>
                <a:cubicBezTo>
                  <a:pt x="423391" y="939318"/>
                  <a:pt x="160323" y="884264"/>
                  <a:pt x="78569" y="802510"/>
                </a:cubicBezTo>
                <a:cubicBezTo>
                  <a:pt x="-3185" y="720756"/>
                  <a:pt x="-6212" y="601463"/>
                  <a:pt x="4371" y="491396"/>
                </a:cubicBezTo>
                <a:cubicBezTo>
                  <a:pt x="14954" y="381329"/>
                  <a:pt x="60315" y="223864"/>
                  <a:pt x="142069" y="142110"/>
                </a:cubicBezTo>
                <a:cubicBezTo>
                  <a:pt x="223823" y="60356"/>
                  <a:pt x="380595" y="7222"/>
                  <a:pt x="494895" y="872"/>
                </a:cubicBezTo>
                <a:cubicBezTo>
                  <a:pt x="609195" y="-5478"/>
                  <a:pt x="746115" y="22257"/>
                  <a:pt x="827869" y="104011"/>
                </a:cubicBezTo>
                <a:cubicBezTo>
                  <a:pt x="909623" y="185765"/>
                  <a:pt x="1021441" y="338305"/>
                  <a:pt x="985419" y="491396"/>
                </a:cubicBezTo>
                <a:cubicBezTo>
                  <a:pt x="985419" y="762305"/>
                  <a:pt x="715004" y="981920"/>
                  <a:pt x="535535" y="1073360"/>
                </a:cubicBezTo>
              </a:path>
            </a:pathLst>
          </a:custGeom>
          <a:noFill/>
          <a:ln w="38100" cap="rnd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5" name="文本框 19">
            <a:extLst>
              <a:ext uri="{FF2B5EF4-FFF2-40B4-BE49-F238E27FC236}">
                <a16:creationId xmlns:a16="http://schemas.microsoft.com/office/drawing/2014/main" id="{409331CB-BF91-CDAC-0936-02CAEF029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8190" y="2828886"/>
            <a:ext cx="73930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3600" b="1" dirty="0">
                <a:solidFill>
                  <a:schemeClr val="bg1"/>
                </a:solidFill>
                <a:cs typeface="+mn-ea"/>
                <a:sym typeface="+mn-lt"/>
              </a:rPr>
              <a:t>03</a:t>
            </a:r>
            <a:endParaRPr lang="zh-CN" altLang="en-US" sz="3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6" name="Group 31">
            <a:extLst>
              <a:ext uri="{FF2B5EF4-FFF2-40B4-BE49-F238E27FC236}">
                <a16:creationId xmlns:a16="http://schemas.microsoft.com/office/drawing/2014/main" id="{D62C1B62-0E5A-C2A9-6CC0-E85E940BE859}"/>
              </a:ext>
            </a:extLst>
          </p:cNvPr>
          <p:cNvGrpSpPr>
            <a:grpSpLocks/>
          </p:cNvGrpSpPr>
          <p:nvPr/>
        </p:nvGrpSpPr>
        <p:grpSpPr bwMode="auto">
          <a:xfrm rot="20958873">
            <a:off x="6611005" y="1880559"/>
            <a:ext cx="1210021" cy="843460"/>
            <a:chOff x="0" y="0"/>
            <a:chExt cx="1257300" cy="838201"/>
          </a:xfrm>
          <a:blipFill>
            <a:blip r:embed="rId4"/>
            <a:stretch>
              <a:fillRect/>
            </a:stretch>
          </a:blipFill>
        </p:grpSpPr>
        <p:sp>
          <p:nvSpPr>
            <p:cNvPr id="40" name="Freeform 5">
              <a:extLst>
                <a:ext uri="{FF2B5EF4-FFF2-40B4-BE49-F238E27FC236}">
                  <a16:creationId xmlns:a16="http://schemas.microsoft.com/office/drawing/2014/main" id="{4C0903ED-359F-397D-E90D-D0996052C8BD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0" y="0"/>
              <a:ext cx="1171575" cy="838201"/>
            </a:xfrm>
            <a:custGeom>
              <a:avLst/>
              <a:gdLst>
                <a:gd name="T0" fmla="*/ 123 w 312"/>
                <a:gd name="T1" fmla="*/ 114 h 223"/>
                <a:gd name="T2" fmla="*/ 113 w 312"/>
                <a:gd name="T3" fmla="*/ 120 h 223"/>
                <a:gd name="T4" fmla="*/ 99 w 312"/>
                <a:gd name="T5" fmla="*/ 125 h 223"/>
                <a:gd name="T6" fmla="*/ 57 w 312"/>
                <a:gd name="T7" fmla="*/ 156 h 223"/>
                <a:gd name="T8" fmla="*/ 40 w 312"/>
                <a:gd name="T9" fmla="*/ 165 h 223"/>
                <a:gd name="T10" fmla="*/ 18 w 312"/>
                <a:gd name="T11" fmla="*/ 186 h 223"/>
                <a:gd name="T12" fmla="*/ 0 w 312"/>
                <a:gd name="T13" fmla="*/ 212 h 223"/>
                <a:gd name="T14" fmla="*/ 28 w 312"/>
                <a:gd name="T15" fmla="*/ 221 h 223"/>
                <a:gd name="T16" fmla="*/ 89 w 312"/>
                <a:gd name="T17" fmla="*/ 195 h 223"/>
                <a:gd name="T18" fmla="*/ 144 w 312"/>
                <a:gd name="T19" fmla="*/ 160 h 223"/>
                <a:gd name="T20" fmla="*/ 207 w 312"/>
                <a:gd name="T21" fmla="*/ 198 h 223"/>
                <a:gd name="T22" fmla="*/ 307 w 312"/>
                <a:gd name="T23" fmla="*/ 127 h 223"/>
                <a:gd name="T24" fmla="*/ 237 w 312"/>
                <a:gd name="T25" fmla="*/ 0 h 223"/>
                <a:gd name="T26" fmla="*/ 184 w 312"/>
                <a:gd name="T27" fmla="*/ 0 h 223"/>
                <a:gd name="T28" fmla="*/ 123 w 312"/>
                <a:gd name="T29" fmla="*/ 114 h 223"/>
                <a:gd name="T30" fmla="*/ 115 w 312"/>
                <a:gd name="T31" fmla="*/ 171 h 223"/>
                <a:gd name="T32" fmla="*/ 106 w 312"/>
                <a:gd name="T33" fmla="*/ 155 h 223"/>
                <a:gd name="T34" fmla="*/ 109 w 312"/>
                <a:gd name="T35" fmla="*/ 174 h 223"/>
                <a:gd name="T36" fmla="*/ 103 w 312"/>
                <a:gd name="T37" fmla="*/ 178 h 223"/>
                <a:gd name="T38" fmla="*/ 96 w 312"/>
                <a:gd name="T39" fmla="*/ 162 h 223"/>
                <a:gd name="T40" fmla="*/ 98 w 312"/>
                <a:gd name="T41" fmla="*/ 181 h 223"/>
                <a:gd name="T42" fmla="*/ 88 w 312"/>
                <a:gd name="T43" fmla="*/ 185 h 223"/>
                <a:gd name="T44" fmla="*/ 81 w 312"/>
                <a:gd name="T45" fmla="*/ 172 h 223"/>
                <a:gd name="T46" fmla="*/ 84 w 312"/>
                <a:gd name="T47" fmla="*/ 188 h 223"/>
                <a:gd name="T48" fmla="*/ 75 w 312"/>
                <a:gd name="T49" fmla="*/ 193 h 223"/>
                <a:gd name="T50" fmla="*/ 70 w 312"/>
                <a:gd name="T51" fmla="*/ 179 h 223"/>
                <a:gd name="T52" fmla="*/ 70 w 312"/>
                <a:gd name="T53" fmla="*/ 196 h 223"/>
                <a:gd name="T54" fmla="*/ 63 w 312"/>
                <a:gd name="T55" fmla="*/ 197 h 223"/>
                <a:gd name="T56" fmla="*/ 58 w 312"/>
                <a:gd name="T57" fmla="*/ 183 h 223"/>
                <a:gd name="T58" fmla="*/ 56 w 312"/>
                <a:gd name="T59" fmla="*/ 185 h 223"/>
                <a:gd name="T60" fmla="*/ 56 w 312"/>
                <a:gd name="T61" fmla="*/ 202 h 223"/>
                <a:gd name="T62" fmla="*/ 47 w 312"/>
                <a:gd name="T63" fmla="*/ 187 h 223"/>
                <a:gd name="T64" fmla="*/ 47 w 312"/>
                <a:gd name="T65" fmla="*/ 203 h 223"/>
                <a:gd name="T66" fmla="*/ 40 w 312"/>
                <a:gd name="T67" fmla="*/ 207 h 223"/>
                <a:gd name="T68" fmla="*/ 33 w 312"/>
                <a:gd name="T69" fmla="*/ 196 h 223"/>
                <a:gd name="T70" fmla="*/ 30 w 312"/>
                <a:gd name="T71" fmla="*/ 210 h 223"/>
                <a:gd name="T72" fmla="*/ 21 w 312"/>
                <a:gd name="T73" fmla="*/ 196 h 223"/>
                <a:gd name="T74" fmla="*/ 22 w 312"/>
                <a:gd name="T75" fmla="*/ 213 h 223"/>
                <a:gd name="T76" fmla="*/ 8 w 312"/>
                <a:gd name="T77" fmla="*/ 211 h 223"/>
                <a:gd name="T78" fmla="*/ 18 w 312"/>
                <a:gd name="T79" fmla="*/ 194 h 223"/>
                <a:gd name="T80" fmla="*/ 115 w 312"/>
                <a:gd name="T81" fmla="*/ 125 h 223"/>
                <a:gd name="T82" fmla="*/ 127 w 312"/>
                <a:gd name="T83" fmla="*/ 160 h 223"/>
                <a:gd name="T84" fmla="*/ 115 w 312"/>
                <a:gd name="T85" fmla="*/ 171 h 223"/>
                <a:gd name="T86" fmla="*/ 123 w 312"/>
                <a:gd name="T87" fmla="*/ 124 h 223"/>
                <a:gd name="T88" fmla="*/ 133 w 312"/>
                <a:gd name="T89" fmla="*/ 145 h 223"/>
                <a:gd name="T90" fmla="*/ 123 w 312"/>
                <a:gd name="T91" fmla="*/ 124 h 223"/>
                <a:gd name="T92" fmla="*/ 131 w 312"/>
                <a:gd name="T93" fmla="*/ 157 h 223"/>
                <a:gd name="T94" fmla="*/ 136 w 312"/>
                <a:gd name="T95" fmla="*/ 154 h 223"/>
                <a:gd name="T96" fmla="*/ 131 w 312"/>
                <a:gd name="T97" fmla="*/ 157 h 223"/>
                <a:gd name="T98" fmla="*/ 174 w 312"/>
                <a:gd name="T99" fmla="*/ 11 h 223"/>
                <a:gd name="T100" fmla="*/ 200 w 312"/>
                <a:gd name="T101" fmla="*/ 5 h 223"/>
                <a:gd name="T102" fmla="*/ 278 w 312"/>
                <a:gd name="T103" fmla="*/ 47 h 223"/>
                <a:gd name="T104" fmla="*/ 292 w 312"/>
                <a:gd name="T105" fmla="*/ 152 h 223"/>
                <a:gd name="T106" fmla="*/ 199 w 312"/>
                <a:gd name="T107" fmla="*/ 190 h 223"/>
                <a:gd name="T108" fmla="*/ 169 w 312"/>
                <a:gd name="T109" fmla="*/ 173 h 223"/>
                <a:gd name="T110" fmla="*/ 144 w 312"/>
                <a:gd name="T111" fmla="*/ 151 h 223"/>
                <a:gd name="T112" fmla="*/ 137 w 312"/>
                <a:gd name="T113" fmla="*/ 130 h 223"/>
                <a:gd name="T114" fmla="*/ 126 w 312"/>
                <a:gd name="T115" fmla="*/ 99 h 223"/>
                <a:gd name="T116" fmla="*/ 174 w 312"/>
                <a:gd name="T117" fmla="*/ 11 h 22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2"/>
                <a:gd name="T178" fmla="*/ 0 h 223"/>
                <a:gd name="T179" fmla="*/ 312 w 312"/>
                <a:gd name="T180" fmla="*/ 223 h 22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2" h="223">
                  <a:moveTo>
                    <a:pt x="123" y="114"/>
                  </a:moveTo>
                  <a:cubicBezTo>
                    <a:pt x="118" y="112"/>
                    <a:pt x="116" y="118"/>
                    <a:pt x="113" y="120"/>
                  </a:cubicBezTo>
                  <a:cubicBezTo>
                    <a:pt x="109" y="122"/>
                    <a:pt x="103" y="123"/>
                    <a:pt x="99" y="125"/>
                  </a:cubicBezTo>
                  <a:cubicBezTo>
                    <a:pt x="84" y="134"/>
                    <a:pt x="70" y="148"/>
                    <a:pt x="57" y="156"/>
                  </a:cubicBezTo>
                  <a:cubicBezTo>
                    <a:pt x="52" y="160"/>
                    <a:pt x="45" y="161"/>
                    <a:pt x="40" y="165"/>
                  </a:cubicBezTo>
                  <a:cubicBezTo>
                    <a:pt x="32" y="170"/>
                    <a:pt x="25" y="179"/>
                    <a:pt x="18" y="186"/>
                  </a:cubicBezTo>
                  <a:cubicBezTo>
                    <a:pt x="10" y="193"/>
                    <a:pt x="1" y="201"/>
                    <a:pt x="0" y="212"/>
                  </a:cubicBezTo>
                  <a:cubicBezTo>
                    <a:pt x="3" y="223"/>
                    <a:pt x="18" y="220"/>
                    <a:pt x="28" y="221"/>
                  </a:cubicBezTo>
                  <a:cubicBezTo>
                    <a:pt x="49" y="211"/>
                    <a:pt x="70" y="206"/>
                    <a:pt x="89" y="195"/>
                  </a:cubicBezTo>
                  <a:cubicBezTo>
                    <a:pt x="108" y="184"/>
                    <a:pt x="126" y="172"/>
                    <a:pt x="144" y="160"/>
                  </a:cubicBezTo>
                  <a:cubicBezTo>
                    <a:pt x="160" y="177"/>
                    <a:pt x="182" y="195"/>
                    <a:pt x="207" y="198"/>
                  </a:cubicBezTo>
                  <a:cubicBezTo>
                    <a:pt x="256" y="204"/>
                    <a:pt x="302" y="169"/>
                    <a:pt x="307" y="127"/>
                  </a:cubicBezTo>
                  <a:cubicBezTo>
                    <a:pt x="312" y="76"/>
                    <a:pt x="281" y="17"/>
                    <a:pt x="23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39" y="14"/>
                    <a:pt x="107" y="60"/>
                    <a:pt x="123" y="114"/>
                  </a:cubicBezTo>
                  <a:close/>
                  <a:moveTo>
                    <a:pt x="115" y="171"/>
                  </a:moveTo>
                  <a:cubicBezTo>
                    <a:pt x="112" y="165"/>
                    <a:pt x="112" y="157"/>
                    <a:pt x="106" y="155"/>
                  </a:cubicBezTo>
                  <a:cubicBezTo>
                    <a:pt x="99" y="159"/>
                    <a:pt x="109" y="167"/>
                    <a:pt x="109" y="174"/>
                  </a:cubicBezTo>
                  <a:cubicBezTo>
                    <a:pt x="107" y="175"/>
                    <a:pt x="105" y="176"/>
                    <a:pt x="103" y="178"/>
                  </a:cubicBezTo>
                  <a:cubicBezTo>
                    <a:pt x="99" y="174"/>
                    <a:pt x="101" y="165"/>
                    <a:pt x="96" y="162"/>
                  </a:cubicBezTo>
                  <a:cubicBezTo>
                    <a:pt x="88" y="163"/>
                    <a:pt x="96" y="177"/>
                    <a:pt x="98" y="181"/>
                  </a:cubicBezTo>
                  <a:cubicBezTo>
                    <a:pt x="95" y="183"/>
                    <a:pt x="93" y="185"/>
                    <a:pt x="88" y="185"/>
                  </a:cubicBezTo>
                  <a:cubicBezTo>
                    <a:pt x="87" y="179"/>
                    <a:pt x="88" y="171"/>
                    <a:pt x="81" y="172"/>
                  </a:cubicBezTo>
                  <a:cubicBezTo>
                    <a:pt x="78" y="178"/>
                    <a:pt x="82" y="183"/>
                    <a:pt x="84" y="188"/>
                  </a:cubicBezTo>
                  <a:cubicBezTo>
                    <a:pt x="82" y="190"/>
                    <a:pt x="79" y="192"/>
                    <a:pt x="75" y="193"/>
                  </a:cubicBezTo>
                  <a:cubicBezTo>
                    <a:pt x="75" y="187"/>
                    <a:pt x="76" y="179"/>
                    <a:pt x="70" y="179"/>
                  </a:cubicBezTo>
                  <a:cubicBezTo>
                    <a:pt x="64" y="184"/>
                    <a:pt x="71" y="188"/>
                    <a:pt x="70" y="196"/>
                  </a:cubicBezTo>
                  <a:cubicBezTo>
                    <a:pt x="66" y="195"/>
                    <a:pt x="66" y="198"/>
                    <a:pt x="63" y="197"/>
                  </a:cubicBezTo>
                  <a:cubicBezTo>
                    <a:pt x="62" y="192"/>
                    <a:pt x="62" y="186"/>
                    <a:pt x="58" y="183"/>
                  </a:cubicBezTo>
                  <a:cubicBezTo>
                    <a:pt x="57" y="183"/>
                    <a:pt x="57" y="185"/>
                    <a:pt x="56" y="185"/>
                  </a:cubicBezTo>
                  <a:cubicBezTo>
                    <a:pt x="51" y="188"/>
                    <a:pt x="61" y="197"/>
                    <a:pt x="56" y="202"/>
                  </a:cubicBezTo>
                  <a:cubicBezTo>
                    <a:pt x="49" y="201"/>
                    <a:pt x="52" y="190"/>
                    <a:pt x="47" y="187"/>
                  </a:cubicBezTo>
                  <a:cubicBezTo>
                    <a:pt x="40" y="189"/>
                    <a:pt x="45" y="198"/>
                    <a:pt x="47" y="203"/>
                  </a:cubicBezTo>
                  <a:cubicBezTo>
                    <a:pt x="46" y="206"/>
                    <a:pt x="41" y="204"/>
                    <a:pt x="40" y="207"/>
                  </a:cubicBezTo>
                  <a:cubicBezTo>
                    <a:pt x="37" y="205"/>
                    <a:pt x="41" y="194"/>
                    <a:pt x="33" y="196"/>
                  </a:cubicBezTo>
                  <a:cubicBezTo>
                    <a:pt x="28" y="199"/>
                    <a:pt x="37" y="209"/>
                    <a:pt x="30" y="210"/>
                  </a:cubicBezTo>
                  <a:cubicBezTo>
                    <a:pt x="23" y="209"/>
                    <a:pt x="31" y="194"/>
                    <a:pt x="21" y="196"/>
                  </a:cubicBezTo>
                  <a:cubicBezTo>
                    <a:pt x="17" y="200"/>
                    <a:pt x="23" y="207"/>
                    <a:pt x="22" y="213"/>
                  </a:cubicBezTo>
                  <a:cubicBezTo>
                    <a:pt x="17" y="212"/>
                    <a:pt x="11" y="214"/>
                    <a:pt x="8" y="211"/>
                  </a:cubicBezTo>
                  <a:cubicBezTo>
                    <a:pt x="10" y="205"/>
                    <a:pt x="14" y="199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6"/>
                    <a:pt x="118" y="152"/>
                    <a:pt x="127" y="160"/>
                  </a:cubicBezTo>
                  <a:cubicBezTo>
                    <a:pt x="126" y="166"/>
                    <a:pt x="117" y="165"/>
                    <a:pt x="115" y="171"/>
                  </a:cubicBezTo>
                  <a:close/>
                  <a:moveTo>
                    <a:pt x="123" y="124"/>
                  </a:moveTo>
                  <a:cubicBezTo>
                    <a:pt x="132" y="125"/>
                    <a:pt x="131" y="141"/>
                    <a:pt x="133" y="145"/>
                  </a:cubicBezTo>
                  <a:cubicBezTo>
                    <a:pt x="123" y="150"/>
                    <a:pt x="119" y="133"/>
                    <a:pt x="123" y="124"/>
                  </a:cubicBezTo>
                  <a:close/>
                  <a:moveTo>
                    <a:pt x="131" y="157"/>
                  </a:moveTo>
                  <a:cubicBezTo>
                    <a:pt x="131" y="154"/>
                    <a:pt x="133" y="154"/>
                    <a:pt x="136" y="154"/>
                  </a:cubicBezTo>
                  <a:cubicBezTo>
                    <a:pt x="135" y="156"/>
                    <a:pt x="134" y="157"/>
                    <a:pt x="131" y="157"/>
                  </a:cubicBezTo>
                  <a:close/>
                  <a:moveTo>
                    <a:pt x="174" y="11"/>
                  </a:moveTo>
                  <a:cubicBezTo>
                    <a:pt x="181" y="8"/>
                    <a:pt x="190" y="6"/>
                    <a:pt x="200" y="5"/>
                  </a:cubicBezTo>
                  <a:cubicBezTo>
                    <a:pt x="240" y="1"/>
                    <a:pt x="260" y="20"/>
                    <a:pt x="278" y="47"/>
                  </a:cubicBezTo>
                  <a:cubicBezTo>
                    <a:pt x="295" y="72"/>
                    <a:pt x="311" y="118"/>
                    <a:pt x="292" y="152"/>
                  </a:cubicBezTo>
                  <a:cubicBezTo>
                    <a:pt x="280" y="174"/>
                    <a:pt x="238" y="200"/>
                    <a:pt x="199" y="190"/>
                  </a:cubicBezTo>
                  <a:cubicBezTo>
                    <a:pt x="190" y="187"/>
                    <a:pt x="179" y="179"/>
                    <a:pt x="169" y="173"/>
                  </a:cubicBezTo>
                  <a:cubicBezTo>
                    <a:pt x="160" y="166"/>
                    <a:pt x="150" y="161"/>
                    <a:pt x="144" y="151"/>
                  </a:cubicBezTo>
                  <a:cubicBezTo>
                    <a:pt x="141" y="147"/>
                    <a:pt x="140" y="138"/>
                    <a:pt x="137" y="130"/>
                  </a:cubicBezTo>
                  <a:cubicBezTo>
                    <a:pt x="133" y="119"/>
                    <a:pt x="127" y="111"/>
                    <a:pt x="126" y="99"/>
                  </a:cubicBezTo>
                  <a:cubicBezTo>
                    <a:pt x="121" y="57"/>
                    <a:pt x="145" y="24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6">
              <a:extLst>
                <a:ext uri="{FF2B5EF4-FFF2-40B4-BE49-F238E27FC236}">
                  <a16:creationId xmlns:a16="http://schemas.microsoft.com/office/drawing/2014/main" id="{F2536042-F676-D466-6ACA-0D1C11A74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425" y="7938"/>
              <a:ext cx="142875" cy="288925"/>
            </a:xfrm>
            <a:custGeom>
              <a:avLst/>
              <a:gdLst>
                <a:gd name="T0" fmla="*/ 13 w 38"/>
                <a:gd name="T1" fmla="*/ 60 h 77"/>
                <a:gd name="T2" fmla="*/ 29 w 38"/>
                <a:gd name="T3" fmla="*/ 77 h 77"/>
                <a:gd name="T4" fmla="*/ 38 w 38"/>
                <a:gd name="T5" fmla="*/ 57 h 77"/>
                <a:gd name="T6" fmla="*/ 28 w 38"/>
                <a:gd name="T7" fmla="*/ 57 h 77"/>
                <a:gd name="T8" fmla="*/ 19 w 38"/>
                <a:gd name="T9" fmla="*/ 14 h 77"/>
                <a:gd name="T10" fmla="*/ 5 w 38"/>
                <a:gd name="T11" fmla="*/ 3 h 77"/>
                <a:gd name="T12" fmla="*/ 13 w 38"/>
                <a:gd name="T13" fmla="*/ 14 h 77"/>
                <a:gd name="T14" fmla="*/ 24 w 38"/>
                <a:gd name="T15" fmla="*/ 58 h 77"/>
                <a:gd name="T16" fmla="*/ 13 w 38"/>
                <a:gd name="T17" fmla="*/ 60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77"/>
                <a:gd name="T29" fmla="*/ 38 w 38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77">
                  <a:moveTo>
                    <a:pt x="13" y="60"/>
                  </a:moveTo>
                  <a:cubicBezTo>
                    <a:pt x="12" y="71"/>
                    <a:pt x="21" y="74"/>
                    <a:pt x="29" y="77"/>
                  </a:cubicBezTo>
                  <a:cubicBezTo>
                    <a:pt x="32" y="70"/>
                    <a:pt x="36" y="65"/>
                    <a:pt x="38" y="57"/>
                  </a:cubicBezTo>
                  <a:cubicBezTo>
                    <a:pt x="35" y="55"/>
                    <a:pt x="33" y="58"/>
                    <a:pt x="28" y="57"/>
                  </a:cubicBezTo>
                  <a:cubicBezTo>
                    <a:pt x="31" y="43"/>
                    <a:pt x="7" y="30"/>
                    <a:pt x="19" y="14"/>
                  </a:cubicBezTo>
                  <a:cubicBezTo>
                    <a:pt x="17" y="9"/>
                    <a:pt x="14" y="0"/>
                    <a:pt x="5" y="3"/>
                  </a:cubicBezTo>
                  <a:cubicBezTo>
                    <a:pt x="6" y="8"/>
                    <a:pt x="13" y="8"/>
                    <a:pt x="13" y="14"/>
                  </a:cubicBezTo>
                  <a:cubicBezTo>
                    <a:pt x="0" y="28"/>
                    <a:pt x="20" y="45"/>
                    <a:pt x="24" y="58"/>
                  </a:cubicBezTo>
                  <a:cubicBezTo>
                    <a:pt x="19" y="58"/>
                    <a:pt x="15" y="58"/>
                    <a:pt x="1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7">
              <a:extLst>
                <a:ext uri="{FF2B5EF4-FFF2-40B4-BE49-F238E27FC236}">
                  <a16:creationId xmlns:a16="http://schemas.microsoft.com/office/drawing/2014/main" id="{797C3907-5EC6-543C-9EC1-E5EA70045E6A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506413" y="53975"/>
              <a:ext cx="600075" cy="641350"/>
            </a:xfrm>
            <a:custGeom>
              <a:avLst/>
              <a:gdLst>
                <a:gd name="T0" fmla="*/ 72 w 160"/>
                <a:gd name="T1" fmla="*/ 170 h 171"/>
                <a:gd name="T2" fmla="*/ 111 w 160"/>
                <a:gd name="T3" fmla="*/ 165 h 171"/>
                <a:gd name="T4" fmla="*/ 159 w 160"/>
                <a:gd name="T5" fmla="*/ 94 h 171"/>
                <a:gd name="T6" fmla="*/ 132 w 160"/>
                <a:gd name="T7" fmla="*/ 28 h 171"/>
                <a:gd name="T8" fmla="*/ 63 w 160"/>
                <a:gd name="T9" fmla="*/ 4 h 171"/>
                <a:gd name="T10" fmla="*/ 3 w 160"/>
                <a:gd name="T11" fmla="*/ 55 h 171"/>
                <a:gd name="T12" fmla="*/ 10 w 160"/>
                <a:gd name="T13" fmla="*/ 119 h 171"/>
                <a:gd name="T14" fmla="*/ 72 w 160"/>
                <a:gd name="T15" fmla="*/ 170 h 171"/>
                <a:gd name="T16" fmla="*/ 9 w 160"/>
                <a:gd name="T17" fmla="*/ 59 h 171"/>
                <a:gd name="T18" fmla="*/ 60 w 160"/>
                <a:gd name="T19" fmla="*/ 13 h 171"/>
                <a:gd name="T20" fmla="*/ 116 w 160"/>
                <a:gd name="T21" fmla="*/ 26 h 171"/>
                <a:gd name="T22" fmla="*/ 132 w 160"/>
                <a:gd name="T23" fmla="*/ 37 h 171"/>
                <a:gd name="T24" fmla="*/ 130 w 160"/>
                <a:gd name="T25" fmla="*/ 144 h 171"/>
                <a:gd name="T26" fmla="*/ 68 w 160"/>
                <a:gd name="T27" fmla="*/ 162 h 171"/>
                <a:gd name="T28" fmla="*/ 18 w 160"/>
                <a:gd name="T29" fmla="*/ 117 h 171"/>
                <a:gd name="T30" fmla="*/ 9 w 160"/>
                <a:gd name="T31" fmla="*/ 59 h 17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0"/>
                <a:gd name="T49" fmla="*/ 0 h 171"/>
                <a:gd name="T50" fmla="*/ 160 w 160"/>
                <a:gd name="T51" fmla="*/ 171 h 17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8"/>
                    <a:pt x="111" y="165"/>
                  </a:cubicBezTo>
                  <a:cubicBezTo>
                    <a:pt x="135" y="151"/>
                    <a:pt x="157" y="127"/>
                    <a:pt x="159" y="94"/>
                  </a:cubicBezTo>
                  <a:cubicBezTo>
                    <a:pt x="160" y="72"/>
                    <a:pt x="146" y="43"/>
                    <a:pt x="132" y="28"/>
                  </a:cubicBezTo>
                  <a:cubicBezTo>
                    <a:pt x="113" y="9"/>
                    <a:pt x="90" y="0"/>
                    <a:pt x="63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100"/>
                    <a:pt x="10" y="119"/>
                  </a:cubicBezTo>
                  <a:cubicBezTo>
                    <a:pt x="20" y="142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3" y="38"/>
                    <a:pt x="35" y="17"/>
                    <a:pt x="60" y="13"/>
                  </a:cubicBezTo>
                  <a:cubicBezTo>
                    <a:pt x="86" y="8"/>
                    <a:pt x="102" y="14"/>
                    <a:pt x="116" y="26"/>
                  </a:cubicBezTo>
                  <a:cubicBezTo>
                    <a:pt x="122" y="30"/>
                    <a:pt x="129" y="33"/>
                    <a:pt x="132" y="37"/>
                  </a:cubicBezTo>
                  <a:cubicBezTo>
                    <a:pt x="157" y="67"/>
                    <a:pt x="158" y="118"/>
                    <a:pt x="130" y="144"/>
                  </a:cubicBezTo>
                  <a:cubicBezTo>
                    <a:pt x="119" y="154"/>
                    <a:pt x="92" y="168"/>
                    <a:pt x="68" y="162"/>
                  </a:cubicBezTo>
                  <a:cubicBezTo>
                    <a:pt x="47" y="156"/>
                    <a:pt x="26" y="138"/>
                    <a:pt x="18" y="117"/>
                  </a:cubicBezTo>
                  <a:cubicBezTo>
                    <a:pt x="11" y="101"/>
                    <a:pt x="7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8">
              <a:extLst>
                <a:ext uri="{FF2B5EF4-FFF2-40B4-BE49-F238E27FC236}">
                  <a16:creationId xmlns:a16="http://schemas.microsoft.com/office/drawing/2014/main" id="{C4F5FEA1-5733-9F1C-8008-D3A2593BD997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588963" y="109538"/>
              <a:ext cx="187325" cy="225425"/>
            </a:xfrm>
            <a:custGeom>
              <a:avLst/>
              <a:gdLst>
                <a:gd name="T0" fmla="*/ 12 w 50"/>
                <a:gd name="T1" fmla="*/ 57 h 60"/>
                <a:gd name="T2" fmla="*/ 50 w 50"/>
                <a:gd name="T3" fmla="*/ 16 h 60"/>
                <a:gd name="T4" fmla="*/ 42 w 50"/>
                <a:gd name="T5" fmla="*/ 0 h 60"/>
                <a:gd name="T6" fmla="*/ 0 w 50"/>
                <a:gd name="T7" fmla="*/ 43 h 60"/>
                <a:gd name="T8" fmla="*/ 0 w 50"/>
                <a:gd name="T9" fmla="*/ 48 h 60"/>
                <a:gd name="T10" fmla="*/ 12 w 50"/>
                <a:gd name="T11" fmla="*/ 57 h 60"/>
                <a:gd name="T12" fmla="*/ 12 w 50"/>
                <a:gd name="T13" fmla="*/ 32 h 60"/>
                <a:gd name="T14" fmla="*/ 36 w 50"/>
                <a:gd name="T15" fmla="*/ 9 h 60"/>
                <a:gd name="T16" fmla="*/ 42 w 50"/>
                <a:gd name="T17" fmla="*/ 13 h 60"/>
                <a:gd name="T18" fmla="*/ 10 w 50"/>
                <a:gd name="T19" fmla="*/ 49 h 60"/>
                <a:gd name="T20" fmla="*/ 12 w 50"/>
                <a:gd name="T21" fmla="*/ 32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60"/>
                <a:gd name="T35" fmla="*/ 50 w 50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60">
                  <a:moveTo>
                    <a:pt x="12" y="57"/>
                  </a:moveTo>
                  <a:cubicBezTo>
                    <a:pt x="21" y="39"/>
                    <a:pt x="36" y="27"/>
                    <a:pt x="50" y="16"/>
                  </a:cubicBezTo>
                  <a:cubicBezTo>
                    <a:pt x="47" y="11"/>
                    <a:pt x="45" y="5"/>
                    <a:pt x="42" y="0"/>
                  </a:cubicBezTo>
                  <a:cubicBezTo>
                    <a:pt x="20" y="7"/>
                    <a:pt x="8" y="23"/>
                    <a:pt x="0" y="43"/>
                  </a:cubicBezTo>
                  <a:cubicBezTo>
                    <a:pt x="4" y="44"/>
                    <a:pt x="1" y="46"/>
                    <a:pt x="0" y="48"/>
                  </a:cubicBezTo>
                  <a:cubicBezTo>
                    <a:pt x="5" y="50"/>
                    <a:pt x="7" y="60"/>
                    <a:pt x="12" y="57"/>
                  </a:cubicBezTo>
                  <a:close/>
                  <a:moveTo>
                    <a:pt x="12" y="32"/>
                  </a:moveTo>
                  <a:cubicBezTo>
                    <a:pt x="18" y="23"/>
                    <a:pt x="27" y="14"/>
                    <a:pt x="36" y="9"/>
                  </a:cubicBezTo>
                  <a:cubicBezTo>
                    <a:pt x="40" y="9"/>
                    <a:pt x="41" y="11"/>
                    <a:pt x="42" y="13"/>
                  </a:cubicBezTo>
                  <a:cubicBezTo>
                    <a:pt x="31" y="25"/>
                    <a:pt x="17" y="33"/>
                    <a:pt x="10" y="49"/>
                  </a:cubicBezTo>
                  <a:cubicBezTo>
                    <a:pt x="1" y="45"/>
                    <a:pt x="10" y="36"/>
                    <a:pt x="1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4" name="Freeform 9">
              <a:extLst>
                <a:ext uri="{FF2B5EF4-FFF2-40B4-BE49-F238E27FC236}">
                  <a16:creationId xmlns:a16="http://schemas.microsoft.com/office/drawing/2014/main" id="{B97AB411-C7EB-490E-793F-625DE2BAE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550" y="180975"/>
              <a:ext cx="157163" cy="382588"/>
            </a:xfrm>
            <a:custGeom>
              <a:avLst/>
              <a:gdLst>
                <a:gd name="T0" fmla="*/ 0 w 42"/>
                <a:gd name="T1" fmla="*/ 99 h 102"/>
                <a:gd name="T2" fmla="*/ 5 w 42"/>
                <a:gd name="T3" fmla="*/ 92 h 102"/>
                <a:gd name="T4" fmla="*/ 28 w 42"/>
                <a:gd name="T5" fmla="*/ 33 h 102"/>
                <a:gd name="T6" fmla="*/ 35 w 42"/>
                <a:gd name="T7" fmla="*/ 13 h 102"/>
                <a:gd name="T8" fmla="*/ 40 w 42"/>
                <a:gd name="T9" fmla="*/ 1 h 102"/>
                <a:gd name="T10" fmla="*/ 36 w 42"/>
                <a:gd name="T11" fmla="*/ 0 h 102"/>
                <a:gd name="T12" fmla="*/ 33 w 42"/>
                <a:gd name="T13" fmla="*/ 4 h 102"/>
                <a:gd name="T14" fmla="*/ 16 w 42"/>
                <a:gd name="T15" fmla="*/ 52 h 102"/>
                <a:gd name="T16" fmla="*/ 0 w 42"/>
                <a:gd name="T17" fmla="*/ 99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02"/>
                <a:gd name="T29" fmla="*/ 42 w 42"/>
                <a:gd name="T30" fmla="*/ 102 h 10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02">
                  <a:moveTo>
                    <a:pt x="0" y="99"/>
                  </a:moveTo>
                  <a:cubicBezTo>
                    <a:pt x="6" y="102"/>
                    <a:pt x="5" y="94"/>
                    <a:pt x="5" y="92"/>
                  </a:cubicBezTo>
                  <a:cubicBezTo>
                    <a:pt x="12" y="72"/>
                    <a:pt x="20" y="51"/>
                    <a:pt x="28" y="33"/>
                  </a:cubicBezTo>
                  <a:cubicBezTo>
                    <a:pt x="31" y="26"/>
                    <a:pt x="32" y="19"/>
                    <a:pt x="35" y="13"/>
                  </a:cubicBezTo>
                  <a:cubicBezTo>
                    <a:pt x="37" y="9"/>
                    <a:pt x="42" y="6"/>
                    <a:pt x="40" y="1"/>
                  </a:cubicBezTo>
                  <a:cubicBezTo>
                    <a:pt x="39" y="1"/>
                    <a:pt x="39" y="0"/>
                    <a:pt x="36" y="0"/>
                  </a:cubicBezTo>
                  <a:cubicBezTo>
                    <a:pt x="36" y="2"/>
                    <a:pt x="34" y="2"/>
                    <a:pt x="33" y="4"/>
                  </a:cubicBezTo>
                  <a:cubicBezTo>
                    <a:pt x="27" y="20"/>
                    <a:pt x="23" y="37"/>
                    <a:pt x="16" y="52"/>
                  </a:cubicBezTo>
                  <a:cubicBezTo>
                    <a:pt x="10" y="68"/>
                    <a:pt x="0" y="83"/>
                    <a:pt x="0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10">
              <a:extLst>
                <a:ext uri="{FF2B5EF4-FFF2-40B4-BE49-F238E27FC236}">
                  <a16:creationId xmlns:a16="http://schemas.microsoft.com/office/drawing/2014/main" id="{C8653A5D-7D64-FF56-618F-B4B676897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938" y="195263"/>
              <a:ext cx="157163" cy="38417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90 h 102"/>
                <a:gd name="T4" fmla="*/ 42 w 42"/>
                <a:gd name="T5" fmla="*/ 3 h 102"/>
                <a:gd name="T6" fmla="*/ 39 w 42"/>
                <a:gd name="T7" fmla="*/ 0 h 102"/>
                <a:gd name="T8" fmla="*/ 10 w 42"/>
                <a:gd name="T9" fmla="*/ 78 h 102"/>
                <a:gd name="T10" fmla="*/ 8 w 42"/>
                <a:gd name="T11" fmla="*/ 102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102"/>
                <a:gd name="T20" fmla="*/ 42 w 42"/>
                <a:gd name="T21" fmla="*/ 102 h 1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102">
                  <a:moveTo>
                    <a:pt x="8" y="102"/>
                  </a:moveTo>
                  <a:cubicBezTo>
                    <a:pt x="14" y="101"/>
                    <a:pt x="10" y="97"/>
                    <a:pt x="11" y="90"/>
                  </a:cubicBezTo>
                  <a:cubicBezTo>
                    <a:pt x="20" y="60"/>
                    <a:pt x="30" y="30"/>
                    <a:pt x="42" y="3"/>
                  </a:cubicBezTo>
                  <a:cubicBezTo>
                    <a:pt x="42" y="2"/>
                    <a:pt x="40" y="1"/>
                    <a:pt x="39" y="0"/>
                  </a:cubicBezTo>
                  <a:cubicBezTo>
                    <a:pt x="27" y="21"/>
                    <a:pt x="17" y="53"/>
                    <a:pt x="10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11">
              <a:extLst>
                <a:ext uri="{FF2B5EF4-FFF2-40B4-BE49-F238E27FC236}">
                  <a16:creationId xmlns:a16="http://schemas.microsoft.com/office/drawing/2014/main" id="{C21FE5C9-8DDB-6A9C-2E88-0D9F15981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0" y="323850"/>
              <a:ext cx="85725" cy="214313"/>
            </a:xfrm>
            <a:custGeom>
              <a:avLst/>
              <a:gdLst>
                <a:gd name="T0" fmla="*/ 4 w 23"/>
                <a:gd name="T1" fmla="*/ 57 h 57"/>
                <a:gd name="T2" fmla="*/ 7 w 23"/>
                <a:gd name="T3" fmla="*/ 44 h 57"/>
                <a:gd name="T4" fmla="*/ 23 w 23"/>
                <a:gd name="T5" fmla="*/ 2 h 57"/>
                <a:gd name="T6" fmla="*/ 20 w 23"/>
                <a:gd name="T7" fmla="*/ 0 h 57"/>
                <a:gd name="T8" fmla="*/ 17 w 23"/>
                <a:gd name="T9" fmla="*/ 5 h 57"/>
                <a:gd name="T10" fmla="*/ 3 w 23"/>
                <a:gd name="T11" fmla="*/ 47 h 57"/>
                <a:gd name="T12" fmla="*/ 4 w 23"/>
                <a:gd name="T13" fmla="*/ 57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57"/>
                <a:gd name="T23" fmla="*/ 23 w 23"/>
                <a:gd name="T24" fmla="*/ 57 h 5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57">
                  <a:moveTo>
                    <a:pt x="4" y="57"/>
                  </a:moveTo>
                  <a:cubicBezTo>
                    <a:pt x="8" y="55"/>
                    <a:pt x="6" y="49"/>
                    <a:pt x="7" y="44"/>
                  </a:cubicBezTo>
                  <a:cubicBezTo>
                    <a:pt x="11" y="30"/>
                    <a:pt x="19" y="16"/>
                    <a:pt x="23" y="2"/>
                  </a:cubicBezTo>
                  <a:cubicBezTo>
                    <a:pt x="22" y="1"/>
                    <a:pt x="22" y="0"/>
                    <a:pt x="20" y="0"/>
                  </a:cubicBezTo>
                  <a:cubicBezTo>
                    <a:pt x="20" y="3"/>
                    <a:pt x="16" y="2"/>
                    <a:pt x="17" y="5"/>
                  </a:cubicBezTo>
                  <a:cubicBezTo>
                    <a:pt x="12" y="15"/>
                    <a:pt x="5" y="34"/>
                    <a:pt x="3" y="47"/>
                  </a:cubicBezTo>
                  <a:cubicBezTo>
                    <a:pt x="2" y="51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12">
              <a:extLst>
                <a:ext uri="{FF2B5EF4-FFF2-40B4-BE49-F238E27FC236}">
                  <a16:creationId xmlns:a16="http://schemas.microsoft.com/office/drawing/2014/main" id="{42F7F3EE-CE9E-9E64-AD34-FA79DCD64D6C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566738" y="338138"/>
              <a:ext cx="63500" cy="120650"/>
            </a:xfrm>
            <a:custGeom>
              <a:avLst/>
              <a:gdLst>
                <a:gd name="T0" fmla="*/ 17 w 17"/>
                <a:gd name="T1" fmla="*/ 29 h 32"/>
                <a:gd name="T2" fmla="*/ 17 w 17"/>
                <a:gd name="T3" fmla="*/ 5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9 h 32"/>
                <a:gd name="T10" fmla="*/ 9 w 17"/>
                <a:gd name="T11" fmla="*/ 23 h 32"/>
                <a:gd name="T12" fmla="*/ 9 w 17"/>
                <a:gd name="T13" fmla="*/ 9 h 32"/>
                <a:gd name="T14" fmla="*/ 9 w 17"/>
                <a:gd name="T15" fmla="*/ 2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32"/>
                <a:gd name="T26" fmla="*/ 17 w 17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32">
                  <a:moveTo>
                    <a:pt x="17" y="29"/>
                  </a:moveTo>
                  <a:cubicBezTo>
                    <a:pt x="15" y="18"/>
                    <a:pt x="16" y="15"/>
                    <a:pt x="17" y="5"/>
                  </a:cubicBezTo>
                  <a:cubicBezTo>
                    <a:pt x="11" y="5"/>
                    <a:pt x="10" y="0"/>
                    <a:pt x="4" y="0"/>
                  </a:cubicBezTo>
                  <a:cubicBezTo>
                    <a:pt x="3" y="8"/>
                    <a:pt x="1" y="13"/>
                    <a:pt x="0" y="27"/>
                  </a:cubicBezTo>
                  <a:cubicBezTo>
                    <a:pt x="5" y="28"/>
                    <a:pt x="12" y="32"/>
                    <a:pt x="17" y="29"/>
                  </a:cubicBezTo>
                  <a:close/>
                  <a:moveTo>
                    <a:pt x="9" y="23"/>
                  </a:moveTo>
                  <a:cubicBezTo>
                    <a:pt x="1" y="21"/>
                    <a:pt x="10" y="14"/>
                    <a:pt x="9" y="9"/>
                  </a:cubicBezTo>
                  <a:cubicBezTo>
                    <a:pt x="11" y="10"/>
                    <a:pt x="11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13">
              <a:extLst>
                <a:ext uri="{FF2B5EF4-FFF2-40B4-BE49-F238E27FC236}">
                  <a16:creationId xmlns:a16="http://schemas.microsoft.com/office/drawing/2014/main" id="{72D5BD1A-C856-C84B-DCA7-41C8668EB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663" y="390525"/>
              <a:ext cx="68263" cy="120650"/>
            </a:xfrm>
            <a:custGeom>
              <a:avLst/>
              <a:gdLst>
                <a:gd name="T0" fmla="*/ 6 w 18"/>
                <a:gd name="T1" fmla="*/ 32 h 32"/>
                <a:gd name="T2" fmla="*/ 18 w 18"/>
                <a:gd name="T3" fmla="*/ 0 h 32"/>
                <a:gd name="T4" fmla="*/ 13 w 18"/>
                <a:gd name="T5" fmla="*/ 0 h 32"/>
                <a:gd name="T6" fmla="*/ 6 w 18"/>
                <a:gd name="T7" fmla="*/ 32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2"/>
                <a:gd name="T14" fmla="*/ 18 w 18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2">
                  <a:moveTo>
                    <a:pt x="6" y="32"/>
                  </a:moveTo>
                  <a:cubicBezTo>
                    <a:pt x="9" y="21"/>
                    <a:pt x="18" y="9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11"/>
                    <a:pt x="0" y="24"/>
                    <a:pt x="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7" name="椭圆 26">
            <a:extLst>
              <a:ext uri="{FF2B5EF4-FFF2-40B4-BE49-F238E27FC236}">
                <a16:creationId xmlns:a16="http://schemas.microsoft.com/office/drawing/2014/main" id="{C1AFD394-7B03-1704-6B5A-3DEA47791A70}"/>
              </a:ext>
            </a:extLst>
          </p:cNvPr>
          <p:cNvSpPr/>
          <p:nvPr/>
        </p:nvSpPr>
        <p:spPr>
          <a:xfrm>
            <a:off x="6217660" y="1574601"/>
            <a:ext cx="2132806" cy="2227607"/>
          </a:xfrm>
          <a:custGeom>
            <a:avLst/>
            <a:gdLst>
              <a:gd name="connsiteX0" fmla="*/ 0 w 981048"/>
              <a:gd name="connsiteY0" fmla="*/ 490524 h 981048"/>
              <a:gd name="connsiteX1" fmla="*/ 490524 w 981048"/>
              <a:gd name="connsiteY1" fmla="*/ 0 h 981048"/>
              <a:gd name="connsiteX2" fmla="*/ 981048 w 981048"/>
              <a:gd name="connsiteY2" fmla="*/ 490524 h 981048"/>
              <a:gd name="connsiteX3" fmla="*/ 490524 w 981048"/>
              <a:gd name="connsiteY3" fmla="*/ 981048 h 981048"/>
              <a:gd name="connsiteX4" fmla="*/ 0 w 981048"/>
              <a:gd name="connsiteY4" fmla="*/ 490524 h 98104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81964 w 981048"/>
              <a:gd name="connsiteY4" fmla="*/ 1072488 h 107248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31164 w 981048"/>
              <a:gd name="connsiteY4" fmla="*/ 1072488 h 1072488"/>
              <a:gd name="connsiteX0" fmla="*/ 520552 w 1011076"/>
              <a:gd name="connsiteY0" fmla="*/ 981048 h 1072488"/>
              <a:gd name="connsiteX1" fmla="*/ 104226 w 1011076"/>
              <a:gd name="connsiteY1" fmla="*/ 801638 h 1072488"/>
              <a:gd name="connsiteX2" fmla="*/ 30028 w 1011076"/>
              <a:gd name="connsiteY2" fmla="*/ 490524 h 1072488"/>
              <a:gd name="connsiteX3" fmla="*/ 520552 w 1011076"/>
              <a:gd name="connsiteY3" fmla="*/ 0 h 1072488"/>
              <a:gd name="connsiteX4" fmla="*/ 1011076 w 1011076"/>
              <a:gd name="connsiteY4" fmla="*/ 490524 h 1072488"/>
              <a:gd name="connsiteX5" fmla="*/ 561192 w 1011076"/>
              <a:gd name="connsiteY5" fmla="*/ 1072488 h 1072488"/>
              <a:gd name="connsiteX0" fmla="*/ 494895 w 985419"/>
              <a:gd name="connsiteY0" fmla="*/ 996637 h 1088077"/>
              <a:gd name="connsiteX1" fmla="*/ 78569 w 985419"/>
              <a:gd name="connsiteY1" fmla="*/ 817227 h 1088077"/>
              <a:gd name="connsiteX2" fmla="*/ 4371 w 985419"/>
              <a:gd name="connsiteY2" fmla="*/ 506113 h 1088077"/>
              <a:gd name="connsiteX3" fmla="*/ 142069 w 985419"/>
              <a:gd name="connsiteY3" fmla="*/ 156827 h 1088077"/>
              <a:gd name="connsiteX4" fmla="*/ 494895 w 985419"/>
              <a:gd name="connsiteY4" fmla="*/ 15589 h 1088077"/>
              <a:gd name="connsiteX5" fmla="*/ 985419 w 985419"/>
              <a:gd name="connsiteY5" fmla="*/ 506113 h 1088077"/>
              <a:gd name="connsiteX6" fmla="*/ 535535 w 985419"/>
              <a:gd name="connsiteY6" fmla="*/ 1088077 h 1088077"/>
              <a:gd name="connsiteX0" fmla="*/ 494895 w 992365"/>
              <a:gd name="connsiteY0" fmla="*/ 981920 h 1073360"/>
              <a:gd name="connsiteX1" fmla="*/ 78569 w 992365"/>
              <a:gd name="connsiteY1" fmla="*/ 802510 h 1073360"/>
              <a:gd name="connsiteX2" fmla="*/ 4371 w 992365"/>
              <a:gd name="connsiteY2" fmla="*/ 491396 h 1073360"/>
              <a:gd name="connsiteX3" fmla="*/ 142069 w 992365"/>
              <a:gd name="connsiteY3" fmla="*/ 142110 h 1073360"/>
              <a:gd name="connsiteX4" fmla="*/ 494895 w 992365"/>
              <a:gd name="connsiteY4" fmla="*/ 872 h 1073360"/>
              <a:gd name="connsiteX5" fmla="*/ 827869 w 992365"/>
              <a:gd name="connsiteY5" fmla="*/ 104011 h 1073360"/>
              <a:gd name="connsiteX6" fmla="*/ 985419 w 992365"/>
              <a:gd name="connsiteY6" fmla="*/ 491396 h 1073360"/>
              <a:gd name="connsiteX7" fmla="*/ 535535 w 992365"/>
              <a:gd name="connsiteY7" fmla="*/ 1073360 h 107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2365" h="1073360">
                <a:moveTo>
                  <a:pt x="494895" y="981920"/>
                </a:moveTo>
                <a:cubicBezTo>
                  <a:pt x="423391" y="939318"/>
                  <a:pt x="160323" y="884264"/>
                  <a:pt x="78569" y="802510"/>
                </a:cubicBezTo>
                <a:cubicBezTo>
                  <a:pt x="-3185" y="720756"/>
                  <a:pt x="-6212" y="601463"/>
                  <a:pt x="4371" y="491396"/>
                </a:cubicBezTo>
                <a:cubicBezTo>
                  <a:pt x="14954" y="381329"/>
                  <a:pt x="60315" y="223864"/>
                  <a:pt x="142069" y="142110"/>
                </a:cubicBezTo>
                <a:cubicBezTo>
                  <a:pt x="223823" y="60356"/>
                  <a:pt x="380595" y="7222"/>
                  <a:pt x="494895" y="872"/>
                </a:cubicBezTo>
                <a:cubicBezTo>
                  <a:pt x="609195" y="-5478"/>
                  <a:pt x="746115" y="22257"/>
                  <a:pt x="827869" y="104011"/>
                </a:cubicBezTo>
                <a:cubicBezTo>
                  <a:pt x="909623" y="185765"/>
                  <a:pt x="1021441" y="338305"/>
                  <a:pt x="985419" y="491396"/>
                </a:cubicBezTo>
                <a:cubicBezTo>
                  <a:pt x="985419" y="762305"/>
                  <a:pt x="715004" y="981920"/>
                  <a:pt x="535535" y="1073360"/>
                </a:cubicBezTo>
              </a:path>
            </a:pathLst>
          </a:custGeom>
          <a:noFill/>
          <a:ln w="38100" cap="rnd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0" name="Freeform 25">
            <a:extLst>
              <a:ext uri="{FF2B5EF4-FFF2-40B4-BE49-F238E27FC236}">
                <a16:creationId xmlns:a16="http://schemas.microsoft.com/office/drawing/2014/main" id="{4781058C-244C-3582-5AF2-F64A5BE7FADA}"/>
              </a:ext>
            </a:extLst>
          </p:cNvPr>
          <p:cNvSpPr>
            <a:spLocks noEditPoints="1" noChangeArrowheads="1"/>
          </p:cNvSpPr>
          <p:nvPr/>
        </p:nvSpPr>
        <p:spPr bwMode="auto">
          <a:xfrm>
            <a:off x="9005935" y="1903247"/>
            <a:ext cx="1172255" cy="702761"/>
          </a:xfrm>
          <a:custGeom>
            <a:avLst/>
            <a:gdLst>
              <a:gd name="T0" fmla="*/ 55 w 248"/>
              <a:gd name="T1" fmla="*/ 79 h 145"/>
              <a:gd name="T2" fmla="*/ 0 w 248"/>
              <a:gd name="T3" fmla="*/ 116 h 145"/>
              <a:gd name="T4" fmla="*/ 56 w 248"/>
              <a:gd name="T5" fmla="*/ 86 h 145"/>
              <a:gd name="T6" fmla="*/ 117 w 248"/>
              <a:gd name="T7" fmla="*/ 137 h 145"/>
              <a:gd name="T8" fmla="*/ 215 w 248"/>
              <a:gd name="T9" fmla="*/ 34 h 145"/>
              <a:gd name="T10" fmla="*/ 138 w 248"/>
              <a:gd name="T11" fmla="*/ 48 h 145"/>
              <a:gd name="T12" fmla="*/ 107 w 248"/>
              <a:gd name="T13" fmla="*/ 91 h 145"/>
              <a:gd name="T14" fmla="*/ 124 w 248"/>
              <a:gd name="T15" fmla="*/ 65 h 145"/>
              <a:gd name="T16" fmla="*/ 106 w 248"/>
              <a:gd name="T17" fmla="*/ 35 h 145"/>
              <a:gd name="T18" fmla="*/ 135 w 248"/>
              <a:gd name="T19" fmla="*/ 38 h 145"/>
              <a:gd name="T20" fmla="*/ 85 w 248"/>
              <a:gd name="T21" fmla="*/ 50 h 145"/>
              <a:gd name="T22" fmla="*/ 75 w 248"/>
              <a:gd name="T23" fmla="*/ 53 h 145"/>
              <a:gd name="T24" fmla="*/ 93 w 248"/>
              <a:gd name="T25" fmla="*/ 119 h 145"/>
              <a:gd name="T26" fmla="*/ 109 w 248"/>
              <a:gd name="T27" fmla="*/ 100 h 145"/>
              <a:gd name="T28" fmla="*/ 109 w 248"/>
              <a:gd name="T29" fmla="*/ 100 h 145"/>
              <a:gd name="T30" fmla="*/ 117 w 248"/>
              <a:gd name="T31" fmla="*/ 96 h 145"/>
              <a:gd name="T32" fmla="*/ 124 w 248"/>
              <a:gd name="T33" fmla="*/ 93 h 145"/>
              <a:gd name="T34" fmla="*/ 131 w 248"/>
              <a:gd name="T35" fmla="*/ 129 h 145"/>
              <a:gd name="T36" fmla="*/ 141 w 248"/>
              <a:gd name="T37" fmla="*/ 129 h 145"/>
              <a:gd name="T38" fmla="*/ 151 w 248"/>
              <a:gd name="T39" fmla="*/ 129 h 145"/>
              <a:gd name="T40" fmla="*/ 155 w 248"/>
              <a:gd name="T41" fmla="*/ 130 h 145"/>
              <a:gd name="T42" fmla="*/ 152 w 248"/>
              <a:gd name="T43" fmla="*/ 96 h 145"/>
              <a:gd name="T44" fmla="*/ 155 w 248"/>
              <a:gd name="T45" fmla="*/ 130 h 145"/>
              <a:gd name="T46" fmla="*/ 162 w 248"/>
              <a:gd name="T47" fmla="*/ 129 h 145"/>
              <a:gd name="T48" fmla="*/ 166 w 248"/>
              <a:gd name="T49" fmla="*/ 98 h 145"/>
              <a:gd name="T50" fmla="*/ 179 w 248"/>
              <a:gd name="T51" fmla="*/ 123 h 145"/>
              <a:gd name="T52" fmla="*/ 172 w 248"/>
              <a:gd name="T53" fmla="*/ 100 h 145"/>
              <a:gd name="T54" fmla="*/ 179 w 248"/>
              <a:gd name="T55" fmla="*/ 123 h 145"/>
              <a:gd name="T56" fmla="*/ 183 w 248"/>
              <a:gd name="T57" fmla="*/ 121 h 145"/>
              <a:gd name="T58" fmla="*/ 190 w 248"/>
              <a:gd name="T59" fmla="*/ 100 h 145"/>
              <a:gd name="T60" fmla="*/ 197 w 248"/>
              <a:gd name="T61" fmla="*/ 116 h 145"/>
              <a:gd name="T62" fmla="*/ 198 w 248"/>
              <a:gd name="T63" fmla="*/ 99 h 145"/>
              <a:gd name="T64" fmla="*/ 197 w 248"/>
              <a:gd name="T65" fmla="*/ 116 h 145"/>
              <a:gd name="T66" fmla="*/ 204 w 248"/>
              <a:gd name="T67" fmla="*/ 98 h 145"/>
              <a:gd name="T68" fmla="*/ 211 w 248"/>
              <a:gd name="T69" fmla="*/ 105 h 145"/>
              <a:gd name="T70" fmla="*/ 215 w 248"/>
              <a:gd name="T71" fmla="*/ 102 h 145"/>
              <a:gd name="T72" fmla="*/ 215 w 248"/>
              <a:gd name="T73" fmla="*/ 102 h 145"/>
              <a:gd name="T74" fmla="*/ 151 w 248"/>
              <a:gd name="T75" fmla="*/ 88 h 145"/>
              <a:gd name="T76" fmla="*/ 162 w 248"/>
              <a:gd name="T77" fmla="*/ 25 h 145"/>
              <a:gd name="T78" fmla="*/ 228 w 248"/>
              <a:gd name="T79" fmla="*/ 78 h 1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8"/>
              <a:gd name="T121" fmla="*/ 0 h 145"/>
              <a:gd name="T122" fmla="*/ 248 w 248"/>
              <a:gd name="T123" fmla="*/ 145 h 14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8" h="145">
                <a:moveTo>
                  <a:pt x="215" y="34"/>
                </a:moveTo>
                <a:cubicBezTo>
                  <a:pt x="165" y="0"/>
                  <a:pt x="58" y="26"/>
                  <a:pt x="55" y="79"/>
                </a:cubicBezTo>
                <a:cubicBezTo>
                  <a:pt x="23" y="76"/>
                  <a:pt x="33" y="109"/>
                  <a:pt x="10" y="113"/>
                </a:cubicBezTo>
                <a:cubicBezTo>
                  <a:pt x="8" y="114"/>
                  <a:pt x="2" y="110"/>
                  <a:pt x="0" y="116"/>
                </a:cubicBezTo>
                <a:cubicBezTo>
                  <a:pt x="4" y="122"/>
                  <a:pt x="14" y="119"/>
                  <a:pt x="21" y="119"/>
                </a:cubicBezTo>
                <a:cubicBezTo>
                  <a:pt x="35" y="111"/>
                  <a:pt x="34" y="81"/>
                  <a:pt x="56" y="86"/>
                </a:cubicBezTo>
                <a:cubicBezTo>
                  <a:pt x="59" y="94"/>
                  <a:pt x="59" y="102"/>
                  <a:pt x="63" y="109"/>
                </a:cubicBezTo>
                <a:cubicBezTo>
                  <a:pt x="71" y="121"/>
                  <a:pt x="101" y="134"/>
                  <a:pt x="117" y="137"/>
                </a:cubicBezTo>
                <a:cubicBezTo>
                  <a:pt x="177" y="145"/>
                  <a:pt x="248" y="108"/>
                  <a:pt x="235" y="57"/>
                </a:cubicBezTo>
                <a:cubicBezTo>
                  <a:pt x="232" y="47"/>
                  <a:pt x="224" y="40"/>
                  <a:pt x="215" y="34"/>
                </a:cubicBezTo>
                <a:close/>
                <a:moveTo>
                  <a:pt x="119" y="49"/>
                </a:moveTo>
                <a:cubicBezTo>
                  <a:pt x="125" y="45"/>
                  <a:pt x="128" y="49"/>
                  <a:pt x="138" y="48"/>
                </a:cubicBezTo>
                <a:cubicBezTo>
                  <a:pt x="141" y="59"/>
                  <a:pt x="146" y="73"/>
                  <a:pt x="142" y="86"/>
                </a:cubicBezTo>
                <a:cubicBezTo>
                  <a:pt x="132" y="85"/>
                  <a:pt x="116" y="87"/>
                  <a:pt x="107" y="91"/>
                </a:cubicBezTo>
                <a:cubicBezTo>
                  <a:pt x="101" y="85"/>
                  <a:pt x="94" y="81"/>
                  <a:pt x="92" y="71"/>
                </a:cubicBezTo>
                <a:cubicBezTo>
                  <a:pt x="101" y="67"/>
                  <a:pt x="113" y="67"/>
                  <a:pt x="124" y="65"/>
                </a:cubicBezTo>
                <a:cubicBezTo>
                  <a:pt x="124" y="58"/>
                  <a:pt x="121" y="54"/>
                  <a:pt x="119" y="49"/>
                </a:cubicBezTo>
                <a:close/>
                <a:moveTo>
                  <a:pt x="106" y="35"/>
                </a:moveTo>
                <a:cubicBezTo>
                  <a:pt x="113" y="32"/>
                  <a:pt x="121" y="29"/>
                  <a:pt x="130" y="28"/>
                </a:cubicBezTo>
                <a:cubicBezTo>
                  <a:pt x="130" y="33"/>
                  <a:pt x="133" y="35"/>
                  <a:pt x="135" y="38"/>
                </a:cubicBezTo>
                <a:cubicBezTo>
                  <a:pt x="129" y="38"/>
                  <a:pt x="115" y="44"/>
                  <a:pt x="112" y="35"/>
                </a:cubicBezTo>
                <a:cubicBezTo>
                  <a:pt x="103" y="40"/>
                  <a:pt x="94" y="45"/>
                  <a:pt x="85" y="50"/>
                </a:cubicBezTo>
                <a:cubicBezTo>
                  <a:pt x="88" y="42"/>
                  <a:pt x="98" y="38"/>
                  <a:pt x="106" y="35"/>
                </a:cubicBezTo>
                <a:close/>
                <a:moveTo>
                  <a:pt x="75" y="53"/>
                </a:moveTo>
                <a:cubicBezTo>
                  <a:pt x="80" y="71"/>
                  <a:pt x="88" y="86"/>
                  <a:pt x="102" y="95"/>
                </a:cubicBezTo>
                <a:cubicBezTo>
                  <a:pt x="97" y="100"/>
                  <a:pt x="90" y="111"/>
                  <a:pt x="93" y="119"/>
                </a:cubicBezTo>
                <a:cubicBezTo>
                  <a:pt x="65" y="115"/>
                  <a:pt x="50" y="71"/>
                  <a:pt x="75" y="53"/>
                </a:cubicBezTo>
                <a:close/>
                <a:moveTo>
                  <a:pt x="109" y="100"/>
                </a:moveTo>
                <a:cubicBezTo>
                  <a:pt x="111" y="102"/>
                  <a:pt x="107" y="117"/>
                  <a:pt x="110" y="125"/>
                </a:cubicBezTo>
                <a:cubicBezTo>
                  <a:pt x="96" y="128"/>
                  <a:pt x="97" y="103"/>
                  <a:pt x="109" y="100"/>
                </a:cubicBezTo>
                <a:close/>
                <a:moveTo>
                  <a:pt x="114" y="127"/>
                </a:moveTo>
                <a:cubicBezTo>
                  <a:pt x="116" y="116"/>
                  <a:pt x="110" y="98"/>
                  <a:pt x="117" y="96"/>
                </a:cubicBezTo>
                <a:cubicBezTo>
                  <a:pt x="124" y="100"/>
                  <a:pt x="114" y="116"/>
                  <a:pt x="121" y="128"/>
                </a:cubicBezTo>
                <a:cubicBezTo>
                  <a:pt x="128" y="125"/>
                  <a:pt x="122" y="105"/>
                  <a:pt x="124" y="93"/>
                </a:cubicBezTo>
                <a:cubicBezTo>
                  <a:pt x="126" y="93"/>
                  <a:pt x="127" y="93"/>
                  <a:pt x="128" y="93"/>
                </a:cubicBezTo>
                <a:cubicBezTo>
                  <a:pt x="130" y="104"/>
                  <a:pt x="125" y="122"/>
                  <a:pt x="131" y="129"/>
                </a:cubicBezTo>
                <a:cubicBezTo>
                  <a:pt x="138" y="121"/>
                  <a:pt x="129" y="105"/>
                  <a:pt x="135" y="95"/>
                </a:cubicBezTo>
                <a:cubicBezTo>
                  <a:pt x="145" y="94"/>
                  <a:pt x="132" y="126"/>
                  <a:pt x="141" y="129"/>
                </a:cubicBezTo>
                <a:cubicBezTo>
                  <a:pt x="146" y="121"/>
                  <a:pt x="143" y="104"/>
                  <a:pt x="144" y="95"/>
                </a:cubicBezTo>
                <a:cubicBezTo>
                  <a:pt x="154" y="98"/>
                  <a:pt x="142" y="124"/>
                  <a:pt x="151" y="129"/>
                </a:cubicBezTo>
                <a:cubicBezTo>
                  <a:pt x="141" y="132"/>
                  <a:pt x="124" y="131"/>
                  <a:pt x="114" y="127"/>
                </a:cubicBezTo>
                <a:close/>
                <a:moveTo>
                  <a:pt x="155" y="130"/>
                </a:moveTo>
                <a:cubicBezTo>
                  <a:pt x="151" y="128"/>
                  <a:pt x="155" y="111"/>
                  <a:pt x="153" y="101"/>
                </a:cubicBezTo>
                <a:cubicBezTo>
                  <a:pt x="153" y="100"/>
                  <a:pt x="151" y="98"/>
                  <a:pt x="152" y="96"/>
                </a:cubicBezTo>
                <a:cubicBezTo>
                  <a:pt x="153" y="97"/>
                  <a:pt x="155" y="97"/>
                  <a:pt x="156" y="97"/>
                </a:cubicBezTo>
                <a:cubicBezTo>
                  <a:pt x="155" y="104"/>
                  <a:pt x="155" y="123"/>
                  <a:pt x="155" y="130"/>
                </a:cubicBezTo>
                <a:close/>
                <a:moveTo>
                  <a:pt x="166" y="128"/>
                </a:moveTo>
                <a:cubicBezTo>
                  <a:pt x="164" y="128"/>
                  <a:pt x="162" y="128"/>
                  <a:pt x="162" y="129"/>
                </a:cubicBezTo>
                <a:cubicBezTo>
                  <a:pt x="157" y="120"/>
                  <a:pt x="164" y="106"/>
                  <a:pt x="160" y="98"/>
                </a:cubicBezTo>
                <a:cubicBezTo>
                  <a:pt x="162" y="98"/>
                  <a:pt x="164" y="98"/>
                  <a:pt x="166" y="98"/>
                </a:cubicBezTo>
                <a:cubicBezTo>
                  <a:pt x="166" y="108"/>
                  <a:pt x="167" y="123"/>
                  <a:pt x="166" y="128"/>
                </a:cubicBezTo>
                <a:close/>
                <a:moveTo>
                  <a:pt x="179" y="123"/>
                </a:moveTo>
                <a:cubicBezTo>
                  <a:pt x="177" y="125"/>
                  <a:pt x="174" y="126"/>
                  <a:pt x="170" y="127"/>
                </a:cubicBezTo>
                <a:cubicBezTo>
                  <a:pt x="172" y="123"/>
                  <a:pt x="172" y="110"/>
                  <a:pt x="172" y="100"/>
                </a:cubicBezTo>
                <a:cubicBezTo>
                  <a:pt x="174" y="100"/>
                  <a:pt x="176" y="100"/>
                  <a:pt x="179" y="100"/>
                </a:cubicBezTo>
                <a:cubicBezTo>
                  <a:pt x="178" y="102"/>
                  <a:pt x="175" y="117"/>
                  <a:pt x="179" y="123"/>
                </a:cubicBezTo>
                <a:close/>
                <a:moveTo>
                  <a:pt x="190" y="120"/>
                </a:moveTo>
                <a:cubicBezTo>
                  <a:pt x="186" y="119"/>
                  <a:pt x="187" y="122"/>
                  <a:pt x="183" y="121"/>
                </a:cubicBezTo>
                <a:cubicBezTo>
                  <a:pt x="183" y="114"/>
                  <a:pt x="183" y="107"/>
                  <a:pt x="183" y="100"/>
                </a:cubicBezTo>
                <a:cubicBezTo>
                  <a:pt x="185" y="100"/>
                  <a:pt x="187" y="100"/>
                  <a:pt x="190" y="100"/>
                </a:cubicBezTo>
                <a:cubicBezTo>
                  <a:pt x="189" y="105"/>
                  <a:pt x="188" y="112"/>
                  <a:pt x="190" y="120"/>
                </a:cubicBezTo>
                <a:close/>
                <a:moveTo>
                  <a:pt x="197" y="116"/>
                </a:moveTo>
                <a:cubicBezTo>
                  <a:pt x="190" y="110"/>
                  <a:pt x="198" y="104"/>
                  <a:pt x="194" y="100"/>
                </a:cubicBezTo>
                <a:cubicBezTo>
                  <a:pt x="194" y="99"/>
                  <a:pt x="197" y="99"/>
                  <a:pt x="198" y="99"/>
                </a:cubicBezTo>
                <a:cubicBezTo>
                  <a:pt x="199" y="103"/>
                  <a:pt x="195" y="112"/>
                  <a:pt x="201" y="112"/>
                </a:cubicBezTo>
                <a:cubicBezTo>
                  <a:pt x="201" y="115"/>
                  <a:pt x="197" y="113"/>
                  <a:pt x="197" y="116"/>
                </a:cubicBezTo>
                <a:close/>
                <a:moveTo>
                  <a:pt x="204" y="112"/>
                </a:moveTo>
                <a:cubicBezTo>
                  <a:pt x="201" y="108"/>
                  <a:pt x="204" y="105"/>
                  <a:pt x="204" y="98"/>
                </a:cubicBezTo>
                <a:cubicBezTo>
                  <a:pt x="206" y="98"/>
                  <a:pt x="208" y="98"/>
                  <a:pt x="209" y="98"/>
                </a:cubicBezTo>
                <a:cubicBezTo>
                  <a:pt x="209" y="101"/>
                  <a:pt x="206" y="104"/>
                  <a:pt x="211" y="105"/>
                </a:cubicBezTo>
                <a:cubicBezTo>
                  <a:pt x="210" y="109"/>
                  <a:pt x="204" y="108"/>
                  <a:pt x="204" y="112"/>
                </a:cubicBezTo>
                <a:close/>
                <a:moveTo>
                  <a:pt x="215" y="102"/>
                </a:moveTo>
                <a:cubicBezTo>
                  <a:pt x="211" y="97"/>
                  <a:pt x="217" y="92"/>
                  <a:pt x="222" y="92"/>
                </a:cubicBezTo>
                <a:cubicBezTo>
                  <a:pt x="220" y="96"/>
                  <a:pt x="217" y="98"/>
                  <a:pt x="215" y="102"/>
                </a:cubicBezTo>
                <a:close/>
                <a:moveTo>
                  <a:pt x="228" y="78"/>
                </a:moveTo>
                <a:cubicBezTo>
                  <a:pt x="210" y="96"/>
                  <a:pt x="178" y="95"/>
                  <a:pt x="151" y="88"/>
                </a:cubicBezTo>
                <a:cubicBezTo>
                  <a:pt x="153" y="67"/>
                  <a:pt x="150" y="42"/>
                  <a:pt x="137" y="28"/>
                </a:cubicBezTo>
                <a:cubicBezTo>
                  <a:pt x="143" y="25"/>
                  <a:pt x="153" y="24"/>
                  <a:pt x="162" y="25"/>
                </a:cubicBezTo>
                <a:cubicBezTo>
                  <a:pt x="182" y="25"/>
                  <a:pt x="207" y="35"/>
                  <a:pt x="218" y="46"/>
                </a:cubicBezTo>
                <a:cubicBezTo>
                  <a:pt x="225" y="53"/>
                  <a:pt x="229" y="65"/>
                  <a:pt x="228" y="78"/>
                </a:cubicBezTo>
                <a:close/>
              </a:path>
            </a:pathLst>
          </a:cu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zh-CN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51" name="文本框 19">
            <a:extLst>
              <a:ext uri="{FF2B5EF4-FFF2-40B4-BE49-F238E27FC236}">
                <a16:creationId xmlns:a16="http://schemas.microsoft.com/office/drawing/2014/main" id="{77987244-01C9-C79D-6E4D-5ABB84BF6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4571" y="2845600"/>
            <a:ext cx="73930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3600" b="1" dirty="0">
                <a:solidFill>
                  <a:schemeClr val="bg1"/>
                </a:solidFill>
                <a:cs typeface="+mn-ea"/>
                <a:sym typeface="+mn-lt"/>
              </a:rPr>
              <a:t>04</a:t>
            </a:r>
            <a:endParaRPr lang="zh-CN" altLang="en-US" sz="3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2" name="椭圆 26">
            <a:extLst>
              <a:ext uri="{FF2B5EF4-FFF2-40B4-BE49-F238E27FC236}">
                <a16:creationId xmlns:a16="http://schemas.microsoft.com/office/drawing/2014/main" id="{BB20FF75-E4B2-71E4-3B76-FA50BC06215B}"/>
              </a:ext>
            </a:extLst>
          </p:cNvPr>
          <p:cNvSpPr/>
          <p:nvPr/>
        </p:nvSpPr>
        <p:spPr>
          <a:xfrm>
            <a:off x="8625855" y="1574601"/>
            <a:ext cx="2132806" cy="2227607"/>
          </a:xfrm>
          <a:custGeom>
            <a:avLst/>
            <a:gdLst>
              <a:gd name="connsiteX0" fmla="*/ 0 w 981048"/>
              <a:gd name="connsiteY0" fmla="*/ 490524 h 981048"/>
              <a:gd name="connsiteX1" fmla="*/ 490524 w 981048"/>
              <a:gd name="connsiteY1" fmla="*/ 0 h 981048"/>
              <a:gd name="connsiteX2" fmla="*/ 981048 w 981048"/>
              <a:gd name="connsiteY2" fmla="*/ 490524 h 981048"/>
              <a:gd name="connsiteX3" fmla="*/ 490524 w 981048"/>
              <a:gd name="connsiteY3" fmla="*/ 981048 h 981048"/>
              <a:gd name="connsiteX4" fmla="*/ 0 w 981048"/>
              <a:gd name="connsiteY4" fmla="*/ 490524 h 98104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81964 w 981048"/>
              <a:gd name="connsiteY4" fmla="*/ 1072488 h 1072488"/>
              <a:gd name="connsiteX0" fmla="*/ 490524 w 981048"/>
              <a:gd name="connsiteY0" fmla="*/ 981048 h 1072488"/>
              <a:gd name="connsiteX1" fmla="*/ 0 w 981048"/>
              <a:gd name="connsiteY1" fmla="*/ 490524 h 1072488"/>
              <a:gd name="connsiteX2" fmla="*/ 490524 w 981048"/>
              <a:gd name="connsiteY2" fmla="*/ 0 h 1072488"/>
              <a:gd name="connsiteX3" fmla="*/ 981048 w 981048"/>
              <a:gd name="connsiteY3" fmla="*/ 490524 h 1072488"/>
              <a:gd name="connsiteX4" fmla="*/ 531164 w 981048"/>
              <a:gd name="connsiteY4" fmla="*/ 1072488 h 1072488"/>
              <a:gd name="connsiteX0" fmla="*/ 520552 w 1011076"/>
              <a:gd name="connsiteY0" fmla="*/ 981048 h 1072488"/>
              <a:gd name="connsiteX1" fmla="*/ 104226 w 1011076"/>
              <a:gd name="connsiteY1" fmla="*/ 801638 h 1072488"/>
              <a:gd name="connsiteX2" fmla="*/ 30028 w 1011076"/>
              <a:gd name="connsiteY2" fmla="*/ 490524 h 1072488"/>
              <a:gd name="connsiteX3" fmla="*/ 520552 w 1011076"/>
              <a:gd name="connsiteY3" fmla="*/ 0 h 1072488"/>
              <a:gd name="connsiteX4" fmla="*/ 1011076 w 1011076"/>
              <a:gd name="connsiteY4" fmla="*/ 490524 h 1072488"/>
              <a:gd name="connsiteX5" fmla="*/ 561192 w 1011076"/>
              <a:gd name="connsiteY5" fmla="*/ 1072488 h 1072488"/>
              <a:gd name="connsiteX0" fmla="*/ 494895 w 985419"/>
              <a:gd name="connsiteY0" fmla="*/ 996637 h 1088077"/>
              <a:gd name="connsiteX1" fmla="*/ 78569 w 985419"/>
              <a:gd name="connsiteY1" fmla="*/ 817227 h 1088077"/>
              <a:gd name="connsiteX2" fmla="*/ 4371 w 985419"/>
              <a:gd name="connsiteY2" fmla="*/ 506113 h 1088077"/>
              <a:gd name="connsiteX3" fmla="*/ 142069 w 985419"/>
              <a:gd name="connsiteY3" fmla="*/ 156827 h 1088077"/>
              <a:gd name="connsiteX4" fmla="*/ 494895 w 985419"/>
              <a:gd name="connsiteY4" fmla="*/ 15589 h 1088077"/>
              <a:gd name="connsiteX5" fmla="*/ 985419 w 985419"/>
              <a:gd name="connsiteY5" fmla="*/ 506113 h 1088077"/>
              <a:gd name="connsiteX6" fmla="*/ 535535 w 985419"/>
              <a:gd name="connsiteY6" fmla="*/ 1088077 h 1088077"/>
              <a:gd name="connsiteX0" fmla="*/ 494895 w 992365"/>
              <a:gd name="connsiteY0" fmla="*/ 981920 h 1073360"/>
              <a:gd name="connsiteX1" fmla="*/ 78569 w 992365"/>
              <a:gd name="connsiteY1" fmla="*/ 802510 h 1073360"/>
              <a:gd name="connsiteX2" fmla="*/ 4371 w 992365"/>
              <a:gd name="connsiteY2" fmla="*/ 491396 h 1073360"/>
              <a:gd name="connsiteX3" fmla="*/ 142069 w 992365"/>
              <a:gd name="connsiteY3" fmla="*/ 142110 h 1073360"/>
              <a:gd name="connsiteX4" fmla="*/ 494895 w 992365"/>
              <a:gd name="connsiteY4" fmla="*/ 872 h 1073360"/>
              <a:gd name="connsiteX5" fmla="*/ 827869 w 992365"/>
              <a:gd name="connsiteY5" fmla="*/ 104011 h 1073360"/>
              <a:gd name="connsiteX6" fmla="*/ 985419 w 992365"/>
              <a:gd name="connsiteY6" fmla="*/ 491396 h 1073360"/>
              <a:gd name="connsiteX7" fmla="*/ 535535 w 992365"/>
              <a:gd name="connsiteY7" fmla="*/ 1073360 h 107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2365" h="1073360">
                <a:moveTo>
                  <a:pt x="494895" y="981920"/>
                </a:moveTo>
                <a:cubicBezTo>
                  <a:pt x="423391" y="939318"/>
                  <a:pt x="160323" y="884264"/>
                  <a:pt x="78569" y="802510"/>
                </a:cubicBezTo>
                <a:cubicBezTo>
                  <a:pt x="-3185" y="720756"/>
                  <a:pt x="-6212" y="601463"/>
                  <a:pt x="4371" y="491396"/>
                </a:cubicBezTo>
                <a:cubicBezTo>
                  <a:pt x="14954" y="381329"/>
                  <a:pt x="60315" y="223864"/>
                  <a:pt x="142069" y="142110"/>
                </a:cubicBezTo>
                <a:cubicBezTo>
                  <a:pt x="223823" y="60356"/>
                  <a:pt x="380595" y="7222"/>
                  <a:pt x="494895" y="872"/>
                </a:cubicBezTo>
                <a:cubicBezTo>
                  <a:pt x="609195" y="-5478"/>
                  <a:pt x="746115" y="22257"/>
                  <a:pt x="827869" y="104011"/>
                </a:cubicBezTo>
                <a:cubicBezTo>
                  <a:pt x="909623" y="185765"/>
                  <a:pt x="1021441" y="338305"/>
                  <a:pt x="985419" y="491396"/>
                </a:cubicBezTo>
                <a:cubicBezTo>
                  <a:pt x="985419" y="762305"/>
                  <a:pt x="715004" y="981920"/>
                  <a:pt x="535535" y="1073360"/>
                </a:cubicBezTo>
              </a:path>
            </a:pathLst>
          </a:custGeom>
          <a:noFill/>
          <a:ln w="38100" cap="rnd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20B91A48-5307-6A36-DA6E-00ADD4BF27CE}"/>
              </a:ext>
            </a:extLst>
          </p:cNvPr>
          <p:cNvGrpSpPr/>
          <p:nvPr/>
        </p:nvGrpSpPr>
        <p:grpSpPr>
          <a:xfrm>
            <a:off x="1329637" y="4025839"/>
            <a:ext cx="2334136" cy="1266757"/>
            <a:chOff x="1944960" y="3323380"/>
            <a:chExt cx="2334136" cy="1266757"/>
          </a:xfrm>
        </p:grpSpPr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950A1790-DD94-1AE2-E5E1-10ADDBD41DA1}"/>
                </a:ext>
              </a:extLst>
            </p:cNvPr>
            <p:cNvSpPr txBox="1"/>
            <p:nvPr/>
          </p:nvSpPr>
          <p:spPr>
            <a:xfrm>
              <a:off x="1944960" y="3692712"/>
              <a:ext cx="2334136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F6829098-73AA-1998-42FB-406DB22D7C22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B93B4C7F-5EC0-97BC-0F99-AE0B333A64D0}"/>
              </a:ext>
            </a:extLst>
          </p:cNvPr>
          <p:cNvGrpSpPr/>
          <p:nvPr/>
        </p:nvGrpSpPr>
        <p:grpSpPr>
          <a:xfrm>
            <a:off x="3782711" y="4025839"/>
            <a:ext cx="2334136" cy="1266757"/>
            <a:chOff x="1944960" y="3323380"/>
            <a:chExt cx="2334136" cy="1266757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E9AD2D3E-D774-73D4-3F31-E993E9FEEE71}"/>
                </a:ext>
              </a:extLst>
            </p:cNvPr>
            <p:cNvSpPr txBox="1"/>
            <p:nvPr/>
          </p:nvSpPr>
          <p:spPr>
            <a:xfrm>
              <a:off x="1944960" y="3692712"/>
              <a:ext cx="2334136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3150E383-B723-14D0-0FF7-56BAA7E23A79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D990E59A-6130-3623-93A9-883277ABE69A}"/>
              </a:ext>
            </a:extLst>
          </p:cNvPr>
          <p:cNvGrpSpPr/>
          <p:nvPr/>
        </p:nvGrpSpPr>
        <p:grpSpPr>
          <a:xfrm>
            <a:off x="6208801" y="4025839"/>
            <a:ext cx="2334136" cy="1266757"/>
            <a:chOff x="1944960" y="3323380"/>
            <a:chExt cx="2334136" cy="1266757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685A1414-2EAB-C262-7B08-6FD030612774}"/>
                </a:ext>
              </a:extLst>
            </p:cNvPr>
            <p:cNvSpPr txBox="1"/>
            <p:nvPr/>
          </p:nvSpPr>
          <p:spPr>
            <a:xfrm>
              <a:off x="1944960" y="3692712"/>
              <a:ext cx="2334136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DA37A28B-0545-1267-8276-28837D2B4FD3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D946A0B0-00B6-1E4A-B219-D5B700C53E64}"/>
              </a:ext>
            </a:extLst>
          </p:cNvPr>
          <p:cNvGrpSpPr/>
          <p:nvPr/>
        </p:nvGrpSpPr>
        <p:grpSpPr>
          <a:xfrm>
            <a:off x="8557155" y="4025839"/>
            <a:ext cx="2334136" cy="1266757"/>
            <a:chOff x="1944960" y="3323380"/>
            <a:chExt cx="2334136" cy="1266757"/>
          </a:xfrm>
        </p:grpSpPr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9DA40450-C8AB-77DC-C948-0318EEEC0532}"/>
                </a:ext>
              </a:extLst>
            </p:cNvPr>
            <p:cNvSpPr txBox="1"/>
            <p:nvPr/>
          </p:nvSpPr>
          <p:spPr>
            <a:xfrm>
              <a:off x="1944960" y="3692712"/>
              <a:ext cx="2334136" cy="8974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bg1"/>
                  </a:solidFill>
                </a:rPr>
                <a:t>根据自己的需要添加适当的文字，此处添加详细文本描述，建议与标题相关尽量简洁... ...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280CAA01-AB90-C587-FB63-0A112585FEA2}"/>
                </a:ext>
              </a:extLst>
            </p:cNvPr>
            <p:cNvSpPr txBox="1"/>
            <p:nvPr/>
          </p:nvSpPr>
          <p:spPr>
            <a:xfrm>
              <a:off x="2172558" y="3323380"/>
              <a:ext cx="187894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934389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51PPT模板网   www.51pptmoban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m50uoeen">
      <a:majorFont>
        <a:latin typeface="HarmonyOS Sans SC"/>
        <a:ea typeface="阿里巴巴普惠体 2.0 55 Regular"/>
        <a:cs typeface=""/>
      </a:majorFont>
      <a:minorFont>
        <a:latin typeface="HarmonyOS Sans SC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38100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3956</TotalTime>
  <Words>2509</Words>
  <Application>Microsoft Office PowerPoint</Application>
  <PresentationFormat>宽屏</PresentationFormat>
  <Paragraphs>263</Paragraphs>
  <Slides>24</Slides>
  <Notes>23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29" baseType="lpstr">
      <vt:lpstr>HarmonyOS Sans SC</vt:lpstr>
      <vt:lpstr>江西拙楷3.0</vt:lpstr>
      <vt:lpstr>Arial</vt:lpstr>
      <vt:lpstr>Calibri</vt:lpstr>
      <vt:lpstr>51PPT模板网   www.51pptmoban.com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粉笔手绘风小学教育教学工作汇报ppt模板</dc:title>
  <dc:creator>51PPT模板网</dc:creator>
  <cp:keywords>www.51pptmoban.com</cp:keywords>
  <dc:description>www.51pptmoban.com</dc:description>
  <cp:lastModifiedBy>Win user</cp:lastModifiedBy>
  <cp:revision>250</cp:revision>
  <dcterms:created xsi:type="dcterms:W3CDTF">2015-07-09T11:56:08Z</dcterms:created>
  <dcterms:modified xsi:type="dcterms:W3CDTF">2022-11-16T14:58:38Z</dcterms:modified>
</cp:coreProperties>
</file>