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61" r:id="rId3"/>
    <p:sldId id="263" r:id="rId4"/>
    <p:sldId id="262" r:id="rId5"/>
    <p:sldId id="26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0E1"/>
    <a:srgbClr val="6F0813"/>
    <a:srgbClr val="E6E6E6"/>
    <a:srgbClr val="B68D92"/>
    <a:srgbClr val="934B52"/>
    <a:srgbClr val="F3CDD0"/>
    <a:srgbClr val="D69CA0"/>
    <a:srgbClr val="CA656C"/>
    <a:srgbClr val="BE2E37"/>
    <a:srgbClr val="F4D0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812" y="3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491-4973-A80D-8D203751C287}"/>
              </c:ext>
            </c:extLst>
          </c:dPt>
          <c:dPt>
            <c:idx val="1"/>
            <c:bubble3D val="0"/>
            <c:spPr>
              <a:solidFill>
                <a:srgbClr val="934B5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491-4973-A80D-8D203751C287}"/>
              </c:ext>
            </c:extLst>
          </c:dPt>
          <c:dPt>
            <c:idx val="2"/>
            <c:bubble3D val="0"/>
            <c:spPr>
              <a:solidFill>
                <a:srgbClr val="B68D9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9491-4973-A80D-8D203751C287}"/>
              </c:ext>
            </c:extLst>
          </c:dPt>
          <c:dPt>
            <c:idx val="3"/>
            <c:bubble3D val="0"/>
            <c:spPr>
              <a:solidFill>
                <a:srgbClr val="BE2E37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9491-4973-A80D-8D203751C287}"/>
              </c:ext>
            </c:extLst>
          </c:dPt>
          <c:dPt>
            <c:idx val="4"/>
            <c:bubble3D val="0"/>
            <c:spPr>
              <a:solidFill>
                <a:srgbClr val="CA656C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9491-4973-A80D-8D203751C287}"/>
              </c:ext>
            </c:extLst>
          </c:dPt>
          <c:dPt>
            <c:idx val="5"/>
            <c:bubble3D val="0"/>
            <c:spPr>
              <a:solidFill>
                <a:srgbClr val="D69CA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9491-4973-A80D-8D203751C287}"/>
              </c:ext>
            </c:extLst>
          </c:dPt>
          <c:dPt>
            <c:idx val="6"/>
            <c:bubble3D val="0"/>
            <c:spPr>
              <a:solidFill>
                <a:srgbClr val="F3CDD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9491-4973-A80D-8D203751C287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491-4973-A80D-8D203751C2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CC2D-460F-B17F-EFD8EF5C4C2D}"/>
              </c:ext>
            </c:extLst>
          </c:dPt>
          <c:dPt>
            <c:idx val="1"/>
            <c:bubble3D val="0"/>
            <c:spPr>
              <a:solidFill>
                <a:srgbClr val="934B5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CC2D-460F-B17F-EFD8EF5C4C2D}"/>
              </c:ext>
            </c:extLst>
          </c:dPt>
          <c:dPt>
            <c:idx val="2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C2D-460F-B17F-EFD8EF5C4C2D}"/>
              </c:ext>
            </c:extLst>
          </c:dPt>
          <c:dPt>
            <c:idx val="3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CC2D-460F-B17F-EFD8EF5C4C2D}"/>
              </c:ext>
            </c:extLst>
          </c:dPt>
          <c:dPt>
            <c:idx val="4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CC2D-460F-B17F-EFD8EF5C4C2D}"/>
              </c:ext>
            </c:extLst>
          </c:dPt>
          <c:dPt>
            <c:idx val="5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CC2D-460F-B17F-EFD8EF5C4C2D}"/>
              </c:ext>
            </c:extLst>
          </c:dPt>
          <c:dPt>
            <c:idx val="6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CC2D-460F-B17F-EFD8EF5C4C2D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C2D-460F-B17F-EFD8EF5C4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EE5-45E9-8062-8AB7E9A77D18}"/>
              </c:ext>
            </c:extLst>
          </c:dPt>
          <c:dPt>
            <c:idx val="1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EE5-45E9-8062-8AB7E9A77D18}"/>
              </c:ext>
            </c:extLst>
          </c:dPt>
          <c:dPt>
            <c:idx val="2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EE5-45E9-8062-8AB7E9A77D18}"/>
              </c:ext>
            </c:extLst>
          </c:dPt>
          <c:dPt>
            <c:idx val="3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6EE5-45E9-8062-8AB7E9A77D18}"/>
              </c:ext>
            </c:extLst>
          </c:dPt>
          <c:dPt>
            <c:idx val="4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6EE5-45E9-8062-8AB7E9A77D18}"/>
              </c:ext>
            </c:extLst>
          </c:dPt>
          <c:dPt>
            <c:idx val="5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6EE5-45E9-8062-8AB7E9A77D18}"/>
              </c:ext>
            </c:extLst>
          </c:dPt>
          <c:dPt>
            <c:idx val="6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6EE5-45E9-8062-8AB7E9A77D18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263263.2</c:v>
                </c:pt>
                <c:pt idx="1">
                  <c:v>181514.21</c:v>
                </c:pt>
                <c:pt idx="2">
                  <c:v>134641.51999999999</c:v>
                </c:pt>
                <c:pt idx="3">
                  <c:v>122415.5</c:v>
                </c:pt>
                <c:pt idx="4">
                  <c:v>91514.21</c:v>
                </c:pt>
                <c:pt idx="5">
                  <c:v>75412.210000000006</c:v>
                </c:pt>
                <c:pt idx="6">
                  <c:v>74511.22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EE5-45E9-8062-8AB7E9A77D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8B11-47E2-8A70-1FD06C0D12B5}"/>
              </c:ext>
            </c:extLst>
          </c:dPt>
          <c:dPt>
            <c:idx val="1"/>
            <c:bubble3D val="0"/>
            <c:spPr>
              <a:solidFill>
                <a:srgbClr val="934B5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8B11-47E2-8A70-1FD06C0D12B5}"/>
              </c:ext>
            </c:extLst>
          </c:dPt>
          <c:dPt>
            <c:idx val="2"/>
            <c:bubble3D val="0"/>
            <c:spPr>
              <a:solidFill>
                <a:srgbClr val="B68D9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8B11-47E2-8A70-1FD06C0D12B5}"/>
              </c:ext>
            </c:extLst>
          </c:dPt>
          <c:dPt>
            <c:idx val="3"/>
            <c:bubble3D val="0"/>
            <c:spPr>
              <a:solidFill>
                <a:srgbClr val="BE2E37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8B11-47E2-8A70-1FD06C0D12B5}"/>
              </c:ext>
            </c:extLst>
          </c:dPt>
          <c:dPt>
            <c:idx val="4"/>
            <c:bubble3D val="0"/>
            <c:spPr>
              <a:solidFill>
                <a:srgbClr val="CA656C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8B11-47E2-8A70-1FD06C0D12B5}"/>
              </c:ext>
            </c:extLst>
          </c:dPt>
          <c:dPt>
            <c:idx val="5"/>
            <c:bubble3D val="0"/>
            <c:spPr>
              <a:solidFill>
                <a:srgbClr val="D69CA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8B11-47E2-8A70-1FD06C0D12B5}"/>
              </c:ext>
            </c:extLst>
          </c:dPt>
          <c:dPt>
            <c:idx val="6"/>
            <c:bubble3D val="0"/>
            <c:spPr>
              <a:solidFill>
                <a:srgbClr val="F3CDD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8B11-47E2-8A70-1FD06C0D12B5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B11-47E2-8A70-1FD06C0D12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5F5-40C3-80CA-C912C5772A44}"/>
              </c:ext>
            </c:extLst>
          </c:dPt>
          <c:dPt>
            <c:idx val="1"/>
            <c:bubble3D val="0"/>
            <c:spPr>
              <a:solidFill>
                <a:srgbClr val="934B5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05F5-40C3-80CA-C912C5772A44}"/>
              </c:ext>
            </c:extLst>
          </c:dPt>
          <c:dPt>
            <c:idx val="2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5F5-40C3-80CA-C912C5772A44}"/>
              </c:ext>
            </c:extLst>
          </c:dPt>
          <c:dPt>
            <c:idx val="3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05F5-40C3-80CA-C912C5772A44}"/>
              </c:ext>
            </c:extLst>
          </c:dPt>
          <c:dPt>
            <c:idx val="4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05F5-40C3-80CA-C912C5772A44}"/>
              </c:ext>
            </c:extLst>
          </c:dPt>
          <c:dPt>
            <c:idx val="5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05F5-40C3-80CA-C912C5772A44}"/>
              </c:ext>
            </c:extLst>
          </c:dPt>
          <c:dPt>
            <c:idx val="6"/>
            <c:bubble3D val="0"/>
            <c:spPr>
              <a:solidFill>
                <a:srgbClr val="F3CDD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05F5-40C3-80CA-C912C5772A44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5F5-40C3-80CA-C912C5772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34B52"/>
            </a:solidFill>
            <a:ln>
              <a:noFill/>
            </a:ln>
          </c:spPr>
          <c:dPt>
            <c:idx val="0"/>
            <c:bubble3D val="0"/>
            <c:spPr>
              <a:solidFill>
                <a:srgbClr val="6F081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72A-48F3-9443-01D33745F749}"/>
              </c:ext>
            </c:extLst>
          </c:dPt>
          <c:dPt>
            <c:idx val="1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72A-48F3-9443-01D33745F749}"/>
              </c:ext>
            </c:extLst>
          </c:dPt>
          <c:dPt>
            <c:idx val="2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72A-48F3-9443-01D33745F749}"/>
              </c:ext>
            </c:extLst>
          </c:dPt>
          <c:dPt>
            <c:idx val="3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72A-48F3-9443-01D33745F749}"/>
              </c:ext>
            </c:extLst>
          </c:dPt>
          <c:dPt>
            <c:idx val="4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572A-48F3-9443-01D33745F749}"/>
              </c:ext>
            </c:extLst>
          </c:dPt>
          <c:dPt>
            <c:idx val="5"/>
            <c:bubble3D val="0"/>
            <c:spPr>
              <a:noFill/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572A-48F3-9443-01D33745F749}"/>
              </c:ext>
            </c:extLst>
          </c:dPt>
          <c:dPt>
            <c:idx val="6"/>
            <c:bubble3D val="0"/>
            <c:spPr>
              <a:solidFill>
                <a:srgbClr val="F3CDD0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572A-48F3-9443-01D33745F749}"/>
              </c:ext>
            </c:extLst>
          </c:dPt>
          <c:cat>
            <c:strRef>
              <c:f>Sheet1!$A$2:$A$8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124511.22</c:v>
                </c:pt>
                <c:pt idx="1">
                  <c:v>84641.52</c:v>
                </c:pt>
                <c:pt idx="2">
                  <c:v>65412.21</c:v>
                </c:pt>
                <c:pt idx="3">
                  <c:v>32415.35</c:v>
                </c:pt>
                <c:pt idx="4">
                  <c:v>13514.21</c:v>
                </c:pt>
                <c:pt idx="5">
                  <c:v>2024.21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72A-48F3-9443-01D33745F7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C4290-B87E-4F82-8FEC-E3B35EB5F633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FFB79-F6D2-43A9-AB38-4713443C91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59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FFB79-F6D2-43A9-AB38-4713443C91A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41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FFB79-F6D2-43A9-AB38-4713443C91A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49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FFB79-F6D2-43A9-AB38-4713443C91A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65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FFB79-F6D2-43A9-AB38-4713443C91A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252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FFB79-F6D2-43A9-AB38-4713443C91A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13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bg1">
                <a:lumMod val="95000"/>
              </a:schemeClr>
            </a:gs>
            <a:gs pos="100000">
              <a:srgbClr val="FBD5D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2CBA73-5C0C-C347-3EA4-A318F5255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E59F9B-E04A-6153-C22F-6E14716AF8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720A51-2D73-C0CF-FB75-FB3019418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E0666-D91A-4EE1-BEDE-E28848ECD584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42207F-EF8F-3924-8B9E-F8B005B1C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8B252B-F07B-6B3F-2164-0A1317790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C0B5-130A-4C95-A4E9-45ED89673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697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E45D87-955A-3F0D-1082-7DE554FF9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E0666-D91A-4EE1-BEDE-E28848ECD584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4578FF-158E-202F-0B7C-376BECBB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2C1C83-3FE5-16A8-F4EE-F9E530135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BC0B5-130A-4C95-A4E9-45ED89673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572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26EF8F8-24B0-810A-B627-B83C6A90B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53A929-E196-4D3A-A1C8-76DF2896B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60E2D9-7E7B-F631-A5D0-6A2DB4937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E0666-D91A-4EE1-BEDE-E28848ECD584}" type="datetimeFigureOut">
              <a:rPr lang="zh-CN" altLang="en-US" smtClean="0"/>
              <a:t>2022/11/17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1BDE28-A4E3-505A-A176-1CCE5C04E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ACCA77-EA55-87BE-E780-C85C7C113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BC0B5-130A-4C95-A4E9-45ED89673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18" Type="http://schemas.microsoft.com/office/2007/relationships/hdphoto" Target="../media/hdphoto7.wdp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openxmlformats.org/officeDocument/2006/relationships/image" Target="../media/image2.png"/><Relationship Id="rId15" Type="http://schemas.openxmlformats.org/officeDocument/2006/relationships/image" Target="../media/image8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13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9.wdp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5010E"/>
            </a:gs>
            <a:gs pos="100000">
              <a:srgbClr val="EB505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雪地里&#10;&#10;低可信度描述已自动生成">
            <a:extLst>
              <a:ext uri="{FF2B5EF4-FFF2-40B4-BE49-F238E27FC236}">
                <a16:creationId xmlns:a16="http://schemas.microsoft.com/office/drawing/2014/main" id="{1D9ADB2E-7ADF-7676-C379-FEE64647D2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6BAC579-0D64-9CD7-F958-AB7EACF1A6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5E000B"/>
              </a:gs>
              <a:gs pos="47600">
                <a:srgbClr val="A5222B"/>
              </a:gs>
              <a:gs pos="0">
                <a:srgbClr val="E54149"/>
              </a:gs>
            </a:gsLst>
            <a:path path="circle">
              <a:fillToRect r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818F34E3-C5A7-0DA8-37C0-577E8E8198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130898" y="1570232"/>
            <a:ext cx="8372112" cy="12679680"/>
          </a:xfrm>
          <a:prstGeom prst="rect">
            <a:avLst/>
          </a:prstGeom>
          <a:effectLst>
            <a:outerShdw blurRad="266700" dist="101600" dir="2700000" algn="tl" rotWithShape="0">
              <a:srgbClr val="AC1325">
                <a:alpha val="47000"/>
              </a:srgb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BD3E28F-B447-7F35-D532-7E696C9A84C1}"/>
              </a:ext>
            </a:extLst>
          </p:cNvPr>
          <p:cNvSpPr txBox="1"/>
          <p:nvPr/>
        </p:nvSpPr>
        <p:spPr>
          <a:xfrm>
            <a:off x="5061101" y="641390"/>
            <a:ext cx="2069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</a:rPr>
              <a:t>2022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183B910-3F97-818B-EC41-BDF601074FDF}"/>
              </a:ext>
            </a:extLst>
          </p:cNvPr>
          <p:cNvSpPr txBox="1"/>
          <p:nvPr/>
        </p:nvSpPr>
        <p:spPr>
          <a:xfrm>
            <a:off x="2174683" y="1751950"/>
            <a:ext cx="78426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600" dirty="0">
                <a:gradFill flip="none" rotWithShape="1">
                  <a:gsLst>
                    <a:gs pos="0">
                      <a:schemeClr val="bg1"/>
                    </a:gs>
                    <a:gs pos="53800">
                      <a:srgbClr val="F69697"/>
                    </a:gs>
                    <a:gs pos="100000">
                      <a:srgbClr val="EF3B3D"/>
                    </a:gs>
                  </a:gsLst>
                  <a:lin ang="2700000" scaled="1"/>
                  <a:tileRect/>
                </a:gradFill>
                <a:effectLst>
                  <a:outerShdw blurRad="304800" dist="127000" dir="2700000" algn="tl" rotWithShape="0">
                    <a:srgbClr val="5F000B">
                      <a:alpha val="34000"/>
                    </a:srgbClr>
                  </a:outerShdw>
                </a:effectLst>
                <a:latin typeface="+mj-ea"/>
                <a:ea typeface="+mj-ea"/>
              </a:rPr>
              <a:t>年终述职报告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0CE783A9-071A-46B9-95B2-59CD1C2C06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072" y="315058"/>
            <a:ext cx="1296211" cy="275665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066E6515-C21A-972C-79D1-ADE024D4D485}"/>
              </a:ext>
            </a:extLst>
          </p:cNvPr>
          <p:cNvGrpSpPr/>
          <p:nvPr/>
        </p:nvGrpSpPr>
        <p:grpSpPr>
          <a:xfrm>
            <a:off x="5618947" y="4516497"/>
            <a:ext cx="954107" cy="572452"/>
            <a:chOff x="5618946" y="4516497"/>
            <a:chExt cx="954107" cy="572452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5502540D-5514-2E50-B7E8-F3FC85140F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2834" y="4516497"/>
              <a:ext cx="646331" cy="276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r>
                <a:rPr lang="zh-CN" altLang="en-US" sz="1200" b="0" dirty="0">
                  <a:solidFill>
                    <a:schemeClr val="bg1"/>
                  </a:solidFill>
                  <a:latin typeface="+mn-ea"/>
                  <a:ea typeface="+mn-ea"/>
                </a:rPr>
                <a:t>孙逸洋</a:t>
              </a: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16F7C01A-7028-564F-891F-32602F7F6D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8946" y="4811950"/>
              <a:ext cx="954107" cy="276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latin typeface="+mj-ea"/>
                  <a:ea typeface="+mj-ea"/>
                </a:defRPr>
              </a:lvl1pPr>
            </a:lstStyle>
            <a:p>
              <a:r>
                <a:rPr lang="zh-CN" altLang="en-US" sz="1200" b="0" dirty="0">
                  <a:solidFill>
                    <a:schemeClr val="bg1"/>
                  </a:solidFill>
                  <a:latin typeface="+mn-ea"/>
                  <a:ea typeface="+mn-ea"/>
                </a:rPr>
                <a:t>数码产品部</a:t>
              </a:r>
            </a:p>
          </p:txBody>
        </p:sp>
      </p:grpSp>
      <p:pic>
        <p:nvPicPr>
          <p:cNvPr id="8" name="图片 7" descr="图表&#10;&#10;描述已自动生成">
            <a:extLst>
              <a:ext uri="{FF2B5EF4-FFF2-40B4-BE49-F238E27FC236}">
                <a16:creationId xmlns:a16="http://schemas.microsoft.com/office/drawing/2014/main" id="{3EB47E75-81B8-519B-87E6-9A9107DABEB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4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089" y="4626596"/>
            <a:ext cx="4752471" cy="2530692"/>
          </a:xfrm>
          <a:prstGeom prst="rect">
            <a:avLst/>
          </a:prstGeom>
        </p:spPr>
      </p:pic>
      <p:pic>
        <p:nvPicPr>
          <p:cNvPr id="32" name="图片 31" descr="图标&#10;&#10;中度可信度描述已自动生成">
            <a:extLst>
              <a:ext uri="{FF2B5EF4-FFF2-40B4-BE49-F238E27FC236}">
                <a16:creationId xmlns:a16="http://schemas.microsoft.com/office/drawing/2014/main" id="{73D678B9-421C-018B-5FBE-42629B9C235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6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931609">
            <a:off x="4631101" y="4923794"/>
            <a:ext cx="347616" cy="727946"/>
          </a:xfrm>
          <a:prstGeom prst="rect">
            <a:avLst/>
          </a:prstGeom>
        </p:spPr>
      </p:pic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2D775B57-C01F-C7F5-4337-B046F9CF317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-3516510" y="1570232"/>
            <a:ext cx="9612510" cy="12679680"/>
          </a:xfrm>
          <a:prstGeom prst="rect">
            <a:avLst/>
          </a:prstGeom>
          <a:effectLst>
            <a:outerShdw blurRad="266700" dist="101600" dir="2700000" algn="tl" rotWithShape="0">
              <a:srgbClr val="AC1325">
                <a:alpha val="47000"/>
              </a:srgbClr>
            </a:outerShdw>
          </a:effectLst>
        </p:spPr>
      </p:pic>
      <p:pic>
        <p:nvPicPr>
          <p:cNvPr id="28" name="图片 27" descr="图标&#10;&#10;中度可信度描述已自动生成">
            <a:extLst>
              <a:ext uri="{FF2B5EF4-FFF2-40B4-BE49-F238E27FC236}">
                <a16:creationId xmlns:a16="http://schemas.microsoft.com/office/drawing/2014/main" id="{6729821F-B9AB-61E6-F8C3-F5E09F1C87D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alphaModFix amt="22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37688">
            <a:off x="9616118" y="599316"/>
            <a:ext cx="688227" cy="859634"/>
          </a:xfrm>
          <a:prstGeom prst="rect">
            <a:avLst/>
          </a:prstGeom>
        </p:spPr>
      </p:pic>
      <p:pic>
        <p:nvPicPr>
          <p:cNvPr id="29" name="图片 28" descr="图标&#10;&#10;中度可信度描述已自动生成">
            <a:extLst>
              <a:ext uri="{FF2B5EF4-FFF2-40B4-BE49-F238E27FC236}">
                <a16:creationId xmlns:a16="http://schemas.microsoft.com/office/drawing/2014/main" id="{D93B8076-C86E-7B65-D120-AC62052E344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alphaModFix amt="18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039550">
            <a:off x="3784903" y="954251"/>
            <a:ext cx="340453" cy="482274"/>
          </a:xfrm>
          <a:prstGeom prst="rect">
            <a:avLst/>
          </a:prstGeom>
        </p:spPr>
      </p:pic>
      <p:pic>
        <p:nvPicPr>
          <p:cNvPr id="33" name="图片 32" descr="图标&#10;&#10;中度可信度描述已自动生成">
            <a:extLst>
              <a:ext uri="{FF2B5EF4-FFF2-40B4-BE49-F238E27FC236}">
                <a16:creationId xmlns:a16="http://schemas.microsoft.com/office/drawing/2014/main" id="{B79A4C24-BAC1-FE53-F72B-9826E9CE20A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1526">
            <a:off x="291316" y="3427687"/>
            <a:ext cx="593458" cy="904008"/>
          </a:xfrm>
          <a:prstGeom prst="rect">
            <a:avLst/>
          </a:prstGeom>
        </p:spPr>
      </p:pic>
      <p:pic>
        <p:nvPicPr>
          <p:cNvPr id="34" name="图片 33" descr="图标&#10;&#10;中度可信度描述已自动生成">
            <a:extLst>
              <a:ext uri="{FF2B5EF4-FFF2-40B4-BE49-F238E27FC236}">
                <a16:creationId xmlns:a16="http://schemas.microsoft.com/office/drawing/2014/main" id="{EB6AEC0C-4134-2AC4-EAC6-7BE06740E5C3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56832">
            <a:off x="10797131" y="5025415"/>
            <a:ext cx="1039645" cy="129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63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07993CC-30B9-8EA0-95FF-503F51A18A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5E000B"/>
              </a:gs>
              <a:gs pos="47600">
                <a:srgbClr val="A5222B"/>
              </a:gs>
              <a:gs pos="0">
                <a:srgbClr val="E54149"/>
              </a:gs>
            </a:gsLst>
            <a:path path="circle">
              <a:fillToRect r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3B5F5D7-0ACD-B20D-DDBE-60F899E57F9B}"/>
              </a:ext>
            </a:extLst>
          </p:cNvPr>
          <p:cNvSpPr/>
          <p:nvPr/>
        </p:nvSpPr>
        <p:spPr>
          <a:xfrm>
            <a:off x="782495" y="2210728"/>
            <a:ext cx="2433506" cy="3200402"/>
          </a:xfrm>
          <a:custGeom>
            <a:avLst/>
            <a:gdLst>
              <a:gd name="connsiteX0" fmla="*/ 1911350 w 3822700"/>
              <a:gd name="connsiteY0" fmla="*/ 0 h 5027386"/>
              <a:gd name="connsiteX1" fmla="*/ 3336925 w 3822700"/>
              <a:gd name="connsiteY1" fmla="*/ 230414 h 5027386"/>
              <a:gd name="connsiteX2" fmla="*/ 3462297 w 3822700"/>
              <a:gd name="connsiteY2" fmla="*/ 230414 h 5027386"/>
              <a:gd name="connsiteX3" fmla="*/ 3647411 w 3822700"/>
              <a:gd name="connsiteY3" fmla="*/ 381286 h 5027386"/>
              <a:gd name="connsiteX4" fmla="*/ 3651223 w 3822700"/>
              <a:gd name="connsiteY4" fmla="*/ 419100 h 5027386"/>
              <a:gd name="connsiteX5" fmla="*/ 3662796 w 3822700"/>
              <a:gd name="connsiteY5" fmla="*/ 419100 h 5027386"/>
              <a:gd name="connsiteX6" fmla="*/ 3822700 w 3822700"/>
              <a:gd name="connsiteY6" fmla="*/ 579004 h 5027386"/>
              <a:gd name="connsiteX7" fmla="*/ 3822700 w 3822700"/>
              <a:gd name="connsiteY7" fmla="*/ 4678796 h 5027386"/>
              <a:gd name="connsiteX8" fmla="*/ 3662796 w 3822700"/>
              <a:gd name="connsiteY8" fmla="*/ 4838700 h 5027386"/>
              <a:gd name="connsiteX9" fmla="*/ 3651223 w 3822700"/>
              <a:gd name="connsiteY9" fmla="*/ 4838700 h 5027386"/>
              <a:gd name="connsiteX10" fmla="*/ 3647411 w 3822700"/>
              <a:gd name="connsiteY10" fmla="*/ 4876514 h 5027386"/>
              <a:gd name="connsiteX11" fmla="*/ 3462297 w 3822700"/>
              <a:gd name="connsiteY11" fmla="*/ 5027386 h 5027386"/>
              <a:gd name="connsiteX12" fmla="*/ 360403 w 3822700"/>
              <a:gd name="connsiteY12" fmla="*/ 5027386 h 5027386"/>
              <a:gd name="connsiteX13" fmla="*/ 175289 w 3822700"/>
              <a:gd name="connsiteY13" fmla="*/ 4876514 h 5027386"/>
              <a:gd name="connsiteX14" fmla="*/ 171477 w 3822700"/>
              <a:gd name="connsiteY14" fmla="*/ 4838700 h 5027386"/>
              <a:gd name="connsiteX15" fmla="*/ 159904 w 3822700"/>
              <a:gd name="connsiteY15" fmla="*/ 4838700 h 5027386"/>
              <a:gd name="connsiteX16" fmla="*/ 0 w 3822700"/>
              <a:gd name="connsiteY16" fmla="*/ 4678796 h 5027386"/>
              <a:gd name="connsiteX17" fmla="*/ 0 w 3822700"/>
              <a:gd name="connsiteY17" fmla="*/ 579004 h 5027386"/>
              <a:gd name="connsiteX18" fmla="*/ 159904 w 3822700"/>
              <a:gd name="connsiteY18" fmla="*/ 419100 h 5027386"/>
              <a:gd name="connsiteX19" fmla="*/ 171477 w 3822700"/>
              <a:gd name="connsiteY19" fmla="*/ 419100 h 5027386"/>
              <a:gd name="connsiteX20" fmla="*/ 175289 w 3822700"/>
              <a:gd name="connsiteY20" fmla="*/ 381286 h 5027386"/>
              <a:gd name="connsiteX21" fmla="*/ 360403 w 3822700"/>
              <a:gd name="connsiteY21" fmla="*/ 230414 h 5027386"/>
              <a:gd name="connsiteX22" fmla="*/ 485775 w 3822700"/>
              <a:gd name="connsiteY22" fmla="*/ 230414 h 5027386"/>
              <a:gd name="connsiteX23" fmla="*/ 1911350 w 3822700"/>
              <a:gd name="connsiteY23" fmla="*/ 0 h 502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2700" h="5027386">
                <a:moveTo>
                  <a:pt x="1911350" y="0"/>
                </a:moveTo>
                <a:cubicBezTo>
                  <a:pt x="1911350" y="127254"/>
                  <a:pt x="2549603" y="230414"/>
                  <a:pt x="3336925" y="230414"/>
                </a:cubicBezTo>
                <a:lnTo>
                  <a:pt x="3462297" y="230414"/>
                </a:lnTo>
                <a:cubicBezTo>
                  <a:pt x="3553609" y="230414"/>
                  <a:pt x="3629792" y="295184"/>
                  <a:pt x="3647411" y="381286"/>
                </a:cubicBezTo>
                <a:lnTo>
                  <a:pt x="3651223" y="419100"/>
                </a:lnTo>
                <a:lnTo>
                  <a:pt x="3662796" y="419100"/>
                </a:lnTo>
                <a:cubicBezTo>
                  <a:pt x="3751109" y="419100"/>
                  <a:pt x="3822700" y="490691"/>
                  <a:pt x="3822700" y="579004"/>
                </a:cubicBezTo>
                <a:lnTo>
                  <a:pt x="3822700" y="4678796"/>
                </a:lnTo>
                <a:cubicBezTo>
                  <a:pt x="3822700" y="4767109"/>
                  <a:pt x="3751109" y="4838700"/>
                  <a:pt x="3662796" y="4838700"/>
                </a:cubicBezTo>
                <a:lnTo>
                  <a:pt x="3651223" y="4838700"/>
                </a:lnTo>
                <a:lnTo>
                  <a:pt x="3647411" y="4876514"/>
                </a:lnTo>
                <a:cubicBezTo>
                  <a:pt x="3629792" y="4962617"/>
                  <a:pt x="3553609" y="5027386"/>
                  <a:pt x="3462297" y="5027386"/>
                </a:cubicBezTo>
                <a:lnTo>
                  <a:pt x="360403" y="5027386"/>
                </a:lnTo>
                <a:cubicBezTo>
                  <a:pt x="269092" y="5027386"/>
                  <a:pt x="192908" y="4962617"/>
                  <a:pt x="175289" y="4876514"/>
                </a:cubicBezTo>
                <a:lnTo>
                  <a:pt x="171477" y="4838700"/>
                </a:lnTo>
                <a:lnTo>
                  <a:pt x="159904" y="4838700"/>
                </a:lnTo>
                <a:cubicBezTo>
                  <a:pt x="71591" y="4838700"/>
                  <a:pt x="0" y="4767109"/>
                  <a:pt x="0" y="4678796"/>
                </a:cubicBezTo>
                <a:lnTo>
                  <a:pt x="0" y="579004"/>
                </a:lnTo>
                <a:cubicBezTo>
                  <a:pt x="0" y="490691"/>
                  <a:pt x="71591" y="419100"/>
                  <a:pt x="159904" y="419100"/>
                </a:cubicBezTo>
                <a:lnTo>
                  <a:pt x="171477" y="419100"/>
                </a:lnTo>
                <a:lnTo>
                  <a:pt x="175289" y="381286"/>
                </a:lnTo>
                <a:cubicBezTo>
                  <a:pt x="192908" y="295184"/>
                  <a:pt x="269092" y="230414"/>
                  <a:pt x="360403" y="230414"/>
                </a:cubicBezTo>
                <a:lnTo>
                  <a:pt x="485775" y="230414"/>
                </a:lnTo>
                <a:cubicBezTo>
                  <a:pt x="1273097" y="230414"/>
                  <a:pt x="1911350" y="127254"/>
                  <a:pt x="1911350" y="0"/>
                </a:cubicBezTo>
                <a:close/>
              </a:path>
            </a:pathLst>
          </a:custGeom>
          <a:solidFill>
            <a:srgbClr val="FCD8DB">
              <a:alpha val="94000"/>
            </a:srgbClr>
          </a:solidFill>
          <a:ln w="34925" cap="rnd" cmpd="sng" algn="ctr">
            <a:solidFill>
              <a:srgbClr val="F79BA2"/>
            </a:solidFill>
            <a:prstDash val="solid"/>
            <a:round/>
          </a:ln>
          <a:effectLst>
            <a:outerShdw blurRad="177800" dist="381000" dir="2700000" sx="90000" sy="90000" algn="tl" rotWithShape="0">
              <a:prstClr val="black">
                <a:alpha val="3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D051390-9143-3D4B-6DF8-3956A6E1C449}"/>
              </a:ext>
            </a:extLst>
          </p:cNvPr>
          <p:cNvSpPr/>
          <p:nvPr/>
        </p:nvSpPr>
        <p:spPr>
          <a:xfrm>
            <a:off x="3513663" y="2210728"/>
            <a:ext cx="2433506" cy="3200402"/>
          </a:xfrm>
          <a:custGeom>
            <a:avLst/>
            <a:gdLst>
              <a:gd name="connsiteX0" fmla="*/ 1911350 w 3822700"/>
              <a:gd name="connsiteY0" fmla="*/ 0 h 5027386"/>
              <a:gd name="connsiteX1" fmla="*/ 3336925 w 3822700"/>
              <a:gd name="connsiteY1" fmla="*/ 230414 h 5027386"/>
              <a:gd name="connsiteX2" fmla="*/ 3462297 w 3822700"/>
              <a:gd name="connsiteY2" fmla="*/ 230414 h 5027386"/>
              <a:gd name="connsiteX3" fmla="*/ 3647411 w 3822700"/>
              <a:gd name="connsiteY3" fmla="*/ 381286 h 5027386"/>
              <a:gd name="connsiteX4" fmla="*/ 3651223 w 3822700"/>
              <a:gd name="connsiteY4" fmla="*/ 419100 h 5027386"/>
              <a:gd name="connsiteX5" fmla="*/ 3662796 w 3822700"/>
              <a:gd name="connsiteY5" fmla="*/ 419100 h 5027386"/>
              <a:gd name="connsiteX6" fmla="*/ 3822700 w 3822700"/>
              <a:gd name="connsiteY6" fmla="*/ 579004 h 5027386"/>
              <a:gd name="connsiteX7" fmla="*/ 3822700 w 3822700"/>
              <a:gd name="connsiteY7" fmla="*/ 4678796 h 5027386"/>
              <a:gd name="connsiteX8" fmla="*/ 3662796 w 3822700"/>
              <a:gd name="connsiteY8" fmla="*/ 4838700 h 5027386"/>
              <a:gd name="connsiteX9" fmla="*/ 3651223 w 3822700"/>
              <a:gd name="connsiteY9" fmla="*/ 4838700 h 5027386"/>
              <a:gd name="connsiteX10" fmla="*/ 3647411 w 3822700"/>
              <a:gd name="connsiteY10" fmla="*/ 4876514 h 5027386"/>
              <a:gd name="connsiteX11" fmla="*/ 3462297 w 3822700"/>
              <a:gd name="connsiteY11" fmla="*/ 5027386 h 5027386"/>
              <a:gd name="connsiteX12" fmla="*/ 360403 w 3822700"/>
              <a:gd name="connsiteY12" fmla="*/ 5027386 h 5027386"/>
              <a:gd name="connsiteX13" fmla="*/ 175289 w 3822700"/>
              <a:gd name="connsiteY13" fmla="*/ 4876514 h 5027386"/>
              <a:gd name="connsiteX14" fmla="*/ 171477 w 3822700"/>
              <a:gd name="connsiteY14" fmla="*/ 4838700 h 5027386"/>
              <a:gd name="connsiteX15" fmla="*/ 159904 w 3822700"/>
              <a:gd name="connsiteY15" fmla="*/ 4838700 h 5027386"/>
              <a:gd name="connsiteX16" fmla="*/ 0 w 3822700"/>
              <a:gd name="connsiteY16" fmla="*/ 4678796 h 5027386"/>
              <a:gd name="connsiteX17" fmla="*/ 0 w 3822700"/>
              <a:gd name="connsiteY17" fmla="*/ 579004 h 5027386"/>
              <a:gd name="connsiteX18" fmla="*/ 159904 w 3822700"/>
              <a:gd name="connsiteY18" fmla="*/ 419100 h 5027386"/>
              <a:gd name="connsiteX19" fmla="*/ 171477 w 3822700"/>
              <a:gd name="connsiteY19" fmla="*/ 419100 h 5027386"/>
              <a:gd name="connsiteX20" fmla="*/ 175289 w 3822700"/>
              <a:gd name="connsiteY20" fmla="*/ 381286 h 5027386"/>
              <a:gd name="connsiteX21" fmla="*/ 360403 w 3822700"/>
              <a:gd name="connsiteY21" fmla="*/ 230414 h 5027386"/>
              <a:gd name="connsiteX22" fmla="*/ 485775 w 3822700"/>
              <a:gd name="connsiteY22" fmla="*/ 230414 h 5027386"/>
              <a:gd name="connsiteX23" fmla="*/ 1911350 w 3822700"/>
              <a:gd name="connsiteY23" fmla="*/ 0 h 502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2700" h="5027386">
                <a:moveTo>
                  <a:pt x="1911350" y="0"/>
                </a:moveTo>
                <a:cubicBezTo>
                  <a:pt x="1911350" y="127254"/>
                  <a:pt x="2549603" y="230414"/>
                  <a:pt x="3336925" y="230414"/>
                </a:cubicBezTo>
                <a:lnTo>
                  <a:pt x="3462297" y="230414"/>
                </a:lnTo>
                <a:cubicBezTo>
                  <a:pt x="3553609" y="230414"/>
                  <a:pt x="3629792" y="295184"/>
                  <a:pt x="3647411" y="381286"/>
                </a:cubicBezTo>
                <a:lnTo>
                  <a:pt x="3651223" y="419100"/>
                </a:lnTo>
                <a:lnTo>
                  <a:pt x="3662796" y="419100"/>
                </a:lnTo>
                <a:cubicBezTo>
                  <a:pt x="3751109" y="419100"/>
                  <a:pt x="3822700" y="490691"/>
                  <a:pt x="3822700" y="579004"/>
                </a:cubicBezTo>
                <a:lnTo>
                  <a:pt x="3822700" y="4678796"/>
                </a:lnTo>
                <a:cubicBezTo>
                  <a:pt x="3822700" y="4767109"/>
                  <a:pt x="3751109" y="4838700"/>
                  <a:pt x="3662796" y="4838700"/>
                </a:cubicBezTo>
                <a:lnTo>
                  <a:pt x="3651223" y="4838700"/>
                </a:lnTo>
                <a:lnTo>
                  <a:pt x="3647411" y="4876514"/>
                </a:lnTo>
                <a:cubicBezTo>
                  <a:pt x="3629792" y="4962617"/>
                  <a:pt x="3553609" y="5027386"/>
                  <a:pt x="3462297" y="5027386"/>
                </a:cubicBezTo>
                <a:lnTo>
                  <a:pt x="360403" y="5027386"/>
                </a:lnTo>
                <a:cubicBezTo>
                  <a:pt x="269092" y="5027386"/>
                  <a:pt x="192908" y="4962617"/>
                  <a:pt x="175289" y="4876514"/>
                </a:cubicBezTo>
                <a:lnTo>
                  <a:pt x="171477" y="4838700"/>
                </a:lnTo>
                <a:lnTo>
                  <a:pt x="159904" y="4838700"/>
                </a:lnTo>
                <a:cubicBezTo>
                  <a:pt x="71591" y="4838700"/>
                  <a:pt x="0" y="4767109"/>
                  <a:pt x="0" y="4678796"/>
                </a:cubicBezTo>
                <a:lnTo>
                  <a:pt x="0" y="579004"/>
                </a:lnTo>
                <a:cubicBezTo>
                  <a:pt x="0" y="490691"/>
                  <a:pt x="71591" y="419100"/>
                  <a:pt x="159904" y="419100"/>
                </a:cubicBezTo>
                <a:lnTo>
                  <a:pt x="171477" y="419100"/>
                </a:lnTo>
                <a:lnTo>
                  <a:pt x="175289" y="381286"/>
                </a:lnTo>
                <a:cubicBezTo>
                  <a:pt x="192908" y="295184"/>
                  <a:pt x="269092" y="230414"/>
                  <a:pt x="360403" y="230414"/>
                </a:cubicBezTo>
                <a:lnTo>
                  <a:pt x="485775" y="230414"/>
                </a:lnTo>
                <a:cubicBezTo>
                  <a:pt x="1273097" y="230414"/>
                  <a:pt x="1911350" y="127254"/>
                  <a:pt x="1911350" y="0"/>
                </a:cubicBezTo>
                <a:close/>
              </a:path>
            </a:pathLst>
          </a:custGeom>
          <a:noFill/>
          <a:ln w="34925" cap="rnd" cmpd="sng" algn="ctr">
            <a:solidFill>
              <a:srgbClr val="F79BA2"/>
            </a:solidFill>
            <a:prstDash val="solid"/>
            <a:round/>
          </a:ln>
          <a:effectLst>
            <a:outerShdw blurRad="177800" dist="381000" dir="2700000" sx="90000" sy="90000" algn="tl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249981A-A5CA-6169-9BFD-F4133CE84DBD}"/>
              </a:ext>
            </a:extLst>
          </p:cNvPr>
          <p:cNvSpPr/>
          <p:nvPr/>
        </p:nvSpPr>
        <p:spPr>
          <a:xfrm>
            <a:off x="6244831" y="2210728"/>
            <a:ext cx="2433506" cy="3200402"/>
          </a:xfrm>
          <a:custGeom>
            <a:avLst/>
            <a:gdLst>
              <a:gd name="connsiteX0" fmla="*/ 1911350 w 3822700"/>
              <a:gd name="connsiteY0" fmla="*/ 0 h 5027386"/>
              <a:gd name="connsiteX1" fmla="*/ 3336925 w 3822700"/>
              <a:gd name="connsiteY1" fmla="*/ 230414 h 5027386"/>
              <a:gd name="connsiteX2" fmla="*/ 3462297 w 3822700"/>
              <a:gd name="connsiteY2" fmla="*/ 230414 h 5027386"/>
              <a:gd name="connsiteX3" fmla="*/ 3647411 w 3822700"/>
              <a:gd name="connsiteY3" fmla="*/ 381286 h 5027386"/>
              <a:gd name="connsiteX4" fmla="*/ 3651223 w 3822700"/>
              <a:gd name="connsiteY4" fmla="*/ 419100 h 5027386"/>
              <a:gd name="connsiteX5" fmla="*/ 3662796 w 3822700"/>
              <a:gd name="connsiteY5" fmla="*/ 419100 h 5027386"/>
              <a:gd name="connsiteX6" fmla="*/ 3822700 w 3822700"/>
              <a:gd name="connsiteY6" fmla="*/ 579004 h 5027386"/>
              <a:gd name="connsiteX7" fmla="*/ 3822700 w 3822700"/>
              <a:gd name="connsiteY7" fmla="*/ 4678796 h 5027386"/>
              <a:gd name="connsiteX8" fmla="*/ 3662796 w 3822700"/>
              <a:gd name="connsiteY8" fmla="*/ 4838700 h 5027386"/>
              <a:gd name="connsiteX9" fmla="*/ 3651223 w 3822700"/>
              <a:gd name="connsiteY9" fmla="*/ 4838700 h 5027386"/>
              <a:gd name="connsiteX10" fmla="*/ 3647411 w 3822700"/>
              <a:gd name="connsiteY10" fmla="*/ 4876514 h 5027386"/>
              <a:gd name="connsiteX11" fmla="*/ 3462297 w 3822700"/>
              <a:gd name="connsiteY11" fmla="*/ 5027386 h 5027386"/>
              <a:gd name="connsiteX12" fmla="*/ 360403 w 3822700"/>
              <a:gd name="connsiteY12" fmla="*/ 5027386 h 5027386"/>
              <a:gd name="connsiteX13" fmla="*/ 175289 w 3822700"/>
              <a:gd name="connsiteY13" fmla="*/ 4876514 h 5027386"/>
              <a:gd name="connsiteX14" fmla="*/ 171477 w 3822700"/>
              <a:gd name="connsiteY14" fmla="*/ 4838700 h 5027386"/>
              <a:gd name="connsiteX15" fmla="*/ 159904 w 3822700"/>
              <a:gd name="connsiteY15" fmla="*/ 4838700 h 5027386"/>
              <a:gd name="connsiteX16" fmla="*/ 0 w 3822700"/>
              <a:gd name="connsiteY16" fmla="*/ 4678796 h 5027386"/>
              <a:gd name="connsiteX17" fmla="*/ 0 w 3822700"/>
              <a:gd name="connsiteY17" fmla="*/ 579004 h 5027386"/>
              <a:gd name="connsiteX18" fmla="*/ 159904 w 3822700"/>
              <a:gd name="connsiteY18" fmla="*/ 419100 h 5027386"/>
              <a:gd name="connsiteX19" fmla="*/ 171477 w 3822700"/>
              <a:gd name="connsiteY19" fmla="*/ 419100 h 5027386"/>
              <a:gd name="connsiteX20" fmla="*/ 175289 w 3822700"/>
              <a:gd name="connsiteY20" fmla="*/ 381286 h 5027386"/>
              <a:gd name="connsiteX21" fmla="*/ 360403 w 3822700"/>
              <a:gd name="connsiteY21" fmla="*/ 230414 h 5027386"/>
              <a:gd name="connsiteX22" fmla="*/ 485775 w 3822700"/>
              <a:gd name="connsiteY22" fmla="*/ 230414 h 5027386"/>
              <a:gd name="connsiteX23" fmla="*/ 1911350 w 3822700"/>
              <a:gd name="connsiteY23" fmla="*/ 0 h 502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2700" h="5027386">
                <a:moveTo>
                  <a:pt x="1911350" y="0"/>
                </a:moveTo>
                <a:cubicBezTo>
                  <a:pt x="1911350" y="127254"/>
                  <a:pt x="2549603" y="230414"/>
                  <a:pt x="3336925" y="230414"/>
                </a:cubicBezTo>
                <a:lnTo>
                  <a:pt x="3462297" y="230414"/>
                </a:lnTo>
                <a:cubicBezTo>
                  <a:pt x="3553609" y="230414"/>
                  <a:pt x="3629792" y="295184"/>
                  <a:pt x="3647411" y="381286"/>
                </a:cubicBezTo>
                <a:lnTo>
                  <a:pt x="3651223" y="419100"/>
                </a:lnTo>
                <a:lnTo>
                  <a:pt x="3662796" y="419100"/>
                </a:lnTo>
                <a:cubicBezTo>
                  <a:pt x="3751109" y="419100"/>
                  <a:pt x="3822700" y="490691"/>
                  <a:pt x="3822700" y="579004"/>
                </a:cubicBezTo>
                <a:lnTo>
                  <a:pt x="3822700" y="4678796"/>
                </a:lnTo>
                <a:cubicBezTo>
                  <a:pt x="3822700" y="4767109"/>
                  <a:pt x="3751109" y="4838700"/>
                  <a:pt x="3662796" y="4838700"/>
                </a:cubicBezTo>
                <a:lnTo>
                  <a:pt x="3651223" y="4838700"/>
                </a:lnTo>
                <a:lnTo>
                  <a:pt x="3647411" y="4876514"/>
                </a:lnTo>
                <a:cubicBezTo>
                  <a:pt x="3629792" y="4962617"/>
                  <a:pt x="3553609" y="5027386"/>
                  <a:pt x="3462297" y="5027386"/>
                </a:cubicBezTo>
                <a:lnTo>
                  <a:pt x="360403" y="5027386"/>
                </a:lnTo>
                <a:cubicBezTo>
                  <a:pt x="269092" y="5027386"/>
                  <a:pt x="192908" y="4962617"/>
                  <a:pt x="175289" y="4876514"/>
                </a:cubicBezTo>
                <a:lnTo>
                  <a:pt x="171477" y="4838700"/>
                </a:lnTo>
                <a:lnTo>
                  <a:pt x="159904" y="4838700"/>
                </a:lnTo>
                <a:cubicBezTo>
                  <a:pt x="71591" y="4838700"/>
                  <a:pt x="0" y="4767109"/>
                  <a:pt x="0" y="4678796"/>
                </a:cubicBezTo>
                <a:lnTo>
                  <a:pt x="0" y="579004"/>
                </a:lnTo>
                <a:cubicBezTo>
                  <a:pt x="0" y="490691"/>
                  <a:pt x="71591" y="419100"/>
                  <a:pt x="159904" y="419100"/>
                </a:cubicBezTo>
                <a:lnTo>
                  <a:pt x="171477" y="419100"/>
                </a:lnTo>
                <a:lnTo>
                  <a:pt x="175289" y="381286"/>
                </a:lnTo>
                <a:cubicBezTo>
                  <a:pt x="192908" y="295184"/>
                  <a:pt x="269092" y="230414"/>
                  <a:pt x="360403" y="230414"/>
                </a:cubicBezTo>
                <a:lnTo>
                  <a:pt x="485775" y="230414"/>
                </a:lnTo>
                <a:cubicBezTo>
                  <a:pt x="1273097" y="230414"/>
                  <a:pt x="1911350" y="127254"/>
                  <a:pt x="1911350" y="0"/>
                </a:cubicBezTo>
                <a:close/>
              </a:path>
            </a:pathLst>
          </a:custGeom>
          <a:solidFill>
            <a:srgbClr val="FCD8DB">
              <a:alpha val="94000"/>
            </a:srgbClr>
          </a:solidFill>
          <a:ln w="34925" cap="rnd" cmpd="sng" algn="ctr">
            <a:solidFill>
              <a:srgbClr val="F79BA2"/>
            </a:solidFill>
            <a:prstDash val="solid"/>
            <a:round/>
          </a:ln>
          <a:effectLst>
            <a:outerShdw blurRad="177800" dist="381000" dir="2700000" sx="90000" sy="90000" algn="tl" rotWithShape="0">
              <a:prstClr val="black">
                <a:alpha val="3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80B3F06-4F9A-314A-0897-F35D17EF94C7}"/>
              </a:ext>
            </a:extLst>
          </p:cNvPr>
          <p:cNvSpPr/>
          <p:nvPr/>
        </p:nvSpPr>
        <p:spPr>
          <a:xfrm>
            <a:off x="8975999" y="2210728"/>
            <a:ext cx="2433506" cy="3200402"/>
          </a:xfrm>
          <a:custGeom>
            <a:avLst/>
            <a:gdLst>
              <a:gd name="connsiteX0" fmla="*/ 1911350 w 3822700"/>
              <a:gd name="connsiteY0" fmla="*/ 0 h 5027386"/>
              <a:gd name="connsiteX1" fmla="*/ 3336925 w 3822700"/>
              <a:gd name="connsiteY1" fmla="*/ 230414 h 5027386"/>
              <a:gd name="connsiteX2" fmla="*/ 3462297 w 3822700"/>
              <a:gd name="connsiteY2" fmla="*/ 230414 h 5027386"/>
              <a:gd name="connsiteX3" fmla="*/ 3647411 w 3822700"/>
              <a:gd name="connsiteY3" fmla="*/ 381286 h 5027386"/>
              <a:gd name="connsiteX4" fmla="*/ 3651223 w 3822700"/>
              <a:gd name="connsiteY4" fmla="*/ 419100 h 5027386"/>
              <a:gd name="connsiteX5" fmla="*/ 3662796 w 3822700"/>
              <a:gd name="connsiteY5" fmla="*/ 419100 h 5027386"/>
              <a:gd name="connsiteX6" fmla="*/ 3822700 w 3822700"/>
              <a:gd name="connsiteY6" fmla="*/ 579004 h 5027386"/>
              <a:gd name="connsiteX7" fmla="*/ 3822700 w 3822700"/>
              <a:gd name="connsiteY7" fmla="*/ 4678796 h 5027386"/>
              <a:gd name="connsiteX8" fmla="*/ 3662796 w 3822700"/>
              <a:gd name="connsiteY8" fmla="*/ 4838700 h 5027386"/>
              <a:gd name="connsiteX9" fmla="*/ 3651223 w 3822700"/>
              <a:gd name="connsiteY9" fmla="*/ 4838700 h 5027386"/>
              <a:gd name="connsiteX10" fmla="*/ 3647411 w 3822700"/>
              <a:gd name="connsiteY10" fmla="*/ 4876514 h 5027386"/>
              <a:gd name="connsiteX11" fmla="*/ 3462297 w 3822700"/>
              <a:gd name="connsiteY11" fmla="*/ 5027386 h 5027386"/>
              <a:gd name="connsiteX12" fmla="*/ 360403 w 3822700"/>
              <a:gd name="connsiteY12" fmla="*/ 5027386 h 5027386"/>
              <a:gd name="connsiteX13" fmla="*/ 175289 w 3822700"/>
              <a:gd name="connsiteY13" fmla="*/ 4876514 h 5027386"/>
              <a:gd name="connsiteX14" fmla="*/ 171477 w 3822700"/>
              <a:gd name="connsiteY14" fmla="*/ 4838700 h 5027386"/>
              <a:gd name="connsiteX15" fmla="*/ 159904 w 3822700"/>
              <a:gd name="connsiteY15" fmla="*/ 4838700 h 5027386"/>
              <a:gd name="connsiteX16" fmla="*/ 0 w 3822700"/>
              <a:gd name="connsiteY16" fmla="*/ 4678796 h 5027386"/>
              <a:gd name="connsiteX17" fmla="*/ 0 w 3822700"/>
              <a:gd name="connsiteY17" fmla="*/ 579004 h 5027386"/>
              <a:gd name="connsiteX18" fmla="*/ 159904 w 3822700"/>
              <a:gd name="connsiteY18" fmla="*/ 419100 h 5027386"/>
              <a:gd name="connsiteX19" fmla="*/ 171477 w 3822700"/>
              <a:gd name="connsiteY19" fmla="*/ 419100 h 5027386"/>
              <a:gd name="connsiteX20" fmla="*/ 175289 w 3822700"/>
              <a:gd name="connsiteY20" fmla="*/ 381286 h 5027386"/>
              <a:gd name="connsiteX21" fmla="*/ 360403 w 3822700"/>
              <a:gd name="connsiteY21" fmla="*/ 230414 h 5027386"/>
              <a:gd name="connsiteX22" fmla="*/ 485775 w 3822700"/>
              <a:gd name="connsiteY22" fmla="*/ 230414 h 5027386"/>
              <a:gd name="connsiteX23" fmla="*/ 1911350 w 3822700"/>
              <a:gd name="connsiteY23" fmla="*/ 0 h 502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2700" h="5027386">
                <a:moveTo>
                  <a:pt x="1911350" y="0"/>
                </a:moveTo>
                <a:cubicBezTo>
                  <a:pt x="1911350" y="127254"/>
                  <a:pt x="2549603" y="230414"/>
                  <a:pt x="3336925" y="230414"/>
                </a:cubicBezTo>
                <a:lnTo>
                  <a:pt x="3462297" y="230414"/>
                </a:lnTo>
                <a:cubicBezTo>
                  <a:pt x="3553609" y="230414"/>
                  <a:pt x="3629792" y="295184"/>
                  <a:pt x="3647411" y="381286"/>
                </a:cubicBezTo>
                <a:lnTo>
                  <a:pt x="3651223" y="419100"/>
                </a:lnTo>
                <a:lnTo>
                  <a:pt x="3662796" y="419100"/>
                </a:lnTo>
                <a:cubicBezTo>
                  <a:pt x="3751109" y="419100"/>
                  <a:pt x="3822700" y="490691"/>
                  <a:pt x="3822700" y="579004"/>
                </a:cubicBezTo>
                <a:lnTo>
                  <a:pt x="3822700" y="4678796"/>
                </a:lnTo>
                <a:cubicBezTo>
                  <a:pt x="3822700" y="4767109"/>
                  <a:pt x="3751109" y="4838700"/>
                  <a:pt x="3662796" y="4838700"/>
                </a:cubicBezTo>
                <a:lnTo>
                  <a:pt x="3651223" y="4838700"/>
                </a:lnTo>
                <a:lnTo>
                  <a:pt x="3647411" y="4876514"/>
                </a:lnTo>
                <a:cubicBezTo>
                  <a:pt x="3629792" y="4962617"/>
                  <a:pt x="3553609" y="5027386"/>
                  <a:pt x="3462297" y="5027386"/>
                </a:cubicBezTo>
                <a:lnTo>
                  <a:pt x="360403" y="5027386"/>
                </a:lnTo>
                <a:cubicBezTo>
                  <a:pt x="269092" y="5027386"/>
                  <a:pt x="192908" y="4962617"/>
                  <a:pt x="175289" y="4876514"/>
                </a:cubicBezTo>
                <a:lnTo>
                  <a:pt x="171477" y="4838700"/>
                </a:lnTo>
                <a:lnTo>
                  <a:pt x="159904" y="4838700"/>
                </a:lnTo>
                <a:cubicBezTo>
                  <a:pt x="71591" y="4838700"/>
                  <a:pt x="0" y="4767109"/>
                  <a:pt x="0" y="4678796"/>
                </a:cubicBezTo>
                <a:lnTo>
                  <a:pt x="0" y="579004"/>
                </a:lnTo>
                <a:cubicBezTo>
                  <a:pt x="0" y="490691"/>
                  <a:pt x="71591" y="419100"/>
                  <a:pt x="159904" y="419100"/>
                </a:cubicBezTo>
                <a:lnTo>
                  <a:pt x="171477" y="419100"/>
                </a:lnTo>
                <a:lnTo>
                  <a:pt x="175289" y="381286"/>
                </a:lnTo>
                <a:cubicBezTo>
                  <a:pt x="192908" y="295184"/>
                  <a:pt x="269092" y="230414"/>
                  <a:pt x="360403" y="230414"/>
                </a:cubicBezTo>
                <a:lnTo>
                  <a:pt x="485775" y="230414"/>
                </a:lnTo>
                <a:cubicBezTo>
                  <a:pt x="1273097" y="230414"/>
                  <a:pt x="1911350" y="127254"/>
                  <a:pt x="1911350" y="0"/>
                </a:cubicBezTo>
                <a:close/>
              </a:path>
            </a:pathLst>
          </a:custGeom>
          <a:noFill/>
          <a:ln w="34925" cap="rnd" cmpd="sng" algn="ctr">
            <a:solidFill>
              <a:srgbClr val="F79BA2"/>
            </a:solidFill>
            <a:prstDash val="solid"/>
            <a:round/>
          </a:ln>
          <a:effectLst>
            <a:outerShdw blurRad="177800" dist="381000" dir="2700000" sx="90000" sy="90000" algn="tl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11081F-C013-C34E-12BD-55820D513D28}"/>
              </a:ext>
            </a:extLst>
          </p:cNvPr>
          <p:cNvSpPr txBox="1"/>
          <p:nvPr/>
        </p:nvSpPr>
        <p:spPr>
          <a:xfrm>
            <a:off x="276726" y="2784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44941A-8A58-534B-C817-FF1215334FC4}"/>
              </a:ext>
            </a:extLst>
          </p:cNvPr>
          <p:cNvSpPr txBox="1"/>
          <p:nvPr/>
        </p:nvSpPr>
        <p:spPr>
          <a:xfrm>
            <a:off x="276726" y="735607"/>
            <a:ext cx="12250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Review of work</a:t>
            </a:r>
          </a:p>
        </p:txBody>
      </p:sp>
      <p:pic>
        <p:nvPicPr>
          <p:cNvPr id="14" name="图片 13" descr="图片包含 黑暗, 电脑&#10;&#10;描述已自动生成">
            <a:extLst>
              <a:ext uri="{FF2B5EF4-FFF2-40B4-BE49-F238E27FC236}">
                <a16:creationId xmlns:a16="http://schemas.microsoft.com/office/drawing/2014/main" id="{229D80C3-7064-CA4F-74E5-6457954F6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4985">
            <a:off x="9439011" y="-953190"/>
            <a:ext cx="3622618" cy="312135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FCE44BA-D196-B2D3-6428-D7B7CDD72910}"/>
              </a:ext>
            </a:extLst>
          </p:cNvPr>
          <p:cNvSpPr txBox="1"/>
          <p:nvPr/>
        </p:nvSpPr>
        <p:spPr>
          <a:xfrm>
            <a:off x="860379" y="2690311"/>
            <a:ext cx="233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2020D"/>
                </a:solidFill>
                <a:latin typeface="+mj-ea"/>
                <a:ea typeface="+mj-ea"/>
              </a:rPr>
              <a:t>增强服务 提升体验感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057B62-B0DC-61BF-8666-B229E6C6D713}"/>
              </a:ext>
            </a:extLst>
          </p:cNvPr>
          <p:cNvSpPr txBox="1"/>
          <p:nvPr/>
        </p:nvSpPr>
        <p:spPr>
          <a:xfrm>
            <a:off x="1424411" y="3327722"/>
            <a:ext cx="1149674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latin typeface="+mn-ea"/>
              </a:rPr>
              <a:t>7X24</a:t>
            </a:r>
            <a:r>
              <a:rPr lang="zh-CN" altLang="en-US" sz="1200" dirty="0">
                <a:latin typeface="+mn-ea"/>
              </a:rPr>
              <a:t>即时应答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E22A594-E7E1-1FC6-7F12-DEB7A9E18D1A}"/>
              </a:ext>
            </a:extLst>
          </p:cNvPr>
          <p:cNvSpPr txBox="1"/>
          <p:nvPr/>
        </p:nvSpPr>
        <p:spPr>
          <a:xfrm>
            <a:off x="972273" y="4278664"/>
            <a:ext cx="2083443" cy="517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E98F95"/>
                </a:solidFill>
              </a:rPr>
              <a:t>没有和项目组各成员保持良好的沟通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87B7E02-0FE3-82E2-02C4-92892AE93413}"/>
              </a:ext>
            </a:extLst>
          </p:cNvPr>
          <p:cNvSpPr txBox="1"/>
          <p:nvPr/>
        </p:nvSpPr>
        <p:spPr>
          <a:xfrm>
            <a:off x="1129458" y="3683978"/>
            <a:ext cx="173957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+mn-ea"/>
              </a:rPr>
              <a:t>会话应答时间减少</a:t>
            </a:r>
            <a:r>
              <a:rPr lang="en-US" altLang="zh-CN" sz="1200" dirty="0">
                <a:latin typeface="+mn-ea"/>
              </a:rPr>
              <a:t>25</a:t>
            </a:r>
            <a:r>
              <a:rPr lang="zh-CN" altLang="en-US" sz="1200" dirty="0">
                <a:latin typeface="+mn-ea"/>
              </a:rPr>
              <a:t>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567572-B539-F630-DD63-4B1F0A1050FB}"/>
              </a:ext>
            </a:extLst>
          </p:cNvPr>
          <p:cNvSpPr txBox="1"/>
          <p:nvPr/>
        </p:nvSpPr>
        <p:spPr>
          <a:xfrm>
            <a:off x="3714753" y="269031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不断优化推广渠道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C70B3C7-F5E0-4D01-90F9-18BA0F2D37BF}"/>
              </a:ext>
            </a:extLst>
          </p:cNvPr>
          <p:cNvSpPr txBox="1"/>
          <p:nvPr/>
        </p:nvSpPr>
        <p:spPr>
          <a:xfrm>
            <a:off x="3761240" y="3327722"/>
            <a:ext cx="1938351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整体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PV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同比上涨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10%-60%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357808-CB63-3E9D-13B3-23F77C0270FD}"/>
              </a:ext>
            </a:extLst>
          </p:cNvPr>
          <p:cNvSpPr txBox="1"/>
          <p:nvPr/>
        </p:nvSpPr>
        <p:spPr>
          <a:xfrm>
            <a:off x="3676766" y="4278664"/>
            <a:ext cx="2083443" cy="517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E16D75"/>
                </a:solidFill>
              </a:rPr>
              <a:t>对于网站的品牌宣传不是很到位，有一定的滞后性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6F070D7-8F53-E052-BD48-0A217B810A5A}"/>
              </a:ext>
            </a:extLst>
          </p:cNvPr>
          <p:cNvSpPr txBox="1"/>
          <p:nvPr/>
        </p:nvSpPr>
        <p:spPr>
          <a:xfrm>
            <a:off x="3705135" y="3683978"/>
            <a:ext cx="2050561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用户平均停留时间上升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34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329226-C795-6521-B0E3-E9D6315C0AE2}"/>
              </a:ext>
            </a:extLst>
          </p:cNvPr>
          <p:cNvSpPr txBox="1"/>
          <p:nvPr/>
        </p:nvSpPr>
        <p:spPr>
          <a:xfrm>
            <a:off x="6561337" y="269031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62020D"/>
                </a:solidFill>
                <a:latin typeface="+mj-ea"/>
                <a:ea typeface="+mj-ea"/>
              </a:rPr>
              <a:t>新站搭建与优化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E0450F6-BCA7-59DC-BC01-108C0D6076C6}"/>
              </a:ext>
            </a:extLst>
          </p:cNvPr>
          <p:cNvSpPr txBox="1"/>
          <p:nvPr/>
        </p:nvSpPr>
        <p:spPr>
          <a:xfrm>
            <a:off x="6522865" y="3327722"/>
            <a:ext cx="1877437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+mn-ea"/>
              </a:rPr>
              <a:t>关键词和网站框架的选择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806362A-8DC6-A068-3AFB-08F473823291}"/>
              </a:ext>
            </a:extLst>
          </p:cNvPr>
          <p:cNvSpPr txBox="1"/>
          <p:nvPr/>
        </p:nvSpPr>
        <p:spPr>
          <a:xfrm>
            <a:off x="6407933" y="4278664"/>
            <a:ext cx="2083443" cy="517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E98F95"/>
                </a:solidFill>
              </a:rPr>
              <a:t>网站首页经常变动，站内内容质量不高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C3CA7EC-47FC-80A3-99BB-E3A933F45D1D}"/>
              </a:ext>
            </a:extLst>
          </p:cNvPr>
          <p:cNvSpPr txBox="1"/>
          <p:nvPr/>
        </p:nvSpPr>
        <p:spPr>
          <a:xfrm>
            <a:off x="6591794" y="3683978"/>
            <a:ext cx="173957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+mn-ea"/>
              </a:rPr>
              <a:t>站内优化小细节的维护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E70CEE4-329E-4842-D362-33218816402A}"/>
              </a:ext>
            </a:extLst>
          </p:cNvPr>
          <p:cNvSpPr txBox="1"/>
          <p:nvPr/>
        </p:nvSpPr>
        <p:spPr>
          <a:xfrm>
            <a:off x="9638753" y="269031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站外推广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F283F87-461B-24C1-DB41-BD9053E27CEA}"/>
              </a:ext>
            </a:extLst>
          </p:cNvPr>
          <p:cNvSpPr txBox="1"/>
          <p:nvPr/>
        </p:nvSpPr>
        <p:spPr>
          <a:xfrm>
            <a:off x="9330977" y="3327722"/>
            <a:ext cx="172354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迅速反应，查找新平台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AA51411-DE5F-5599-0F68-4E74F11FFF42}"/>
              </a:ext>
            </a:extLst>
          </p:cNvPr>
          <p:cNvSpPr txBox="1"/>
          <p:nvPr/>
        </p:nvSpPr>
        <p:spPr>
          <a:xfrm>
            <a:off x="9139101" y="4278664"/>
            <a:ext cx="2083443" cy="517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E16D75"/>
                </a:solidFill>
              </a:rPr>
              <a:t>外推文章无法得到良好的质量控制，外链转化率不稳定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209F9935-BE68-7457-FC97-B0652D14777F}"/>
              </a:ext>
            </a:extLst>
          </p:cNvPr>
          <p:cNvCxnSpPr>
            <a:cxnSpLocks/>
          </p:cNvCxnSpPr>
          <p:nvPr/>
        </p:nvCxnSpPr>
        <p:spPr>
          <a:xfrm>
            <a:off x="972273" y="4155311"/>
            <a:ext cx="20834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DB9F8C34-7821-E80E-247C-E86B0E77BF53}"/>
              </a:ext>
            </a:extLst>
          </p:cNvPr>
          <p:cNvCxnSpPr>
            <a:cxnSpLocks/>
          </p:cNvCxnSpPr>
          <p:nvPr/>
        </p:nvCxnSpPr>
        <p:spPr>
          <a:xfrm>
            <a:off x="3705135" y="4155311"/>
            <a:ext cx="2083443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F1A800D8-F1FE-AE63-9940-4773F2329D71}"/>
              </a:ext>
            </a:extLst>
          </p:cNvPr>
          <p:cNvCxnSpPr>
            <a:cxnSpLocks/>
          </p:cNvCxnSpPr>
          <p:nvPr/>
        </p:nvCxnSpPr>
        <p:spPr>
          <a:xfrm>
            <a:off x="6413611" y="4155311"/>
            <a:ext cx="20834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1DE5F2E-37C5-C9C9-51D2-C8A653C7597D}"/>
              </a:ext>
            </a:extLst>
          </p:cNvPr>
          <p:cNvCxnSpPr>
            <a:cxnSpLocks/>
          </p:cNvCxnSpPr>
          <p:nvPr/>
        </p:nvCxnSpPr>
        <p:spPr>
          <a:xfrm>
            <a:off x="9133662" y="4155311"/>
            <a:ext cx="2083443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 descr="黑暗中的灯光&#10;&#10;描述已自动生成">
            <a:extLst>
              <a:ext uri="{FF2B5EF4-FFF2-40B4-BE49-F238E27FC236}">
                <a16:creationId xmlns:a16="http://schemas.microsoft.com/office/drawing/2014/main" id="{9C049571-0F86-899C-9864-511243D018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5939">
            <a:off x="167795" y="5007623"/>
            <a:ext cx="1075094" cy="1075094"/>
          </a:xfrm>
          <a:prstGeom prst="rect">
            <a:avLst/>
          </a:prstGeom>
        </p:spPr>
      </p:pic>
      <p:pic>
        <p:nvPicPr>
          <p:cNvPr id="55" name="图片 54" descr="黑暗中的灯光&#10;&#10;描述已自动生成">
            <a:extLst>
              <a:ext uri="{FF2B5EF4-FFF2-40B4-BE49-F238E27FC236}">
                <a16:creationId xmlns:a16="http://schemas.microsoft.com/office/drawing/2014/main" id="{A3D8BEAF-0A6E-6487-B68D-85D5C4E3BC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4061" flipH="1">
            <a:off x="10974717" y="5007623"/>
            <a:ext cx="1075094" cy="107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6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rgbClr val="F3CDD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 descr="图片包含 黑暗, 电脑&#10;&#10;描述已自动生成">
            <a:extLst>
              <a:ext uri="{FF2B5EF4-FFF2-40B4-BE49-F238E27FC236}">
                <a16:creationId xmlns:a16="http://schemas.microsoft.com/office/drawing/2014/main" id="{15CA1C97-B6AC-11D7-8C8B-EC0AE2DD7C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144616" y="5296803"/>
            <a:ext cx="5902768" cy="5086004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0ADA9C5-3F1E-5F2A-3FD8-C0D205DA40A4}"/>
              </a:ext>
            </a:extLst>
          </p:cNvPr>
          <p:cNvSpPr/>
          <p:nvPr/>
        </p:nvSpPr>
        <p:spPr>
          <a:xfrm>
            <a:off x="0" y="1069188"/>
            <a:ext cx="12192000" cy="2340525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5E000B"/>
              </a:gs>
              <a:gs pos="47600">
                <a:srgbClr val="A5222B"/>
              </a:gs>
              <a:gs pos="0">
                <a:srgbClr val="E54149"/>
              </a:gs>
            </a:gsLst>
            <a:path path="circle">
              <a:fillToRect r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85EB4D0-5ADB-D0FF-284B-CD4F876DC7DE}"/>
              </a:ext>
            </a:extLst>
          </p:cNvPr>
          <p:cNvSpPr txBox="1"/>
          <p:nvPr/>
        </p:nvSpPr>
        <p:spPr>
          <a:xfrm>
            <a:off x="276726" y="2784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6F0813"/>
                </a:solidFill>
                <a:latin typeface="+mj-ea"/>
                <a:ea typeface="+mj-ea"/>
              </a:rPr>
              <a:t>耳机销售业绩展示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F97C29A-E4F3-F4EE-5D8B-0F6820F51F5F}"/>
              </a:ext>
            </a:extLst>
          </p:cNvPr>
          <p:cNvSpPr txBox="1"/>
          <p:nvPr/>
        </p:nvSpPr>
        <p:spPr>
          <a:xfrm>
            <a:off x="276726" y="740067"/>
            <a:ext cx="1471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6F0813"/>
                </a:solidFill>
              </a:rPr>
              <a:t>Sales performance</a:t>
            </a: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4C053709-A9C6-B2D4-52A7-BB12D4C793F1}"/>
              </a:ext>
            </a:extLst>
          </p:cNvPr>
          <p:cNvGrpSpPr/>
          <p:nvPr/>
        </p:nvGrpSpPr>
        <p:grpSpPr>
          <a:xfrm>
            <a:off x="517795" y="3421588"/>
            <a:ext cx="11156411" cy="3189503"/>
            <a:chOff x="282231" y="3421588"/>
            <a:chExt cx="11156411" cy="3189503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649126C-8C58-8DC8-FA8C-45A408F2D586}"/>
                </a:ext>
              </a:extLst>
            </p:cNvPr>
            <p:cNvGrpSpPr/>
            <p:nvPr/>
          </p:nvGrpSpPr>
          <p:grpSpPr>
            <a:xfrm>
              <a:off x="282231" y="3518335"/>
              <a:ext cx="3537493" cy="3078481"/>
              <a:chOff x="829554" y="3518335"/>
              <a:chExt cx="3537493" cy="3078481"/>
            </a:xfrm>
          </p:grpSpPr>
          <p:graphicFrame>
            <p:nvGraphicFramePr>
              <p:cNvPr id="41" name="图表 40">
                <a:extLst>
                  <a:ext uri="{FF2B5EF4-FFF2-40B4-BE49-F238E27FC236}">
                    <a16:creationId xmlns:a16="http://schemas.microsoft.com/office/drawing/2014/main" id="{C8141304-594F-C2BC-ECFB-29380934A33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597724393"/>
                  </p:ext>
                </p:extLst>
              </p:nvPr>
            </p:nvGraphicFramePr>
            <p:xfrm>
              <a:off x="829555" y="3921761"/>
              <a:ext cx="2303558" cy="153570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41858E69-4AB5-C680-5B2E-240F09F1958D}"/>
                  </a:ext>
                </a:extLst>
              </p:cNvPr>
              <p:cNvGrpSpPr/>
              <p:nvPr/>
            </p:nvGrpSpPr>
            <p:grpSpPr>
              <a:xfrm>
                <a:off x="829554" y="3518335"/>
                <a:ext cx="3537493" cy="1736606"/>
                <a:chOff x="829554" y="3518335"/>
                <a:chExt cx="3537493" cy="1736606"/>
              </a:xfrm>
            </p:grpSpPr>
            <p:graphicFrame>
              <p:nvGraphicFramePr>
                <p:cNvPr id="45" name="图表 44">
                  <a:extLst>
                    <a:ext uri="{FF2B5EF4-FFF2-40B4-BE49-F238E27FC236}">
                      <a16:creationId xmlns:a16="http://schemas.microsoft.com/office/drawing/2014/main" id="{F06A2897-7C55-C986-332B-9595B40E97AB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836887720"/>
                    </p:ext>
                  </p:extLst>
                </p:nvPr>
              </p:nvGraphicFramePr>
              <p:xfrm>
                <a:off x="829555" y="3719235"/>
                <a:ext cx="2303558" cy="1535706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graphicFrame>
              <p:nvGraphicFramePr>
                <p:cNvPr id="46" name="图表 45">
                  <a:extLst>
                    <a:ext uri="{FF2B5EF4-FFF2-40B4-BE49-F238E27FC236}">
                      <a16:creationId xmlns:a16="http://schemas.microsoft.com/office/drawing/2014/main" id="{60AE29F8-D216-80FC-3E49-9E41F1EAA34D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2268007639"/>
                    </p:ext>
                  </p:extLst>
                </p:nvPr>
              </p:nvGraphicFramePr>
              <p:xfrm>
                <a:off x="829554" y="3518335"/>
                <a:ext cx="2303558" cy="1535706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C8117C9D-8282-4BDE-D81B-D7D79334D21C}"/>
                    </a:ext>
                  </a:extLst>
                </p:cNvPr>
                <p:cNvSpPr txBox="1"/>
                <p:nvPr/>
              </p:nvSpPr>
              <p:spPr>
                <a:xfrm>
                  <a:off x="2968907" y="3719235"/>
                  <a:ext cx="1398140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00" dirty="0">
                      <a:solidFill>
                        <a:srgbClr val="6F0813"/>
                      </a:solidFill>
                    </a:rPr>
                    <a:t>Beats Solo3 Wireless</a:t>
                  </a:r>
                  <a:endParaRPr lang="zh-CN" altLang="en-US" sz="1000" dirty="0">
                    <a:solidFill>
                      <a:srgbClr val="6F0813"/>
                    </a:solidFill>
                  </a:endParaRP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E0AA99E1-9569-B19E-C083-65E14173D641}"/>
                    </a:ext>
                  </a:extLst>
                </p:cNvPr>
                <p:cNvSpPr txBox="1"/>
                <p:nvPr/>
              </p:nvSpPr>
              <p:spPr>
                <a:xfrm>
                  <a:off x="3202945" y="3924710"/>
                  <a:ext cx="930063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b="1" dirty="0">
                      <a:solidFill>
                        <a:srgbClr val="6F0813"/>
                      </a:solidFill>
                    </a:rPr>
                    <a:t>263263.2</a:t>
                  </a:r>
                  <a:endParaRPr lang="zh-CN" altLang="en-US" sz="1400" b="1" dirty="0">
                    <a:solidFill>
                      <a:srgbClr val="6F0813"/>
                    </a:solidFill>
                  </a:endParaRP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4435AD2A-3392-F0AA-5D99-24C1A9D8926C}"/>
                    </a:ext>
                  </a:extLst>
                </p:cNvPr>
                <p:cNvSpPr txBox="1"/>
                <p:nvPr/>
              </p:nvSpPr>
              <p:spPr>
                <a:xfrm>
                  <a:off x="3043446" y="4611184"/>
                  <a:ext cx="1249060" cy="25391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1000">
                      <a:solidFill>
                        <a:srgbClr val="6F0813"/>
                      </a:solidFill>
                    </a:defRPr>
                  </a:lvl1pPr>
                </a:lstStyle>
                <a:p>
                  <a:r>
                    <a:rPr lang="en-US" altLang="zh-CN" dirty="0"/>
                    <a:t>B&amp;</a:t>
                  </a:r>
                  <a:r>
                    <a:rPr lang="en-US" altLang="zh-CN"/>
                    <a:t>O peoplay</a:t>
                  </a:r>
                  <a:r>
                    <a:rPr lang="en-US" altLang="zh-CN" dirty="0"/>
                    <a:t> H95</a:t>
                  </a:r>
                  <a:endParaRPr lang="zh-CN" altLang="en-US" dirty="0"/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:a16="http://schemas.microsoft.com/office/drawing/2014/main" id="{237C3F7B-4821-1CD8-F412-A22E668B405D}"/>
                    </a:ext>
                  </a:extLst>
                </p:cNvPr>
                <p:cNvSpPr txBox="1"/>
                <p:nvPr/>
              </p:nvSpPr>
              <p:spPr>
                <a:xfrm>
                  <a:off x="3153251" y="4813726"/>
                  <a:ext cx="102944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1400" b="1">
                      <a:solidFill>
                        <a:srgbClr val="6F0813"/>
                      </a:solidFill>
                    </a:defRPr>
                  </a:lvl1pPr>
                </a:lstStyle>
                <a:p>
                  <a:r>
                    <a:rPr lang="en-US" altLang="zh-CN" dirty="0"/>
                    <a:t>134641.52</a:t>
                  </a:r>
                  <a:endParaRPr lang="zh-CN" altLang="en-US" dirty="0"/>
                </a:p>
              </p:txBody>
            </p: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2B163037-FC67-4A9D-86A2-38A9EE138E63}"/>
                  </a:ext>
                </a:extLst>
              </p:cNvPr>
              <p:cNvSpPr txBox="1"/>
              <p:nvPr/>
            </p:nvSpPr>
            <p:spPr>
              <a:xfrm>
                <a:off x="1187929" y="5584062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总收入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D7F51DE4-E597-B217-768C-0D87580E24D7}"/>
                  </a:ext>
                </a:extLst>
              </p:cNvPr>
              <p:cNvSpPr txBox="1"/>
              <p:nvPr/>
            </p:nvSpPr>
            <p:spPr>
              <a:xfrm>
                <a:off x="2110395" y="5547616"/>
                <a:ext cx="18982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6F0813"/>
                    </a:solidFill>
                  </a:rPr>
                  <a:t>$ 943272.07</a:t>
                </a:r>
                <a:endParaRPr lang="zh-CN" altLang="en-US" sz="2400" b="1" dirty="0">
                  <a:solidFill>
                    <a:srgbClr val="6F0813"/>
                  </a:solidFill>
                </a:endParaRP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DF9E813D-492E-FFAB-40A6-049FFFEC4621}"/>
                  </a:ext>
                </a:extLst>
              </p:cNvPr>
              <p:cNvGrpSpPr/>
              <p:nvPr/>
            </p:nvGrpSpPr>
            <p:grpSpPr>
              <a:xfrm>
                <a:off x="2197232" y="6209858"/>
                <a:ext cx="145892" cy="352214"/>
                <a:chOff x="4172415" y="6209858"/>
                <a:chExt cx="145892" cy="352214"/>
              </a:xfrm>
            </p:grpSpPr>
            <p:sp>
              <p:nvSpPr>
                <p:cNvPr id="72" name="半闭框 71">
                  <a:extLst>
                    <a:ext uri="{FF2B5EF4-FFF2-40B4-BE49-F238E27FC236}">
                      <a16:creationId xmlns:a16="http://schemas.microsoft.com/office/drawing/2014/main" id="{6C37FB7B-A30E-9CEE-A60A-2123752013BC}"/>
                    </a:ext>
                  </a:extLst>
                </p:cNvPr>
                <p:cNvSpPr/>
                <p:nvPr/>
              </p:nvSpPr>
              <p:spPr>
                <a:xfrm rot="2700000">
                  <a:off x="4172415" y="6209858"/>
                  <a:ext cx="145891" cy="145891"/>
                </a:xfrm>
                <a:prstGeom prst="halfFrame">
                  <a:avLst>
                    <a:gd name="adj1" fmla="val 26920"/>
                    <a:gd name="adj2" fmla="val 24508"/>
                  </a:avLst>
                </a:prstGeom>
                <a:solidFill>
                  <a:srgbClr val="6F08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半闭框 72">
                  <a:extLst>
                    <a:ext uri="{FF2B5EF4-FFF2-40B4-BE49-F238E27FC236}">
                      <a16:creationId xmlns:a16="http://schemas.microsoft.com/office/drawing/2014/main" id="{B4DE0B1A-C7BC-9517-26E8-AB186510AA81}"/>
                    </a:ext>
                  </a:extLst>
                </p:cNvPr>
                <p:cNvSpPr/>
                <p:nvPr/>
              </p:nvSpPr>
              <p:spPr>
                <a:xfrm rot="2700000">
                  <a:off x="4172415" y="6313019"/>
                  <a:ext cx="145891" cy="145891"/>
                </a:xfrm>
                <a:prstGeom prst="halfFrame">
                  <a:avLst>
                    <a:gd name="adj1" fmla="val 26920"/>
                    <a:gd name="adj2" fmla="val 24508"/>
                  </a:avLst>
                </a:prstGeom>
                <a:solidFill>
                  <a:srgbClr val="934B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半闭框 73">
                  <a:extLst>
                    <a:ext uri="{FF2B5EF4-FFF2-40B4-BE49-F238E27FC236}">
                      <a16:creationId xmlns:a16="http://schemas.microsoft.com/office/drawing/2014/main" id="{9EE0E729-C6C3-A739-799A-994087E42B42}"/>
                    </a:ext>
                  </a:extLst>
                </p:cNvPr>
                <p:cNvSpPr/>
                <p:nvPr/>
              </p:nvSpPr>
              <p:spPr>
                <a:xfrm rot="2700000">
                  <a:off x="4172416" y="6416181"/>
                  <a:ext cx="145891" cy="145891"/>
                </a:xfrm>
                <a:prstGeom prst="halfFrame">
                  <a:avLst>
                    <a:gd name="adj1" fmla="val 26920"/>
                    <a:gd name="adj2" fmla="val 24508"/>
                  </a:avLst>
                </a:prstGeom>
                <a:solidFill>
                  <a:srgbClr val="B68D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31E8EF79-0E44-BB3D-7F18-AD9E21C86985}"/>
                  </a:ext>
                </a:extLst>
              </p:cNvPr>
              <p:cNvSpPr txBox="1"/>
              <p:nvPr/>
            </p:nvSpPr>
            <p:spPr>
              <a:xfrm>
                <a:off x="2373339" y="6135151"/>
                <a:ext cx="8018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6F0813"/>
                    </a:solidFill>
                  </a:rPr>
                  <a:t>30%</a:t>
                </a:r>
                <a:endParaRPr lang="zh-CN" altLang="en-US" sz="2400" b="1" dirty="0">
                  <a:solidFill>
                    <a:srgbClr val="6F0813"/>
                  </a:solidFill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24427D3E-0CE1-7150-DAE7-6D16604F81A4}"/>
                  </a:ext>
                </a:extLst>
              </p:cNvPr>
              <p:cNvSpPr txBox="1"/>
              <p:nvPr/>
            </p:nvSpPr>
            <p:spPr>
              <a:xfrm>
                <a:off x="1300681" y="6179642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/>
                  <a:t>环比</a:t>
                </a: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950E28FE-47A0-CA80-3016-D1A072550B08}"/>
                </a:ext>
              </a:extLst>
            </p:cNvPr>
            <p:cNvGrpSpPr/>
            <p:nvPr/>
          </p:nvGrpSpPr>
          <p:grpSpPr>
            <a:xfrm>
              <a:off x="7903366" y="3421588"/>
              <a:ext cx="3535276" cy="3189503"/>
              <a:chOff x="7561517" y="3421588"/>
              <a:chExt cx="3535276" cy="3189503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E1AD967C-21A5-B968-2CFF-25DAA9863B73}"/>
                  </a:ext>
                </a:extLst>
              </p:cNvPr>
              <p:cNvGrpSpPr/>
              <p:nvPr/>
            </p:nvGrpSpPr>
            <p:grpSpPr>
              <a:xfrm>
                <a:off x="7561517" y="3421588"/>
                <a:ext cx="3535276" cy="2035879"/>
                <a:chOff x="7561517" y="3421588"/>
                <a:chExt cx="3535276" cy="2035879"/>
              </a:xfrm>
            </p:grpSpPr>
            <p:grpSp>
              <p:nvGrpSpPr>
                <p:cNvPr id="86" name="组合 85">
                  <a:extLst>
                    <a:ext uri="{FF2B5EF4-FFF2-40B4-BE49-F238E27FC236}">
                      <a16:creationId xmlns:a16="http://schemas.microsoft.com/office/drawing/2014/main" id="{61DCE82B-280D-B509-1638-DC8A20AB15AC}"/>
                    </a:ext>
                  </a:extLst>
                </p:cNvPr>
                <p:cNvGrpSpPr/>
                <p:nvPr/>
              </p:nvGrpSpPr>
              <p:grpSpPr>
                <a:xfrm>
                  <a:off x="7561517" y="3421588"/>
                  <a:ext cx="2466403" cy="2035879"/>
                  <a:chOff x="7561517" y="3421588"/>
                  <a:chExt cx="2466403" cy="2035879"/>
                </a:xfrm>
              </p:grpSpPr>
              <p:graphicFrame>
                <p:nvGraphicFramePr>
                  <p:cNvPr id="82" name="图表 81">
                    <a:extLst>
                      <a:ext uri="{FF2B5EF4-FFF2-40B4-BE49-F238E27FC236}">
                        <a16:creationId xmlns:a16="http://schemas.microsoft.com/office/drawing/2014/main" id="{C8276255-DF6C-78AD-0313-D2F605D75A13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181602035"/>
                      </p:ext>
                    </p:extLst>
                  </p:nvPr>
                </p:nvGraphicFramePr>
                <p:xfrm>
                  <a:off x="7561517" y="3813198"/>
                  <a:ext cx="2466403" cy="1644269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  <p:graphicFrame>
                <p:nvGraphicFramePr>
                  <p:cNvPr id="83" name="图表 82">
                    <a:extLst>
                      <a:ext uri="{FF2B5EF4-FFF2-40B4-BE49-F238E27FC236}">
                        <a16:creationId xmlns:a16="http://schemas.microsoft.com/office/drawing/2014/main" id="{1E969488-81F5-DD28-AE35-9C5B182A2094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161227806"/>
                      </p:ext>
                    </p:extLst>
                  </p:nvPr>
                </p:nvGraphicFramePr>
                <p:xfrm>
                  <a:off x="7561517" y="3602128"/>
                  <a:ext cx="2466403" cy="1644269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8"/>
                  </a:graphicData>
                </a:graphic>
              </p:graphicFrame>
              <p:graphicFrame>
                <p:nvGraphicFramePr>
                  <p:cNvPr id="84" name="图表 83">
                    <a:extLst>
                      <a:ext uri="{FF2B5EF4-FFF2-40B4-BE49-F238E27FC236}">
                        <a16:creationId xmlns:a16="http://schemas.microsoft.com/office/drawing/2014/main" id="{C35F5307-5576-C562-8456-D783B069EA5F}"/>
                      </a:ext>
                    </a:extLst>
                  </p:cNvPr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1815884260"/>
                      </p:ext>
                    </p:extLst>
                  </p:nvPr>
                </p:nvGraphicFramePr>
                <p:xfrm>
                  <a:off x="7561517" y="3421588"/>
                  <a:ext cx="2466403" cy="1644269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9"/>
                  </a:graphicData>
                </a:graphic>
              </p:graphicFrame>
            </p:grp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A0376E17-A6D6-3C63-C6CD-0A1603CBF142}"/>
                    </a:ext>
                  </a:extLst>
                </p:cNvPr>
                <p:cNvSpPr txBox="1"/>
                <p:nvPr/>
              </p:nvSpPr>
              <p:spPr>
                <a:xfrm>
                  <a:off x="10238192" y="3719235"/>
                  <a:ext cx="69762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dirty="0">
                      <a:solidFill>
                        <a:srgbClr val="6F0813"/>
                      </a:solidFill>
                    </a:rPr>
                    <a:t>平台投放</a:t>
                  </a: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062FCCE5-0E00-D89F-E30B-30499A54FA81}"/>
                    </a:ext>
                  </a:extLst>
                </p:cNvPr>
                <p:cNvSpPr txBox="1"/>
                <p:nvPr/>
              </p:nvSpPr>
              <p:spPr>
                <a:xfrm>
                  <a:off x="10077219" y="3924710"/>
                  <a:ext cx="101957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b="1" dirty="0">
                      <a:solidFill>
                        <a:srgbClr val="6F0813"/>
                      </a:solidFill>
                    </a:rPr>
                    <a:t>124511.22</a:t>
                  </a:r>
                </a:p>
                <a:p>
                  <a:endParaRPr lang="zh-CN" altLang="en-US" sz="1400" b="1" dirty="0">
                    <a:solidFill>
                      <a:srgbClr val="6F0813"/>
                    </a:solidFill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8A79C5C9-D983-03E9-24B0-588BDFAB0B9F}"/>
                    </a:ext>
                  </a:extLst>
                </p:cNvPr>
                <p:cNvSpPr txBox="1"/>
                <p:nvPr/>
              </p:nvSpPr>
              <p:spPr>
                <a:xfrm>
                  <a:off x="10238192" y="4716706"/>
                  <a:ext cx="69762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000" dirty="0">
                      <a:solidFill>
                        <a:srgbClr val="6F0813"/>
                      </a:solidFill>
                    </a:rPr>
                    <a:t>物流费用</a:t>
                  </a:r>
                </a:p>
              </p:txBody>
            </p:sp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id="{38108DC8-F721-21A1-91F3-4F2A5DAABF46}"/>
                    </a:ext>
                  </a:extLst>
                </p:cNvPr>
                <p:cNvSpPr txBox="1"/>
                <p:nvPr/>
              </p:nvSpPr>
              <p:spPr>
                <a:xfrm>
                  <a:off x="10077219" y="4922181"/>
                  <a:ext cx="930063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400" b="1" dirty="0">
                      <a:solidFill>
                        <a:srgbClr val="6F0813"/>
                      </a:solidFill>
                    </a:rPr>
                    <a:t>84641.52</a:t>
                  </a:r>
                </a:p>
                <a:p>
                  <a:endParaRPr lang="zh-CN" altLang="en-US" sz="1400" b="1" dirty="0">
                    <a:solidFill>
                      <a:srgbClr val="6F0813"/>
                    </a:solidFill>
                  </a:endParaRPr>
                </a:p>
              </p:txBody>
            </p:sp>
          </p:grpSp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178F56CF-2096-5BEE-A251-C939B1C70783}"/>
                  </a:ext>
                </a:extLst>
              </p:cNvPr>
              <p:cNvGrpSpPr/>
              <p:nvPr/>
            </p:nvGrpSpPr>
            <p:grpSpPr>
              <a:xfrm>
                <a:off x="7876304" y="5547616"/>
                <a:ext cx="2905701" cy="1063475"/>
                <a:chOff x="8081508" y="5547616"/>
                <a:chExt cx="2905701" cy="1063475"/>
              </a:xfrm>
            </p:grpSpPr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A4E03238-BB7D-AA4B-BAF2-FE55BE46CC4C}"/>
                    </a:ext>
                  </a:extLst>
                </p:cNvPr>
                <p:cNvSpPr txBox="1"/>
                <p:nvPr/>
              </p:nvSpPr>
              <p:spPr>
                <a:xfrm>
                  <a:off x="8081508" y="5584062"/>
                  <a:ext cx="87716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/>
                    <a:t>总支出</a:t>
                  </a:r>
                </a:p>
              </p:txBody>
            </p:sp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801338C2-4357-99FA-D709-A40E9C7ACA02}"/>
                    </a:ext>
                  </a:extLst>
                </p:cNvPr>
                <p:cNvSpPr txBox="1"/>
                <p:nvPr/>
              </p:nvSpPr>
              <p:spPr>
                <a:xfrm>
                  <a:off x="9003974" y="5547616"/>
                  <a:ext cx="198323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F0813"/>
                      </a:solidFill>
                    </a:rPr>
                    <a:t>$ 322518.72 </a:t>
                  </a:r>
                  <a:endParaRPr lang="zh-CN" altLang="en-US" sz="2400" b="1" dirty="0">
                    <a:solidFill>
                      <a:srgbClr val="6F0813"/>
                    </a:solidFill>
                  </a:endParaRPr>
                </a:p>
              </p:txBody>
            </p:sp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DFAB9A07-2CC0-A2B0-206F-BFA4F4739385}"/>
                    </a:ext>
                  </a:extLst>
                </p:cNvPr>
                <p:cNvGrpSpPr/>
                <p:nvPr/>
              </p:nvGrpSpPr>
              <p:grpSpPr>
                <a:xfrm rot="10800000">
                  <a:off x="9090811" y="6179642"/>
                  <a:ext cx="145892" cy="352214"/>
                  <a:chOff x="4172415" y="6209858"/>
                  <a:chExt cx="145892" cy="352214"/>
                </a:xfrm>
              </p:grpSpPr>
              <p:sp>
                <p:nvSpPr>
                  <p:cNvPr id="101" name="半闭框 100">
                    <a:extLst>
                      <a:ext uri="{FF2B5EF4-FFF2-40B4-BE49-F238E27FC236}">
                        <a16:creationId xmlns:a16="http://schemas.microsoft.com/office/drawing/2014/main" id="{964BC9BC-2D13-A42A-F08B-46A836A7ECF8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4172415" y="6209858"/>
                    <a:ext cx="145891" cy="145891"/>
                  </a:xfrm>
                  <a:prstGeom prst="halfFrame">
                    <a:avLst>
                      <a:gd name="adj1" fmla="val 26920"/>
                      <a:gd name="adj2" fmla="val 24508"/>
                    </a:avLst>
                  </a:prstGeom>
                  <a:solidFill>
                    <a:srgbClr val="6F081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半闭框 101">
                    <a:extLst>
                      <a:ext uri="{FF2B5EF4-FFF2-40B4-BE49-F238E27FC236}">
                        <a16:creationId xmlns:a16="http://schemas.microsoft.com/office/drawing/2014/main" id="{A4E280B5-37ED-8384-1C68-DF72BB33A3D5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4172415" y="6313019"/>
                    <a:ext cx="145891" cy="145891"/>
                  </a:xfrm>
                  <a:prstGeom prst="halfFrame">
                    <a:avLst>
                      <a:gd name="adj1" fmla="val 26920"/>
                      <a:gd name="adj2" fmla="val 24508"/>
                    </a:avLst>
                  </a:prstGeom>
                  <a:solidFill>
                    <a:srgbClr val="934B5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半闭框 102">
                    <a:extLst>
                      <a:ext uri="{FF2B5EF4-FFF2-40B4-BE49-F238E27FC236}">
                        <a16:creationId xmlns:a16="http://schemas.microsoft.com/office/drawing/2014/main" id="{4F640F93-6919-B020-D37E-B8A377652B2C}"/>
                      </a:ext>
                    </a:extLst>
                  </p:cNvPr>
                  <p:cNvSpPr/>
                  <p:nvPr/>
                </p:nvSpPr>
                <p:spPr>
                  <a:xfrm rot="2700000">
                    <a:off x="4172416" y="6416181"/>
                    <a:ext cx="145891" cy="145891"/>
                  </a:xfrm>
                  <a:prstGeom prst="halfFrame">
                    <a:avLst>
                      <a:gd name="adj1" fmla="val 26920"/>
                      <a:gd name="adj2" fmla="val 24508"/>
                    </a:avLst>
                  </a:prstGeom>
                  <a:solidFill>
                    <a:srgbClr val="B68D9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99" name="文本框 98">
                  <a:extLst>
                    <a:ext uri="{FF2B5EF4-FFF2-40B4-BE49-F238E27FC236}">
                      <a16:creationId xmlns:a16="http://schemas.microsoft.com/office/drawing/2014/main" id="{BEB99BB1-D0F2-9C59-42A2-EFA905E11E54}"/>
                    </a:ext>
                  </a:extLst>
                </p:cNvPr>
                <p:cNvSpPr txBox="1"/>
                <p:nvPr/>
              </p:nvSpPr>
              <p:spPr>
                <a:xfrm>
                  <a:off x="9266918" y="6149426"/>
                  <a:ext cx="8867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rgbClr val="6F0813"/>
                      </a:solidFill>
                    </a:rPr>
                    <a:t>3.5%</a:t>
                  </a:r>
                  <a:endParaRPr lang="zh-CN" altLang="en-US" sz="2400" b="1" dirty="0">
                    <a:solidFill>
                      <a:srgbClr val="6F0813"/>
                    </a:solidFill>
                  </a:endParaRPr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id="{62C8BFFB-6F69-460E-D108-96D7AD48D4F3}"/>
                    </a:ext>
                  </a:extLst>
                </p:cNvPr>
                <p:cNvSpPr txBox="1"/>
                <p:nvPr/>
              </p:nvSpPr>
              <p:spPr>
                <a:xfrm>
                  <a:off x="8194260" y="6179642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/>
                    <a:t>环比</a:t>
                  </a:r>
                </a:p>
              </p:txBody>
            </p:sp>
          </p:grp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11EF5562-49C0-0FDF-F9D1-B51CE7AB7F16}"/>
                </a:ext>
              </a:extLst>
            </p:cNvPr>
            <p:cNvGrpSpPr/>
            <p:nvPr/>
          </p:nvGrpSpPr>
          <p:grpSpPr>
            <a:xfrm>
              <a:off x="4486809" y="3957621"/>
              <a:ext cx="2749471" cy="1136640"/>
              <a:chOff x="4588008" y="3957621"/>
              <a:chExt cx="2749471" cy="1136640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B3E7CF0A-25A4-9A6C-3628-13BE6A0F20F3}"/>
                  </a:ext>
                </a:extLst>
              </p:cNvPr>
              <p:cNvSpPr txBox="1"/>
              <p:nvPr/>
            </p:nvSpPr>
            <p:spPr>
              <a:xfrm>
                <a:off x="5410284" y="3957621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6F0813"/>
                    </a:solidFill>
                    <a:latin typeface="+mj-ea"/>
                    <a:ea typeface="+mj-ea"/>
                  </a:rPr>
                  <a:t>毛利润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01AA532A-8BDA-D8F1-DC2D-AD632395104C}"/>
                  </a:ext>
                </a:extLst>
              </p:cNvPr>
              <p:cNvSpPr txBox="1"/>
              <p:nvPr/>
            </p:nvSpPr>
            <p:spPr>
              <a:xfrm>
                <a:off x="4588008" y="4447930"/>
                <a:ext cx="274947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6F0813"/>
                    </a:solidFill>
                  </a:rPr>
                  <a:t>$ 620753.35</a:t>
                </a:r>
                <a:endParaRPr lang="zh-CN" altLang="en-US" sz="3600" b="1" dirty="0">
                  <a:solidFill>
                    <a:srgbClr val="6F0813"/>
                  </a:solidFill>
                </a:endParaRPr>
              </a:p>
            </p:txBody>
          </p:sp>
        </p:grp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E3CEC09A-893A-4A9F-1AA2-863BE039CD5F}"/>
                </a:ext>
              </a:extLst>
            </p:cNvPr>
            <p:cNvCxnSpPr/>
            <p:nvPr/>
          </p:nvCxnSpPr>
          <p:spPr>
            <a:xfrm>
              <a:off x="4153267" y="3813198"/>
              <a:ext cx="0" cy="2645712"/>
            </a:xfrm>
            <a:prstGeom prst="line">
              <a:avLst/>
            </a:prstGeom>
            <a:ln>
              <a:solidFill>
                <a:srgbClr val="6F0813">
                  <a:alpha val="33000"/>
                </a:srgb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95012592-1FAC-A96A-7484-8AD4108B1D7B}"/>
                </a:ext>
              </a:extLst>
            </p:cNvPr>
            <p:cNvCxnSpPr/>
            <p:nvPr/>
          </p:nvCxnSpPr>
          <p:spPr>
            <a:xfrm>
              <a:off x="7569823" y="3813198"/>
              <a:ext cx="0" cy="2645712"/>
            </a:xfrm>
            <a:prstGeom prst="line">
              <a:avLst/>
            </a:prstGeom>
            <a:ln>
              <a:solidFill>
                <a:srgbClr val="6F0813">
                  <a:alpha val="33000"/>
                </a:srgb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组合 289">
            <a:extLst>
              <a:ext uri="{FF2B5EF4-FFF2-40B4-BE49-F238E27FC236}">
                <a16:creationId xmlns:a16="http://schemas.microsoft.com/office/drawing/2014/main" id="{B36C83AD-3207-7DF0-88EA-7A843C139656}"/>
              </a:ext>
            </a:extLst>
          </p:cNvPr>
          <p:cNvGrpSpPr/>
          <p:nvPr/>
        </p:nvGrpSpPr>
        <p:grpSpPr>
          <a:xfrm>
            <a:off x="561260" y="2159753"/>
            <a:ext cx="11069481" cy="947208"/>
            <a:chOff x="561260" y="2007565"/>
            <a:chExt cx="11069481" cy="947208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F7EC1990-A305-397F-4B00-6935E749EC8A}"/>
                </a:ext>
              </a:extLst>
            </p:cNvPr>
            <p:cNvGrpSpPr/>
            <p:nvPr/>
          </p:nvGrpSpPr>
          <p:grpSpPr>
            <a:xfrm>
              <a:off x="561260" y="2008181"/>
              <a:ext cx="1175322" cy="946592"/>
              <a:chOff x="1046967" y="2112641"/>
              <a:chExt cx="1175322" cy="946592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BA45D583-9F94-DA23-B7B7-C52806F7E63A}"/>
                  </a:ext>
                </a:extLst>
              </p:cNvPr>
              <p:cNvSpPr txBox="1"/>
              <p:nvPr/>
            </p:nvSpPr>
            <p:spPr>
              <a:xfrm>
                <a:off x="1181111" y="211264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3E0E1"/>
                    </a:solidFill>
                    <a:latin typeface="+mj-ea"/>
                    <a:ea typeface="+mj-ea"/>
                  </a:rPr>
                  <a:t>退货量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2D5675B5-2CEF-1E59-5F57-C536095948F6}"/>
                  </a:ext>
                </a:extLst>
              </p:cNvPr>
              <p:cNvSpPr txBox="1"/>
              <p:nvPr/>
            </p:nvSpPr>
            <p:spPr>
              <a:xfrm>
                <a:off x="1046967" y="2474458"/>
                <a:ext cx="11753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245</a:t>
                </a:r>
                <a:r>
                  <a:rPr lang="zh-CN" altLang="en-US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单</a:t>
                </a:r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112535F4-6C4F-1465-D5DF-07805F108F18}"/>
                </a:ext>
              </a:extLst>
            </p:cNvPr>
            <p:cNvGrpSpPr/>
            <p:nvPr/>
          </p:nvGrpSpPr>
          <p:grpSpPr>
            <a:xfrm>
              <a:off x="4749317" y="2007565"/>
              <a:ext cx="2751074" cy="946592"/>
              <a:chOff x="4720463" y="2018625"/>
              <a:chExt cx="2751074" cy="946592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9040148D-0A53-3C3D-EDF6-57B79092B515}"/>
                  </a:ext>
                </a:extLst>
              </p:cNvPr>
              <p:cNvSpPr txBox="1"/>
              <p:nvPr/>
            </p:nvSpPr>
            <p:spPr>
              <a:xfrm>
                <a:off x="5542002" y="2018625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3E0E1"/>
                    </a:solidFill>
                    <a:latin typeface="+mj-ea"/>
                    <a:ea typeface="+mj-ea"/>
                  </a:rPr>
                  <a:t>退款金额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DF8757A6-C19F-FBF7-BAA3-05E01C4B8C58}"/>
                  </a:ext>
                </a:extLst>
              </p:cNvPr>
              <p:cNvSpPr txBox="1"/>
              <p:nvPr/>
            </p:nvSpPr>
            <p:spPr>
              <a:xfrm>
                <a:off x="4720463" y="2380442"/>
                <a:ext cx="275107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$ -36547.21</a:t>
                </a:r>
                <a:endParaRPr lang="zh-CN" altLang="en-US" b="1" dirty="0">
                  <a:solidFill>
                    <a:srgbClr val="F3E0E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5361A9B3-776D-5731-0A1E-8778A4CA0574}"/>
                </a:ext>
              </a:extLst>
            </p:cNvPr>
            <p:cNvGrpSpPr/>
            <p:nvPr/>
          </p:nvGrpSpPr>
          <p:grpSpPr>
            <a:xfrm>
              <a:off x="2358733" y="2007565"/>
              <a:ext cx="1768433" cy="946592"/>
              <a:chOff x="3880410" y="1318933"/>
              <a:chExt cx="1768433" cy="946592"/>
            </a:xfrm>
          </p:grpSpPr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9A08F121-E26B-8D50-7704-37E2F5112512}"/>
                  </a:ext>
                </a:extLst>
              </p:cNvPr>
              <p:cNvSpPr txBox="1"/>
              <p:nvPr/>
            </p:nvSpPr>
            <p:spPr>
              <a:xfrm>
                <a:off x="3880410" y="1318933"/>
                <a:ext cx="17684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rgbClr val="F3E0E1"/>
                    </a:solidFill>
                    <a:latin typeface="Abadi" panose="020B0604020104020204" pitchFamily="34" charset="0"/>
                  </a:rPr>
                  <a:t>FBA</a:t>
                </a:r>
                <a:r>
                  <a:rPr lang="zh-CN" altLang="en-US" dirty="0">
                    <a:solidFill>
                      <a:srgbClr val="F3E0E1"/>
                    </a:solidFill>
                    <a:latin typeface="Abadi" panose="020B0604020104020204" pitchFamily="34" charset="0"/>
                  </a:rPr>
                  <a:t>订单缺陷率</a:t>
                </a:r>
              </a:p>
            </p:txBody>
          </p:sp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6B530865-1050-F9A1-E1E4-7618B05ACC5D}"/>
                  </a:ext>
                </a:extLst>
              </p:cNvPr>
              <p:cNvSpPr txBox="1"/>
              <p:nvPr/>
            </p:nvSpPr>
            <p:spPr>
              <a:xfrm>
                <a:off x="4043114" y="1680750"/>
                <a:ext cx="1443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0.21%</a:t>
                </a:r>
                <a:endParaRPr lang="zh-CN" altLang="en-US" b="1" dirty="0">
                  <a:solidFill>
                    <a:srgbClr val="F3E0E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6B399302-B256-DE40-D9D5-9EC68019F6CC}"/>
                </a:ext>
              </a:extLst>
            </p:cNvPr>
            <p:cNvGrpSpPr/>
            <p:nvPr/>
          </p:nvGrpSpPr>
          <p:grpSpPr>
            <a:xfrm>
              <a:off x="8122542" y="2008181"/>
              <a:ext cx="1443024" cy="946592"/>
              <a:chOff x="6528092" y="2112641"/>
              <a:chExt cx="1443024" cy="946592"/>
            </a:xfrm>
          </p:grpSpPr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065B050F-4E01-BE7F-4E32-5C5A8A1D6726}"/>
                  </a:ext>
                </a:extLst>
              </p:cNvPr>
              <p:cNvSpPr txBox="1"/>
              <p:nvPr/>
            </p:nvSpPr>
            <p:spPr>
              <a:xfrm>
                <a:off x="6811022" y="211264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3E0E1"/>
                    </a:solidFill>
                    <a:latin typeface="+mj-ea"/>
                    <a:ea typeface="+mj-ea"/>
                  </a:rPr>
                  <a:t>迟发率</a:t>
                </a: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3A8756AE-585C-0E14-949A-E5E93AEBABDC}"/>
                  </a:ext>
                </a:extLst>
              </p:cNvPr>
              <p:cNvSpPr txBox="1"/>
              <p:nvPr/>
            </p:nvSpPr>
            <p:spPr>
              <a:xfrm>
                <a:off x="6528092" y="2474458"/>
                <a:ext cx="1443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1.35%</a:t>
                </a:r>
                <a:endParaRPr lang="zh-CN" altLang="en-US" b="1" dirty="0">
                  <a:solidFill>
                    <a:srgbClr val="F3E0E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0913D291-BFA2-6C38-9472-DCB330CD1A0A}"/>
                </a:ext>
              </a:extLst>
            </p:cNvPr>
            <p:cNvGrpSpPr/>
            <p:nvPr/>
          </p:nvGrpSpPr>
          <p:grpSpPr>
            <a:xfrm>
              <a:off x="10187717" y="2008181"/>
              <a:ext cx="1443024" cy="946592"/>
              <a:chOff x="8635561" y="2112641"/>
              <a:chExt cx="1443024" cy="946592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E67CB7F7-945C-DE3F-0E51-18140954BB3C}"/>
                  </a:ext>
                </a:extLst>
              </p:cNvPr>
              <p:cNvSpPr txBox="1"/>
              <p:nvPr/>
            </p:nvSpPr>
            <p:spPr>
              <a:xfrm>
                <a:off x="8687659" y="2112641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3E0E1"/>
                    </a:solidFill>
                    <a:latin typeface="+mj-ea"/>
                    <a:ea typeface="+mj-ea"/>
                  </a:rPr>
                  <a:t>发票缺陷率</a:t>
                </a: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1E4D6F88-B86B-F7F7-4156-74A098F25B7E}"/>
                  </a:ext>
                </a:extLst>
              </p:cNvPr>
              <p:cNvSpPr txBox="1"/>
              <p:nvPr/>
            </p:nvSpPr>
            <p:spPr>
              <a:xfrm>
                <a:off x="8635561" y="2474458"/>
                <a:ext cx="14430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F3E0E1"/>
                    </a:solidFill>
                    <a:latin typeface="+mj-ea"/>
                    <a:ea typeface="+mj-ea"/>
                  </a:rPr>
                  <a:t>1.55%</a:t>
                </a:r>
                <a:endParaRPr lang="zh-CN" altLang="en-US" b="1" dirty="0">
                  <a:solidFill>
                    <a:srgbClr val="F3E0E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A725E725-0213-1B08-D826-7AAAA86A83A0}"/>
              </a:ext>
            </a:extLst>
          </p:cNvPr>
          <p:cNvGrpSpPr/>
          <p:nvPr/>
        </p:nvGrpSpPr>
        <p:grpSpPr>
          <a:xfrm>
            <a:off x="815731" y="1282922"/>
            <a:ext cx="666380" cy="666380"/>
            <a:chOff x="774793" y="1282922"/>
            <a:chExt cx="666380" cy="666380"/>
          </a:xfrm>
        </p:grpSpPr>
        <p:sp>
          <p:nvSpPr>
            <p:cNvPr id="17" name="图形 2">
              <a:extLst>
                <a:ext uri="{FF2B5EF4-FFF2-40B4-BE49-F238E27FC236}">
                  <a16:creationId xmlns:a16="http://schemas.microsoft.com/office/drawing/2014/main" id="{7F02224C-1015-F3A0-E2E6-E488319A7407}"/>
                </a:ext>
              </a:extLst>
            </p:cNvPr>
            <p:cNvSpPr/>
            <p:nvPr/>
          </p:nvSpPr>
          <p:spPr>
            <a:xfrm>
              <a:off x="937902" y="1470017"/>
              <a:ext cx="340162" cy="292190"/>
            </a:xfrm>
            <a:custGeom>
              <a:avLst/>
              <a:gdLst>
                <a:gd name="connsiteX0" fmla="*/ 318026 w 340162"/>
                <a:gd name="connsiteY0" fmla="*/ 235128 h 292190"/>
                <a:gd name="connsiteX1" fmla="*/ 305275 w 340162"/>
                <a:gd name="connsiteY1" fmla="*/ 248580 h 292190"/>
                <a:gd name="connsiteX2" fmla="*/ 69777 w 340162"/>
                <a:gd name="connsiteY2" fmla="*/ 248580 h 292190"/>
                <a:gd name="connsiteX3" fmla="*/ 57548 w 340162"/>
                <a:gd name="connsiteY3" fmla="*/ 233442 h 292190"/>
                <a:gd name="connsiteX4" fmla="*/ 34889 w 340162"/>
                <a:gd name="connsiteY4" fmla="*/ 30527 h 292190"/>
                <a:gd name="connsiteX5" fmla="*/ 15263 w 340162"/>
                <a:gd name="connsiteY5" fmla="*/ 30527 h 292190"/>
                <a:gd name="connsiteX6" fmla="*/ 0 w 340162"/>
                <a:gd name="connsiteY6" fmla="*/ 15264 h 292190"/>
                <a:gd name="connsiteX7" fmla="*/ 15263 w 340162"/>
                <a:gd name="connsiteY7" fmla="*/ 0 h 292190"/>
                <a:gd name="connsiteX8" fmla="*/ 43818 w 340162"/>
                <a:gd name="connsiteY8" fmla="*/ 0 h 292190"/>
                <a:gd name="connsiteX9" fmla="*/ 57628 w 340162"/>
                <a:gd name="connsiteY9" fmla="*/ 13973 h 292190"/>
                <a:gd name="connsiteX10" fmla="*/ 65416 w 340162"/>
                <a:gd name="connsiteY10" fmla="*/ 47971 h 292190"/>
                <a:gd name="connsiteX11" fmla="*/ 322718 w 340162"/>
                <a:gd name="connsiteY11" fmla="*/ 47971 h 292190"/>
                <a:gd name="connsiteX12" fmla="*/ 340162 w 340162"/>
                <a:gd name="connsiteY12" fmla="*/ 65416 h 292190"/>
                <a:gd name="connsiteX13" fmla="*/ 318026 w 340162"/>
                <a:gd name="connsiteY13" fmla="*/ 235128 h 292190"/>
                <a:gd name="connsiteX14" fmla="*/ 187526 w 340162"/>
                <a:gd name="connsiteY14" fmla="*/ 69778 h 292190"/>
                <a:gd name="connsiteX15" fmla="*/ 125850 w 340162"/>
                <a:gd name="connsiteY15" fmla="*/ 131452 h 292190"/>
                <a:gd name="connsiteX16" fmla="*/ 161359 w 340162"/>
                <a:gd name="connsiteY16" fmla="*/ 131452 h 292190"/>
                <a:gd name="connsiteX17" fmla="*/ 161359 w 340162"/>
                <a:gd name="connsiteY17" fmla="*/ 218052 h 292190"/>
                <a:gd name="connsiteX18" fmla="*/ 213691 w 340162"/>
                <a:gd name="connsiteY18" fmla="*/ 218052 h 292190"/>
                <a:gd name="connsiteX19" fmla="*/ 213691 w 340162"/>
                <a:gd name="connsiteY19" fmla="*/ 131452 h 292190"/>
                <a:gd name="connsiteX20" fmla="*/ 249200 w 340162"/>
                <a:gd name="connsiteY20" fmla="*/ 131452 h 292190"/>
                <a:gd name="connsiteX21" fmla="*/ 187526 w 340162"/>
                <a:gd name="connsiteY21" fmla="*/ 69778 h 292190"/>
                <a:gd name="connsiteX22" fmla="*/ 91582 w 340162"/>
                <a:gd name="connsiteY22" fmla="*/ 257302 h 292190"/>
                <a:gd name="connsiteX23" fmla="*/ 109027 w 340162"/>
                <a:gd name="connsiteY23" fmla="*/ 274747 h 292190"/>
                <a:gd name="connsiteX24" fmla="*/ 91582 w 340162"/>
                <a:gd name="connsiteY24" fmla="*/ 292191 h 292190"/>
                <a:gd name="connsiteX25" fmla="*/ 74138 w 340162"/>
                <a:gd name="connsiteY25" fmla="*/ 274747 h 292190"/>
                <a:gd name="connsiteX26" fmla="*/ 91582 w 340162"/>
                <a:gd name="connsiteY26" fmla="*/ 257302 h 292190"/>
                <a:gd name="connsiteX27" fmla="*/ 283469 w 340162"/>
                <a:gd name="connsiteY27" fmla="*/ 257302 h 292190"/>
                <a:gd name="connsiteX28" fmla="*/ 300913 w 340162"/>
                <a:gd name="connsiteY28" fmla="*/ 274747 h 292190"/>
                <a:gd name="connsiteX29" fmla="*/ 283469 w 340162"/>
                <a:gd name="connsiteY29" fmla="*/ 292191 h 292190"/>
                <a:gd name="connsiteX30" fmla="*/ 266024 w 340162"/>
                <a:gd name="connsiteY30" fmla="*/ 274747 h 292190"/>
                <a:gd name="connsiteX31" fmla="*/ 283469 w 340162"/>
                <a:gd name="connsiteY31" fmla="*/ 257302 h 29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0162" h="292190">
                  <a:moveTo>
                    <a:pt x="318026" y="235128"/>
                  </a:moveTo>
                  <a:cubicBezTo>
                    <a:pt x="316494" y="245528"/>
                    <a:pt x="309772" y="248713"/>
                    <a:pt x="305275" y="248580"/>
                  </a:cubicBezTo>
                  <a:lnTo>
                    <a:pt x="69777" y="248580"/>
                  </a:lnTo>
                  <a:cubicBezTo>
                    <a:pt x="64735" y="248700"/>
                    <a:pt x="59061" y="244863"/>
                    <a:pt x="57548" y="233442"/>
                  </a:cubicBezTo>
                  <a:lnTo>
                    <a:pt x="34889" y="30527"/>
                  </a:lnTo>
                  <a:cubicBezTo>
                    <a:pt x="34889" y="30527"/>
                    <a:pt x="19756" y="30527"/>
                    <a:pt x="15263" y="30527"/>
                  </a:cubicBezTo>
                  <a:cubicBezTo>
                    <a:pt x="6834" y="30527"/>
                    <a:pt x="0" y="23694"/>
                    <a:pt x="0" y="15264"/>
                  </a:cubicBezTo>
                  <a:cubicBezTo>
                    <a:pt x="0" y="6834"/>
                    <a:pt x="6834" y="0"/>
                    <a:pt x="15263" y="0"/>
                  </a:cubicBezTo>
                  <a:cubicBezTo>
                    <a:pt x="21950" y="0"/>
                    <a:pt x="43818" y="0"/>
                    <a:pt x="43818" y="0"/>
                  </a:cubicBezTo>
                  <a:cubicBezTo>
                    <a:pt x="51445" y="0"/>
                    <a:pt x="55243" y="3530"/>
                    <a:pt x="57628" y="13973"/>
                  </a:cubicBezTo>
                  <a:lnTo>
                    <a:pt x="65416" y="47971"/>
                  </a:lnTo>
                  <a:lnTo>
                    <a:pt x="322718" y="47971"/>
                  </a:lnTo>
                  <a:cubicBezTo>
                    <a:pt x="331435" y="47971"/>
                    <a:pt x="340162" y="56596"/>
                    <a:pt x="340162" y="65416"/>
                  </a:cubicBezTo>
                  <a:lnTo>
                    <a:pt x="318026" y="235128"/>
                  </a:lnTo>
                  <a:close/>
                  <a:moveTo>
                    <a:pt x="187526" y="69778"/>
                  </a:moveTo>
                  <a:lnTo>
                    <a:pt x="125850" y="131452"/>
                  </a:lnTo>
                  <a:lnTo>
                    <a:pt x="161359" y="131452"/>
                  </a:lnTo>
                  <a:lnTo>
                    <a:pt x="161359" y="218052"/>
                  </a:lnTo>
                  <a:lnTo>
                    <a:pt x="213691" y="218052"/>
                  </a:lnTo>
                  <a:lnTo>
                    <a:pt x="213691" y="131452"/>
                  </a:lnTo>
                  <a:lnTo>
                    <a:pt x="249200" y="131452"/>
                  </a:lnTo>
                  <a:lnTo>
                    <a:pt x="187526" y="69778"/>
                  </a:lnTo>
                  <a:close/>
                  <a:moveTo>
                    <a:pt x="91582" y="257302"/>
                  </a:moveTo>
                  <a:cubicBezTo>
                    <a:pt x="101216" y="257302"/>
                    <a:pt x="109027" y="265113"/>
                    <a:pt x="109027" y="274747"/>
                  </a:cubicBezTo>
                  <a:cubicBezTo>
                    <a:pt x="109027" y="284381"/>
                    <a:pt x="101216" y="292191"/>
                    <a:pt x="91582" y="292191"/>
                  </a:cubicBezTo>
                  <a:cubicBezTo>
                    <a:pt x="81947" y="292191"/>
                    <a:pt x="74138" y="284381"/>
                    <a:pt x="74138" y="274747"/>
                  </a:cubicBezTo>
                  <a:cubicBezTo>
                    <a:pt x="74138" y="265113"/>
                    <a:pt x="81947" y="257302"/>
                    <a:pt x="91582" y="257302"/>
                  </a:cubicBezTo>
                  <a:close/>
                  <a:moveTo>
                    <a:pt x="283469" y="257302"/>
                  </a:moveTo>
                  <a:cubicBezTo>
                    <a:pt x="293103" y="257302"/>
                    <a:pt x="300913" y="265113"/>
                    <a:pt x="300913" y="274747"/>
                  </a:cubicBezTo>
                  <a:cubicBezTo>
                    <a:pt x="300913" y="284381"/>
                    <a:pt x="293103" y="292191"/>
                    <a:pt x="283469" y="292191"/>
                  </a:cubicBezTo>
                  <a:cubicBezTo>
                    <a:pt x="273834" y="292191"/>
                    <a:pt x="266024" y="284381"/>
                    <a:pt x="266024" y="274747"/>
                  </a:cubicBezTo>
                  <a:cubicBezTo>
                    <a:pt x="266024" y="265113"/>
                    <a:pt x="273834" y="257302"/>
                    <a:pt x="283469" y="257302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F3CDD0"/>
                </a:gs>
              </a:gsLst>
              <a:lin ang="2700000" scaled="1"/>
            </a:gra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7885E31E-B5C3-7A1C-3A0C-13BD620BC273}"/>
                </a:ext>
              </a:extLst>
            </p:cNvPr>
            <p:cNvSpPr/>
            <p:nvPr/>
          </p:nvSpPr>
          <p:spPr>
            <a:xfrm>
              <a:off x="774793" y="1282922"/>
              <a:ext cx="666380" cy="666380"/>
            </a:xfrm>
            <a:prstGeom prst="ellipse">
              <a:avLst/>
            </a:prstGeom>
            <a:noFill/>
            <a:ln>
              <a:solidFill>
                <a:srgbClr val="F3E0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DF3D5247-6472-CA1F-CEC5-7D1CC238334A}"/>
              </a:ext>
            </a:extLst>
          </p:cNvPr>
          <p:cNvGrpSpPr/>
          <p:nvPr/>
        </p:nvGrpSpPr>
        <p:grpSpPr>
          <a:xfrm>
            <a:off x="2909759" y="1280959"/>
            <a:ext cx="666380" cy="666380"/>
            <a:chOff x="3287019" y="1280959"/>
            <a:chExt cx="666380" cy="666380"/>
          </a:xfrm>
        </p:grpSpPr>
        <p:sp>
          <p:nvSpPr>
            <p:cNvPr id="18" name="图形 6">
              <a:extLst>
                <a:ext uri="{FF2B5EF4-FFF2-40B4-BE49-F238E27FC236}">
                  <a16:creationId xmlns:a16="http://schemas.microsoft.com/office/drawing/2014/main" id="{BA609178-F4BC-B4A8-0716-3403CF959605}"/>
                </a:ext>
              </a:extLst>
            </p:cNvPr>
            <p:cNvSpPr/>
            <p:nvPr/>
          </p:nvSpPr>
          <p:spPr>
            <a:xfrm>
              <a:off x="3479620" y="1453462"/>
              <a:ext cx="281178" cy="321374"/>
            </a:xfrm>
            <a:custGeom>
              <a:avLst/>
              <a:gdLst>
                <a:gd name="connsiteX0" fmla="*/ 241060 w 281178"/>
                <a:gd name="connsiteY0" fmla="*/ 40196 h 321374"/>
                <a:gd name="connsiteX1" fmla="*/ 210933 w 281178"/>
                <a:gd name="connsiteY1" fmla="*/ 40196 h 321374"/>
                <a:gd name="connsiteX2" fmla="*/ 210933 w 281178"/>
                <a:gd name="connsiteY2" fmla="*/ 20098 h 321374"/>
                <a:gd name="connsiteX3" fmla="*/ 183876 w 281178"/>
                <a:gd name="connsiteY3" fmla="*/ 20098 h 321374"/>
                <a:gd name="connsiteX4" fmla="*/ 140609 w 281178"/>
                <a:gd name="connsiteY4" fmla="*/ 0 h 321374"/>
                <a:gd name="connsiteX5" fmla="*/ 97342 w 281178"/>
                <a:gd name="connsiteY5" fmla="*/ 20098 h 321374"/>
                <a:gd name="connsiteX6" fmla="*/ 70285 w 281178"/>
                <a:gd name="connsiteY6" fmla="*/ 20098 h 321374"/>
                <a:gd name="connsiteX7" fmla="*/ 70285 w 281178"/>
                <a:gd name="connsiteY7" fmla="*/ 40196 h 321374"/>
                <a:gd name="connsiteX8" fmla="*/ 40157 w 281178"/>
                <a:gd name="connsiteY8" fmla="*/ 40196 h 321374"/>
                <a:gd name="connsiteX9" fmla="*/ 0 w 281178"/>
                <a:gd name="connsiteY9" fmla="*/ 80353 h 321374"/>
                <a:gd name="connsiteX10" fmla="*/ 0 w 281178"/>
                <a:gd name="connsiteY10" fmla="*/ 281218 h 321374"/>
                <a:gd name="connsiteX11" fmla="*/ 40157 w 281178"/>
                <a:gd name="connsiteY11" fmla="*/ 321375 h 321374"/>
                <a:gd name="connsiteX12" fmla="*/ 241021 w 281178"/>
                <a:gd name="connsiteY12" fmla="*/ 321375 h 321374"/>
                <a:gd name="connsiteX13" fmla="*/ 281179 w 281178"/>
                <a:gd name="connsiteY13" fmla="*/ 281218 h 321374"/>
                <a:gd name="connsiteX14" fmla="*/ 281179 w 281178"/>
                <a:gd name="connsiteY14" fmla="*/ 80353 h 321374"/>
                <a:gd name="connsiteX15" fmla="*/ 241060 w 281178"/>
                <a:gd name="connsiteY15" fmla="*/ 40196 h 321374"/>
                <a:gd name="connsiteX16" fmla="*/ 140648 w 281178"/>
                <a:gd name="connsiteY16" fmla="*/ 224267 h 321374"/>
                <a:gd name="connsiteX17" fmla="*/ 128519 w 281178"/>
                <a:gd name="connsiteY17" fmla="*/ 212254 h 321374"/>
                <a:gd name="connsiteX18" fmla="*/ 140648 w 281178"/>
                <a:gd name="connsiteY18" fmla="*/ 200242 h 321374"/>
                <a:gd name="connsiteX19" fmla="*/ 152776 w 281178"/>
                <a:gd name="connsiteY19" fmla="*/ 212254 h 321374"/>
                <a:gd name="connsiteX20" fmla="*/ 140648 w 281178"/>
                <a:gd name="connsiteY20" fmla="*/ 224267 h 321374"/>
                <a:gd name="connsiteX21" fmla="*/ 154720 w 281178"/>
                <a:gd name="connsiteY21" fmla="*/ 112814 h 321374"/>
                <a:gd name="connsiteX22" fmla="*/ 147334 w 281178"/>
                <a:gd name="connsiteY22" fmla="*/ 182127 h 321374"/>
                <a:gd name="connsiteX23" fmla="*/ 140648 w 281178"/>
                <a:gd name="connsiteY23" fmla="*/ 188074 h 321374"/>
                <a:gd name="connsiteX24" fmla="*/ 133961 w 281178"/>
                <a:gd name="connsiteY24" fmla="*/ 182127 h 321374"/>
                <a:gd name="connsiteX25" fmla="*/ 126575 w 281178"/>
                <a:gd name="connsiteY25" fmla="*/ 112775 h 321374"/>
                <a:gd name="connsiteX26" fmla="*/ 140648 w 281178"/>
                <a:gd name="connsiteY26" fmla="*/ 97147 h 321374"/>
                <a:gd name="connsiteX27" fmla="*/ 154720 w 281178"/>
                <a:gd name="connsiteY27" fmla="*/ 112814 h 3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1178" h="321374">
                  <a:moveTo>
                    <a:pt x="241060" y="40196"/>
                  </a:moveTo>
                  <a:lnTo>
                    <a:pt x="210933" y="40196"/>
                  </a:lnTo>
                  <a:lnTo>
                    <a:pt x="210933" y="20098"/>
                  </a:lnTo>
                  <a:lnTo>
                    <a:pt x="183876" y="20098"/>
                  </a:lnTo>
                  <a:cubicBezTo>
                    <a:pt x="175168" y="8125"/>
                    <a:pt x="159152" y="0"/>
                    <a:pt x="140609" y="0"/>
                  </a:cubicBezTo>
                  <a:cubicBezTo>
                    <a:pt x="122066" y="0"/>
                    <a:pt x="106049" y="8125"/>
                    <a:pt x="97342" y="20098"/>
                  </a:cubicBezTo>
                  <a:lnTo>
                    <a:pt x="70285" y="20098"/>
                  </a:lnTo>
                  <a:lnTo>
                    <a:pt x="70285" y="40196"/>
                  </a:lnTo>
                  <a:lnTo>
                    <a:pt x="40157" y="40196"/>
                  </a:lnTo>
                  <a:cubicBezTo>
                    <a:pt x="17960" y="40196"/>
                    <a:pt x="0" y="58195"/>
                    <a:pt x="0" y="80353"/>
                  </a:cubicBezTo>
                  <a:lnTo>
                    <a:pt x="0" y="281218"/>
                  </a:lnTo>
                  <a:cubicBezTo>
                    <a:pt x="0" y="303415"/>
                    <a:pt x="17999" y="321375"/>
                    <a:pt x="40157" y="321375"/>
                  </a:cubicBezTo>
                  <a:lnTo>
                    <a:pt x="241021" y="321375"/>
                  </a:lnTo>
                  <a:cubicBezTo>
                    <a:pt x="263219" y="321375"/>
                    <a:pt x="281179" y="303376"/>
                    <a:pt x="281179" y="281218"/>
                  </a:cubicBezTo>
                  <a:lnTo>
                    <a:pt x="281179" y="80353"/>
                  </a:lnTo>
                  <a:cubicBezTo>
                    <a:pt x="281256" y="58195"/>
                    <a:pt x="263258" y="40196"/>
                    <a:pt x="241060" y="40196"/>
                  </a:cubicBezTo>
                  <a:close/>
                  <a:moveTo>
                    <a:pt x="140648" y="224267"/>
                  </a:moveTo>
                  <a:cubicBezTo>
                    <a:pt x="133961" y="224267"/>
                    <a:pt x="128519" y="218902"/>
                    <a:pt x="128519" y="212254"/>
                  </a:cubicBezTo>
                  <a:cubicBezTo>
                    <a:pt x="128519" y="205607"/>
                    <a:pt x="133961" y="200242"/>
                    <a:pt x="140648" y="200242"/>
                  </a:cubicBezTo>
                  <a:cubicBezTo>
                    <a:pt x="147295" y="200203"/>
                    <a:pt x="152738" y="205607"/>
                    <a:pt x="152776" y="212254"/>
                  </a:cubicBezTo>
                  <a:cubicBezTo>
                    <a:pt x="152776" y="218863"/>
                    <a:pt x="147334" y="224267"/>
                    <a:pt x="140648" y="224267"/>
                  </a:cubicBezTo>
                  <a:close/>
                  <a:moveTo>
                    <a:pt x="154720" y="112814"/>
                  </a:moveTo>
                  <a:lnTo>
                    <a:pt x="147334" y="182127"/>
                  </a:lnTo>
                  <a:cubicBezTo>
                    <a:pt x="146868" y="185470"/>
                    <a:pt x="144030" y="187997"/>
                    <a:pt x="140648" y="188074"/>
                  </a:cubicBezTo>
                  <a:cubicBezTo>
                    <a:pt x="137227" y="188036"/>
                    <a:pt x="134389" y="185509"/>
                    <a:pt x="133961" y="182127"/>
                  </a:cubicBezTo>
                  <a:lnTo>
                    <a:pt x="126575" y="112775"/>
                  </a:lnTo>
                  <a:cubicBezTo>
                    <a:pt x="125642" y="104106"/>
                    <a:pt x="131901" y="97147"/>
                    <a:pt x="140648" y="97147"/>
                  </a:cubicBezTo>
                  <a:cubicBezTo>
                    <a:pt x="149356" y="97147"/>
                    <a:pt x="155653" y="104300"/>
                    <a:pt x="154720" y="112814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F3CDD0"/>
                </a:gs>
              </a:gsLst>
              <a:lin ang="2700000" scaled="1"/>
            </a:gra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B9DFB6A5-AD99-3A9C-7178-2C35BB55ECE5}"/>
                </a:ext>
              </a:extLst>
            </p:cNvPr>
            <p:cNvSpPr/>
            <p:nvPr/>
          </p:nvSpPr>
          <p:spPr>
            <a:xfrm>
              <a:off x="3287019" y="1280959"/>
              <a:ext cx="666380" cy="666380"/>
            </a:xfrm>
            <a:prstGeom prst="ellipse">
              <a:avLst/>
            </a:prstGeom>
            <a:noFill/>
            <a:ln>
              <a:solidFill>
                <a:srgbClr val="F3E0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B03F4EB9-C4FD-3B17-7619-360919F0CC82}"/>
              </a:ext>
            </a:extLst>
          </p:cNvPr>
          <p:cNvGrpSpPr/>
          <p:nvPr/>
        </p:nvGrpSpPr>
        <p:grpSpPr>
          <a:xfrm>
            <a:off x="8510864" y="1282479"/>
            <a:ext cx="666380" cy="666380"/>
            <a:chOff x="8513501" y="1282479"/>
            <a:chExt cx="666380" cy="666380"/>
          </a:xfrm>
        </p:grpSpPr>
        <p:sp>
          <p:nvSpPr>
            <p:cNvPr id="277" name="图形 8">
              <a:extLst>
                <a:ext uri="{FF2B5EF4-FFF2-40B4-BE49-F238E27FC236}">
                  <a16:creationId xmlns:a16="http://schemas.microsoft.com/office/drawing/2014/main" id="{84F7E3E1-91C9-E536-3268-354D139E9223}"/>
                </a:ext>
              </a:extLst>
            </p:cNvPr>
            <p:cNvSpPr/>
            <p:nvPr/>
          </p:nvSpPr>
          <p:spPr>
            <a:xfrm>
              <a:off x="8639082" y="1417076"/>
              <a:ext cx="415217" cy="397187"/>
            </a:xfrm>
            <a:custGeom>
              <a:avLst/>
              <a:gdLst>
                <a:gd name="connsiteX0" fmla="*/ 256198 w 415217"/>
                <a:gd name="connsiteY0" fmla="*/ 336151 h 397187"/>
                <a:gd name="connsiteX1" fmla="*/ 256198 w 415217"/>
                <a:gd name="connsiteY1" fmla="*/ 44231 h 397187"/>
                <a:gd name="connsiteX2" fmla="*/ 212026 w 415217"/>
                <a:gd name="connsiteY2" fmla="*/ 0 h 397187"/>
                <a:gd name="connsiteX3" fmla="*/ 44172 w 415217"/>
                <a:gd name="connsiteY3" fmla="*/ 0 h 397187"/>
                <a:gd name="connsiteX4" fmla="*/ 0 w 415217"/>
                <a:gd name="connsiteY4" fmla="*/ 44231 h 397187"/>
                <a:gd name="connsiteX5" fmla="*/ 0 w 415217"/>
                <a:gd name="connsiteY5" fmla="*/ 291921 h 397187"/>
                <a:gd name="connsiteX6" fmla="*/ 44172 w 415217"/>
                <a:gd name="connsiteY6" fmla="*/ 336151 h 397187"/>
                <a:gd name="connsiteX7" fmla="*/ 62724 w 415217"/>
                <a:gd name="connsiteY7" fmla="*/ 336151 h 397187"/>
                <a:gd name="connsiteX8" fmla="*/ 61841 w 415217"/>
                <a:gd name="connsiteY8" fmla="*/ 344113 h 397187"/>
                <a:gd name="connsiteX9" fmla="*/ 114847 w 415217"/>
                <a:gd name="connsiteY9" fmla="*/ 397188 h 397187"/>
                <a:gd name="connsiteX10" fmla="*/ 167854 w 415217"/>
                <a:gd name="connsiteY10" fmla="*/ 344113 h 397187"/>
                <a:gd name="connsiteX11" fmla="*/ 166971 w 415217"/>
                <a:gd name="connsiteY11" fmla="*/ 336151 h 397187"/>
                <a:gd name="connsiteX12" fmla="*/ 256198 w 415217"/>
                <a:gd name="connsiteY12" fmla="*/ 336151 h 397187"/>
                <a:gd name="connsiteX13" fmla="*/ 114847 w 415217"/>
                <a:gd name="connsiteY13" fmla="*/ 379497 h 397187"/>
                <a:gd name="connsiteX14" fmla="*/ 79510 w 415217"/>
                <a:gd name="connsiteY14" fmla="*/ 344113 h 397187"/>
                <a:gd name="connsiteX15" fmla="*/ 114847 w 415217"/>
                <a:gd name="connsiteY15" fmla="*/ 308729 h 397187"/>
                <a:gd name="connsiteX16" fmla="*/ 150185 w 415217"/>
                <a:gd name="connsiteY16" fmla="*/ 344113 h 397187"/>
                <a:gd name="connsiteX17" fmla="*/ 114847 w 415217"/>
                <a:gd name="connsiteY17" fmla="*/ 379497 h 397187"/>
                <a:gd name="connsiteX18" fmla="*/ 415218 w 415217"/>
                <a:gd name="connsiteY18" fmla="*/ 183114 h 397187"/>
                <a:gd name="connsiteX19" fmla="*/ 348076 w 415217"/>
                <a:gd name="connsiteY19" fmla="*/ 97307 h 397187"/>
                <a:gd name="connsiteX20" fmla="*/ 271217 w 415217"/>
                <a:gd name="connsiteY20" fmla="*/ 97307 h 397187"/>
                <a:gd name="connsiteX21" fmla="*/ 271217 w 415217"/>
                <a:gd name="connsiteY21" fmla="*/ 336151 h 397187"/>
                <a:gd name="connsiteX22" fmla="*/ 274751 w 415217"/>
                <a:gd name="connsiteY22" fmla="*/ 336151 h 397187"/>
                <a:gd name="connsiteX23" fmla="*/ 273867 w 415217"/>
                <a:gd name="connsiteY23" fmla="*/ 344113 h 397187"/>
                <a:gd name="connsiteX24" fmla="*/ 326874 w 415217"/>
                <a:gd name="connsiteY24" fmla="*/ 397188 h 397187"/>
                <a:gd name="connsiteX25" fmla="*/ 379880 w 415217"/>
                <a:gd name="connsiteY25" fmla="*/ 344113 h 397187"/>
                <a:gd name="connsiteX26" fmla="*/ 378997 w 415217"/>
                <a:gd name="connsiteY26" fmla="*/ 336151 h 397187"/>
                <a:gd name="connsiteX27" fmla="*/ 415218 w 415217"/>
                <a:gd name="connsiteY27" fmla="*/ 336151 h 397187"/>
                <a:gd name="connsiteX28" fmla="*/ 415218 w 415217"/>
                <a:gd name="connsiteY28" fmla="*/ 183114 h 397187"/>
                <a:gd name="connsiteX29" fmla="*/ 326874 w 415217"/>
                <a:gd name="connsiteY29" fmla="*/ 379497 h 397187"/>
                <a:gd name="connsiteX30" fmla="*/ 291536 w 415217"/>
                <a:gd name="connsiteY30" fmla="*/ 344113 h 397187"/>
                <a:gd name="connsiteX31" fmla="*/ 326874 w 415217"/>
                <a:gd name="connsiteY31" fmla="*/ 308729 h 397187"/>
                <a:gd name="connsiteX32" fmla="*/ 362212 w 415217"/>
                <a:gd name="connsiteY32" fmla="*/ 344113 h 397187"/>
                <a:gd name="connsiteX33" fmla="*/ 326874 w 415217"/>
                <a:gd name="connsiteY33" fmla="*/ 379497 h 397187"/>
                <a:gd name="connsiteX34" fmla="*/ 397549 w 415217"/>
                <a:gd name="connsiteY34" fmla="*/ 212306 h 397187"/>
                <a:gd name="connsiteX35" fmla="*/ 326874 w 415217"/>
                <a:gd name="connsiteY35" fmla="*/ 212306 h 397187"/>
                <a:gd name="connsiteX36" fmla="*/ 300371 w 415217"/>
                <a:gd name="connsiteY36" fmla="*/ 185768 h 397187"/>
                <a:gd name="connsiteX37" fmla="*/ 326874 w 415217"/>
                <a:gd name="connsiteY37" fmla="*/ 159230 h 397187"/>
                <a:gd name="connsiteX38" fmla="*/ 374580 w 415217"/>
                <a:gd name="connsiteY38" fmla="*/ 159230 h 397187"/>
                <a:gd name="connsiteX39" fmla="*/ 397549 w 415217"/>
                <a:gd name="connsiteY39" fmla="*/ 188422 h 397187"/>
                <a:gd name="connsiteX40" fmla="*/ 397549 w 415217"/>
                <a:gd name="connsiteY40" fmla="*/ 212306 h 39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15217" h="397187">
                  <a:moveTo>
                    <a:pt x="256198" y="336151"/>
                  </a:moveTo>
                  <a:lnTo>
                    <a:pt x="256198" y="44231"/>
                  </a:lnTo>
                  <a:cubicBezTo>
                    <a:pt x="256198" y="19461"/>
                    <a:pt x="236763" y="0"/>
                    <a:pt x="212026" y="0"/>
                  </a:cubicBezTo>
                  <a:lnTo>
                    <a:pt x="44172" y="0"/>
                  </a:lnTo>
                  <a:cubicBezTo>
                    <a:pt x="19436" y="0"/>
                    <a:pt x="0" y="19461"/>
                    <a:pt x="0" y="44231"/>
                  </a:cubicBezTo>
                  <a:lnTo>
                    <a:pt x="0" y="291921"/>
                  </a:lnTo>
                  <a:cubicBezTo>
                    <a:pt x="0" y="316690"/>
                    <a:pt x="19436" y="336151"/>
                    <a:pt x="44172" y="336151"/>
                  </a:cubicBezTo>
                  <a:lnTo>
                    <a:pt x="62724" y="336151"/>
                  </a:lnTo>
                  <a:cubicBezTo>
                    <a:pt x="61841" y="338805"/>
                    <a:pt x="61841" y="341459"/>
                    <a:pt x="61841" y="344113"/>
                  </a:cubicBezTo>
                  <a:cubicBezTo>
                    <a:pt x="61841" y="373305"/>
                    <a:pt x="85694" y="397188"/>
                    <a:pt x="114847" y="397188"/>
                  </a:cubicBezTo>
                  <a:cubicBezTo>
                    <a:pt x="144001" y="397188"/>
                    <a:pt x="167854" y="373305"/>
                    <a:pt x="167854" y="344113"/>
                  </a:cubicBezTo>
                  <a:cubicBezTo>
                    <a:pt x="167854" y="341459"/>
                    <a:pt x="167854" y="338805"/>
                    <a:pt x="166971" y="336151"/>
                  </a:cubicBezTo>
                  <a:lnTo>
                    <a:pt x="256198" y="336151"/>
                  </a:lnTo>
                  <a:close/>
                  <a:moveTo>
                    <a:pt x="114847" y="379497"/>
                  </a:moveTo>
                  <a:cubicBezTo>
                    <a:pt x="95412" y="379497"/>
                    <a:pt x="79510" y="363574"/>
                    <a:pt x="79510" y="344113"/>
                  </a:cubicBezTo>
                  <a:cubicBezTo>
                    <a:pt x="79510" y="324652"/>
                    <a:pt x="95412" y="308729"/>
                    <a:pt x="114847" y="308729"/>
                  </a:cubicBezTo>
                  <a:cubicBezTo>
                    <a:pt x="134283" y="308729"/>
                    <a:pt x="150185" y="324652"/>
                    <a:pt x="150185" y="344113"/>
                  </a:cubicBezTo>
                  <a:cubicBezTo>
                    <a:pt x="150185" y="363574"/>
                    <a:pt x="134283" y="379497"/>
                    <a:pt x="114847" y="379497"/>
                  </a:cubicBezTo>
                  <a:close/>
                  <a:moveTo>
                    <a:pt x="415218" y="183114"/>
                  </a:moveTo>
                  <a:lnTo>
                    <a:pt x="348076" y="97307"/>
                  </a:lnTo>
                  <a:lnTo>
                    <a:pt x="271217" y="97307"/>
                  </a:lnTo>
                  <a:lnTo>
                    <a:pt x="271217" y="336151"/>
                  </a:lnTo>
                  <a:lnTo>
                    <a:pt x="274751" y="336151"/>
                  </a:lnTo>
                  <a:cubicBezTo>
                    <a:pt x="274751" y="338805"/>
                    <a:pt x="273867" y="341459"/>
                    <a:pt x="273867" y="344113"/>
                  </a:cubicBezTo>
                  <a:cubicBezTo>
                    <a:pt x="273867" y="373305"/>
                    <a:pt x="297720" y="397188"/>
                    <a:pt x="326874" y="397188"/>
                  </a:cubicBezTo>
                  <a:cubicBezTo>
                    <a:pt x="356027" y="397188"/>
                    <a:pt x="379880" y="373305"/>
                    <a:pt x="379880" y="344113"/>
                  </a:cubicBezTo>
                  <a:cubicBezTo>
                    <a:pt x="379880" y="341459"/>
                    <a:pt x="379880" y="338805"/>
                    <a:pt x="378997" y="336151"/>
                  </a:cubicBezTo>
                  <a:lnTo>
                    <a:pt x="415218" y="336151"/>
                  </a:lnTo>
                  <a:lnTo>
                    <a:pt x="415218" y="183114"/>
                  </a:lnTo>
                  <a:close/>
                  <a:moveTo>
                    <a:pt x="326874" y="379497"/>
                  </a:moveTo>
                  <a:cubicBezTo>
                    <a:pt x="307438" y="379497"/>
                    <a:pt x="291536" y="363574"/>
                    <a:pt x="291536" y="344113"/>
                  </a:cubicBezTo>
                  <a:cubicBezTo>
                    <a:pt x="291536" y="324652"/>
                    <a:pt x="307438" y="308729"/>
                    <a:pt x="326874" y="308729"/>
                  </a:cubicBezTo>
                  <a:cubicBezTo>
                    <a:pt x="346310" y="308729"/>
                    <a:pt x="362212" y="324652"/>
                    <a:pt x="362212" y="344113"/>
                  </a:cubicBezTo>
                  <a:cubicBezTo>
                    <a:pt x="362212" y="363574"/>
                    <a:pt x="346310" y="379497"/>
                    <a:pt x="326874" y="379497"/>
                  </a:cubicBezTo>
                  <a:close/>
                  <a:moveTo>
                    <a:pt x="397549" y="212306"/>
                  </a:moveTo>
                  <a:lnTo>
                    <a:pt x="326874" y="212306"/>
                  </a:lnTo>
                  <a:cubicBezTo>
                    <a:pt x="311855" y="212306"/>
                    <a:pt x="300371" y="200806"/>
                    <a:pt x="300371" y="185768"/>
                  </a:cubicBezTo>
                  <a:cubicBezTo>
                    <a:pt x="300371" y="170729"/>
                    <a:pt x="311855" y="159230"/>
                    <a:pt x="326874" y="159230"/>
                  </a:cubicBezTo>
                  <a:lnTo>
                    <a:pt x="374580" y="159230"/>
                  </a:lnTo>
                  <a:lnTo>
                    <a:pt x="397549" y="188422"/>
                  </a:lnTo>
                  <a:lnTo>
                    <a:pt x="397549" y="21230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F3CDD0"/>
                </a:gs>
              </a:gsLst>
              <a:lin ang="2700000" scaled="1"/>
            </a:gradFill>
            <a:ln w="3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5B49429C-B29A-F70E-162D-58FCC6B51DA5}"/>
                </a:ext>
              </a:extLst>
            </p:cNvPr>
            <p:cNvSpPr/>
            <p:nvPr/>
          </p:nvSpPr>
          <p:spPr>
            <a:xfrm>
              <a:off x="8513501" y="1282479"/>
              <a:ext cx="666380" cy="666380"/>
            </a:xfrm>
            <a:prstGeom prst="ellipse">
              <a:avLst/>
            </a:prstGeom>
            <a:noFill/>
            <a:ln>
              <a:solidFill>
                <a:srgbClr val="F3E0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9" name="组合 288">
            <a:extLst>
              <a:ext uri="{FF2B5EF4-FFF2-40B4-BE49-F238E27FC236}">
                <a16:creationId xmlns:a16="http://schemas.microsoft.com/office/drawing/2014/main" id="{D55E4709-26BC-9FF0-0AA6-999D62350D39}"/>
              </a:ext>
            </a:extLst>
          </p:cNvPr>
          <p:cNvGrpSpPr/>
          <p:nvPr/>
        </p:nvGrpSpPr>
        <p:grpSpPr>
          <a:xfrm>
            <a:off x="10576039" y="1282429"/>
            <a:ext cx="666380" cy="666380"/>
            <a:chOff x="10632677" y="1282429"/>
            <a:chExt cx="666380" cy="666380"/>
          </a:xfrm>
        </p:grpSpPr>
        <p:sp>
          <p:nvSpPr>
            <p:cNvPr id="278" name="图形 10">
              <a:extLst>
                <a:ext uri="{FF2B5EF4-FFF2-40B4-BE49-F238E27FC236}">
                  <a16:creationId xmlns:a16="http://schemas.microsoft.com/office/drawing/2014/main" id="{1DF3DFE2-6091-D725-D0A2-BF56C30AF492}"/>
                </a:ext>
              </a:extLst>
            </p:cNvPr>
            <p:cNvSpPr/>
            <p:nvPr/>
          </p:nvSpPr>
          <p:spPr>
            <a:xfrm>
              <a:off x="10767324" y="1417076"/>
              <a:ext cx="397085" cy="397086"/>
            </a:xfrm>
            <a:custGeom>
              <a:avLst/>
              <a:gdLst>
                <a:gd name="connsiteX0" fmla="*/ 198543 w 397085"/>
                <a:gd name="connsiteY0" fmla="*/ 0 h 397086"/>
                <a:gd name="connsiteX1" fmla="*/ 0 w 397085"/>
                <a:gd name="connsiteY1" fmla="*/ 198543 h 397086"/>
                <a:gd name="connsiteX2" fmla="*/ 198543 w 397085"/>
                <a:gd name="connsiteY2" fmla="*/ 397087 h 397086"/>
                <a:gd name="connsiteX3" fmla="*/ 397086 w 397085"/>
                <a:gd name="connsiteY3" fmla="*/ 198543 h 397086"/>
                <a:gd name="connsiteX4" fmla="*/ 198543 w 397085"/>
                <a:gd name="connsiteY4" fmla="*/ 0 h 397086"/>
                <a:gd name="connsiteX5" fmla="*/ 173725 w 397085"/>
                <a:gd name="connsiteY5" fmla="*/ 148907 h 397086"/>
                <a:gd name="connsiteX6" fmla="*/ 148907 w 397085"/>
                <a:gd name="connsiteY6" fmla="*/ 148907 h 397086"/>
                <a:gd name="connsiteX7" fmla="*/ 148907 w 397085"/>
                <a:gd name="connsiteY7" fmla="*/ 124089 h 397086"/>
                <a:gd name="connsiteX8" fmla="*/ 124089 w 397085"/>
                <a:gd name="connsiteY8" fmla="*/ 124089 h 397086"/>
                <a:gd name="connsiteX9" fmla="*/ 124089 w 397085"/>
                <a:gd name="connsiteY9" fmla="*/ 297814 h 397086"/>
                <a:gd name="connsiteX10" fmla="*/ 99271 w 397085"/>
                <a:gd name="connsiteY10" fmla="*/ 297814 h 397086"/>
                <a:gd name="connsiteX11" fmla="*/ 99271 w 397085"/>
                <a:gd name="connsiteY11" fmla="*/ 124089 h 397086"/>
                <a:gd name="connsiteX12" fmla="*/ 74453 w 397085"/>
                <a:gd name="connsiteY12" fmla="*/ 124089 h 397086"/>
                <a:gd name="connsiteX13" fmla="*/ 74453 w 397085"/>
                <a:gd name="connsiteY13" fmla="*/ 148907 h 397086"/>
                <a:gd name="connsiteX14" fmla="*/ 49635 w 397085"/>
                <a:gd name="connsiteY14" fmla="*/ 148907 h 397086"/>
                <a:gd name="connsiteX15" fmla="*/ 49635 w 397085"/>
                <a:gd name="connsiteY15" fmla="*/ 124089 h 397086"/>
                <a:gd name="connsiteX16" fmla="*/ 74453 w 397085"/>
                <a:gd name="connsiteY16" fmla="*/ 124089 h 397086"/>
                <a:gd name="connsiteX17" fmla="*/ 74453 w 397085"/>
                <a:gd name="connsiteY17" fmla="*/ 99271 h 397086"/>
                <a:gd name="connsiteX18" fmla="*/ 99271 w 397085"/>
                <a:gd name="connsiteY18" fmla="*/ 99271 h 397086"/>
                <a:gd name="connsiteX19" fmla="*/ 99271 w 397085"/>
                <a:gd name="connsiteY19" fmla="*/ 74453 h 397086"/>
                <a:gd name="connsiteX20" fmla="*/ 124089 w 397085"/>
                <a:gd name="connsiteY20" fmla="*/ 74453 h 397086"/>
                <a:gd name="connsiteX21" fmla="*/ 124089 w 397085"/>
                <a:gd name="connsiteY21" fmla="*/ 99271 h 397086"/>
                <a:gd name="connsiteX22" fmla="*/ 148907 w 397085"/>
                <a:gd name="connsiteY22" fmla="*/ 99271 h 397086"/>
                <a:gd name="connsiteX23" fmla="*/ 148907 w 397085"/>
                <a:gd name="connsiteY23" fmla="*/ 124089 h 397086"/>
                <a:gd name="connsiteX24" fmla="*/ 173725 w 397085"/>
                <a:gd name="connsiteY24" fmla="*/ 124089 h 397086"/>
                <a:gd name="connsiteX25" fmla="*/ 173725 w 397085"/>
                <a:gd name="connsiteY25" fmla="*/ 148907 h 397086"/>
                <a:gd name="connsiteX26" fmla="*/ 322583 w 397085"/>
                <a:gd name="connsiteY26" fmla="*/ 225736 h 397086"/>
                <a:gd name="connsiteX27" fmla="*/ 268731 w 397085"/>
                <a:gd name="connsiteY27" fmla="*/ 278619 h 397086"/>
                <a:gd name="connsiteX28" fmla="*/ 268731 w 397085"/>
                <a:gd name="connsiteY28" fmla="*/ 297790 h 397086"/>
                <a:gd name="connsiteX29" fmla="*/ 251037 w 397085"/>
                <a:gd name="connsiteY29" fmla="*/ 297790 h 397086"/>
                <a:gd name="connsiteX30" fmla="*/ 251037 w 397085"/>
                <a:gd name="connsiteY30" fmla="*/ 278086 h 397086"/>
                <a:gd name="connsiteX31" fmla="*/ 198687 w 397085"/>
                <a:gd name="connsiteY31" fmla="*/ 222149 h 397086"/>
                <a:gd name="connsiteX32" fmla="*/ 224911 w 397085"/>
                <a:gd name="connsiteY32" fmla="*/ 214054 h 397086"/>
                <a:gd name="connsiteX33" fmla="*/ 264537 w 397085"/>
                <a:gd name="connsiteY33" fmla="*/ 252735 h 397086"/>
                <a:gd name="connsiteX34" fmla="*/ 296045 w 397085"/>
                <a:gd name="connsiteY34" fmla="*/ 224839 h 397086"/>
                <a:gd name="connsiteX35" fmla="*/ 259619 w 397085"/>
                <a:gd name="connsiteY35" fmla="*/ 195174 h 397086"/>
                <a:gd name="connsiteX36" fmla="*/ 204360 w 397085"/>
                <a:gd name="connsiteY36" fmla="*/ 142120 h 397086"/>
                <a:gd name="connsiteX37" fmla="*/ 251037 w 397085"/>
                <a:gd name="connsiteY37" fmla="*/ 90546 h 397086"/>
                <a:gd name="connsiteX38" fmla="*/ 251037 w 397085"/>
                <a:gd name="connsiteY38" fmla="*/ 74429 h 397086"/>
                <a:gd name="connsiteX39" fmla="*/ 268731 w 397085"/>
                <a:gd name="connsiteY39" fmla="*/ 74429 h 397086"/>
                <a:gd name="connsiteX40" fmla="*/ 268731 w 397085"/>
                <a:gd name="connsiteY40" fmla="*/ 90474 h 397086"/>
                <a:gd name="connsiteX41" fmla="*/ 318537 w 397085"/>
                <a:gd name="connsiteY41" fmla="*/ 141224 h 397086"/>
                <a:gd name="connsiteX42" fmla="*/ 292821 w 397085"/>
                <a:gd name="connsiteY42" fmla="*/ 149319 h 397086"/>
                <a:gd name="connsiteX43" fmla="*/ 260539 w 397085"/>
                <a:gd name="connsiteY43" fmla="*/ 116939 h 397086"/>
                <a:gd name="connsiteX44" fmla="*/ 230632 w 397085"/>
                <a:gd name="connsiteY44" fmla="*/ 142120 h 397086"/>
                <a:gd name="connsiteX45" fmla="*/ 263714 w 397085"/>
                <a:gd name="connsiteY45" fmla="*/ 167302 h 397086"/>
                <a:gd name="connsiteX46" fmla="*/ 322583 w 397085"/>
                <a:gd name="connsiteY46" fmla="*/ 225736 h 39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97085" h="397086">
                  <a:moveTo>
                    <a:pt x="198543" y="0"/>
                  </a:moveTo>
                  <a:cubicBezTo>
                    <a:pt x="88898" y="0"/>
                    <a:pt x="0" y="88898"/>
                    <a:pt x="0" y="198543"/>
                  </a:cubicBezTo>
                  <a:cubicBezTo>
                    <a:pt x="0" y="308188"/>
                    <a:pt x="88898" y="397087"/>
                    <a:pt x="198543" y="397087"/>
                  </a:cubicBezTo>
                  <a:cubicBezTo>
                    <a:pt x="308187" y="397087"/>
                    <a:pt x="397086" y="308188"/>
                    <a:pt x="397086" y="198543"/>
                  </a:cubicBezTo>
                  <a:cubicBezTo>
                    <a:pt x="397086" y="88898"/>
                    <a:pt x="308187" y="0"/>
                    <a:pt x="198543" y="0"/>
                  </a:cubicBezTo>
                  <a:close/>
                  <a:moveTo>
                    <a:pt x="173725" y="148907"/>
                  </a:moveTo>
                  <a:lnTo>
                    <a:pt x="148907" y="148907"/>
                  </a:lnTo>
                  <a:lnTo>
                    <a:pt x="148907" y="124089"/>
                  </a:lnTo>
                  <a:lnTo>
                    <a:pt x="124089" y="124089"/>
                  </a:lnTo>
                  <a:lnTo>
                    <a:pt x="124089" y="297814"/>
                  </a:lnTo>
                  <a:lnTo>
                    <a:pt x="99271" y="297814"/>
                  </a:lnTo>
                  <a:lnTo>
                    <a:pt x="99271" y="124089"/>
                  </a:lnTo>
                  <a:lnTo>
                    <a:pt x="74453" y="124089"/>
                  </a:lnTo>
                  <a:lnTo>
                    <a:pt x="74453" y="148907"/>
                  </a:lnTo>
                  <a:lnTo>
                    <a:pt x="49635" y="148907"/>
                  </a:lnTo>
                  <a:lnTo>
                    <a:pt x="49635" y="124089"/>
                  </a:lnTo>
                  <a:lnTo>
                    <a:pt x="74453" y="124089"/>
                  </a:lnTo>
                  <a:lnTo>
                    <a:pt x="74453" y="99271"/>
                  </a:lnTo>
                  <a:lnTo>
                    <a:pt x="99271" y="99271"/>
                  </a:lnTo>
                  <a:lnTo>
                    <a:pt x="99271" y="74453"/>
                  </a:lnTo>
                  <a:lnTo>
                    <a:pt x="124089" y="74453"/>
                  </a:lnTo>
                  <a:lnTo>
                    <a:pt x="124089" y="99271"/>
                  </a:lnTo>
                  <a:lnTo>
                    <a:pt x="148907" y="99271"/>
                  </a:lnTo>
                  <a:lnTo>
                    <a:pt x="148907" y="124089"/>
                  </a:lnTo>
                  <a:lnTo>
                    <a:pt x="173725" y="124089"/>
                  </a:lnTo>
                  <a:lnTo>
                    <a:pt x="173725" y="148907"/>
                  </a:lnTo>
                  <a:close/>
                  <a:moveTo>
                    <a:pt x="322583" y="225736"/>
                  </a:moveTo>
                  <a:cubicBezTo>
                    <a:pt x="320500" y="258721"/>
                    <a:pt x="302759" y="276316"/>
                    <a:pt x="268731" y="278619"/>
                  </a:cubicBezTo>
                  <a:lnTo>
                    <a:pt x="268731" y="297790"/>
                  </a:lnTo>
                  <a:lnTo>
                    <a:pt x="251037" y="297790"/>
                  </a:lnTo>
                  <a:lnTo>
                    <a:pt x="251037" y="278086"/>
                  </a:lnTo>
                  <a:cubicBezTo>
                    <a:pt x="221761" y="274329"/>
                    <a:pt x="204360" y="255691"/>
                    <a:pt x="198687" y="222149"/>
                  </a:cubicBezTo>
                  <a:lnTo>
                    <a:pt x="224911" y="214054"/>
                  </a:lnTo>
                  <a:cubicBezTo>
                    <a:pt x="227045" y="240447"/>
                    <a:pt x="240277" y="253316"/>
                    <a:pt x="264537" y="252735"/>
                  </a:cubicBezTo>
                  <a:cubicBezTo>
                    <a:pt x="285550" y="252735"/>
                    <a:pt x="296045" y="243428"/>
                    <a:pt x="296045" y="224839"/>
                  </a:cubicBezTo>
                  <a:cubicBezTo>
                    <a:pt x="298734" y="211679"/>
                    <a:pt x="286568" y="201766"/>
                    <a:pt x="259619" y="195174"/>
                  </a:cubicBezTo>
                  <a:cubicBezTo>
                    <a:pt x="220841" y="186182"/>
                    <a:pt x="202201" y="168514"/>
                    <a:pt x="204360" y="142120"/>
                  </a:cubicBezTo>
                  <a:cubicBezTo>
                    <a:pt x="205862" y="111172"/>
                    <a:pt x="221761" y="93987"/>
                    <a:pt x="251037" y="90546"/>
                  </a:cubicBezTo>
                  <a:lnTo>
                    <a:pt x="251037" y="74429"/>
                  </a:lnTo>
                  <a:lnTo>
                    <a:pt x="268731" y="74429"/>
                  </a:lnTo>
                  <a:lnTo>
                    <a:pt x="268731" y="90474"/>
                  </a:lnTo>
                  <a:cubicBezTo>
                    <a:pt x="296651" y="93479"/>
                    <a:pt x="313180" y="110396"/>
                    <a:pt x="318537" y="141224"/>
                  </a:cubicBezTo>
                  <a:lnTo>
                    <a:pt x="292821" y="149319"/>
                  </a:lnTo>
                  <a:cubicBezTo>
                    <a:pt x="289040" y="127143"/>
                    <a:pt x="278304" y="116358"/>
                    <a:pt x="260539" y="116939"/>
                  </a:cubicBezTo>
                  <a:cubicBezTo>
                    <a:pt x="241150" y="117545"/>
                    <a:pt x="231164" y="125931"/>
                    <a:pt x="230632" y="142120"/>
                  </a:cubicBezTo>
                  <a:cubicBezTo>
                    <a:pt x="229565" y="152906"/>
                    <a:pt x="240519" y="161316"/>
                    <a:pt x="263714" y="167302"/>
                  </a:cubicBezTo>
                  <a:cubicBezTo>
                    <a:pt x="304115" y="176294"/>
                    <a:pt x="323650" y="195780"/>
                    <a:pt x="322583" y="225736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rgbClr val="F3CDD0"/>
                </a:gs>
              </a:gsLst>
              <a:lin ang="2700000" scaled="1"/>
            </a:gradFill>
            <a:ln w="3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93C1DC54-8F89-212A-7A59-FD4F71F1093D}"/>
                </a:ext>
              </a:extLst>
            </p:cNvPr>
            <p:cNvSpPr/>
            <p:nvPr/>
          </p:nvSpPr>
          <p:spPr>
            <a:xfrm>
              <a:off x="10632677" y="1282429"/>
              <a:ext cx="666380" cy="666380"/>
            </a:xfrm>
            <a:prstGeom prst="ellipse">
              <a:avLst/>
            </a:prstGeom>
            <a:noFill/>
            <a:ln>
              <a:solidFill>
                <a:srgbClr val="F3E0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D8AF23E7-35E5-E839-3D68-6B34AED93B46}"/>
              </a:ext>
            </a:extLst>
          </p:cNvPr>
          <p:cNvGrpSpPr/>
          <p:nvPr/>
        </p:nvGrpSpPr>
        <p:grpSpPr>
          <a:xfrm>
            <a:off x="5791664" y="1308774"/>
            <a:ext cx="666380" cy="666380"/>
            <a:chOff x="5764413" y="1308774"/>
            <a:chExt cx="666380" cy="666380"/>
          </a:xfrm>
        </p:grpSpPr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0C39D3D6-1E6A-C5E3-42BD-670C6CEFD97C}"/>
                </a:ext>
              </a:extLst>
            </p:cNvPr>
            <p:cNvGrpSpPr/>
            <p:nvPr/>
          </p:nvGrpSpPr>
          <p:grpSpPr>
            <a:xfrm>
              <a:off x="5901379" y="1445739"/>
              <a:ext cx="392449" cy="392449"/>
              <a:chOff x="5901379" y="1445739"/>
              <a:chExt cx="392449" cy="392449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5D2FFB9-4131-DE9B-84AD-00304D319D7F}"/>
                  </a:ext>
                </a:extLst>
              </p:cNvPr>
              <p:cNvSpPr/>
              <p:nvPr/>
            </p:nvSpPr>
            <p:spPr>
              <a:xfrm>
                <a:off x="5901379" y="1445739"/>
                <a:ext cx="392449" cy="392449"/>
              </a:xfrm>
              <a:custGeom>
                <a:avLst/>
                <a:gdLst>
                  <a:gd name="connsiteX0" fmla="*/ 0 w 392449"/>
                  <a:gd name="connsiteY0" fmla="*/ 196225 h 392449"/>
                  <a:gd name="connsiteX1" fmla="*/ 196225 w 392449"/>
                  <a:gd name="connsiteY1" fmla="*/ 392449 h 392449"/>
                  <a:gd name="connsiteX2" fmla="*/ 392449 w 392449"/>
                  <a:gd name="connsiteY2" fmla="*/ 196225 h 392449"/>
                  <a:gd name="connsiteX3" fmla="*/ 196225 w 392449"/>
                  <a:gd name="connsiteY3" fmla="*/ 0 h 392449"/>
                  <a:gd name="connsiteX4" fmla="*/ 0 w 392449"/>
                  <a:gd name="connsiteY4" fmla="*/ 196225 h 392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49" h="392449">
                    <a:moveTo>
                      <a:pt x="0" y="196225"/>
                    </a:moveTo>
                    <a:cubicBezTo>
                      <a:pt x="0" y="304597"/>
                      <a:pt x="87853" y="392449"/>
                      <a:pt x="196225" y="392449"/>
                    </a:cubicBezTo>
                    <a:cubicBezTo>
                      <a:pt x="304597" y="392449"/>
                      <a:pt x="392449" y="304597"/>
                      <a:pt x="392449" y="196225"/>
                    </a:cubicBezTo>
                    <a:cubicBezTo>
                      <a:pt x="392449" y="87853"/>
                      <a:pt x="304597" y="0"/>
                      <a:pt x="196225" y="0"/>
                    </a:cubicBezTo>
                    <a:cubicBezTo>
                      <a:pt x="87853" y="0"/>
                      <a:pt x="0" y="87853"/>
                      <a:pt x="0" y="19622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rgbClr val="F3CDD0"/>
                  </a:gs>
                </a:gsLst>
                <a:lin ang="2700000" scaled="1"/>
              </a:gra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BEBE44C6-CCCD-7E80-08B5-B84F0D45F875}"/>
                  </a:ext>
                </a:extLst>
              </p:cNvPr>
              <p:cNvSpPr/>
              <p:nvPr/>
            </p:nvSpPr>
            <p:spPr>
              <a:xfrm>
                <a:off x="6066505" y="1608859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32B0473-2F4A-5D36-B902-D6F8DC265F39}"/>
                  </a:ext>
                </a:extLst>
              </p:cNvPr>
              <p:cNvSpPr/>
              <p:nvPr/>
            </p:nvSpPr>
            <p:spPr>
              <a:xfrm>
                <a:off x="6066505" y="160905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39F5805-D694-DA06-5D05-54545E8EC96A}"/>
                  </a:ext>
                </a:extLst>
              </p:cNvPr>
              <p:cNvSpPr/>
              <p:nvPr/>
            </p:nvSpPr>
            <p:spPr>
              <a:xfrm>
                <a:off x="6134883" y="1625449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2133A63-8579-E34E-377A-2394A1C13ECF}"/>
                  </a:ext>
                </a:extLst>
              </p:cNvPr>
              <p:cNvSpPr/>
              <p:nvPr/>
            </p:nvSpPr>
            <p:spPr>
              <a:xfrm>
                <a:off x="6066505" y="1606451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8427B27-C1FB-E2F4-488C-696F29FAE550}"/>
                  </a:ext>
                </a:extLst>
              </p:cNvPr>
              <p:cNvSpPr/>
              <p:nvPr/>
            </p:nvSpPr>
            <p:spPr>
              <a:xfrm>
                <a:off x="6066505" y="160665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EE782F6-3C87-6C66-A550-756BBAF24D97}"/>
                  </a:ext>
                </a:extLst>
              </p:cNvPr>
              <p:cNvSpPr/>
              <p:nvPr/>
            </p:nvSpPr>
            <p:spPr>
              <a:xfrm>
                <a:off x="6134883" y="1623157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132D5CC-8FCC-FD7A-5F65-61934761FABF}"/>
                  </a:ext>
                </a:extLst>
              </p:cNvPr>
              <p:cNvSpPr/>
              <p:nvPr/>
            </p:nvSpPr>
            <p:spPr>
              <a:xfrm>
                <a:off x="6066505" y="160424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B23E08C-DFAD-EBF8-DA79-593301F3A80E}"/>
                  </a:ext>
                </a:extLst>
              </p:cNvPr>
              <p:cNvSpPr/>
              <p:nvPr/>
            </p:nvSpPr>
            <p:spPr>
              <a:xfrm>
                <a:off x="6066505" y="160424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10151 w 154692"/>
                  <a:gd name="connsiteY5" fmla="*/ 4013 h 50360"/>
                  <a:gd name="connsiteX6" fmla="*/ 14245 w 154692"/>
                  <a:gd name="connsiteY6" fmla="*/ 27889 h 50360"/>
                  <a:gd name="connsiteX7" fmla="*/ 12841 w 154692"/>
                  <a:gd name="connsiteY7" fmla="*/ 32303 h 50360"/>
                  <a:gd name="connsiteX8" fmla="*/ 36316 w 154692"/>
                  <a:gd name="connsiteY8" fmla="*/ 45144 h 50360"/>
                  <a:gd name="connsiteX9" fmla="*/ 45144 w 154692"/>
                  <a:gd name="connsiteY9" fmla="*/ 46348 h 50360"/>
                  <a:gd name="connsiteX10" fmla="*/ 140247 w 154692"/>
                  <a:gd name="connsiteY10" fmla="*/ 21669 h 50360"/>
                  <a:gd name="connsiteX11" fmla="*/ 140247 w 154692"/>
                  <a:gd name="connsiteY11" fmla="*/ 16653 h 50360"/>
                  <a:gd name="connsiteX12" fmla="*/ 117976 w 154692"/>
                  <a:gd name="connsiteY12" fmla="*/ 4013 h 50360"/>
                  <a:gd name="connsiteX13" fmla="*/ 110151 w 154692"/>
                  <a:gd name="connsiteY13" fmla="*/ 401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10151" y="4013"/>
                    </a:move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8BA3DF3-8482-2CB3-3E0B-1A810C48EFD0}"/>
                  </a:ext>
                </a:extLst>
              </p:cNvPr>
              <p:cNvSpPr/>
              <p:nvPr/>
            </p:nvSpPr>
            <p:spPr>
              <a:xfrm>
                <a:off x="6134883" y="1620750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D9D2BA8-E742-CE6A-07EE-F131390E6301}"/>
                  </a:ext>
                </a:extLst>
              </p:cNvPr>
              <p:cNvSpPr/>
              <p:nvPr/>
            </p:nvSpPr>
            <p:spPr>
              <a:xfrm>
                <a:off x="6066505" y="160183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0F49615-2FDC-76A1-FB32-7818F1C7829C}"/>
                  </a:ext>
                </a:extLst>
              </p:cNvPr>
              <p:cNvSpPr/>
              <p:nvPr/>
            </p:nvSpPr>
            <p:spPr>
              <a:xfrm>
                <a:off x="6066505" y="1601836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093 h 50360"/>
                  <a:gd name="connsiteX4" fmla="*/ 115969 w 154692"/>
                  <a:gd name="connsiteY4" fmla="*/ 0 h 50360"/>
                  <a:gd name="connsiteX5" fmla="*/ 110151 w 154692"/>
                  <a:gd name="connsiteY5" fmla="*/ 4213 h 50360"/>
                  <a:gd name="connsiteX6" fmla="*/ 14245 w 154692"/>
                  <a:gd name="connsiteY6" fmla="*/ 28089 h 50360"/>
                  <a:gd name="connsiteX7" fmla="*/ 12841 w 154692"/>
                  <a:gd name="connsiteY7" fmla="*/ 32504 h 50360"/>
                  <a:gd name="connsiteX8" fmla="*/ 36316 w 154692"/>
                  <a:gd name="connsiteY8" fmla="*/ 45344 h 50360"/>
                  <a:gd name="connsiteX9" fmla="*/ 45144 w 154692"/>
                  <a:gd name="connsiteY9" fmla="*/ 46548 h 50360"/>
                  <a:gd name="connsiteX10" fmla="*/ 140247 w 154692"/>
                  <a:gd name="connsiteY10" fmla="*/ 21870 h 50360"/>
                  <a:gd name="connsiteX11" fmla="*/ 140247 w 154692"/>
                  <a:gd name="connsiteY11" fmla="*/ 16854 h 50360"/>
                  <a:gd name="connsiteX12" fmla="*/ 117976 w 154692"/>
                  <a:gd name="connsiteY12" fmla="*/ 4213 h 50360"/>
                  <a:gd name="connsiteX13" fmla="*/ 110151 w 154692"/>
                  <a:gd name="connsiteY13" fmla="*/ 421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lnTo>
                      <a:pt x="115969" y="0"/>
                    </a:lnTo>
                    <a:close/>
                    <a:moveTo>
                      <a:pt x="110151" y="4213"/>
                    </a:move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022"/>
                      <a:pt x="110151" y="4213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AD89FB5-8978-6569-98E4-1923457E0BF1}"/>
                  </a:ext>
                </a:extLst>
              </p:cNvPr>
              <p:cNvSpPr/>
              <p:nvPr/>
            </p:nvSpPr>
            <p:spPr>
              <a:xfrm>
                <a:off x="6134883" y="1618342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5F25D5B-B327-A398-E5D6-B2E1E5D3B36B}"/>
                  </a:ext>
                </a:extLst>
              </p:cNvPr>
              <p:cNvSpPr/>
              <p:nvPr/>
            </p:nvSpPr>
            <p:spPr>
              <a:xfrm>
                <a:off x="6066505" y="1599429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1FA9C341-2BF3-9A04-1042-252431FFE175}"/>
                  </a:ext>
                </a:extLst>
              </p:cNvPr>
              <p:cNvSpPr/>
              <p:nvPr/>
            </p:nvSpPr>
            <p:spPr>
              <a:xfrm>
                <a:off x="6066505" y="1599429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293 h 50360"/>
                  <a:gd name="connsiteX4" fmla="*/ 115969 w 154692"/>
                  <a:gd name="connsiteY4" fmla="*/ 0 h 50360"/>
                  <a:gd name="connsiteX5" fmla="*/ 110151 w 154692"/>
                  <a:gd name="connsiteY5" fmla="*/ 4213 h 50360"/>
                  <a:gd name="connsiteX6" fmla="*/ 14245 w 154692"/>
                  <a:gd name="connsiteY6" fmla="*/ 28089 h 50360"/>
                  <a:gd name="connsiteX7" fmla="*/ 12841 w 154692"/>
                  <a:gd name="connsiteY7" fmla="*/ 32504 h 50360"/>
                  <a:gd name="connsiteX8" fmla="*/ 36316 w 154692"/>
                  <a:gd name="connsiteY8" fmla="*/ 45344 h 50360"/>
                  <a:gd name="connsiteX9" fmla="*/ 45144 w 154692"/>
                  <a:gd name="connsiteY9" fmla="*/ 46548 h 50360"/>
                  <a:gd name="connsiteX10" fmla="*/ 140247 w 154692"/>
                  <a:gd name="connsiteY10" fmla="*/ 21870 h 50360"/>
                  <a:gd name="connsiteX11" fmla="*/ 140247 w 154692"/>
                  <a:gd name="connsiteY11" fmla="*/ 16854 h 50360"/>
                  <a:gd name="connsiteX12" fmla="*/ 117976 w 154692"/>
                  <a:gd name="connsiteY12" fmla="*/ 4213 h 50360"/>
                  <a:gd name="connsiteX13" fmla="*/ 110151 w 154692"/>
                  <a:gd name="connsiteY13" fmla="*/ 421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lnTo>
                      <a:pt x="115969" y="0"/>
                    </a:lnTo>
                    <a:close/>
                    <a:moveTo>
                      <a:pt x="110151" y="4213"/>
                    </a:move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7880949-7874-0D76-FCE2-64177316D041}"/>
                  </a:ext>
                </a:extLst>
              </p:cNvPr>
              <p:cNvSpPr/>
              <p:nvPr/>
            </p:nvSpPr>
            <p:spPr>
              <a:xfrm>
                <a:off x="6134883" y="1616019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28461EB-44B0-8BA9-E4B4-37610B73C8D1}"/>
                  </a:ext>
                </a:extLst>
              </p:cNvPr>
              <p:cNvSpPr/>
              <p:nvPr/>
            </p:nvSpPr>
            <p:spPr>
              <a:xfrm>
                <a:off x="6066505" y="1597021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BD18B98-387C-E93A-5269-BC6D8BCB8332}"/>
                  </a:ext>
                </a:extLst>
              </p:cNvPr>
              <p:cNvSpPr/>
              <p:nvPr/>
            </p:nvSpPr>
            <p:spPr>
              <a:xfrm>
                <a:off x="6066505" y="1597021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293 h 50360"/>
                  <a:gd name="connsiteX4" fmla="*/ 115969 w 154692"/>
                  <a:gd name="connsiteY4" fmla="*/ 0 h 50360"/>
                  <a:gd name="connsiteX5" fmla="*/ 110151 w 154692"/>
                  <a:gd name="connsiteY5" fmla="*/ 4213 h 50360"/>
                  <a:gd name="connsiteX6" fmla="*/ 14245 w 154692"/>
                  <a:gd name="connsiteY6" fmla="*/ 28089 h 50360"/>
                  <a:gd name="connsiteX7" fmla="*/ 12841 w 154692"/>
                  <a:gd name="connsiteY7" fmla="*/ 32504 h 50360"/>
                  <a:gd name="connsiteX8" fmla="*/ 36316 w 154692"/>
                  <a:gd name="connsiteY8" fmla="*/ 45344 h 50360"/>
                  <a:gd name="connsiteX9" fmla="*/ 45144 w 154692"/>
                  <a:gd name="connsiteY9" fmla="*/ 46548 h 50360"/>
                  <a:gd name="connsiteX10" fmla="*/ 140247 w 154692"/>
                  <a:gd name="connsiteY10" fmla="*/ 21870 h 50360"/>
                  <a:gd name="connsiteX11" fmla="*/ 140247 w 154692"/>
                  <a:gd name="connsiteY11" fmla="*/ 16854 h 50360"/>
                  <a:gd name="connsiteX12" fmla="*/ 117976 w 154692"/>
                  <a:gd name="connsiteY12" fmla="*/ 4213 h 50360"/>
                  <a:gd name="connsiteX13" fmla="*/ 110151 w 154692"/>
                  <a:gd name="connsiteY13" fmla="*/ 421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lnTo>
                      <a:pt x="115969" y="0"/>
                    </a:lnTo>
                    <a:close/>
                    <a:moveTo>
                      <a:pt x="110151" y="4213"/>
                    </a:move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B5B25FD-77AC-8041-1645-0A24E184EFB2}"/>
                  </a:ext>
                </a:extLst>
              </p:cNvPr>
              <p:cNvSpPr/>
              <p:nvPr/>
            </p:nvSpPr>
            <p:spPr>
              <a:xfrm>
                <a:off x="6134883" y="1613611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A316A3EA-E4B9-40E9-0544-FDBB610A8ED6}"/>
                  </a:ext>
                </a:extLst>
              </p:cNvPr>
              <p:cNvSpPr/>
              <p:nvPr/>
            </p:nvSpPr>
            <p:spPr>
              <a:xfrm>
                <a:off x="6066505" y="159461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A1C965E-493A-A076-9A0E-466AAF367D6D}"/>
                  </a:ext>
                </a:extLst>
              </p:cNvPr>
              <p:cNvSpPr/>
              <p:nvPr/>
            </p:nvSpPr>
            <p:spPr>
              <a:xfrm>
                <a:off x="6066505" y="1594814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093 h 50360"/>
                  <a:gd name="connsiteX4" fmla="*/ 115969 w 154692"/>
                  <a:gd name="connsiteY4" fmla="*/ 0 h 50360"/>
                  <a:gd name="connsiteX5" fmla="*/ 110151 w 154692"/>
                  <a:gd name="connsiteY5" fmla="*/ 4013 h 50360"/>
                  <a:gd name="connsiteX6" fmla="*/ 14245 w 154692"/>
                  <a:gd name="connsiteY6" fmla="*/ 27889 h 50360"/>
                  <a:gd name="connsiteX7" fmla="*/ 12841 w 154692"/>
                  <a:gd name="connsiteY7" fmla="*/ 32303 h 50360"/>
                  <a:gd name="connsiteX8" fmla="*/ 36316 w 154692"/>
                  <a:gd name="connsiteY8" fmla="*/ 45144 h 50360"/>
                  <a:gd name="connsiteX9" fmla="*/ 45144 w 154692"/>
                  <a:gd name="connsiteY9" fmla="*/ 46348 h 50360"/>
                  <a:gd name="connsiteX10" fmla="*/ 140247 w 154692"/>
                  <a:gd name="connsiteY10" fmla="*/ 21669 h 50360"/>
                  <a:gd name="connsiteX11" fmla="*/ 140247 w 154692"/>
                  <a:gd name="connsiteY11" fmla="*/ 16653 h 50360"/>
                  <a:gd name="connsiteX12" fmla="*/ 117976 w 154692"/>
                  <a:gd name="connsiteY12" fmla="*/ 4013 h 50360"/>
                  <a:gd name="connsiteX13" fmla="*/ 110151 w 154692"/>
                  <a:gd name="connsiteY13" fmla="*/ 401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lnTo>
                      <a:pt x="115969" y="0"/>
                    </a:lnTo>
                    <a:close/>
                    <a:moveTo>
                      <a:pt x="110151" y="4013"/>
                    </a:move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717F074-1777-B961-354D-43A7BA6AA4F6}"/>
                  </a:ext>
                </a:extLst>
              </p:cNvPr>
              <p:cNvSpPr/>
              <p:nvPr/>
            </p:nvSpPr>
            <p:spPr>
              <a:xfrm>
                <a:off x="6134883" y="1611320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174CE05-DC8A-DADE-B4D7-89D5D1B662D2}"/>
                  </a:ext>
                </a:extLst>
              </p:cNvPr>
              <p:cNvSpPr/>
              <p:nvPr/>
            </p:nvSpPr>
            <p:spPr>
              <a:xfrm>
                <a:off x="6066505" y="159240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D8D202F-3A3D-130F-468C-311F3DD4BD29}"/>
                  </a:ext>
                </a:extLst>
              </p:cNvPr>
              <p:cNvSpPr/>
              <p:nvPr/>
            </p:nvSpPr>
            <p:spPr>
              <a:xfrm>
                <a:off x="6066505" y="1592406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093 h 50360"/>
                  <a:gd name="connsiteX4" fmla="*/ 115969 w 154692"/>
                  <a:gd name="connsiteY4" fmla="*/ 0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lnTo>
                      <a:pt x="115969" y="0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0A29064-228D-85B1-CC6C-84E55358D93D}"/>
                  </a:ext>
                </a:extLst>
              </p:cNvPr>
              <p:cNvSpPr/>
              <p:nvPr/>
            </p:nvSpPr>
            <p:spPr>
              <a:xfrm>
                <a:off x="6134883" y="1608912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8C6E5F7-C195-B222-E4BD-D3CC1735D672}"/>
                  </a:ext>
                </a:extLst>
              </p:cNvPr>
              <p:cNvSpPr/>
              <p:nvPr/>
            </p:nvSpPr>
            <p:spPr>
              <a:xfrm>
                <a:off x="6066505" y="158999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0DEA03A-61E7-F5EE-E351-63748F196C6F}"/>
                  </a:ext>
                </a:extLst>
              </p:cNvPr>
              <p:cNvSpPr/>
              <p:nvPr/>
            </p:nvSpPr>
            <p:spPr>
              <a:xfrm>
                <a:off x="6066505" y="1589999"/>
                <a:ext cx="154692" cy="50360"/>
              </a:xfrm>
              <a:custGeom>
                <a:avLst/>
                <a:gdLst>
                  <a:gd name="connsiteX0" fmla="*/ 115969 w 154692"/>
                  <a:gd name="connsiteY0" fmla="*/ 0 h 50360"/>
                  <a:gd name="connsiteX1" fmla="*/ 154693 w 154692"/>
                  <a:gd name="connsiteY1" fmla="*/ 20465 h 50360"/>
                  <a:gd name="connsiteX2" fmla="*/ 40328 w 154692"/>
                  <a:gd name="connsiteY2" fmla="*/ 50360 h 50360"/>
                  <a:gd name="connsiteX3" fmla="*/ 0 w 154692"/>
                  <a:gd name="connsiteY3" fmla="*/ 29293 h 50360"/>
                  <a:gd name="connsiteX4" fmla="*/ 115969 w 154692"/>
                  <a:gd name="connsiteY4" fmla="*/ 0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213 h 50360"/>
                  <a:gd name="connsiteX8" fmla="*/ 110151 w 154692"/>
                  <a:gd name="connsiteY8" fmla="*/ 4213 h 50360"/>
                  <a:gd name="connsiteX9" fmla="*/ 14245 w 154692"/>
                  <a:gd name="connsiteY9" fmla="*/ 28089 h 50360"/>
                  <a:gd name="connsiteX10" fmla="*/ 12841 w 154692"/>
                  <a:gd name="connsiteY10" fmla="*/ 32504 h 50360"/>
                  <a:gd name="connsiteX11" fmla="*/ 36316 w 154692"/>
                  <a:gd name="connsiteY11" fmla="*/ 45344 h 50360"/>
                  <a:gd name="connsiteX12" fmla="*/ 45144 w 154692"/>
                  <a:gd name="connsiteY12" fmla="*/ 465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15969" y="0"/>
                    </a:move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lnTo>
                      <a:pt x="115969" y="0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C5D810F-0AF3-F949-81C2-573F3CBC183C}"/>
                  </a:ext>
                </a:extLst>
              </p:cNvPr>
              <p:cNvSpPr/>
              <p:nvPr/>
            </p:nvSpPr>
            <p:spPr>
              <a:xfrm>
                <a:off x="6134883" y="1606504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9BE558D-3752-04B8-1677-2DF1654967FA}"/>
                  </a:ext>
                </a:extLst>
              </p:cNvPr>
              <p:cNvSpPr/>
              <p:nvPr/>
            </p:nvSpPr>
            <p:spPr>
              <a:xfrm>
                <a:off x="6066505" y="1587591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3A7F556-B9BF-DC51-9BB0-068840A5C53A}"/>
                  </a:ext>
                </a:extLst>
              </p:cNvPr>
              <p:cNvSpPr/>
              <p:nvPr/>
            </p:nvSpPr>
            <p:spPr>
              <a:xfrm>
                <a:off x="6066505" y="158779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3AAB59C-1983-E2D1-0794-0B857ECF24EA}"/>
                  </a:ext>
                </a:extLst>
              </p:cNvPr>
              <p:cNvSpPr/>
              <p:nvPr/>
            </p:nvSpPr>
            <p:spPr>
              <a:xfrm>
                <a:off x="6134883" y="1604181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7203221-4054-C5D0-5159-0C71DA440EBF}"/>
                  </a:ext>
                </a:extLst>
              </p:cNvPr>
              <p:cNvSpPr/>
              <p:nvPr/>
            </p:nvSpPr>
            <p:spPr>
              <a:xfrm>
                <a:off x="6066505" y="158518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CFD7E692-242D-213A-9AF7-9A27B8F88723}"/>
                  </a:ext>
                </a:extLst>
              </p:cNvPr>
              <p:cNvSpPr/>
              <p:nvPr/>
            </p:nvSpPr>
            <p:spPr>
              <a:xfrm>
                <a:off x="6066505" y="158538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6DEA246-C051-6C1E-E03D-9699FEA6FBE5}"/>
                  </a:ext>
                </a:extLst>
              </p:cNvPr>
              <p:cNvSpPr/>
              <p:nvPr/>
            </p:nvSpPr>
            <p:spPr>
              <a:xfrm>
                <a:off x="6134883" y="1601774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3379B24-3994-C263-B168-E059664D60F1}"/>
                  </a:ext>
                </a:extLst>
              </p:cNvPr>
              <p:cNvSpPr/>
              <p:nvPr/>
            </p:nvSpPr>
            <p:spPr>
              <a:xfrm>
                <a:off x="6066505" y="1582776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9003164-EBCB-F226-F582-DEA4A32D7F70}"/>
                  </a:ext>
                </a:extLst>
              </p:cNvPr>
              <p:cNvSpPr/>
              <p:nvPr/>
            </p:nvSpPr>
            <p:spPr>
              <a:xfrm>
                <a:off x="6066505" y="158297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51B5962-7328-D993-A668-A5FD9A9F9709}"/>
                  </a:ext>
                </a:extLst>
              </p:cNvPr>
              <p:cNvSpPr/>
              <p:nvPr/>
            </p:nvSpPr>
            <p:spPr>
              <a:xfrm>
                <a:off x="6134883" y="1599482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563E488-0F38-5AC3-7B39-EA047515241E}"/>
                  </a:ext>
                </a:extLst>
              </p:cNvPr>
              <p:cNvSpPr/>
              <p:nvPr/>
            </p:nvSpPr>
            <p:spPr>
              <a:xfrm>
                <a:off x="6066505" y="158056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B2084B1-AB38-DD01-B8DE-05D3021FED05}"/>
                  </a:ext>
                </a:extLst>
              </p:cNvPr>
              <p:cNvSpPr/>
              <p:nvPr/>
            </p:nvSpPr>
            <p:spPr>
              <a:xfrm>
                <a:off x="6066505" y="158056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9517C24-DAAA-7065-7BAF-836889ABEE8E}"/>
                  </a:ext>
                </a:extLst>
              </p:cNvPr>
              <p:cNvSpPr/>
              <p:nvPr/>
            </p:nvSpPr>
            <p:spPr>
              <a:xfrm>
                <a:off x="6134883" y="1597074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3D9AFAF-9308-F033-A3AD-ADEB80B6202E}"/>
                  </a:ext>
                </a:extLst>
              </p:cNvPr>
              <p:cNvSpPr/>
              <p:nvPr/>
            </p:nvSpPr>
            <p:spPr>
              <a:xfrm>
                <a:off x="6066505" y="1578161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3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3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13CBBFA-5FD0-B65C-4C9F-862D287DDFBF}"/>
                  </a:ext>
                </a:extLst>
              </p:cNvPr>
              <p:cNvSpPr/>
              <p:nvPr/>
            </p:nvSpPr>
            <p:spPr>
              <a:xfrm>
                <a:off x="6066505" y="1578161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8089 h 50360"/>
                  <a:gd name="connsiteX10" fmla="*/ 12841 w 154692"/>
                  <a:gd name="connsiteY10" fmla="*/ 32504 h 50360"/>
                  <a:gd name="connsiteX11" fmla="*/ 36316 w 154692"/>
                  <a:gd name="connsiteY11" fmla="*/ 45344 h 50360"/>
                  <a:gd name="connsiteX12" fmla="*/ 45144 w 154692"/>
                  <a:gd name="connsiteY12" fmla="*/ 465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73778BD-3FAE-ABC8-83D2-F4E2C174A403}"/>
                  </a:ext>
                </a:extLst>
              </p:cNvPr>
              <p:cNvSpPr/>
              <p:nvPr/>
            </p:nvSpPr>
            <p:spPr>
              <a:xfrm>
                <a:off x="6134883" y="1594666"/>
                <a:ext cx="25129" cy="10930"/>
              </a:xfrm>
              <a:custGeom>
                <a:avLst/>
                <a:gdLst>
                  <a:gd name="connsiteX0" fmla="*/ 9870 w 25129"/>
                  <a:gd name="connsiteY0" fmla="*/ 950 h 10930"/>
                  <a:gd name="connsiteX1" fmla="*/ 1243 w 25129"/>
                  <a:gd name="connsiteY1" fmla="*/ 9377 h 10930"/>
                  <a:gd name="connsiteX2" fmla="*/ 24918 w 25129"/>
                  <a:gd name="connsiteY2" fmla="*/ 5164 h 10930"/>
                  <a:gd name="connsiteX3" fmla="*/ 9870 w 25129"/>
                  <a:gd name="connsiteY3" fmla="*/ 950 h 1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0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660" y="133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F3CB046-F380-C25D-F8E9-8913A1E50A35}"/>
                  </a:ext>
                </a:extLst>
              </p:cNvPr>
              <p:cNvSpPr/>
              <p:nvPr/>
            </p:nvSpPr>
            <p:spPr>
              <a:xfrm>
                <a:off x="6066505" y="157575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00576558-8371-D043-CA5F-7BF1DB44D9A5}"/>
                  </a:ext>
                </a:extLst>
              </p:cNvPr>
              <p:cNvSpPr/>
              <p:nvPr/>
            </p:nvSpPr>
            <p:spPr>
              <a:xfrm>
                <a:off x="6066505" y="157595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2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2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2C999C3-6FA6-5E50-C06F-9B6FF3317AC0}"/>
                  </a:ext>
                </a:extLst>
              </p:cNvPr>
              <p:cNvSpPr/>
              <p:nvPr/>
            </p:nvSpPr>
            <p:spPr>
              <a:xfrm>
                <a:off x="6134883" y="1592344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51F11BE-82D8-3B03-99B3-52B46343CA85}"/>
                  </a:ext>
                </a:extLst>
              </p:cNvPr>
              <p:cNvSpPr/>
              <p:nvPr/>
            </p:nvSpPr>
            <p:spPr>
              <a:xfrm>
                <a:off x="6066505" y="1573346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3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3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ED56090-FCDB-FAE5-1903-27D8C264A986}"/>
                  </a:ext>
                </a:extLst>
              </p:cNvPr>
              <p:cNvSpPr/>
              <p:nvPr/>
            </p:nvSpPr>
            <p:spPr>
              <a:xfrm>
                <a:off x="6066505" y="157354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3FB1C8E-5D4F-F413-404A-81A841ADF736}"/>
                  </a:ext>
                </a:extLst>
              </p:cNvPr>
              <p:cNvSpPr/>
              <p:nvPr/>
            </p:nvSpPr>
            <p:spPr>
              <a:xfrm>
                <a:off x="6134883" y="1589936"/>
                <a:ext cx="25129" cy="10845"/>
              </a:xfrm>
              <a:custGeom>
                <a:avLst/>
                <a:gdLst>
                  <a:gd name="connsiteX0" fmla="*/ 9870 w 25129"/>
                  <a:gd name="connsiteY0" fmla="*/ 865 h 10845"/>
                  <a:gd name="connsiteX1" fmla="*/ 1243 w 25129"/>
                  <a:gd name="connsiteY1" fmla="*/ 9292 h 10845"/>
                  <a:gd name="connsiteX2" fmla="*/ 24918 w 25129"/>
                  <a:gd name="connsiteY2" fmla="*/ 5079 h 10845"/>
                  <a:gd name="connsiteX3" fmla="*/ 9870 w 25129"/>
                  <a:gd name="connsiteY3" fmla="*/ 865 h 10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845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660" y="13305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AB375AF-3C3D-C556-0700-DAE8112FA0ED}"/>
                  </a:ext>
                </a:extLst>
              </p:cNvPr>
              <p:cNvSpPr/>
              <p:nvPr/>
            </p:nvSpPr>
            <p:spPr>
              <a:xfrm>
                <a:off x="6116865" y="1584381"/>
                <a:ext cx="65408" cy="62398"/>
              </a:xfrm>
              <a:custGeom>
                <a:avLst/>
                <a:gdLst>
                  <a:gd name="connsiteX0" fmla="*/ 0 w 65408"/>
                  <a:gd name="connsiteY0" fmla="*/ 5417 h 62398"/>
                  <a:gd name="connsiteX1" fmla="*/ 37720 w 65408"/>
                  <a:gd name="connsiteY1" fmla="*/ 26083 h 62398"/>
                  <a:gd name="connsiteX2" fmla="*/ 38322 w 65408"/>
                  <a:gd name="connsiteY2" fmla="*/ 62399 h 62398"/>
                  <a:gd name="connsiteX3" fmla="*/ 65408 w 65408"/>
                  <a:gd name="connsiteY3" fmla="*/ 55376 h 62398"/>
                  <a:gd name="connsiteX4" fmla="*/ 65408 w 65408"/>
                  <a:gd name="connsiteY4" fmla="*/ 19863 h 62398"/>
                  <a:gd name="connsiteX5" fmla="*/ 22672 w 65408"/>
                  <a:gd name="connsiteY5" fmla="*/ 0 h 6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408" h="62398">
                    <a:moveTo>
                      <a:pt x="0" y="5417"/>
                    </a:moveTo>
                    <a:lnTo>
                      <a:pt x="37720" y="26083"/>
                    </a:lnTo>
                    <a:lnTo>
                      <a:pt x="38322" y="62399"/>
                    </a:lnTo>
                    <a:lnTo>
                      <a:pt x="65408" y="55376"/>
                    </a:lnTo>
                    <a:lnTo>
                      <a:pt x="65408" y="19863"/>
                    </a:lnTo>
                    <a:lnTo>
                      <a:pt x="22672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09E70D8-C7BE-6941-E0F9-E46A4FF28A02}"/>
                  </a:ext>
                </a:extLst>
              </p:cNvPr>
              <p:cNvSpPr/>
              <p:nvPr/>
            </p:nvSpPr>
            <p:spPr>
              <a:xfrm>
                <a:off x="5974211" y="164918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14BED61-EB97-9299-68BA-AF75D4F87C5F}"/>
                  </a:ext>
                </a:extLst>
              </p:cNvPr>
              <p:cNvSpPr/>
              <p:nvPr/>
            </p:nvSpPr>
            <p:spPr>
              <a:xfrm>
                <a:off x="5974211" y="164918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A074D3D-753D-0728-B1D2-F9855EC41972}"/>
                  </a:ext>
                </a:extLst>
              </p:cNvPr>
              <p:cNvSpPr/>
              <p:nvPr/>
            </p:nvSpPr>
            <p:spPr>
              <a:xfrm>
                <a:off x="6042589" y="1665693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9A3DA0B-7ED7-FC7D-E790-F7F4D5BF071A}"/>
                  </a:ext>
                </a:extLst>
              </p:cNvPr>
              <p:cNvSpPr/>
              <p:nvPr/>
            </p:nvSpPr>
            <p:spPr>
              <a:xfrm>
                <a:off x="5974211" y="1646780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80BBB0D-0840-D9CE-EE5F-18367BD0BDE6}"/>
                  </a:ext>
                </a:extLst>
              </p:cNvPr>
              <p:cNvSpPr/>
              <p:nvPr/>
            </p:nvSpPr>
            <p:spPr>
              <a:xfrm>
                <a:off x="5974211" y="164698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645E790-18C7-09AB-12BF-B101D508AFC1}"/>
                  </a:ext>
                </a:extLst>
              </p:cNvPr>
              <p:cNvSpPr/>
              <p:nvPr/>
            </p:nvSpPr>
            <p:spPr>
              <a:xfrm>
                <a:off x="6042589" y="1663397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DDC533FD-4C16-E03D-82FA-B14A7743AAE6}"/>
                  </a:ext>
                </a:extLst>
              </p:cNvPr>
              <p:cNvSpPr/>
              <p:nvPr/>
            </p:nvSpPr>
            <p:spPr>
              <a:xfrm>
                <a:off x="5974211" y="1644372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668FEDC4-7537-1847-6C2E-AD7252BA599B}"/>
                  </a:ext>
                </a:extLst>
              </p:cNvPr>
              <p:cNvSpPr/>
              <p:nvPr/>
            </p:nvSpPr>
            <p:spPr>
              <a:xfrm>
                <a:off x="5974211" y="1644372"/>
                <a:ext cx="154692" cy="50360"/>
              </a:xfrm>
              <a:custGeom>
                <a:avLst/>
                <a:gdLst>
                  <a:gd name="connsiteX0" fmla="*/ 0 w 154692"/>
                  <a:gd name="connsiteY0" fmla="*/ 292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2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8089 h 50360"/>
                  <a:gd name="connsiteX10" fmla="*/ 12841 w 154692"/>
                  <a:gd name="connsiteY10" fmla="*/ 32504 h 50360"/>
                  <a:gd name="connsiteX11" fmla="*/ 36316 w 154692"/>
                  <a:gd name="connsiteY11" fmla="*/ 45344 h 50360"/>
                  <a:gd name="connsiteX12" fmla="*/ 45144 w 154692"/>
                  <a:gd name="connsiteY12" fmla="*/ 465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2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67403B4A-BF17-3514-3290-E218D219D012}"/>
                  </a:ext>
                </a:extLst>
              </p:cNvPr>
              <p:cNvSpPr/>
              <p:nvPr/>
            </p:nvSpPr>
            <p:spPr>
              <a:xfrm>
                <a:off x="6042589" y="1660990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6F0D257-3B9F-55B1-4F8B-9DB7F3EAF683}"/>
                  </a:ext>
                </a:extLst>
              </p:cNvPr>
              <p:cNvSpPr/>
              <p:nvPr/>
            </p:nvSpPr>
            <p:spPr>
              <a:xfrm>
                <a:off x="5974211" y="1641964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EE31954F-BF72-BF25-4361-AA9DD917A2F8}"/>
                  </a:ext>
                </a:extLst>
              </p:cNvPr>
              <p:cNvSpPr/>
              <p:nvPr/>
            </p:nvSpPr>
            <p:spPr>
              <a:xfrm>
                <a:off x="5974211" y="164216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CF27E248-D2CE-EF50-2A73-12F9EE1B4B53}"/>
                  </a:ext>
                </a:extLst>
              </p:cNvPr>
              <p:cNvSpPr/>
              <p:nvPr/>
            </p:nvSpPr>
            <p:spPr>
              <a:xfrm>
                <a:off x="6042589" y="1658670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40E3CF29-71C3-0DDD-A707-09AD53A47240}"/>
                  </a:ext>
                </a:extLst>
              </p:cNvPr>
              <p:cNvSpPr/>
              <p:nvPr/>
            </p:nvSpPr>
            <p:spPr>
              <a:xfrm>
                <a:off x="5974211" y="163975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FF106B47-3845-92AD-949D-338275555FE2}"/>
                  </a:ext>
                </a:extLst>
              </p:cNvPr>
              <p:cNvSpPr/>
              <p:nvPr/>
            </p:nvSpPr>
            <p:spPr>
              <a:xfrm>
                <a:off x="5974211" y="163975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243FDBA1-2294-B34D-7F93-85FBB45CA963}"/>
                  </a:ext>
                </a:extLst>
              </p:cNvPr>
              <p:cNvSpPr/>
              <p:nvPr/>
            </p:nvSpPr>
            <p:spPr>
              <a:xfrm>
                <a:off x="6042589" y="1656263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B125133-6409-E4DF-9CCA-43A74BFFCCCD}"/>
                  </a:ext>
                </a:extLst>
              </p:cNvPr>
              <p:cNvSpPr/>
              <p:nvPr/>
            </p:nvSpPr>
            <p:spPr>
              <a:xfrm>
                <a:off x="5974211" y="163735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EBFB0B1-96DF-8C57-09B0-717BA5B7E1CD}"/>
                  </a:ext>
                </a:extLst>
              </p:cNvPr>
              <p:cNvSpPr/>
              <p:nvPr/>
            </p:nvSpPr>
            <p:spPr>
              <a:xfrm>
                <a:off x="5974211" y="163735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BF9A97E-2695-1632-85A8-482B4089C39F}"/>
                  </a:ext>
                </a:extLst>
              </p:cNvPr>
              <p:cNvSpPr/>
              <p:nvPr/>
            </p:nvSpPr>
            <p:spPr>
              <a:xfrm>
                <a:off x="6042589" y="1653855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403857F2-FB22-7CA8-B882-E58A5FE60D89}"/>
                  </a:ext>
                </a:extLst>
              </p:cNvPr>
              <p:cNvSpPr/>
              <p:nvPr/>
            </p:nvSpPr>
            <p:spPr>
              <a:xfrm>
                <a:off x="5974211" y="1634942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976D920-3D5F-2B28-D9B7-F669DB89575E}"/>
                  </a:ext>
                </a:extLst>
              </p:cNvPr>
              <p:cNvSpPr/>
              <p:nvPr/>
            </p:nvSpPr>
            <p:spPr>
              <a:xfrm>
                <a:off x="5974211" y="163514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CA8C4845-4337-32B4-D285-B7EA0241FF97}"/>
                  </a:ext>
                </a:extLst>
              </p:cNvPr>
              <p:cNvSpPr/>
              <p:nvPr/>
            </p:nvSpPr>
            <p:spPr>
              <a:xfrm>
                <a:off x="6042589" y="1651532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69A782C-BF6B-B52F-4444-82B5B1DC9642}"/>
                  </a:ext>
                </a:extLst>
              </p:cNvPr>
              <p:cNvSpPr/>
              <p:nvPr/>
            </p:nvSpPr>
            <p:spPr>
              <a:xfrm>
                <a:off x="5974211" y="1632534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42730335-F56E-CE6A-AC9E-36D16F2E93DC}"/>
                  </a:ext>
                </a:extLst>
              </p:cNvPr>
              <p:cNvSpPr/>
              <p:nvPr/>
            </p:nvSpPr>
            <p:spPr>
              <a:xfrm>
                <a:off x="5974211" y="163273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CD2EF072-708C-318F-5CA2-EBFBE5E5C9D2}"/>
                  </a:ext>
                </a:extLst>
              </p:cNvPr>
              <p:cNvSpPr/>
              <p:nvPr/>
            </p:nvSpPr>
            <p:spPr>
              <a:xfrm>
                <a:off x="6042589" y="1649125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9B5541BD-52A6-6308-3D26-A63BC590C285}"/>
                  </a:ext>
                </a:extLst>
              </p:cNvPr>
              <p:cNvSpPr/>
              <p:nvPr/>
            </p:nvSpPr>
            <p:spPr>
              <a:xfrm>
                <a:off x="5974211" y="1630127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3A26850F-8B6A-590A-ADB9-13669D85DF7E}"/>
                  </a:ext>
                </a:extLst>
              </p:cNvPr>
              <p:cNvSpPr/>
              <p:nvPr/>
            </p:nvSpPr>
            <p:spPr>
              <a:xfrm>
                <a:off x="5974211" y="163032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C22AFBFA-6589-2D80-1A80-3B902919726C}"/>
                  </a:ext>
                </a:extLst>
              </p:cNvPr>
              <p:cNvSpPr/>
              <p:nvPr/>
            </p:nvSpPr>
            <p:spPr>
              <a:xfrm>
                <a:off x="6042589" y="1646833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6E7D8DA7-C058-1E07-29A6-76B065C140F9}"/>
                  </a:ext>
                </a:extLst>
              </p:cNvPr>
              <p:cNvSpPr/>
              <p:nvPr/>
            </p:nvSpPr>
            <p:spPr>
              <a:xfrm>
                <a:off x="5974211" y="162791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BFA1551-A161-355D-F815-2E38FCFF25A9}"/>
                  </a:ext>
                </a:extLst>
              </p:cNvPr>
              <p:cNvSpPr/>
              <p:nvPr/>
            </p:nvSpPr>
            <p:spPr>
              <a:xfrm>
                <a:off x="5974211" y="162791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66E618AB-3B45-C6D2-092E-8715B95232E4}"/>
                  </a:ext>
                </a:extLst>
              </p:cNvPr>
              <p:cNvSpPr/>
              <p:nvPr/>
            </p:nvSpPr>
            <p:spPr>
              <a:xfrm>
                <a:off x="6042589" y="1644425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97310BEF-0FA1-02CA-F557-15FDD524F497}"/>
                  </a:ext>
                </a:extLst>
              </p:cNvPr>
              <p:cNvSpPr/>
              <p:nvPr/>
            </p:nvSpPr>
            <p:spPr>
              <a:xfrm>
                <a:off x="5974211" y="162551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93F43F1C-AE26-D3E2-64CE-777BE3D82F9B}"/>
                  </a:ext>
                </a:extLst>
              </p:cNvPr>
              <p:cNvSpPr/>
              <p:nvPr/>
            </p:nvSpPr>
            <p:spPr>
              <a:xfrm>
                <a:off x="5974211" y="162551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EC9F3942-4F76-D9D2-392A-66149595D343}"/>
                  </a:ext>
                </a:extLst>
              </p:cNvPr>
              <p:cNvSpPr/>
              <p:nvPr/>
            </p:nvSpPr>
            <p:spPr>
              <a:xfrm>
                <a:off x="6042589" y="1642017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8869B23B-C2FE-641F-AC37-2978EDFCF438}"/>
                  </a:ext>
                </a:extLst>
              </p:cNvPr>
              <p:cNvSpPr/>
              <p:nvPr/>
            </p:nvSpPr>
            <p:spPr>
              <a:xfrm>
                <a:off x="5974211" y="1623104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B17F9E7-967B-D695-6143-3B5CAAFE0AB1}"/>
                  </a:ext>
                </a:extLst>
              </p:cNvPr>
              <p:cNvSpPr/>
              <p:nvPr/>
            </p:nvSpPr>
            <p:spPr>
              <a:xfrm>
                <a:off x="5974211" y="162330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B3C40DD-7162-A715-22A6-7A77A4D7C94A}"/>
                  </a:ext>
                </a:extLst>
              </p:cNvPr>
              <p:cNvSpPr/>
              <p:nvPr/>
            </p:nvSpPr>
            <p:spPr>
              <a:xfrm>
                <a:off x="6042589" y="1639694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65F0733-8BEE-B75B-093B-F6F814E7C50C}"/>
                  </a:ext>
                </a:extLst>
              </p:cNvPr>
              <p:cNvSpPr/>
              <p:nvPr/>
            </p:nvSpPr>
            <p:spPr>
              <a:xfrm>
                <a:off x="5974211" y="1620696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F024716B-ADF4-65BC-690F-53BA119C1E3A}"/>
                  </a:ext>
                </a:extLst>
              </p:cNvPr>
              <p:cNvSpPr/>
              <p:nvPr/>
            </p:nvSpPr>
            <p:spPr>
              <a:xfrm>
                <a:off x="5974211" y="162089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468 h 50360"/>
                  <a:gd name="connsiteX6" fmla="*/ 140247 w 154692"/>
                  <a:gd name="connsiteY6" fmla="*/ 16452 h 50360"/>
                  <a:gd name="connsiteX7" fmla="*/ 117976 w 154692"/>
                  <a:gd name="connsiteY7" fmla="*/ 3812 h 50360"/>
                  <a:gd name="connsiteX8" fmla="*/ 110151 w 154692"/>
                  <a:gd name="connsiteY8" fmla="*/ 3812 h 50360"/>
                  <a:gd name="connsiteX9" fmla="*/ 14245 w 154692"/>
                  <a:gd name="connsiteY9" fmla="*/ 27688 h 50360"/>
                  <a:gd name="connsiteX10" fmla="*/ 12841 w 154692"/>
                  <a:gd name="connsiteY10" fmla="*/ 32102 h 50360"/>
                  <a:gd name="connsiteX11" fmla="*/ 36316 w 154692"/>
                  <a:gd name="connsiteY11" fmla="*/ 44943 h 50360"/>
                  <a:gd name="connsiteX12" fmla="*/ 45144 w 154692"/>
                  <a:gd name="connsiteY12" fmla="*/ 46147 h 50360"/>
                  <a:gd name="connsiteX13" fmla="*/ 140247 w 154692"/>
                  <a:gd name="connsiteY13" fmla="*/ 21468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468"/>
                    </a:move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688"/>
                    </a:lnTo>
                    <a:cubicBezTo>
                      <a:pt x="14245" y="27688"/>
                      <a:pt x="18459" y="31300"/>
                      <a:pt x="12841" y="32102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50BDA1A4-9666-E7FB-C2E3-802F0F6FC4F8}"/>
                  </a:ext>
                </a:extLst>
              </p:cNvPr>
              <p:cNvSpPr/>
              <p:nvPr/>
            </p:nvSpPr>
            <p:spPr>
              <a:xfrm>
                <a:off x="6042589" y="1637287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ED168A1-D7DA-9320-315C-7D823A5BE0F0}"/>
                  </a:ext>
                </a:extLst>
              </p:cNvPr>
              <p:cNvSpPr/>
              <p:nvPr/>
            </p:nvSpPr>
            <p:spPr>
              <a:xfrm>
                <a:off x="5974211" y="1618289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51063525-7B56-A84E-8810-4E9A1D52A4A7}"/>
                  </a:ext>
                </a:extLst>
              </p:cNvPr>
              <p:cNvSpPr/>
              <p:nvPr/>
            </p:nvSpPr>
            <p:spPr>
              <a:xfrm>
                <a:off x="5974211" y="1618289"/>
                <a:ext cx="154692" cy="50360"/>
              </a:xfrm>
              <a:custGeom>
                <a:avLst/>
                <a:gdLst>
                  <a:gd name="connsiteX0" fmla="*/ 0 w 154692"/>
                  <a:gd name="connsiteY0" fmla="*/ 292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293 h 50360"/>
                  <a:gd name="connsiteX5" fmla="*/ 140247 w 154692"/>
                  <a:gd name="connsiteY5" fmla="*/ 21870 h 50360"/>
                  <a:gd name="connsiteX6" fmla="*/ 140247 w 154692"/>
                  <a:gd name="connsiteY6" fmla="*/ 16854 h 50360"/>
                  <a:gd name="connsiteX7" fmla="*/ 117976 w 154692"/>
                  <a:gd name="connsiteY7" fmla="*/ 4213 h 50360"/>
                  <a:gd name="connsiteX8" fmla="*/ 110151 w 154692"/>
                  <a:gd name="connsiteY8" fmla="*/ 4213 h 50360"/>
                  <a:gd name="connsiteX9" fmla="*/ 14245 w 154692"/>
                  <a:gd name="connsiteY9" fmla="*/ 28089 h 50360"/>
                  <a:gd name="connsiteX10" fmla="*/ 12841 w 154692"/>
                  <a:gd name="connsiteY10" fmla="*/ 32504 h 50360"/>
                  <a:gd name="connsiteX11" fmla="*/ 36316 w 154692"/>
                  <a:gd name="connsiteY11" fmla="*/ 45344 h 50360"/>
                  <a:gd name="connsiteX12" fmla="*/ 45144 w 154692"/>
                  <a:gd name="connsiteY12" fmla="*/ 46548 h 50360"/>
                  <a:gd name="connsiteX13" fmla="*/ 140247 w 154692"/>
                  <a:gd name="connsiteY13" fmla="*/ 2187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2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close/>
                    <a:moveTo>
                      <a:pt x="140247" y="21870"/>
                    </a:move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8089"/>
                    </a:ln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E159C2E1-B68E-71F8-4504-6D47C37C2E1A}"/>
                  </a:ext>
                </a:extLst>
              </p:cNvPr>
              <p:cNvSpPr/>
              <p:nvPr/>
            </p:nvSpPr>
            <p:spPr>
              <a:xfrm>
                <a:off x="6042589" y="1634995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28C569FE-7243-30A7-03FF-5DEF87A55038}"/>
                  </a:ext>
                </a:extLst>
              </p:cNvPr>
              <p:cNvSpPr/>
              <p:nvPr/>
            </p:nvSpPr>
            <p:spPr>
              <a:xfrm>
                <a:off x="5974211" y="161608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61A1231-8689-1309-A436-BCAA7DB6AF7B}"/>
                  </a:ext>
                </a:extLst>
              </p:cNvPr>
              <p:cNvSpPr/>
              <p:nvPr/>
            </p:nvSpPr>
            <p:spPr>
              <a:xfrm>
                <a:off x="5974211" y="161608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F7C455A9-C450-302F-6D84-D9B05A01FDCA}"/>
                  </a:ext>
                </a:extLst>
              </p:cNvPr>
              <p:cNvSpPr/>
              <p:nvPr/>
            </p:nvSpPr>
            <p:spPr>
              <a:xfrm>
                <a:off x="6042589" y="1632587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6395256-8114-763E-58FC-2865D5F0C67E}"/>
                  </a:ext>
                </a:extLst>
              </p:cNvPr>
              <p:cNvSpPr/>
              <p:nvPr/>
            </p:nvSpPr>
            <p:spPr>
              <a:xfrm>
                <a:off x="5974211" y="161367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1303325F-F7B3-26B4-6D8F-47CB08936153}"/>
                  </a:ext>
                </a:extLst>
              </p:cNvPr>
              <p:cNvSpPr/>
              <p:nvPr/>
            </p:nvSpPr>
            <p:spPr>
              <a:xfrm>
                <a:off x="5974211" y="1613674"/>
                <a:ext cx="154692" cy="50360"/>
              </a:xfrm>
              <a:custGeom>
                <a:avLst/>
                <a:gdLst>
                  <a:gd name="connsiteX0" fmla="*/ 140247 w 154692"/>
                  <a:gd name="connsiteY0" fmla="*/ 21669 h 50360"/>
                  <a:gd name="connsiteX1" fmla="*/ 140247 w 154692"/>
                  <a:gd name="connsiteY1" fmla="*/ 16653 h 50360"/>
                  <a:gd name="connsiteX2" fmla="*/ 117976 w 154692"/>
                  <a:gd name="connsiteY2" fmla="*/ 4013 h 50360"/>
                  <a:gd name="connsiteX3" fmla="*/ 110151 w 154692"/>
                  <a:gd name="connsiteY3" fmla="*/ 4013 h 50360"/>
                  <a:gd name="connsiteX4" fmla="*/ 14245 w 154692"/>
                  <a:gd name="connsiteY4" fmla="*/ 27889 h 50360"/>
                  <a:gd name="connsiteX5" fmla="*/ 12841 w 154692"/>
                  <a:gd name="connsiteY5" fmla="*/ 32303 h 50360"/>
                  <a:gd name="connsiteX6" fmla="*/ 36316 w 154692"/>
                  <a:gd name="connsiteY6" fmla="*/ 45144 h 50360"/>
                  <a:gd name="connsiteX7" fmla="*/ 45144 w 154692"/>
                  <a:gd name="connsiteY7" fmla="*/ 46348 h 50360"/>
                  <a:gd name="connsiteX8" fmla="*/ 140247 w 154692"/>
                  <a:gd name="connsiteY8" fmla="*/ 2166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32322E2-D375-B86F-C940-7B20C99CBA34}"/>
                  </a:ext>
                </a:extLst>
              </p:cNvPr>
              <p:cNvSpPr/>
              <p:nvPr/>
            </p:nvSpPr>
            <p:spPr>
              <a:xfrm>
                <a:off x="6042589" y="1630180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088BB9EA-CD59-00DF-59C7-A28B9CF22E95}"/>
                  </a:ext>
                </a:extLst>
              </p:cNvPr>
              <p:cNvSpPr/>
              <p:nvPr/>
            </p:nvSpPr>
            <p:spPr>
              <a:xfrm>
                <a:off x="5974211" y="1611266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DF7F84B8-6AE2-B566-C0A8-8018FA8E5EBC}"/>
                  </a:ext>
                </a:extLst>
              </p:cNvPr>
              <p:cNvSpPr/>
              <p:nvPr/>
            </p:nvSpPr>
            <p:spPr>
              <a:xfrm>
                <a:off x="5974211" y="161146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D4A7BCA6-C919-24A4-8484-7974469F3666}"/>
                  </a:ext>
                </a:extLst>
              </p:cNvPr>
              <p:cNvSpPr/>
              <p:nvPr/>
            </p:nvSpPr>
            <p:spPr>
              <a:xfrm>
                <a:off x="6042589" y="1627857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FC0003F-5B26-56DF-BFD9-040C5B34EC0A}"/>
                  </a:ext>
                </a:extLst>
              </p:cNvPr>
              <p:cNvSpPr/>
              <p:nvPr/>
            </p:nvSpPr>
            <p:spPr>
              <a:xfrm>
                <a:off x="5974211" y="1608859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3E118DB7-810C-DC25-7E6A-BC1D42FF05D1}"/>
                  </a:ext>
                </a:extLst>
              </p:cNvPr>
              <p:cNvSpPr/>
              <p:nvPr/>
            </p:nvSpPr>
            <p:spPr>
              <a:xfrm>
                <a:off x="5974211" y="160905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C3E8DD92-CF3C-86B5-DBE9-E70854EE4A7F}"/>
                  </a:ext>
                </a:extLst>
              </p:cNvPr>
              <p:cNvSpPr/>
              <p:nvPr/>
            </p:nvSpPr>
            <p:spPr>
              <a:xfrm>
                <a:off x="6042589" y="1625449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E058264D-B5D3-C65D-C50A-82AE4B1FEE75}"/>
                  </a:ext>
                </a:extLst>
              </p:cNvPr>
              <p:cNvSpPr/>
              <p:nvPr/>
            </p:nvSpPr>
            <p:spPr>
              <a:xfrm>
                <a:off x="5974211" y="1606451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BC39548B-1F6B-CBC0-C2D0-946E997BFE8C}"/>
                  </a:ext>
                </a:extLst>
              </p:cNvPr>
              <p:cNvSpPr/>
              <p:nvPr/>
            </p:nvSpPr>
            <p:spPr>
              <a:xfrm>
                <a:off x="5974211" y="160665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E7063CBC-4C04-1DBC-19A3-60E144CEF2C4}"/>
                  </a:ext>
                </a:extLst>
              </p:cNvPr>
              <p:cNvSpPr/>
              <p:nvPr/>
            </p:nvSpPr>
            <p:spPr>
              <a:xfrm>
                <a:off x="6042589" y="1623157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55E44105-F444-359D-AD9E-A57CC2736D13}"/>
                  </a:ext>
                </a:extLst>
              </p:cNvPr>
              <p:cNvSpPr/>
              <p:nvPr/>
            </p:nvSpPr>
            <p:spPr>
              <a:xfrm>
                <a:off x="5974211" y="160424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0DFD78AD-E7AB-555A-7B2E-82ACF811EA53}"/>
                  </a:ext>
                </a:extLst>
              </p:cNvPr>
              <p:cNvSpPr/>
              <p:nvPr/>
            </p:nvSpPr>
            <p:spPr>
              <a:xfrm>
                <a:off x="5974211" y="160424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B09EB012-549B-5F4E-1D83-2073B89D769B}"/>
                  </a:ext>
                </a:extLst>
              </p:cNvPr>
              <p:cNvSpPr/>
              <p:nvPr/>
            </p:nvSpPr>
            <p:spPr>
              <a:xfrm>
                <a:off x="6042589" y="1620750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D60BDB0-6D23-417D-3D1C-8A7BB7424883}"/>
                  </a:ext>
                </a:extLst>
              </p:cNvPr>
              <p:cNvSpPr/>
              <p:nvPr/>
            </p:nvSpPr>
            <p:spPr>
              <a:xfrm>
                <a:off x="5974211" y="160183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E7616078-55F4-6EBF-77D4-B1BA3769B92B}"/>
                  </a:ext>
                </a:extLst>
              </p:cNvPr>
              <p:cNvSpPr/>
              <p:nvPr/>
            </p:nvSpPr>
            <p:spPr>
              <a:xfrm>
                <a:off x="5974211" y="160183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F88179B4-EC3F-B232-1805-DC78D18FBDF8}"/>
                  </a:ext>
                </a:extLst>
              </p:cNvPr>
              <p:cNvSpPr/>
              <p:nvPr/>
            </p:nvSpPr>
            <p:spPr>
              <a:xfrm>
                <a:off x="6042589" y="1618342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DC5C5486-3FB5-B7C1-5195-958424BC165B}"/>
                  </a:ext>
                </a:extLst>
              </p:cNvPr>
              <p:cNvSpPr/>
              <p:nvPr/>
            </p:nvSpPr>
            <p:spPr>
              <a:xfrm>
                <a:off x="5974211" y="1599429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A7BD8D47-F3CC-A783-CC35-7BDF0ACEC052}"/>
                  </a:ext>
                </a:extLst>
              </p:cNvPr>
              <p:cNvSpPr/>
              <p:nvPr/>
            </p:nvSpPr>
            <p:spPr>
              <a:xfrm>
                <a:off x="5974211" y="159962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1AFA71F-2855-CBB3-2AC3-8A9CDC6BE736}"/>
                  </a:ext>
                </a:extLst>
              </p:cNvPr>
              <p:cNvSpPr/>
              <p:nvPr/>
            </p:nvSpPr>
            <p:spPr>
              <a:xfrm>
                <a:off x="6042589" y="1616019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0B13A095-A4BE-1E0B-B6CE-436E191A35DA}"/>
                  </a:ext>
                </a:extLst>
              </p:cNvPr>
              <p:cNvSpPr/>
              <p:nvPr/>
            </p:nvSpPr>
            <p:spPr>
              <a:xfrm>
                <a:off x="5974211" y="1597021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3EA3157D-D21E-19AD-B5E2-9FB9D2D67553}"/>
                  </a:ext>
                </a:extLst>
              </p:cNvPr>
              <p:cNvSpPr/>
              <p:nvPr/>
            </p:nvSpPr>
            <p:spPr>
              <a:xfrm>
                <a:off x="5974211" y="1597222"/>
                <a:ext cx="154692" cy="50360"/>
              </a:xfrm>
              <a:custGeom>
                <a:avLst/>
                <a:gdLst>
                  <a:gd name="connsiteX0" fmla="*/ 14245 w 154692"/>
                  <a:gd name="connsiteY0" fmla="*/ 27889 h 50360"/>
                  <a:gd name="connsiteX1" fmla="*/ 12841 w 154692"/>
                  <a:gd name="connsiteY1" fmla="*/ 32303 h 50360"/>
                  <a:gd name="connsiteX2" fmla="*/ 36316 w 154692"/>
                  <a:gd name="connsiteY2" fmla="*/ 45144 h 50360"/>
                  <a:gd name="connsiteX3" fmla="*/ 45144 w 154692"/>
                  <a:gd name="connsiteY3" fmla="*/ 46348 h 50360"/>
                  <a:gd name="connsiteX4" fmla="*/ 140247 w 154692"/>
                  <a:gd name="connsiteY4" fmla="*/ 21669 h 50360"/>
                  <a:gd name="connsiteX5" fmla="*/ 140247 w 154692"/>
                  <a:gd name="connsiteY5" fmla="*/ 16653 h 50360"/>
                  <a:gd name="connsiteX6" fmla="*/ 117976 w 154692"/>
                  <a:gd name="connsiteY6" fmla="*/ 4013 h 50360"/>
                  <a:gd name="connsiteX7" fmla="*/ 110151 w 154692"/>
                  <a:gd name="connsiteY7" fmla="*/ 4013 h 50360"/>
                  <a:gd name="connsiteX8" fmla="*/ 14245 w 154692"/>
                  <a:gd name="connsiteY8" fmla="*/ 278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D8CE2112-1E3E-E29C-3DED-409BC4C4DBC1}"/>
                  </a:ext>
                </a:extLst>
              </p:cNvPr>
              <p:cNvSpPr/>
              <p:nvPr/>
            </p:nvSpPr>
            <p:spPr>
              <a:xfrm>
                <a:off x="6042589" y="1613611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21CD94B0-7D25-18CF-53C1-D15904F1E2A9}"/>
                  </a:ext>
                </a:extLst>
              </p:cNvPr>
              <p:cNvSpPr/>
              <p:nvPr/>
            </p:nvSpPr>
            <p:spPr>
              <a:xfrm>
                <a:off x="5974211" y="159461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411E1F88-F69A-2503-220B-3B023BA0FCE3}"/>
                  </a:ext>
                </a:extLst>
              </p:cNvPr>
              <p:cNvSpPr/>
              <p:nvPr/>
            </p:nvSpPr>
            <p:spPr>
              <a:xfrm>
                <a:off x="5974211" y="159481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38F405B-1167-7E60-3DF9-B93DDC2D7A8D}"/>
                  </a:ext>
                </a:extLst>
              </p:cNvPr>
              <p:cNvSpPr/>
              <p:nvPr/>
            </p:nvSpPr>
            <p:spPr>
              <a:xfrm>
                <a:off x="6042589" y="1611320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F251FC62-1225-0D99-2D9F-594998A9D2BD}"/>
                  </a:ext>
                </a:extLst>
              </p:cNvPr>
              <p:cNvSpPr/>
              <p:nvPr/>
            </p:nvSpPr>
            <p:spPr>
              <a:xfrm>
                <a:off x="5974211" y="159240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0B6A69B7-2AF1-17CA-4234-AD028C2F9CDA}"/>
                  </a:ext>
                </a:extLst>
              </p:cNvPr>
              <p:cNvSpPr/>
              <p:nvPr/>
            </p:nvSpPr>
            <p:spPr>
              <a:xfrm>
                <a:off x="5974211" y="1592406"/>
                <a:ext cx="154692" cy="50360"/>
              </a:xfrm>
              <a:custGeom>
                <a:avLst/>
                <a:gdLst>
                  <a:gd name="connsiteX0" fmla="*/ 14245 w 154692"/>
                  <a:gd name="connsiteY0" fmla="*/ 27889 h 50360"/>
                  <a:gd name="connsiteX1" fmla="*/ 12841 w 154692"/>
                  <a:gd name="connsiteY1" fmla="*/ 32303 h 50360"/>
                  <a:gd name="connsiteX2" fmla="*/ 36316 w 154692"/>
                  <a:gd name="connsiteY2" fmla="*/ 45144 h 50360"/>
                  <a:gd name="connsiteX3" fmla="*/ 45144 w 154692"/>
                  <a:gd name="connsiteY3" fmla="*/ 46348 h 50360"/>
                  <a:gd name="connsiteX4" fmla="*/ 140247 w 154692"/>
                  <a:gd name="connsiteY4" fmla="*/ 21669 h 50360"/>
                  <a:gd name="connsiteX5" fmla="*/ 140247 w 154692"/>
                  <a:gd name="connsiteY5" fmla="*/ 16653 h 50360"/>
                  <a:gd name="connsiteX6" fmla="*/ 117976 w 154692"/>
                  <a:gd name="connsiteY6" fmla="*/ 4013 h 50360"/>
                  <a:gd name="connsiteX7" fmla="*/ 110151 w 154692"/>
                  <a:gd name="connsiteY7" fmla="*/ 4013 h 50360"/>
                  <a:gd name="connsiteX8" fmla="*/ 14245 w 154692"/>
                  <a:gd name="connsiteY8" fmla="*/ 278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926EEA8-A70F-2B32-92CD-331B0B6079E2}"/>
                  </a:ext>
                </a:extLst>
              </p:cNvPr>
              <p:cNvSpPr/>
              <p:nvPr/>
            </p:nvSpPr>
            <p:spPr>
              <a:xfrm>
                <a:off x="6042589" y="1608912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6C2821F9-DB6E-23BC-C129-FB0D0F7C5600}"/>
                  </a:ext>
                </a:extLst>
              </p:cNvPr>
              <p:cNvSpPr/>
              <p:nvPr/>
            </p:nvSpPr>
            <p:spPr>
              <a:xfrm>
                <a:off x="5974211" y="158999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92C7804-F6DA-86F8-07B7-199931B70D07}"/>
                  </a:ext>
                </a:extLst>
              </p:cNvPr>
              <p:cNvSpPr/>
              <p:nvPr/>
            </p:nvSpPr>
            <p:spPr>
              <a:xfrm>
                <a:off x="5974211" y="158999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213 h 50360"/>
                  <a:gd name="connsiteX12" fmla="*/ 110151 w 154692"/>
                  <a:gd name="connsiteY12" fmla="*/ 42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E0A9F9D0-A7B0-8BB6-559F-066F69C80071}"/>
                  </a:ext>
                </a:extLst>
              </p:cNvPr>
              <p:cNvSpPr/>
              <p:nvPr/>
            </p:nvSpPr>
            <p:spPr>
              <a:xfrm>
                <a:off x="6042589" y="1606504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2C4911DC-A164-B2C7-F176-47BA1428465D}"/>
                  </a:ext>
                </a:extLst>
              </p:cNvPr>
              <p:cNvSpPr/>
              <p:nvPr/>
            </p:nvSpPr>
            <p:spPr>
              <a:xfrm>
                <a:off x="5974211" y="1587591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BDD4C668-CCAC-8112-A2F2-DBC115A241E1}"/>
                  </a:ext>
                </a:extLst>
              </p:cNvPr>
              <p:cNvSpPr/>
              <p:nvPr/>
            </p:nvSpPr>
            <p:spPr>
              <a:xfrm>
                <a:off x="5974211" y="1587792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1E998656-A4ED-8802-E520-86F1DFE46ADD}"/>
                  </a:ext>
                </a:extLst>
              </p:cNvPr>
              <p:cNvSpPr/>
              <p:nvPr/>
            </p:nvSpPr>
            <p:spPr>
              <a:xfrm>
                <a:off x="6042589" y="1604181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E194F76-5D33-841E-EA63-343374617366}"/>
                  </a:ext>
                </a:extLst>
              </p:cNvPr>
              <p:cNvSpPr/>
              <p:nvPr/>
            </p:nvSpPr>
            <p:spPr>
              <a:xfrm>
                <a:off x="5974211" y="158518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06D3808-B1C3-683B-59B9-CB89506C1BED}"/>
                  </a:ext>
                </a:extLst>
              </p:cNvPr>
              <p:cNvSpPr/>
              <p:nvPr/>
            </p:nvSpPr>
            <p:spPr>
              <a:xfrm>
                <a:off x="5974211" y="1585384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4943 h 50360"/>
                  <a:gd name="connsiteX8" fmla="*/ 45144 w 154692"/>
                  <a:gd name="connsiteY8" fmla="*/ 46147 h 50360"/>
                  <a:gd name="connsiteX9" fmla="*/ 140247 w 154692"/>
                  <a:gd name="connsiteY9" fmla="*/ 21468 h 50360"/>
                  <a:gd name="connsiteX10" fmla="*/ 140247 w 154692"/>
                  <a:gd name="connsiteY10" fmla="*/ 16452 h 50360"/>
                  <a:gd name="connsiteX11" fmla="*/ 117976 w 154692"/>
                  <a:gd name="connsiteY11" fmla="*/ 3812 h 50360"/>
                  <a:gd name="connsiteX12" fmla="*/ 110151 w 154692"/>
                  <a:gd name="connsiteY12" fmla="*/ 3812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4943"/>
                    </a:lnTo>
                    <a:cubicBezTo>
                      <a:pt x="36316" y="44943"/>
                      <a:pt x="41733" y="41131"/>
                      <a:pt x="45144" y="46147"/>
                    </a:cubicBezTo>
                    <a:lnTo>
                      <a:pt x="140247" y="21468"/>
                    </a:lnTo>
                    <a:cubicBezTo>
                      <a:pt x="140247" y="21468"/>
                      <a:pt x="135231" y="17656"/>
                      <a:pt x="140247" y="16452"/>
                    </a:cubicBezTo>
                    <a:lnTo>
                      <a:pt x="117976" y="3812"/>
                    </a:lnTo>
                    <a:cubicBezTo>
                      <a:pt x="117976" y="3812"/>
                      <a:pt x="114966" y="6822"/>
                      <a:pt x="110151" y="3812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7263CDB-2822-E7E5-6B09-02792AC7C247}"/>
                  </a:ext>
                </a:extLst>
              </p:cNvPr>
              <p:cNvSpPr/>
              <p:nvPr/>
            </p:nvSpPr>
            <p:spPr>
              <a:xfrm>
                <a:off x="6042589" y="1601774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57E3E3C-134E-BD56-58A2-1D1D415839D9}"/>
                  </a:ext>
                </a:extLst>
              </p:cNvPr>
              <p:cNvSpPr/>
              <p:nvPr/>
            </p:nvSpPr>
            <p:spPr>
              <a:xfrm>
                <a:off x="5974211" y="1582776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1516EED-8C08-3478-EBFD-3E98FBC4C02E}"/>
                  </a:ext>
                </a:extLst>
              </p:cNvPr>
              <p:cNvSpPr/>
              <p:nvPr/>
            </p:nvSpPr>
            <p:spPr>
              <a:xfrm>
                <a:off x="5974211" y="1582976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F43A4019-0FCE-1834-4CDE-35EAD42EBC9B}"/>
                  </a:ext>
                </a:extLst>
              </p:cNvPr>
              <p:cNvSpPr/>
              <p:nvPr/>
            </p:nvSpPr>
            <p:spPr>
              <a:xfrm>
                <a:off x="6042589" y="1599482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8AF6863B-5077-3843-1C52-4B50050563F3}"/>
                  </a:ext>
                </a:extLst>
              </p:cNvPr>
              <p:cNvSpPr/>
              <p:nvPr/>
            </p:nvSpPr>
            <p:spPr>
              <a:xfrm>
                <a:off x="5974211" y="158056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E85B90C-56BB-6D59-C56A-5A8B33930125}"/>
                  </a:ext>
                </a:extLst>
              </p:cNvPr>
              <p:cNvSpPr/>
              <p:nvPr/>
            </p:nvSpPr>
            <p:spPr>
              <a:xfrm>
                <a:off x="5974211" y="1580569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F00F1960-A247-3E9C-F840-6EC65E114FAD}"/>
                  </a:ext>
                </a:extLst>
              </p:cNvPr>
              <p:cNvSpPr/>
              <p:nvPr/>
            </p:nvSpPr>
            <p:spPr>
              <a:xfrm>
                <a:off x="6042589" y="1597074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BD8669BA-1C8D-FAB4-92ED-2DEB465DB839}"/>
                  </a:ext>
                </a:extLst>
              </p:cNvPr>
              <p:cNvSpPr/>
              <p:nvPr/>
            </p:nvSpPr>
            <p:spPr>
              <a:xfrm>
                <a:off x="5974211" y="1578161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DF3B23BA-6DD1-BC9A-645C-B25B7409F07C}"/>
                  </a:ext>
                </a:extLst>
              </p:cNvPr>
              <p:cNvSpPr/>
              <p:nvPr/>
            </p:nvSpPr>
            <p:spPr>
              <a:xfrm>
                <a:off x="5974211" y="1578161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A8B8D2D8-BCC0-CE92-BFCF-2FA10D1ECA70}"/>
                  </a:ext>
                </a:extLst>
              </p:cNvPr>
              <p:cNvSpPr/>
              <p:nvPr/>
            </p:nvSpPr>
            <p:spPr>
              <a:xfrm>
                <a:off x="6042589" y="1594666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05EBCEBB-6D6B-AF52-CF6E-0CAD1ADD4292}"/>
                  </a:ext>
                </a:extLst>
              </p:cNvPr>
              <p:cNvSpPr/>
              <p:nvPr/>
            </p:nvSpPr>
            <p:spPr>
              <a:xfrm>
                <a:off x="5974211" y="1575753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E90B43BF-E64C-60F3-A662-BE21454C13EE}"/>
                  </a:ext>
                </a:extLst>
              </p:cNvPr>
              <p:cNvSpPr/>
              <p:nvPr/>
            </p:nvSpPr>
            <p:spPr>
              <a:xfrm>
                <a:off x="5974211" y="1575954"/>
                <a:ext cx="154692" cy="50360"/>
              </a:xfrm>
              <a:custGeom>
                <a:avLst/>
                <a:gdLst>
                  <a:gd name="connsiteX0" fmla="*/ 14245 w 154692"/>
                  <a:gd name="connsiteY0" fmla="*/ 27889 h 50360"/>
                  <a:gd name="connsiteX1" fmla="*/ 12841 w 154692"/>
                  <a:gd name="connsiteY1" fmla="*/ 32303 h 50360"/>
                  <a:gd name="connsiteX2" fmla="*/ 36316 w 154692"/>
                  <a:gd name="connsiteY2" fmla="*/ 45144 h 50360"/>
                  <a:gd name="connsiteX3" fmla="*/ 45144 w 154692"/>
                  <a:gd name="connsiteY3" fmla="*/ 46348 h 50360"/>
                  <a:gd name="connsiteX4" fmla="*/ 140247 w 154692"/>
                  <a:gd name="connsiteY4" fmla="*/ 21669 h 50360"/>
                  <a:gd name="connsiteX5" fmla="*/ 140247 w 154692"/>
                  <a:gd name="connsiteY5" fmla="*/ 16653 h 50360"/>
                  <a:gd name="connsiteX6" fmla="*/ 117976 w 154692"/>
                  <a:gd name="connsiteY6" fmla="*/ 4013 h 50360"/>
                  <a:gd name="connsiteX7" fmla="*/ 110151 w 154692"/>
                  <a:gd name="connsiteY7" fmla="*/ 4013 h 50360"/>
                  <a:gd name="connsiteX8" fmla="*/ 14245 w 154692"/>
                  <a:gd name="connsiteY8" fmla="*/ 278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2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2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5E77F1D0-F73F-898C-3F53-630897F4E2E0}"/>
                  </a:ext>
                </a:extLst>
              </p:cNvPr>
              <p:cNvSpPr/>
              <p:nvPr/>
            </p:nvSpPr>
            <p:spPr>
              <a:xfrm>
                <a:off x="6042589" y="1592344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28886CEC-27CC-BDFB-ABC9-9842D6774156}"/>
                  </a:ext>
                </a:extLst>
              </p:cNvPr>
              <p:cNvSpPr/>
              <p:nvPr/>
            </p:nvSpPr>
            <p:spPr>
              <a:xfrm>
                <a:off x="6024571" y="1586788"/>
                <a:ext cx="61395" cy="100319"/>
              </a:xfrm>
              <a:custGeom>
                <a:avLst/>
                <a:gdLst>
                  <a:gd name="connsiteX0" fmla="*/ 0 w 61395"/>
                  <a:gd name="connsiteY0" fmla="*/ 5417 h 100319"/>
                  <a:gd name="connsiteX1" fmla="*/ 37720 w 61395"/>
                  <a:gd name="connsiteY1" fmla="*/ 26083 h 100319"/>
                  <a:gd name="connsiteX2" fmla="*/ 36316 w 61395"/>
                  <a:gd name="connsiteY2" fmla="*/ 100320 h 100319"/>
                  <a:gd name="connsiteX3" fmla="*/ 61396 w 61395"/>
                  <a:gd name="connsiteY3" fmla="*/ 93097 h 100319"/>
                  <a:gd name="connsiteX4" fmla="*/ 61396 w 61395"/>
                  <a:gd name="connsiteY4" fmla="*/ 19663 h 100319"/>
                  <a:gd name="connsiteX5" fmla="*/ 20666 w 61395"/>
                  <a:gd name="connsiteY5" fmla="*/ 0 h 100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95" h="100319">
                    <a:moveTo>
                      <a:pt x="0" y="5417"/>
                    </a:moveTo>
                    <a:lnTo>
                      <a:pt x="37720" y="26083"/>
                    </a:lnTo>
                    <a:lnTo>
                      <a:pt x="36316" y="100320"/>
                    </a:lnTo>
                    <a:lnTo>
                      <a:pt x="61396" y="93097"/>
                    </a:lnTo>
                    <a:lnTo>
                      <a:pt x="61396" y="19663"/>
                    </a:lnTo>
                    <a:lnTo>
                      <a:pt x="20666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D76CC0F6-CE54-FD91-6F9C-4CD5AF14C5C9}"/>
                  </a:ext>
                </a:extLst>
              </p:cNvPr>
              <p:cNvSpPr/>
              <p:nvPr/>
            </p:nvSpPr>
            <p:spPr>
              <a:xfrm>
                <a:off x="6057075" y="1672863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353EBDA-F0F0-1492-7603-505EC43D665D}"/>
                  </a:ext>
                </a:extLst>
              </p:cNvPr>
              <p:cNvSpPr/>
              <p:nvPr/>
            </p:nvSpPr>
            <p:spPr>
              <a:xfrm>
                <a:off x="6057075" y="1672863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150A82D-0983-F3CF-174E-E9768F3F1FCA}"/>
                  </a:ext>
                </a:extLst>
              </p:cNvPr>
              <p:cNvSpPr/>
              <p:nvPr/>
            </p:nvSpPr>
            <p:spPr>
              <a:xfrm>
                <a:off x="6125453" y="1689368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EF44DAC3-F1F6-70D9-257E-449228EEA04C}"/>
                  </a:ext>
                </a:extLst>
              </p:cNvPr>
              <p:cNvSpPr/>
              <p:nvPr/>
            </p:nvSpPr>
            <p:spPr>
              <a:xfrm>
                <a:off x="6057075" y="1670455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BA02DF08-E6B0-FB68-11FF-794A18B48C38}"/>
                  </a:ext>
                </a:extLst>
              </p:cNvPr>
              <p:cNvSpPr/>
              <p:nvPr/>
            </p:nvSpPr>
            <p:spPr>
              <a:xfrm>
                <a:off x="6057075" y="1670455"/>
                <a:ext cx="154692" cy="50360"/>
              </a:xfrm>
              <a:custGeom>
                <a:avLst/>
                <a:gdLst>
                  <a:gd name="connsiteX0" fmla="*/ 14245 w 154692"/>
                  <a:gd name="connsiteY0" fmla="*/ 28089 h 50360"/>
                  <a:gd name="connsiteX1" fmla="*/ 12841 w 154692"/>
                  <a:gd name="connsiteY1" fmla="*/ 32504 h 50360"/>
                  <a:gd name="connsiteX2" fmla="*/ 36316 w 154692"/>
                  <a:gd name="connsiteY2" fmla="*/ 45344 h 50360"/>
                  <a:gd name="connsiteX3" fmla="*/ 45144 w 154692"/>
                  <a:gd name="connsiteY3" fmla="*/ 46548 h 50360"/>
                  <a:gd name="connsiteX4" fmla="*/ 140247 w 154692"/>
                  <a:gd name="connsiteY4" fmla="*/ 21870 h 50360"/>
                  <a:gd name="connsiteX5" fmla="*/ 140247 w 154692"/>
                  <a:gd name="connsiteY5" fmla="*/ 16854 h 50360"/>
                  <a:gd name="connsiteX6" fmla="*/ 117976 w 154692"/>
                  <a:gd name="connsiteY6" fmla="*/ 4213 h 50360"/>
                  <a:gd name="connsiteX7" fmla="*/ 110151 w 154692"/>
                  <a:gd name="connsiteY7" fmla="*/ 4213 h 50360"/>
                  <a:gd name="connsiteX8" fmla="*/ 14245 w 154692"/>
                  <a:gd name="connsiteY8" fmla="*/ 280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8089"/>
                    </a:move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80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9CDF5765-F03C-9BF7-39E8-40A18E624DDD}"/>
                  </a:ext>
                </a:extLst>
              </p:cNvPr>
              <p:cNvSpPr/>
              <p:nvPr/>
            </p:nvSpPr>
            <p:spPr>
              <a:xfrm>
                <a:off x="6125453" y="1687045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734CAB0F-4C00-AD31-0B39-2B5F963C18D2}"/>
                  </a:ext>
                </a:extLst>
              </p:cNvPr>
              <p:cNvSpPr/>
              <p:nvPr/>
            </p:nvSpPr>
            <p:spPr>
              <a:xfrm>
                <a:off x="6057075" y="1668047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61BDCDEA-1B1A-F12D-A23C-CB2D58CF9890}"/>
                  </a:ext>
                </a:extLst>
              </p:cNvPr>
              <p:cNvSpPr/>
              <p:nvPr/>
            </p:nvSpPr>
            <p:spPr>
              <a:xfrm>
                <a:off x="6057075" y="1668248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1143D5DE-D2E1-AD2A-9D75-2B481DC6DA11}"/>
                  </a:ext>
                </a:extLst>
              </p:cNvPr>
              <p:cNvSpPr/>
              <p:nvPr/>
            </p:nvSpPr>
            <p:spPr>
              <a:xfrm>
                <a:off x="6125453" y="1684638"/>
                <a:ext cx="25129" cy="10932"/>
              </a:xfrm>
              <a:custGeom>
                <a:avLst/>
                <a:gdLst>
                  <a:gd name="connsiteX0" fmla="*/ 9870 w 25129"/>
                  <a:gd name="connsiteY0" fmla="*/ 865 h 10932"/>
                  <a:gd name="connsiteX1" fmla="*/ 1243 w 25129"/>
                  <a:gd name="connsiteY1" fmla="*/ 9292 h 10932"/>
                  <a:gd name="connsiteX2" fmla="*/ 24918 w 25129"/>
                  <a:gd name="connsiteY2" fmla="*/ 5079 h 10932"/>
                  <a:gd name="connsiteX3" fmla="*/ 9870 w 25129"/>
                  <a:gd name="connsiteY3" fmla="*/ 865 h 1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0932">
                    <a:moveTo>
                      <a:pt x="9870" y="865"/>
                    </a:moveTo>
                    <a:cubicBezTo>
                      <a:pt x="9870" y="865"/>
                      <a:pt x="-4174" y="5279"/>
                      <a:pt x="1243" y="9292"/>
                    </a:cubicBezTo>
                    <a:cubicBezTo>
                      <a:pt x="6460" y="13506"/>
                      <a:pt x="23715" y="8690"/>
                      <a:pt x="24918" y="5079"/>
                    </a:cubicBezTo>
                    <a:cubicBezTo>
                      <a:pt x="26122" y="1467"/>
                      <a:pt x="22310" y="-1542"/>
                      <a:pt x="9870" y="865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ED2F82E-6402-BBA5-C3DB-48E3FC285D7D}"/>
                  </a:ext>
                </a:extLst>
              </p:cNvPr>
              <p:cNvSpPr/>
              <p:nvPr/>
            </p:nvSpPr>
            <p:spPr>
              <a:xfrm>
                <a:off x="6057075" y="1665640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FE67034-2CE4-4C01-71E1-5005DCFC7125}"/>
                  </a:ext>
                </a:extLst>
              </p:cNvPr>
              <p:cNvSpPr/>
              <p:nvPr/>
            </p:nvSpPr>
            <p:spPr>
              <a:xfrm>
                <a:off x="6057075" y="166584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F232D560-2722-05C4-8983-A62182A49E47}"/>
                  </a:ext>
                </a:extLst>
              </p:cNvPr>
              <p:cNvSpPr/>
              <p:nvPr/>
            </p:nvSpPr>
            <p:spPr>
              <a:xfrm>
                <a:off x="6125453" y="1682346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192AF4C5-4C32-CC76-7C95-B467920DE456}"/>
                  </a:ext>
                </a:extLst>
              </p:cNvPr>
              <p:cNvSpPr/>
              <p:nvPr/>
            </p:nvSpPr>
            <p:spPr>
              <a:xfrm>
                <a:off x="6057075" y="1663232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27166D8A-D6B7-CA93-6332-E20DE539DE94}"/>
                  </a:ext>
                </a:extLst>
              </p:cNvPr>
              <p:cNvSpPr/>
              <p:nvPr/>
            </p:nvSpPr>
            <p:spPr>
              <a:xfrm>
                <a:off x="6057075" y="1663433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0E83DA64-F45F-F17B-DCF1-8E2B8B9A6DB7}"/>
                  </a:ext>
                </a:extLst>
              </p:cNvPr>
              <p:cNvSpPr/>
              <p:nvPr/>
            </p:nvSpPr>
            <p:spPr>
              <a:xfrm>
                <a:off x="6125453" y="1679938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92A9FD1F-96A6-0B9B-3F7F-05B0EEBD31C3}"/>
                  </a:ext>
                </a:extLst>
              </p:cNvPr>
              <p:cNvSpPr/>
              <p:nvPr/>
            </p:nvSpPr>
            <p:spPr>
              <a:xfrm>
                <a:off x="6057075" y="166102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989D4668-5DB4-73E6-766A-4E3481FC72ED}"/>
                  </a:ext>
                </a:extLst>
              </p:cNvPr>
              <p:cNvSpPr/>
              <p:nvPr/>
            </p:nvSpPr>
            <p:spPr>
              <a:xfrm>
                <a:off x="6057075" y="166102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B0BE2F9B-301E-E926-DED1-2DE960DEB902}"/>
                  </a:ext>
                </a:extLst>
              </p:cNvPr>
              <p:cNvSpPr/>
              <p:nvPr/>
            </p:nvSpPr>
            <p:spPr>
              <a:xfrm>
                <a:off x="6125453" y="1677530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3281183-354B-4E81-28E5-6BB8CC726803}"/>
                  </a:ext>
                </a:extLst>
              </p:cNvPr>
              <p:cNvSpPr/>
              <p:nvPr/>
            </p:nvSpPr>
            <p:spPr>
              <a:xfrm>
                <a:off x="6057075" y="1658617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9FE27A42-1E62-3E86-0CA6-638BA1E16233}"/>
                  </a:ext>
                </a:extLst>
              </p:cNvPr>
              <p:cNvSpPr/>
              <p:nvPr/>
            </p:nvSpPr>
            <p:spPr>
              <a:xfrm>
                <a:off x="6057075" y="165861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8089 h 50360"/>
                  <a:gd name="connsiteX6" fmla="*/ 12841 w 154692"/>
                  <a:gd name="connsiteY6" fmla="*/ 32504 h 50360"/>
                  <a:gd name="connsiteX7" fmla="*/ 36316 w 154692"/>
                  <a:gd name="connsiteY7" fmla="*/ 45344 h 50360"/>
                  <a:gd name="connsiteX8" fmla="*/ 45144 w 154692"/>
                  <a:gd name="connsiteY8" fmla="*/ 46548 h 50360"/>
                  <a:gd name="connsiteX9" fmla="*/ 140247 w 154692"/>
                  <a:gd name="connsiteY9" fmla="*/ 21870 h 50360"/>
                  <a:gd name="connsiteX10" fmla="*/ 140247 w 154692"/>
                  <a:gd name="connsiteY10" fmla="*/ 16854 h 50360"/>
                  <a:gd name="connsiteX11" fmla="*/ 117976 w 154692"/>
                  <a:gd name="connsiteY11" fmla="*/ 4213 h 50360"/>
                  <a:gd name="connsiteX12" fmla="*/ 110151 w 154692"/>
                  <a:gd name="connsiteY12" fmla="*/ 4213 h 50360"/>
                  <a:gd name="connsiteX13" fmla="*/ 14245 w 154692"/>
                  <a:gd name="connsiteY13" fmla="*/ 280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8089"/>
                    </a:move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80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3EF334E-9C31-B3DE-99D3-275FB4BEC86F}"/>
                  </a:ext>
                </a:extLst>
              </p:cNvPr>
              <p:cNvSpPr/>
              <p:nvPr/>
            </p:nvSpPr>
            <p:spPr>
              <a:xfrm>
                <a:off x="6125453" y="1675235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EDED36AC-4597-C094-6BD7-B2D28F814920}"/>
                  </a:ext>
                </a:extLst>
              </p:cNvPr>
              <p:cNvSpPr/>
              <p:nvPr/>
            </p:nvSpPr>
            <p:spPr>
              <a:xfrm>
                <a:off x="6057075" y="1656210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958ED4D1-C0C4-EBAE-FD97-81CAEB895A03}"/>
                  </a:ext>
                </a:extLst>
              </p:cNvPr>
              <p:cNvSpPr/>
              <p:nvPr/>
            </p:nvSpPr>
            <p:spPr>
              <a:xfrm>
                <a:off x="6057075" y="165641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E809D780-6EB8-8928-A92D-2A07A36D849C}"/>
                  </a:ext>
                </a:extLst>
              </p:cNvPr>
              <p:cNvSpPr/>
              <p:nvPr/>
            </p:nvSpPr>
            <p:spPr>
              <a:xfrm>
                <a:off x="6125453" y="1672827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73AEEBAA-C9AA-162E-C8CE-634A31D3D5FA}"/>
                  </a:ext>
                </a:extLst>
              </p:cNvPr>
              <p:cNvSpPr/>
              <p:nvPr/>
            </p:nvSpPr>
            <p:spPr>
              <a:xfrm>
                <a:off x="6057075" y="1653802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90B5A92C-BF8D-A237-12B0-AE417480A78F}"/>
                  </a:ext>
                </a:extLst>
              </p:cNvPr>
              <p:cNvSpPr/>
              <p:nvPr/>
            </p:nvSpPr>
            <p:spPr>
              <a:xfrm>
                <a:off x="6057075" y="1654003"/>
                <a:ext cx="154692" cy="50360"/>
              </a:xfrm>
              <a:custGeom>
                <a:avLst/>
                <a:gdLst>
                  <a:gd name="connsiteX0" fmla="*/ 14245 w 154692"/>
                  <a:gd name="connsiteY0" fmla="*/ 27889 h 50360"/>
                  <a:gd name="connsiteX1" fmla="*/ 12841 w 154692"/>
                  <a:gd name="connsiteY1" fmla="*/ 32303 h 50360"/>
                  <a:gd name="connsiteX2" fmla="*/ 36316 w 154692"/>
                  <a:gd name="connsiteY2" fmla="*/ 45144 h 50360"/>
                  <a:gd name="connsiteX3" fmla="*/ 45144 w 154692"/>
                  <a:gd name="connsiteY3" fmla="*/ 46348 h 50360"/>
                  <a:gd name="connsiteX4" fmla="*/ 140247 w 154692"/>
                  <a:gd name="connsiteY4" fmla="*/ 21669 h 50360"/>
                  <a:gd name="connsiteX5" fmla="*/ 140247 w 154692"/>
                  <a:gd name="connsiteY5" fmla="*/ 16653 h 50360"/>
                  <a:gd name="connsiteX6" fmla="*/ 117976 w 154692"/>
                  <a:gd name="connsiteY6" fmla="*/ 4013 h 50360"/>
                  <a:gd name="connsiteX7" fmla="*/ 110151 w 154692"/>
                  <a:gd name="connsiteY7" fmla="*/ 4013 h 50360"/>
                  <a:gd name="connsiteX8" fmla="*/ 14245 w 154692"/>
                  <a:gd name="connsiteY8" fmla="*/ 278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13477460-8DE2-7016-8EAE-07134A12020A}"/>
                  </a:ext>
                </a:extLst>
              </p:cNvPr>
              <p:cNvSpPr/>
              <p:nvPr/>
            </p:nvSpPr>
            <p:spPr>
              <a:xfrm>
                <a:off x="6125453" y="1670508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B9596204-8671-106E-B1B1-7637C9CE35F0}"/>
                  </a:ext>
                </a:extLst>
              </p:cNvPr>
              <p:cNvSpPr/>
              <p:nvPr/>
            </p:nvSpPr>
            <p:spPr>
              <a:xfrm>
                <a:off x="6057075" y="165159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691FBFCC-5B06-D08C-0D9B-AC4C1C2C71AF}"/>
                  </a:ext>
                </a:extLst>
              </p:cNvPr>
              <p:cNvSpPr/>
              <p:nvPr/>
            </p:nvSpPr>
            <p:spPr>
              <a:xfrm>
                <a:off x="6057075" y="165159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7889 h 50360"/>
                  <a:gd name="connsiteX6" fmla="*/ 12841 w 154692"/>
                  <a:gd name="connsiteY6" fmla="*/ 32303 h 50360"/>
                  <a:gd name="connsiteX7" fmla="*/ 36316 w 154692"/>
                  <a:gd name="connsiteY7" fmla="*/ 45144 h 50360"/>
                  <a:gd name="connsiteX8" fmla="*/ 45144 w 154692"/>
                  <a:gd name="connsiteY8" fmla="*/ 463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78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0AA566E1-072B-B0C9-9C6B-295D95A308E3}"/>
                  </a:ext>
                </a:extLst>
              </p:cNvPr>
              <p:cNvSpPr/>
              <p:nvPr/>
            </p:nvSpPr>
            <p:spPr>
              <a:xfrm>
                <a:off x="6125453" y="1668100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4300F0C8-A778-6F90-1A1A-4D59C0B47A48}"/>
                  </a:ext>
                </a:extLst>
              </p:cNvPr>
              <p:cNvSpPr/>
              <p:nvPr/>
            </p:nvSpPr>
            <p:spPr>
              <a:xfrm>
                <a:off x="6057075" y="164918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36CC1737-E9BB-CEDD-055A-A6D1A1999243}"/>
                  </a:ext>
                </a:extLst>
              </p:cNvPr>
              <p:cNvSpPr/>
              <p:nvPr/>
            </p:nvSpPr>
            <p:spPr>
              <a:xfrm>
                <a:off x="6057075" y="1649187"/>
                <a:ext cx="154692" cy="50360"/>
              </a:xfrm>
              <a:custGeom>
                <a:avLst/>
                <a:gdLst>
                  <a:gd name="connsiteX0" fmla="*/ 14245 w 154692"/>
                  <a:gd name="connsiteY0" fmla="*/ 27889 h 50360"/>
                  <a:gd name="connsiteX1" fmla="*/ 12841 w 154692"/>
                  <a:gd name="connsiteY1" fmla="*/ 32303 h 50360"/>
                  <a:gd name="connsiteX2" fmla="*/ 36316 w 154692"/>
                  <a:gd name="connsiteY2" fmla="*/ 45144 h 50360"/>
                  <a:gd name="connsiteX3" fmla="*/ 45144 w 154692"/>
                  <a:gd name="connsiteY3" fmla="*/ 46348 h 50360"/>
                  <a:gd name="connsiteX4" fmla="*/ 140247 w 154692"/>
                  <a:gd name="connsiteY4" fmla="*/ 21669 h 50360"/>
                  <a:gd name="connsiteX5" fmla="*/ 140247 w 154692"/>
                  <a:gd name="connsiteY5" fmla="*/ 16653 h 50360"/>
                  <a:gd name="connsiteX6" fmla="*/ 117976 w 154692"/>
                  <a:gd name="connsiteY6" fmla="*/ 4013 h 50360"/>
                  <a:gd name="connsiteX7" fmla="*/ 110151 w 154692"/>
                  <a:gd name="connsiteY7" fmla="*/ 4013 h 50360"/>
                  <a:gd name="connsiteX8" fmla="*/ 14245 w 154692"/>
                  <a:gd name="connsiteY8" fmla="*/ 27889 h 50360"/>
                  <a:gd name="connsiteX9" fmla="*/ 0 w 154692"/>
                  <a:gd name="connsiteY9" fmla="*/ 290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0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7889"/>
                    </a:move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lose/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C12128BD-C5FD-2638-3498-7382413212F7}"/>
                  </a:ext>
                </a:extLst>
              </p:cNvPr>
              <p:cNvSpPr/>
              <p:nvPr/>
            </p:nvSpPr>
            <p:spPr>
              <a:xfrm>
                <a:off x="6125453" y="1665693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90F8896D-DD36-C0B0-7D33-66825690C64F}"/>
                  </a:ext>
                </a:extLst>
              </p:cNvPr>
              <p:cNvSpPr/>
              <p:nvPr/>
            </p:nvSpPr>
            <p:spPr>
              <a:xfrm>
                <a:off x="6057075" y="1646780"/>
                <a:ext cx="154692" cy="50561"/>
              </a:xfrm>
              <a:custGeom>
                <a:avLst/>
                <a:gdLst>
                  <a:gd name="connsiteX0" fmla="*/ 0 w 154692"/>
                  <a:gd name="connsiteY0" fmla="*/ 290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0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14A3454-6881-D543-EB1E-E29BB0954717}"/>
                  </a:ext>
                </a:extLst>
              </p:cNvPr>
              <p:cNvSpPr/>
              <p:nvPr/>
            </p:nvSpPr>
            <p:spPr>
              <a:xfrm>
                <a:off x="6057075" y="164678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245 w 154692"/>
                  <a:gd name="connsiteY5" fmla="*/ 28089 h 50360"/>
                  <a:gd name="connsiteX6" fmla="*/ 12841 w 154692"/>
                  <a:gd name="connsiteY6" fmla="*/ 32504 h 50360"/>
                  <a:gd name="connsiteX7" fmla="*/ 36316 w 154692"/>
                  <a:gd name="connsiteY7" fmla="*/ 45344 h 50360"/>
                  <a:gd name="connsiteX8" fmla="*/ 45144 w 154692"/>
                  <a:gd name="connsiteY8" fmla="*/ 46548 h 50360"/>
                  <a:gd name="connsiteX9" fmla="*/ 140247 w 154692"/>
                  <a:gd name="connsiteY9" fmla="*/ 21669 h 50360"/>
                  <a:gd name="connsiteX10" fmla="*/ 140247 w 154692"/>
                  <a:gd name="connsiteY10" fmla="*/ 16653 h 50360"/>
                  <a:gd name="connsiteX11" fmla="*/ 117976 w 154692"/>
                  <a:gd name="connsiteY11" fmla="*/ 4013 h 50360"/>
                  <a:gd name="connsiteX12" fmla="*/ 110151 w 154692"/>
                  <a:gd name="connsiteY12" fmla="*/ 4013 h 50360"/>
                  <a:gd name="connsiteX13" fmla="*/ 14245 w 154692"/>
                  <a:gd name="connsiteY13" fmla="*/ 2808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245" y="28089"/>
                    </a:move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669"/>
                    </a:ln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808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45E824E0-DEE7-0CB5-9F06-64E09CF24C1C}"/>
                  </a:ext>
                </a:extLst>
              </p:cNvPr>
              <p:cNvSpPr/>
              <p:nvPr/>
            </p:nvSpPr>
            <p:spPr>
              <a:xfrm>
                <a:off x="6125453" y="1663397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B37A5A51-D039-E603-04B7-D5DFB1AB4102}"/>
                  </a:ext>
                </a:extLst>
              </p:cNvPr>
              <p:cNvSpPr/>
              <p:nvPr/>
            </p:nvSpPr>
            <p:spPr>
              <a:xfrm>
                <a:off x="6057075" y="1644372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465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E2E9553B-9A39-7D9C-E72E-82FBB4D2832B}"/>
                  </a:ext>
                </a:extLst>
              </p:cNvPr>
              <p:cNvSpPr/>
              <p:nvPr/>
            </p:nvSpPr>
            <p:spPr>
              <a:xfrm>
                <a:off x="6057075" y="1644372"/>
                <a:ext cx="154692" cy="50360"/>
              </a:xfrm>
              <a:custGeom>
                <a:avLst/>
                <a:gdLst>
                  <a:gd name="connsiteX0" fmla="*/ 14245 w 154692"/>
                  <a:gd name="connsiteY0" fmla="*/ 28089 h 50360"/>
                  <a:gd name="connsiteX1" fmla="*/ 12841 w 154692"/>
                  <a:gd name="connsiteY1" fmla="*/ 32504 h 50360"/>
                  <a:gd name="connsiteX2" fmla="*/ 36316 w 154692"/>
                  <a:gd name="connsiteY2" fmla="*/ 45344 h 50360"/>
                  <a:gd name="connsiteX3" fmla="*/ 45144 w 154692"/>
                  <a:gd name="connsiteY3" fmla="*/ 46548 h 50360"/>
                  <a:gd name="connsiteX4" fmla="*/ 140247 w 154692"/>
                  <a:gd name="connsiteY4" fmla="*/ 21870 h 50360"/>
                  <a:gd name="connsiteX5" fmla="*/ 140247 w 154692"/>
                  <a:gd name="connsiteY5" fmla="*/ 16854 h 50360"/>
                  <a:gd name="connsiteX6" fmla="*/ 117976 w 154692"/>
                  <a:gd name="connsiteY6" fmla="*/ 4213 h 50360"/>
                  <a:gd name="connsiteX7" fmla="*/ 110151 w 154692"/>
                  <a:gd name="connsiteY7" fmla="*/ 4213 h 50360"/>
                  <a:gd name="connsiteX8" fmla="*/ 14245 w 154692"/>
                  <a:gd name="connsiteY8" fmla="*/ 28089 h 50360"/>
                  <a:gd name="connsiteX9" fmla="*/ 0 w 154692"/>
                  <a:gd name="connsiteY9" fmla="*/ 29293 h 50360"/>
                  <a:gd name="connsiteX10" fmla="*/ 115969 w 154692"/>
                  <a:gd name="connsiteY10" fmla="*/ 0 h 50360"/>
                  <a:gd name="connsiteX11" fmla="*/ 154693 w 154692"/>
                  <a:gd name="connsiteY11" fmla="*/ 20465 h 50360"/>
                  <a:gd name="connsiteX12" fmla="*/ 40328 w 154692"/>
                  <a:gd name="connsiteY12" fmla="*/ 50360 h 50360"/>
                  <a:gd name="connsiteX13" fmla="*/ 0 w 154692"/>
                  <a:gd name="connsiteY13" fmla="*/ 29293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14245" y="28089"/>
                    </a:moveTo>
                    <a:cubicBezTo>
                      <a:pt x="14245" y="28089"/>
                      <a:pt x="18459" y="31701"/>
                      <a:pt x="12841" y="32504"/>
                    </a:cubicBezTo>
                    <a:lnTo>
                      <a:pt x="36316" y="45344"/>
                    </a:lnTo>
                    <a:cubicBezTo>
                      <a:pt x="36316" y="45344"/>
                      <a:pt x="41733" y="41532"/>
                      <a:pt x="45144" y="46548"/>
                    </a:cubicBezTo>
                    <a:lnTo>
                      <a:pt x="140247" y="21870"/>
                    </a:lnTo>
                    <a:cubicBezTo>
                      <a:pt x="140247" y="21870"/>
                      <a:pt x="135231" y="18058"/>
                      <a:pt x="140247" y="16854"/>
                    </a:cubicBezTo>
                    <a:lnTo>
                      <a:pt x="117976" y="4213"/>
                    </a:lnTo>
                    <a:cubicBezTo>
                      <a:pt x="117976" y="4213"/>
                      <a:pt x="114966" y="7223"/>
                      <a:pt x="110151" y="4213"/>
                    </a:cubicBezTo>
                    <a:lnTo>
                      <a:pt x="14245" y="28089"/>
                    </a:lnTo>
                    <a:close/>
                    <a:moveTo>
                      <a:pt x="0" y="292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293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C0E44B92-8212-2F15-7E31-5EE7C096654B}"/>
                  </a:ext>
                </a:extLst>
              </p:cNvPr>
              <p:cNvSpPr/>
              <p:nvPr/>
            </p:nvSpPr>
            <p:spPr>
              <a:xfrm>
                <a:off x="6125453" y="1660990"/>
                <a:ext cx="25076" cy="10905"/>
              </a:xfrm>
              <a:custGeom>
                <a:avLst/>
                <a:gdLst>
                  <a:gd name="connsiteX0" fmla="*/ 9870 w 25076"/>
                  <a:gd name="connsiteY0" fmla="*/ 838 h 10905"/>
                  <a:gd name="connsiteX1" fmla="*/ 1243 w 25076"/>
                  <a:gd name="connsiteY1" fmla="*/ 9265 h 10905"/>
                  <a:gd name="connsiteX2" fmla="*/ 24918 w 25076"/>
                  <a:gd name="connsiteY2" fmla="*/ 5051 h 10905"/>
                  <a:gd name="connsiteX3" fmla="*/ 9870 w 25076"/>
                  <a:gd name="connsiteY3" fmla="*/ 838 h 10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0905">
                    <a:moveTo>
                      <a:pt x="9870" y="838"/>
                    </a:moveTo>
                    <a:cubicBezTo>
                      <a:pt x="9870" y="838"/>
                      <a:pt x="-4174" y="5252"/>
                      <a:pt x="1243" y="9265"/>
                    </a:cubicBezTo>
                    <a:cubicBezTo>
                      <a:pt x="6460" y="13478"/>
                      <a:pt x="23715" y="8663"/>
                      <a:pt x="24918" y="5051"/>
                    </a:cubicBezTo>
                    <a:cubicBezTo>
                      <a:pt x="25922" y="1640"/>
                      <a:pt x="22310" y="-1570"/>
                      <a:pt x="9870" y="838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348832EB-594A-6786-EBC5-F9F0931A4F67}"/>
                  </a:ext>
                </a:extLst>
              </p:cNvPr>
              <p:cNvSpPr/>
              <p:nvPr/>
            </p:nvSpPr>
            <p:spPr>
              <a:xfrm>
                <a:off x="6057075" y="1641964"/>
                <a:ext cx="154692" cy="50561"/>
              </a:xfrm>
              <a:custGeom>
                <a:avLst/>
                <a:gdLst>
                  <a:gd name="connsiteX0" fmla="*/ 0 w 154692"/>
                  <a:gd name="connsiteY0" fmla="*/ 29293 h 50561"/>
                  <a:gd name="connsiteX1" fmla="*/ 40128 w 154692"/>
                  <a:gd name="connsiteY1" fmla="*/ 50561 h 50561"/>
                  <a:gd name="connsiteX2" fmla="*/ 154693 w 154692"/>
                  <a:gd name="connsiteY2" fmla="*/ 20666 h 50561"/>
                  <a:gd name="connsiteX3" fmla="*/ 115969 w 154692"/>
                  <a:gd name="connsiteY3" fmla="*/ 0 h 50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561">
                    <a:moveTo>
                      <a:pt x="0" y="29293"/>
                    </a:moveTo>
                    <a:lnTo>
                      <a:pt x="40128" y="50561"/>
                    </a:lnTo>
                    <a:lnTo>
                      <a:pt x="154693" y="20666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15DFD4DA-63CE-6067-43B1-62EA97EAA790}"/>
                  </a:ext>
                </a:extLst>
              </p:cNvPr>
              <p:cNvSpPr/>
              <p:nvPr/>
            </p:nvSpPr>
            <p:spPr>
              <a:xfrm>
                <a:off x="6057075" y="1642165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1CAB0EA-832A-7147-65A2-84D6ADDFE0C3}"/>
                  </a:ext>
                </a:extLst>
              </p:cNvPr>
              <p:cNvSpPr/>
              <p:nvPr/>
            </p:nvSpPr>
            <p:spPr>
              <a:xfrm>
                <a:off x="6125453" y="1658670"/>
                <a:ext cx="25129" cy="11017"/>
              </a:xfrm>
              <a:custGeom>
                <a:avLst/>
                <a:gdLst>
                  <a:gd name="connsiteX0" fmla="*/ 9870 w 25129"/>
                  <a:gd name="connsiteY0" fmla="*/ 950 h 11017"/>
                  <a:gd name="connsiteX1" fmla="*/ 1243 w 25129"/>
                  <a:gd name="connsiteY1" fmla="*/ 9377 h 11017"/>
                  <a:gd name="connsiteX2" fmla="*/ 24918 w 25129"/>
                  <a:gd name="connsiteY2" fmla="*/ 5164 h 11017"/>
                  <a:gd name="connsiteX3" fmla="*/ 9870 w 25129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129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61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27785BC-176F-1D2D-4C84-43E4EF99E5FE}"/>
                  </a:ext>
                </a:extLst>
              </p:cNvPr>
              <p:cNvSpPr/>
              <p:nvPr/>
            </p:nvSpPr>
            <p:spPr>
              <a:xfrm>
                <a:off x="6057075" y="163975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34376C0-E32A-BD76-6A57-7ADF66CE8B05}"/>
                  </a:ext>
                </a:extLst>
              </p:cNvPr>
              <p:cNvSpPr/>
              <p:nvPr/>
            </p:nvSpPr>
            <p:spPr>
              <a:xfrm>
                <a:off x="6057075" y="1639757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9859499-56C8-FD08-C035-60154B1A6CB2}"/>
                  </a:ext>
                </a:extLst>
              </p:cNvPr>
              <p:cNvSpPr/>
              <p:nvPr/>
            </p:nvSpPr>
            <p:spPr>
              <a:xfrm>
                <a:off x="6125453" y="1656263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9AE3A25-3BE7-878B-494A-1E69E400E659}"/>
                  </a:ext>
                </a:extLst>
              </p:cNvPr>
              <p:cNvSpPr/>
              <p:nvPr/>
            </p:nvSpPr>
            <p:spPr>
              <a:xfrm>
                <a:off x="6057075" y="163735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40128 w 154692"/>
                  <a:gd name="connsiteY1" fmla="*/ 50360 h 50360"/>
                  <a:gd name="connsiteX2" fmla="*/ 154693 w 154692"/>
                  <a:gd name="connsiteY2" fmla="*/ 20465 h 50360"/>
                  <a:gd name="connsiteX3" fmla="*/ 115969 w 154692"/>
                  <a:gd name="connsiteY3" fmla="*/ 0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40128" y="50360"/>
                    </a:lnTo>
                    <a:lnTo>
                      <a:pt x="154693" y="20465"/>
                    </a:lnTo>
                    <a:lnTo>
                      <a:pt x="115969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5EF0615E-3396-7909-0D6D-AD8B6BD81D47}"/>
                  </a:ext>
                </a:extLst>
              </p:cNvPr>
              <p:cNvSpPr/>
              <p:nvPr/>
            </p:nvSpPr>
            <p:spPr>
              <a:xfrm>
                <a:off x="6057075" y="1637350"/>
                <a:ext cx="154692" cy="50360"/>
              </a:xfrm>
              <a:custGeom>
                <a:avLst/>
                <a:gdLst>
                  <a:gd name="connsiteX0" fmla="*/ 0 w 154692"/>
                  <a:gd name="connsiteY0" fmla="*/ 29093 h 50360"/>
                  <a:gd name="connsiteX1" fmla="*/ 115969 w 154692"/>
                  <a:gd name="connsiteY1" fmla="*/ 0 h 50360"/>
                  <a:gd name="connsiteX2" fmla="*/ 154693 w 154692"/>
                  <a:gd name="connsiteY2" fmla="*/ 20465 h 50360"/>
                  <a:gd name="connsiteX3" fmla="*/ 40328 w 154692"/>
                  <a:gd name="connsiteY3" fmla="*/ 50360 h 50360"/>
                  <a:gd name="connsiteX4" fmla="*/ 0 w 154692"/>
                  <a:gd name="connsiteY4" fmla="*/ 29093 h 50360"/>
                  <a:gd name="connsiteX5" fmla="*/ 140247 w 154692"/>
                  <a:gd name="connsiteY5" fmla="*/ 21669 h 50360"/>
                  <a:gd name="connsiteX6" fmla="*/ 140247 w 154692"/>
                  <a:gd name="connsiteY6" fmla="*/ 16653 h 50360"/>
                  <a:gd name="connsiteX7" fmla="*/ 117976 w 154692"/>
                  <a:gd name="connsiteY7" fmla="*/ 4013 h 50360"/>
                  <a:gd name="connsiteX8" fmla="*/ 110151 w 154692"/>
                  <a:gd name="connsiteY8" fmla="*/ 4013 h 50360"/>
                  <a:gd name="connsiteX9" fmla="*/ 14245 w 154692"/>
                  <a:gd name="connsiteY9" fmla="*/ 27889 h 50360"/>
                  <a:gd name="connsiteX10" fmla="*/ 12841 w 154692"/>
                  <a:gd name="connsiteY10" fmla="*/ 32303 h 50360"/>
                  <a:gd name="connsiteX11" fmla="*/ 36316 w 154692"/>
                  <a:gd name="connsiteY11" fmla="*/ 45144 h 50360"/>
                  <a:gd name="connsiteX12" fmla="*/ 45144 w 154692"/>
                  <a:gd name="connsiteY12" fmla="*/ 46348 h 50360"/>
                  <a:gd name="connsiteX13" fmla="*/ 140247 w 154692"/>
                  <a:gd name="connsiteY13" fmla="*/ 21669 h 5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92" h="50360">
                    <a:moveTo>
                      <a:pt x="0" y="29093"/>
                    </a:moveTo>
                    <a:lnTo>
                      <a:pt x="115969" y="0"/>
                    </a:lnTo>
                    <a:lnTo>
                      <a:pt x="154693" y="20465"/>
                    </a:lnTo>
                    <a:lnTo>
                      <a:pt x="40328" y="50360"/>
                    </a:lnTo>
                    <a:lnTo>
                      <a:pt x="0" y="29093"/>
                    </a:lnTo>
                    <a:close/>
                    <a:moveTo>
                      <a:pt x="140247" y="21669"/>
                    </a:moveTo>
                    <a:cubicBezTo>
                      <a:pt x="140247" y="21669"/>
                      <a:pt x="135231" y="17857"/>
                      <a:pt x="140247" y="16653"/>
                    </a:cubicBezTo>
                    <a:lnTo>
                      <a:pt x="117976" y="4013"/>
                    </a:lnTo>
                    <a:cubicBezTo>
                      <a:pt x="117976" y="4013"/>
                      <a:pt x="114966" y="7022"/>
                      <a:pt x="110151" y="4013"/>
                    </a:cubicBezTo>
                    <a:lnTo>
                      <a:pt x="14245" y="27889"/>
                    </a:lnTo>
                    <a:cubicBezTo>
                      <a:pt x="14245" y="27889"/>
                      <a:pt x="18459" y="31500"/>
                      <a:pt x="12841" y="32303"/>
                    </a:cubicBezTo>
                    <a:lnTo>
                      <a:pt x="36316" y="45144"/>
                    </a:lnTo>
                    <a:cubicBezTo>
                      <a:pt x="36316" y="45144"/>
                      <a:pt x="41733" y="41332"/>
                      <a:pt x="45144" y="46348"/>
                    </a:cubicBezTo>
                    <a:lnTo>
                      <a:pt x="140247" y="21669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5AD25518-88AA-291E-0C27-A4707069D75B}"/>
                  </a:ext>
                </a:extLst>
              </p:cNvPr>
              <p:cNvSpPr/>
              <p:nvPr/>
            </p:nvSpPr>
            <p:spPr>
              <a:xfrm>
                <a:off x="6125453" y="1653855"/>
                <a:ext cx="25076" cy="11017"/>
              </a:xfrm>
              <a:custGeom>
                <a:avLst/>
                <a:gdLst>
                  <a:gd name="connsiteX0" fmla="*/ 9870 w 25076"/>
                  <a:gd name="connsiteY0" fmla="*/ 950 h 11017"/>
                  <a:gd name="connsiteX1" fmla="*/ 1243 w 25076"/>
                  <a:gd name="connsiteY1" fmla="*/ 9377 h 11017"/>
                  <a:gd name="connsiteX2" fmla="*/ 24918 w 25076"/>
                  <a:gd name="connsiteY2" fmla="*/ 5164 h 11017"/>
                  <a:gd name="connsiteX3" fmla="*/ 9870 w 25076"/>
                  <a:gd name="connsiteY3" fmla="*/ 950 h 1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76" h="11017">
                    <a:moveTo>
                      <a:pt x="9870" y="950"/>
                    </a:moveTo>
                    <a:cubicBezTo>
                      <a:pt x="9870" y="950"/>
                      <a:pt x="-4174" y="5364"/>
                      <a:pt x="1243" y="9377"/>
                    </a:cubicBezTo>
                    <a:cubicBezTo>
                      <a:pt x="6460" y="13590"/>
                      <a:pt x="23715" y="8775"/>
                      <a:pt x="24918" y="5164"/>
                    </a:cubicBezTo>
                    <a:cubicBezTo>
                      <a:pt x="25922" y="1552"/>
                      <a:pt x="22310" y="-1658"/>
                      <a:pt x="9870" y="950"/>
                    </a:cubicBez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DE450A8-3BC1-2BDE-0C9F-89C499EB7D9C}"/>
                  </a:ext>
                </a:extLst>
              </p:cNvPr>
              <p:cNvSpPr/>
              <p:nvPr/>
            </p:nvSpPr>
            <p:spPr>
              <a:xfrm>
                <a:off x="6107435" y="1648385"/>
                <a:ext cx="62799" cy="62398"/>
              </a:xfrm>
              <a:custGeom>
                <a:avLst/>
                <a:gdLst>
                  <a:gd name="connsiteX0" fmla="*/ 0 w 62799"/>
                  <a:gd name="connsiteY0" fmla="*/ 5417 h 62398"/>
                  <a:gd name="connsiteX1" fmla="*/ 37720 w 62799"/>
                  <a:gd name="connsiteY1" fmla="*/ 25882 h 62398"/>
                  <a:gd name="connsiteX2" fmla="*/ 37118 w 62799"/>
                  <a:gd name="connsiteY2" fmla="*/ 62399 h 62398"/>
                  <a:gd name="connsiteX3" fmla="*/ 62800 w 62799"/>
                  <a:gd name="connsiteY3" fmla="*/ 55176 h 62398"/>
                  <a:gd name="connsiteX4" fmla="*/ 62800 w 62799"/>
                  <a:gd name="connsiteY4" fmla="*/ 19663 h 62398"/>
                  <a:gd name="connsiteX5" fmla="*/ 21268 w 62799"/>
                  <a:gd name="connsiteY5" fmla="*/ 0 h 62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799" h="62398">
                    <a:moveTo>
                      <a:pt x="0" y="5417"/>
                    </a:moveTo>
                    <a:lnTo>
                      <a:pt x="37720" y="25882"/>
                    </a:lnTo>
                    <a:lnTo>
                      <a:pt x="37118" y="62399"/>
                    </a:lnTo>
                    <a:lnTo>
                      <a:pt x="62800" y="55176"/>
                    </a:lnTo>
                    <a:lnTo>
                      <a:pt x="62800" y="19663"/>
                    </a:lnTo>
                    <a:lnTo>
                      <a:pt x="21268" y="0"/>
                    </a:lnTo>
                    <a:close/>
                  </a:path>
                </a:pathLst>
              </a:custGeom>
              <a:solidFill>
                <a:srgbClr val="6F0813"/>
              </a:solidFill>
              <a:ln w="3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5AC6F4CD-40F2-021B-E91C-AC805FED3CA2}"/>
                </a:ext>
              </a:extLst>
            </p:cNvPr>
            <p:cNvSpPr/>
            <p:nvPr/>
          </p:nvSpPr>
          <p:spPr>
            <a:xfrm>
              <a:off x="5764413" y="1308774"/>
              <a:ext cx="666380" cy="666380"/>
            </a:xfrm>
            <a:prstGeom prst="ellipse">
              <a:avLst/>
            </a:prstGeom>
            <a:noFill/>
            <a:ln>
              <a:solidFill>
                <a:srgbClr val="F3E0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594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07993CC-30B9-8EA0-95FF-503F51A18A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5E000B"/>
              </a:gs>
              <a:gs pos="47600">
                <a:srgbClr val="A5222B"/>
              </a:gs>
              <a:gs pos="0">
                <a:srgbClr val="E54149"/>
              </a:gs>
            </a:gsLst>
            <a:path path="circle">
              <a:fillToRect r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66" name="图片 65" descr="山上的风景&#10;&#10;描述已自动生成">
            <a:extLst>
              <a:ext uri="{FF2B5EF4-FFF2-40B4-BE49-F238E27FC236}">
                <a16:creationId xmlns:a16="http://schemas.microsoft.com/office/drawing/2014/main" id="{2466D188-C8CF-4A92-10A3-9C3F10ACB2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" y="0"/>
            <a:ext cx="12189420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28000"/>
              </a:srgb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15C20B6-FD29-C758-D703-5FFCC014152D}"/>
              </a:ext>
            </a:extLst>
          </p:cNvPr>
          <p:cNvSpPr txBox="1"/>
          <p:nvPr/>
        </p:nvSpPr>
        <p:spPr>
          <a:xfrm>
            <a:off x="276726" y="27840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rgbClr val="FBD5D7"/>
                    </a:gs>
                  </a:gsLst>
                  <a:lin ang="2700000" scaled="1"/>
                </a:gradFill>
                <a:latin typeface="+mj-ea"/>
                <a:ea typeface="+mj-ea"/>
              </a:rPr>
              <a:t>运营突围的四条路径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0E21B3-669E-8BA5-3747-99EEB779E9B4}"/>
              </a:ext>
            </a:extLst>
          </p:cNvPr>
          <p:cNvSpPr txBox="1"/>
          <p:nvPr/>
        </p:nvSpPr>
        <p:spPr>
          <a:xfrm>
            <a:off x="276726" y="740067"/>
            <a:ext cx="2529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Four paths to operational breakout</a:t>
            </a:r>
          </a:p>
        </p:txBody>
      </p:sp>
      <p:graphicFrame>
        <p:nvGraphicFramePr>
          <p:cNvPr id="10" name="表格 6">
            <a:extLst>
              <a:ext uri="{FF2B5EF4-FFF2-40B4-BE49-F238E27FC236}">
                <a16:creationId xmlns:a16="http://schemas.microsoft.com/office/drawing/2014/main" id="{90A2100A-6EF7-3077-C445-B19049671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392183"/>
              </p:ext>
            </p:extLst>
          </p:nvPr>
        </p:nvGraphicFramePr>
        <p:xfrm>
          <a:off x="276726" y="1903662"/>
          <a:ext cx="12045276" cy="39995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753729">
                  <a:extLst>
                    <a:ext uri="{9D8B030D-6E8A-4147-A177-3AD203B41FA5}">
                      <a16:colId xmlns:a16="http://schemas.microsoft.com/office/drawing/2014/main" val="252560693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065601738"/>
                    </a:ext>
                  </a:extLst>
                </a:gridCol>
                <a:gridCol w="1808480">
                  <a:extLst>
                    <a:ext uri="{9D8B030D-6E8A-4147-A177-3AD203B41FA5}">
                      <a16:colId xmlns:a16="http://schemas.microsoft.com/office/drawing/2014/main" val="3885102614"/>
                    </a:ext>
                  </a:extLst>
                </a:gridCol>
                <a:gridCol w="1706880">
                  <a:extLst>
                    <a:ext uri="{9D8B030D-6E8A-4147-A177-3AD203B41FA5}">
                      <a16:colId xmlns:a16="http://schemas.microsoft.com/office/drawing/2014/main" val="18459364"/>
                    </a:ext>
                  </a:extLst>
                </a:gridCol>
                <a:gridCol w="1285371">
                  <a:extLst>
                    <a:ext uri="{9D8B030D-6E8A-4147-A177-3AD203B41FA5}">
                      <a16:colId xmlns:a16="http://schemas.microsoft.com/office/drawing/2014/main" val="3353527962"/>
                    </a:ext>
                  </a:extLst>
                </a:gridCol>
                <a:gridCol w="3763616">
                  <a:extLst>
                    <a:ext uri="{9D8B030D-6E8A-4147-A177-3AD203B41FA5}">
                      <a16:colId xmlns:a16="http://schemas.microsoft.com/office/drawing/2014/main" val="4152150407"/>
                    </a:ext>
                  </a:extLst>
                </a:gridCol>
              </a:tblGrid>
              <a:tr h="799916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价位区间</a:t>
                      </a:r>
                      <a:endParaRPr lang="en-US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设计风格</a:t>
                      </a:r>
                      <a:endParaRPr lang="en-US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价值组合</a:t>
                      </a:r>
                      <a:endParaRPr lang="en-US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典型品牌</a:t>
                      </a:r>
                      <a:endParaRPr lang="en-US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rgbClr val="65040E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250521"/>
                  </a:ext>
                </a:extLst>
              </a:tr>
              <a:tr h="799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成本路径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成本驱动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主流设计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以理性价值为主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41237"/>
                  </a:ext>
                </a:extLst>
              </a:tr>
              <a:tr h="799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格调路径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消费区间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设计突围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价值匹配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218075"/>
                  </a:ext>
                </a:extLst>
              </a:tr>
              <a:tr h="799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潮流路径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消费区间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设计差异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以感性价值为主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7062268"/>
                  </a:ext>
                </a:extLst>
              </a:tr>
              <a:tr h="7999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性能路径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价格匹配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主流设计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latin typeface="+mn-lt"/>
                          <a:ea typeface="+mj-ea"/>
                        </a:rPr>
                        <a:t>以理性价值为主</a:t>
                      </a:r>
                      <a:endParaRPr lang="en-US" sz="12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  <a:latin typeface="+mn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4275158"/>
                  </a:ext>
                </a:extLst>
              </a:tr>
            </a:tbl>
          </a:graphicData>
        </a:graphic>
      </p:graphicFrame>
      <p:pic>
        <p:nvPicPr>
          <p:cNvPr id="4" name="图片 3" descr="银色的机器&#10;&#10;描述已自动生成">
            <a:extLst>
              <a:ext uri="{FF2B5EF4-FFF2-40B4-BE49-F238E27FC236}">
                <a16:creationId xmlns:a16="http://schemas.microsoft.com/office/drawing/2014/main" id="{7A582331-A55A-F98E-EBB1-9DD1071CA6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7023" y="3584029"/>
            <a:ext cx="647482" cy="667029"/>
          </a:xfrm>
          <a:prstGeom prst="rect">
            <a:avLst/>
          </a:prstGeom>
        </p:spPr>
      </p:pic>
      <p:pic>
        <p:nvPicPr>
          <p:cNvPr id="8" name="图片 7" descr="桌子上有银色的鼠标&#10;&#10;中度可信度描述已自动生成">
            <a:extLst>
              <a:ext uri="{FF2B5EF4-FFF2-40B4-BE49-F238E27FC236}">
                <a16:creationId xmlns:a16="http://schemas.microsoft.com/office/drawing/2014/main" id="{5AE70EB5-45A3-C86C-9CAC-CF4CE4FA406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6408" y="2844349"/>
            <a:ext cx="1088711" cy="5465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D2F781B-0A82-52E6-3942-6DC984F953B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32583">
            <a:off x="7526945" y="4397131"/>
            <a:ext cx="827636" cy="673801"/>
          </a:xfrm>
          <a:prstGeom prst="rect">
            <a:avLst/>
          </a:prstGeom>
        </p:spPr>
      </p:pic>
      <p:pic>
        <p:nvPicPr>
          <p:cNvPr id="15" name="图片 14" descr="黑暗里有星球&#10;&#10;低可信度描述已自动生成">
            <a:extLst>
              <a:ext uri="{FF2B5EF4-FFF2-40B4-BE49-F238E27FC236}">
                <a16:creationId xmlns:a16="http://schemas.microsoft.com/office/drawing/2014/main" id="{8693DF01-DEB3-24D0-CF5F-AC79EC84DA7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4163" y="5236592"/>
            <a:ext cx="933201" cy="610934"/>
          </a:xfrm>
          <a:prstGeom prst="rect">
            <a:avLst/>
          </a:prstGeom>
        </p:spPr>
      </p:pic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CD30D17-E26F-23E8-2E4A-2AAFD0B978E7}"/>
              </a:ext>
            </a:extLst>
          </p:cNvPr>
          <p:cNvSpPr/>
          <p:nvPr/>
        </p:nvSpPr>
        <p:spPr>
          <a:xfrm>
            <a:off x="8784913" y="1516381"/>
            <a:ext cx="2433506" cy="5341619"/>
          </a:xfrm>
          <a:custGeom>
            <a:avLst/>
            <a:gdLst>
              <a:gd name="connsiteX0" fmla="*/ 1911350 w 3822700"/>
              <a:gd name="connsiteY0" fmla="*/ 0 h 5027386"/>
              <a:gd name="connsiteX1" fmla="*/ 3336925 w 3822700"/>
              <a:gd name="connsiteY1" fmla="*/ 230414 h 5027386"/>
              <a:gd name="connsiteX2" fmla="*/ 3462297 w 3822700"/>
              <a:gd name="connsiteY2" fmla="*/ 230414 h 5027386"/>
              <a:gd name="connsiteX3" fmla="*/ 3647411 w 3822700"/>
              <a:gd name="connsiteY3" fmla="*/ 381286 h 5027386"/>
              <a:gd name="connsiteX4" fmla="*/ 3651223 w 3822700"/>
              <a:gd name="connsiteY4" fmla="*/ 419100 h 5027386"/>
              <a:gd name="connsiteX5" fmla="*/ 3662796 w 3822700"/>
              <a:gd name="connsiteY5" fmla="*/ 419100 h 5027386"/>
              <a:gd name="connsiteX6" fmla="*/ 3822700 w 3822700"/>
              <a:gd name="connsiteY6" fmla="*/ 579004 h 5027386"/>
              <a:gd name="connsiteX7" fmla="*/ 3822700 w 3822700"/>
              <a:gd name="connsiteY7" fmla="*/ 4678796 h 5027386"/>
              <a:gd name="connsiteX8" fmla="*/ 3662796 w 3822700"/>
              <a:gd name="connsiteY8" fmla="*/ 4838700 h 5027386"/>
              <a:gd name="connsiteX9" fmla="*/ 3651223 w 3822700"/>
              <a:gd name="connsiteY9" fmla="*/ 4838700 h 5027386"/>
              <a:gd name="connsiteX10" fmla="*/ 3647411 w 3822700"/>
              <a:gd name="connsiteY10" fmla="*/ 4876514 h 5027386"/>
              <a:gd name="connsiteX11" fmla="*/ 3462297 w 3822700"/>
              <a:gd name="connsiteY11" fmla="*/ 5027386 h 5027386"/>
              <a:gd name="connsiteX12" fmla="*/ 360403 w 3822700"/>
              <a:gd name="connsiteY12" fmla="*/ 5027386 h 5027386"/>
              <a:gd name="connsiteX13" fmla="*/ 175289 w 3822700"/>
              <a:gd name="connsiteY13" fmla="*/ 4876514 h 5027386"/>
              <a:gd name="connsiteX14" fmla="*/ 171477 w 3822700"/>
              <a:gd name="connsiteY14" fmla="*/ 4838700 h 5027386"/>
              <a:gd name="connsiteX15" fmla="*/ 159904 w 3822700"/>
              <a:gd name="connsiteY15" fmla="*/ 4838700 h 5027386"/>
              <a:gd name="connsiteX16" fmla="*/ 0 w 3822700"/>
              <a:gd name="connsiteY16" fmla="*/ 4678796 h 5027386"/>
              <a:gd name="connsiteX17" fmla="*/ 0 w 3822700"/>
              <a:gd name="connsiteY17" fmla="*/ 579004 h 5027386"/>
              <a:gd name="connsiteX18" fmla="*/ 159904 w 3822700"/>
              <a:gd name="connsiteY18" fmla="*/ 419100 h 5027386"/>
              <a:gd name="connsiteX19" fmla="*/ 171477 w 3822700"/>
              <a:gd name="connsiteY19" fmla="*/ 419100 h 5027386"/>
              <a:gd name="connsiteX20" fmla="*/ 175289 w 3822700"/>
              <a:gd name="connsiteY20" fmla="*/ 381286 h 5027386"/>
              <a:gd name="connsiteX21" fmla="*/ 360403 w 3822700"/>
              <a:gd name="connsiteY21" fmla="*/ 230414 h 5027386"/>
              <a:gd name="connsiteX22" fmla="*/ 485775 w 3822700"/>
              <a:gd name="connsiteY22" fmla="*/ 230414 h 5027386"/>
              <a:gd name="connsiteX23" fmla="*/ 1911350 w 3822700"/>
              <a:gd name="connsiteY23" fmla="*/ 0 h 502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22700" h="5027386">
                <a:moveTo>
                  <a:pt x="1911350" y="0"/>
                </a:moveTo>
                <a:cubicBezTo>
                  <a:pt x="1911350" y="127254"/>
                  <a:pt x="2549603" y="230414"/>
                  <a:pt x="3336925" y="230414"/>
                </a:cubicBezTo>
                <a:lnTo>
                  <a:pt x="3462297" y="230414"/>
                </a:lnTo>
                <a:cubicBezTo>
                  <a:pt x="3553609" y="230414"/>
                  <a:pt x="3629792" y="295184"/>
                  <a:pt x="3647411" y="381286"/>
                </a:cubicBezTo>
                <a:lnTo>
                  <a:pt x="3651223" y="419100"/>
                </a:lnTo>
                <a:lnTo>
                  <a:pt x="3662796" y="419100"/>
                </a:lnTo>
                <a:cubicBezTo>
                  <a:pt x="3751109" y="419100"/>
                  <a:pt x="3822700" y="490691"/>
                  <a:pt x="3822700" y="579004"/>
                </a:cubicBezTo>
                <a:lnTo>
                  <a:pt x="3822700" y="4678796"/>
                </a:lnTo>
                <a:cubicBezTo>
                  <a:pt x="3822700" y="4767109"/>
                  <a:pt x="3751109" y="4838700"/>
                  <a:pt x="3662796" y="4838700"/>
                </a:cubicBezTo>
                <a:lnTo>
                  <a:pt x="3651223" y="4838700"/>
                </a:lnTo>
                <a:lnTo>
                  <a:pt x="3647411" y="4876514"/>
                </a:lnTo>
                <a:cubicBezTo>
                  <a:pt x="3629792" y="4962617"/>
                  <a:pt x="3553609" y="5027386"/>
                  <a:pt x="3462297" y="5027386"/>
                </a:cubicBezTo>
                <a:lnTo>
                  <a:pt x="360403" y="5027386"/>
                </a:lnTo>
                <a:cubicBezTo>
                  <a:pt x="269092" y="5027386"/>
                  <a:pt x="192908" y="4962617"/>
                  <a:pt x="175289" y="4876514"/>
                </a:cubicBezTo>
                <a:lnTo>
                  <a:pt x="171477" y="4838700"/>
                </a:lnTo>
                <a:lnTo>
                  <a:pt x="159904" y="4838700"/>
                </a:lnTo>
                <a:cubicBezTo>
                  <a:pt x="71591" y="4838700"/>
                  <a:pt x="0" y="4767109"/>
                  <a:pt x="0" y="4678796"/>
                </a:cubicBezTo>
                <a:lnTo>
                  <a:pt x="0" y="579004"/>
                </a:lnTo>
                <a:cubicBezTo>
                  <a:pt x="0" y="490691"/>
                  <a:pt x="71591" y="419100"/>
                  <a:pt x="159904" y="419100"/>
                </a:cubicBezTo>
                <a:lnTo>
                  <a:pt x="171477" y="419100"/>
                </a:lnTo>
                <a:lnTo>
                  <a:pt x="175289" y="381286"/>
                </a:lnTo>
                <a:cubicBezTo>
                  <a:pt x="192908" y="295184"/>
                  <a:pt x="269092" y="230414"/>
                  <a:pt x="360403" y="230414"/>
                </a:cubicBezTo>
                <a:lnTo>
                  <a:pt x="485775" y="230414"/>
                </a:lnTo>
                <a:cubicBezTo>
                  <a:pt x="1273097" y="230414"/>
                  <a:pt x="1911350" y="127254"/>
                  <a:pt x="1911350" y="0"/>
                </a:cubicBezTo>
                <a:close/>
              </a:path>
            </a:pathLst>
          </a:custGeom>
          <a:solidFill>
            <a:srgbClr val="FCD8DB">
              <a:alpha val="94000"/>
            </a:srgbClr>
          </a:solidFill>
          <a:ln w="34925" cap="rnd" cmpd="sng" algn="ctr">
            <a:solidFill>
              <a:srgbClr val="F79BA2"/>
            </a:solidFill>
            <a:prstDash val="solid"/>
            <a:round/>
          </a:ln>
          <a:effectLst>
            <a:outerShdw blurRad="177800" dist="381000" dir="2700000" sx="90000" sy="90000" algn="tl" rotWithShape="0">
              <a:prstClr val="black">
                <a:alpha val="32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5D89603-FEEF-6223-6ED1-00E3FB0097B4}"/>
              </a:ext>
            </a:extLst>
          </p:cNvPr>
          <p:cNvGrpSpPr/>
          <p:nvPr/>
        </p:nvGrpSpPr>
        <p:grpSpPr>
          <a:xfrm>
            <a:off x="9379481" y="2951259"/>
            <a:ext cx="1239959" cy="332721"/>
            <a:chOff x="9161338" y="2712825"/>
            <a:chExt cx="1694296" cy="45463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8CDA4D1-3529-16CF-3777-BE1D629E4A9C}"/>
                </a:ext>
              </a:extLst>
            </p:cNvPr>
            <p:cNvGrpSpPr/>
            <p:nvPr/>
          </p:nvGrpSpPr>
          <p:grpSpPr>
            <a:xfrm>
              <a:off x="9161338" y="2712825"/>
              <a:ext cx="454768" cy="454634"/>
              <a:chOff x="8856872" y="2748929"/>
              <a:chExt cx="619902" cy="619720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C5E95103-EB67-EC7D-6A10-68F2787F887C}"/>
                  </a:ext>
                </a:extLst>
              </p:cNvPr>
              <p:cNvSpPr/>
              <p:nvPr/>
            </p:nvSpPr>
            <p:spPr>
              <a:xfrm>
                <a:off x="8856872" y="2748929"/>
                <a:ext cx="619902" cy="619720"/>
              </a:xfrm>
              <a:custGeom>
                <a:avLst/>
                <a:gdLst>
                  <a:gd name="connsiteX0" fmla="*/ 90788 w 619902"/>
                  <a:gd name="connsiteY0" fmla="*/ 90595 h 619720"/>
                  <a:gd name="connsiteX1" fmla="*/ 90777 w 619902"/>
                  <a:gd name="connsiteY1" fmla="*/ 528931 h 619720"/>
                  <a:gd name="connsiteX2" fmla="*/ 529113 w 619902"/>
                  <a:gd name="connsiteY2" fmla="*/ 528941 h 619720"/>
                  <a:gd name="connsiteX3" fmla="*/ 529124 w 619902"/>
                  <a:gd name="connsiteY3" fmla="*/ 90606 h 619720"/>
                  <a:gd name="connsiteX4" fmla="*/ 529113 w 619902"/>
                  <a:gd name="connsiteY4" fmla="*/ 90595 h 619720"/>
                  <a:gd name="connsiteX5" fmla="*/ 90788 w 619902"/>
                  <a:gd name="connsiteY5" fmla="*/ 90595 h 61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902" h="619720">
                    <a:moveTo>
                      <a:pt x="90788" y="90595"/>
                    </a:moveTo>
                    <a:cubicBezTo>
                      <a:pt x="-30258" y="211635"/>
                      <a:pt x="-30263" y="407884"/>
                      <a:pt x="90777" y="528931"/>
                    </a:cubicBezTo>
                    <a:cubicBezTo>
                      <a:pt x="211817" y="649978"/>
                      <a:pt x="408066" y="649985"/>
                      <a:pt x="529113" y="528941"/>
                    </a:cubicBezTo>
                    <a:cubicBezTo>
                      <a:pt x="650161" y="407901"/>
                      <a:pt x="650167" y="211652"/>
                      <a:pt x="529124" y="90606"/>
                    </a:cubicBezTo>
                    <a:cubicBezTo>
                      <a:pt x="529120" y="90602"/>
                      <a:pt x="529116" y="90598"/>
                      <a:pt x="529113" y="90595"/>
                    </a:cubicBezTo>
                    <a:cubicBezTo>
                      <a:pt x="407970" y="-30198"/>
                      <a:pt x="211930" y="-30198"/>
                      <a:pt x="90788" y="90595"/>
                    </a:cubicBezTo>
                    <a:close/>
                  </a:path>
                </a:pathLst>
              </a:custGeom>
              <a:solidFill>
                <a:srgbClr val="6F0813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77FBEA2A-D4CA-EA61-960E-E6C5406C09E5}"/>
                  </a:ext>
                </a:extLst>
              </p:cNvPr>
              <p:cNvSpPr/>
              <p:nvPr/>
            </p:nvSpPr>
            <p:spPr>
              <a:xfrm>
                <a:off x="9031197" y="2923135"/>
                <a:ext cx="271161" cy="271161"/>
              </a:xfrm>
              <a:custGeom>
                <a:avLst/>
                <a:gdLst>
                  <a:gd name="connsiteX0" fmla="*/ 229205 w 271161"/>
                  <a:gd name="connsiteY0" fmla="*/ 7214 h 271161"/>
                  <a:gd name="connsiteX1" fmla="*/ 135588 w 271161"/>
                  <a:gd name="connsiteY1" fmla="*/ 100831 h 271161"/>
                  <a:gd name="connsiteX2" fmla="*/ 42045 w 271161"/>
                  <a:gd name="connsiteY2" fmla="*/ 7214 h 271161"/>
                  <a:gd name="connsiteX3" fmla="*/ 7214 w 271161"/>
                  <a:gd name="connsiteY3" fmla="*/ 7214 h 271161"/>
                  <a:gd name="connsiteX4" fmla="*/ 7214 w 271161"/>
                  <a:gd name="connsiteY4" fmla="*/ 42045 h 271161"/>
                  <a:gd name="connsiteX5" fmla="*/ 100831 w 271161"/>
                  <a:gd name="connsiteY5" fmla="*/ 135588 h 271161"/>
                  <a:gd name="connsiteX6" fmla="*/ 7214 w 271161"/>
                  <a:gd name="connsiteY6" fmla="*/ 229205 h 271161"/>
                  <a:gd name="connsiteX7" fmla="*/ 8407 w 271161"/>
                  <a:gd name="connsiteY7" fmla="*/ 263998 h 271161"/>
                  <a:gd name="connsiteX8" fmla="*/ 42045 w 271161"/>
                  <a:gd name="connsiteY8" fmla="*/ 263962 h 271161"/>
                  <a:gd name="connsiteX9" fmla="*/ 135588 w 271161"/>
                  <a:gd name="connsiteY9" fmla="*/ 170419 h 271161"/>
                  <a:gd name="connsiteX10" fmla="*/ 229205 w 271161"/>
                  <a:gd name="connsiteY10" fmla="*/ 263962 h 271161"/>
                  <a:gd name="connsiteX11" fmla="*/ 263963 w 271161"/>
                  <a:gd name="connsiteY11" fmla="*/ 263962 h 271161"/>
                  <a:gd name="connsiteX12" fmla="*/ 263963 w 271161"/>
                  <a:gd name="connsiteY12" fmla="*/ 229205 h 271161"/>
                  <a:gd name="connsiteX13" fmla="*/ 170419 w 271161"/>
                  <a:gd name="connsiteY13" fmla="*/ 135588 h 271161"/>
                  <a:gd name="connsiteX14" fmla="*/ 263963 w 271161"/>
                  <a:gd name="connsiteY14" fmla="*/ 42045 h 271161"/>
                  <a:gd name="connsiteX15" fmla="*/ 262843 w 271161"/>
                  <a:gd name="connsiteY15" fmla="*/ 7250 h 271161"/>
                  <a:gd name="connsiteX16" fmla="*/ 229205 w 271161"/>
                  <a:gd name="connsiteY16" fmla="*/ 7214 h 27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1161" h="271161">
                    <a:moveTo>
                      <a:pt x="229205" y="7214"/>
                    </a:moveTo>
                    <a:lnTo>
                      <a:pt x="135588" y="100831"/>
                    </a:lnTo>
                    <a:lnTo>
                      <a:pt x="42045" y="7214"/>
                    </a:lnTo>
                    <a:cubicBezTo>
                      <a:pt x="32427" y="-2405"/>
                      <a:pt x="16832" y="-2405"/>
                      <a:pt x="7214" y="7214"/>
                    </a:cubicBezTo>
                    <a:cubicBezTo>
                      <a:pt x="-2405" y="16832"/>
                      <a:pt x="-2405" y="32426"/>
                      <a:pt x="7214" y="42045"/>
                    </a:cubicBezTo>
                    <a:lnTo>
                      <a:pt x="100831" y="135588"/>
                    </a:lnTo>
                    <a:lnTo>
                      <a:pt x="7214" y="229205"/>
                    </a:lnTo>
                    <a:cubicBezTo>
                      <a:pt x="-2064" y="239142"/>
                      <a:pt x="-1531" y="254720"/>
                      <a:pt x="8407" y="263998"/>
                    </a:cubicBezTo>
                    <a:cubicBezTo>
                      <a:pt x="17880" y="272844"/>
                      <a:pt x="32590" y="272828"/>
                      <a:pt x="42045" y="263962"/>
                    </a:cubicBezTo>
                    <a:lnTo>
                      <a:pt x="135588" y="170419"/>
                    </a:lnTo>
                    <a:lnTo>
                      <a:pt x="229205" y="263962"/>
                    </a:lnTo>
                    <a:cubicBezTo>
                      <a:pt x="238803" y="273561"/>
                      <a:pt x="254364" y="273561"/>
                      <a:pt x="263963" y="263962"/>
                    </a:cubicBezTo>
                    <a:cubicBezTo>
                      <a:pt x="273561" y="254364"/>
                      <a:pt x="273561" y="238803"/>
                      <a:pt x="263963" y="229205"/>
                    </a:cubicBezTo>
                    <a:lnTo>
                      <a:pt x="170419" y="135588"/>
                    </a:lnTo>
                    <a:lnTo>
                      <a:pt x="263963" y="42045"/>
                    </a:lnTo>
                    <a:cubicBezTo>
                      <a:pt x="273262" y="32127"/>
                      <a:pt x="272761" y="16549"/>
                      <a:pt x="262843" y="7250"/>
                    </a:cubicBezTo>
                    <a:cubicBezTo>
                      <a:pt x="253388" y="-1616"/>
                      <a:pt x="238679" y="-1632"/>
                      <a:pt x="229205" y="72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68C4828-16D5-7545-614C-F278453912AE}"/>
                </a:ext>
              </a:extLst>
            </p:cNvPr>
            <p:cNvSpPr txBox="1"/>
            <p:nvPr/>
          </p:nvSpPr>
          <p:spPr>
            <a:xfrm>
              <a:off x="9870117" y="2755476"/>
              <a:ext cx="985517" cy="34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调性不符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BBE2C41-8DC7-2DBD-5B27-994ADD9FE291}"/>
              </a:ext>
            </a:extLst>
          </p:cNvPr>
          <p:cNvGrpSpPr/>
          <p:nvPr/>
        </p:nvGrpSpPr>
        <p:grpSpPr>
          <a:xfrm>
            <a:off x="9395909" y="3733940"/>
            <a:ext cx="1227941" cy="332721"/>
            <a:chOff x="9177760" y="3809478"/>
            <a:chExt cx="1677873" cy="45463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6A17FF7-27A1-51CA-FAAA-BFD810F754BA}"/>
                </a:ext>
              </a:extLst>
            </p:cNvPr>
            <p:cNvGrpSpPr/>
            <p:nvPr/>
          </p:nvGrpSpPr>
          <p:grpSpPr>
            <a:xfrm>
              <a:off x="9177760" y="3809478"/>
              <a:ext cx="454768" cy="454634"/>
              <a:chOff x="8856872" y="2748929"/>
              <a:chExt cx="619902" cy="61972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C03A9DE7-ECA0-A961-5C89-5E4DC9F23449}"/>
                  </a:ext>
                </a:extLst>
              </p:cNvPr>
              <p:cNvSpPr/>
              <p:nvPr/>
            </p:nvSpPr>
            <p:spPr>
              <a:xfrm>
                <a:off x="8856872" y="2748929"/>
                <a:ext cx="619902" cy="619720"/>
              </a:xfrm>
              <a:custGeom>
                <a:avLst/>
                <a:gdLst>
                  <a:gd name="connsiteX0" fmla="*/ 90788 w 619902"/>
                  <a:gd name="connsiteY0" fmla="*/ 90595 h 619720"/>
                  <a:gd name="connsiteX1" fmla="*/ 90777 w 619902"/>
                  <a:gd name="connsiteY1" fmla="*/ 528931 h 619720"/>
                  <a:gd name="connsiteX2" fmla="*/ 529113 w 619902"/>
                  <a:gd name="connsiteY2" fmla="*/ 528941 h 619720"/>
                  <a:gd name="connsiteX3" fmla="*/ 529124 w 619902"/>
                  <a:gd name="connsiteY3" fmla="*/ 90606 h 619720"/>
                  <a:gd name="connsiteX4" fmla="*/ 529113 w 619902"/>
                  <a:gd name="connsiteY4" fmla="*/ 90595 h 619720"/>
                  <a:gd name="connsiteX5" fmla="*/ 90788 w 619902"/>
                  <a:gd name="connsiteY5" fmla="*/ 90595 h 61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902" h="619720">
                    <a:moveTo>
                      <a:pt x="90788" y="90595"/>
                    </a:moveTo>
                    <a:cubicBezTo>
                      <a:pt x="-30258" y="211635"/>
                      <a:pt x="-30263" y="407884"/>
                      <a:pt x="90777" y="528931"/>
                    </a:cubicBezTo>
                    <a:cubicBezTo>
                      <a:pt x="211817" y="649978"/>
                      <a:pt x="408066" y="649985"/>
                      <a:pt x="529113" y="528941"/>
                    </a:cubicBezTo>
                    <a:cubicBezTo>
                      <a:pt x="650161" y="407901"/>
                      <a:pt x="650167" y="211652"/>
                      <a:pt x="529124" y="90606"/>
                    </a:cubicBezTo>
                    <a:cubicBezTo>
                      <a:pt x="529120" y="90602"/>
                      <a:pt x="529116" y="90598"/>
                      <a:pt x="529113" y="90595"/>
                    </a:cubicBezTo>
                    <a:cubicBezTo>
                      <a:pt x="407970" y="-30198"/>
                      <a:pt x="211930" y="-30198"/>
                      <a:pt x="90788" y="90595"/>
                    </a:cubicBezTo>
                    <a:close/>
                  </a:path>
                </a:pathLst>
              </a:custGeom>
              <a:solidFill>
                <a:srgbClr val="6F0813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10C8638-593E-D26B-219C-70766C5DE584}"/>
                  </a:ext>
                </a:extLst>
              </p:cNvPr>
              <p:cNvSpPr/>
              <p:nvPr/>
            </p:nvSpPr>
            <p:spPr>
              <a:xfrm>
                <a:off x="9031197" y="2923135"/>
                <a:ext cx="271161" cy="271161"/>
              </a:xfrm>
              <a:custGeom>
                <a:avLst/>
                <a:gdLst>
                  <a:gd name="connsiteX0" fmla="*/ 229205 w 271161"/>
                  <a:gd name="connsiteY0" fmla="*/ 7214 h 271161"/>
                  <a:gd name="connsiteX1" fmla="*/ 135588 w 271161"/>
                  <a:gd name="connsiteY1" fmla="*/ 100831 h 271161"/>
                  <a:gd name="connsiteX2" fmla="*/ 42045 w 271161"/>
                  <a:gd name="connsiteY2" fmla="*/ 7214 h 271161"/>
                  <a:gd name="connsiteX3" fmla="*/ 7214 w 271161"/>
                  <a:gd name="connsiteY3" fmla="*/ 7214 h 271161"/>
                  <a:gd name="connsiteX4" fmla="*/ 7214 w 271161"/>
                  <a:gd name="connsiteY4" fmla="*/ 42045 h 271161"/>
                  <a:gd name="connsiteX5" fmla="*/ 100831 w 271161"/>
                  <a:gd name="connsiteY5" fmla="*/ 135588 h 271161"/>
                  <a:gd name="connsiteX6" fmla="*/ 7214 w 271161"/>
                  <a:gd name="connsiteY6" fmla="*/ 229205 h 271161"/>
                  <a:gd name="connsiteX7" fmla="*/ 8407 w 271161"/>
                  <a:gd name="connsiteY7" fmla="*/ 263998 h 271161"/>
                  <a:gd name="connsiteX8" fmla="*/ 42045 w 271161"/>
                  <a:gd name="connsiteY8" fmla="*/ 263962 h 271161"/>
                  <a:gd name="connsiteX9" fmla="*/ 135588 w 271161"/>
                  <a:gd name="connsiteY9" fmla="*/ 170419 h 271161"/>
                  <a:gd name="connsiteX10" fmla="*/ 229205 w 271161"/>
                  <a:gd name="connsiteY10" fmla="*/ 263962 h 271161"/>
                  <a:gd name="connsiteX11" fmla="*/ 263963 w 271161"/>
                  <a:gd name="connsiteY11" fmla="*/ 263962 h 271161"/>
                  <a:gd name="connsiteX12" fmla="*/ 263963 w 271161"/>
                  <a:gd name="connsiteY12" fmla="*/ 229205 h 271161"/>
                  <a:gd name="connsiteX13" fmla="*/ 170419 w 271161"/>
                  <a:gd name="connsiteY13" fmla="*/ 135588 h 271161"/>
                  <a:gd name="connsiteX14" fmla="*/ 263963 w 271161"/>
                  <a:gd name="connsiteY14" fmla="*/ 42045 h 271161"/>
                  <a:gd name="connsiteX15" fmla="*/ 262843 w 271161"/>
                  <a:gd name="connsiteY15" fmla="*/ 7250 h 271161"/>
                  <a:gd name="connsiteX16" fmla="*/ 229205 w 271161"/>
                  <a:gd name="connsiteY16" fmla="*/ 7214 h 27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1161" h="271161">
                    <a:moveTo>
                      <a:pt x="229205" y="7214"/>
                    </a:moveTo>
                    <a:lnTo>
                      <a:pt x="135588" y="100831"/>
                    </a:lnTo>
                    <a:lnTo>
                      <a:pt x="42045" y="7214"/>
                    </a:lnTo>
                    <a:cubicBezTo>
                      <a:pt x="32427" y="-2405"/>
                      <a:pt x="16832" y="-2405"/>
                      <a:pt x="7214" y="7214"/>
                    </a:cubicBezTo>
                    <a:cubicBezTo>
                      <a:pt x="-2405" y="16832"/>
                      <a:pt x="-2405" y="32426"/>
                      <a:pt x="7214" y="42045"/>
                    </a:cubicBezTo>
                    <a:lnTo>
                      <a:pt x="100831" y="135588"/>
                    </a:lnTo>
                    <a:lnTo>
                      <a:pt x="7214" y="229205"/>
                    </a:lnTo>
                    <a:cubicBezTo>
                      <a:pt x="-2064" y="239142"/>
                      <a:pt x="-1531" y="254720"/>
                      <a:pt x="8407" y="263998"/>
                    </a:cubicBezTo>
                    <a:cubicBezTo>
                      <a:pt x="17880" y="272844"/>
                      <a:pt x="32590" y="272828"/>
                      <a:pt x="42045" y="263962"/>
                    </a:cubicBezTo>
                    <a:lnTo>
                      <a:pt x="135588" y="170419"/>
                    </a:lnTo>
                    <a:lnTo>
                      <a:pt x="229205" y="263962"/>
                    </a:lnTo>
                    <a:cubicBezTo>
                      <a:pt x="238803" y="273561"/>
                      <a:pt x="254364" y="273561"/>
                      <a:pt x="263963" y="263962"/>
                    </a:cubicBezTo>
                    <a:cubicBezTo>
                      <a:pt x="273561" y="254364"/>
                      <a:pt x="273561" y="238803"/>
                      <a:pt x="263963" y="229205"/>
                    </a:cubicBezTo>
                    <a:lnTo>
                      <a:pt x="170419" y="135588"/>
                    </a:lnTo>
                    <a:lnTo>
                      <a:pt x="263963" y="42045"/>
                    </a:lnTo>
                    <a:cubicBezTo>
                      <a:pt x="273262" y="32127"/>
                      <a:pt x="272761" y="16549"/>
                      <a:pt x="262843" y="7250"/>
                    </a:cubicBezTo>
                    <a:cubicBezTo>
                      <a:pt x="253388" y="-1616"/>
                      <a:pt x="238679" y="-1632"/>
                      <a:pt x="229205" y="72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E2A452-5917-7D09-8B4F-E0E0C619FD5E}"/>
                </a:ext>
              </a:extLst>
            </p:cNvPr>
            <p:cNvSpPr txBox="1"/>
            <p:nvPr/>
          </p:nvSpPr>
          <p:spPr>
            <a:xfrm>
              <a:off x="9870116" y="3852129"/>
              <a:ext cx="985517" cy="34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难以触达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7DBFFF9-B51E-1124-6248-70E80009C441}"/>
              </a:ext>
            </a:extLst>
          </p:cNvPr>
          <p:cNvGrpSpPr/>
          <p:nvPr/>
        </p:nvGrpSpPr>
        <p:grpSpPr>
          <a:xfrm>
            <a:off x="9373347" y="4571762"/>
            <a:ext cx="1239865" cy="332725"/>
            <a:chOff x="9161466" y="4940879"/>
            <a:chExt cx="1694168" cy="45464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53DD9B6-1410-3CEB-886E-8D7BAEE156EB}"/>
                </a:ext>
              </a:extLst>
            </p:cNvPr>
            <p:cNvGrpSpPr/>
            <p:nvPr/>
          </p:nvGrpSpPr>
          <p:grpSpPr>
            <a:xfrm>
              <a:off x="9161466" y="4940879"/>
              <a:ext cx="454640" cy="454640"/>
              <a:chOff x="8868620" y="2685326"/>
              <a:chExt cx="619728" cy="619728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5C76C30-4F77-6C19-E42D-17B0BC1BC09F}"/>
                  </a:ext>
                </a:extLst>
              </p:cNvPr>
              <p:cNvSpPr/>
              <p:nvPr/>
            </p:nvSpPr>
            <p:spPr>
              <a:xfrm>
                <a:off x="8868620" y="2685326"/>
                <a:ext cx="619728" cy="619728"/>
              </a:xfrm>
              <a:custGeom>
                <a:avLst/>
                <a:gdLst>
                  <a:gd name="connsiteX0" fmla="*/ 309864 w 619728"/>
                  <a:gd name="connsiteY0" fmla="*/ 619728 h 619728"/>
                  <a:gd name="connsiteX1" fmla="*/ 619728 w 619728"/>
                  <a:gd name="connsiteY1" fmla="*/ 309864 h 619728"/>
                  <a:gd name="connsiteX2" fmla="*/ 309864 w 619728"/>
                  <a:gd name="connsiteY2" fmla="*/ 0 h 619728"/>
                  <a:gd name="connsiteX3" fmla="*/ 0 w 619728"/>
                  <a:gd name="connsiteY3" fmla="*/ 309864 h 619728"/>
                  <a:gd name="connsiteX4" fmla="*/ 309864 w 619728"/>
                  <a:gd name="connsiteY4" fmla="*/ 619728 h 61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9728" h="619728">
                    <a:moveTo>
                      <a:pt x="309864" y="619728"/>
                    </a:moveTo>
                    <a:cubicBezTo>
                      <a:pt x="480997" y="619728"/>
                      <a:pt x="619728" y="480997"/>
                      <a:pt x="619728" y="309864"/>
                    </a:cubicBezTo>
                    <a:cubicBezTo>
                      <a:pt x="619728" y="138731"/>
                      <a:pt x="480997" y="0"/>
                      <a:pt x="309864" y="0"/>
                    </a:cubicBezTo>
                    <a:cubicBezTo>
                      <a:pt x="138731" y="0"/>
                      <a:pt x="0" y="138731"/>
                      <a:pt x="0" y="309864"/>
                    </a:cubicBezTo>
                    <a:cubicBezTo>
                      <a:pt x="243" y="480896"/>
                      <a:pt x="138832" y="619486"/>
                      <a:pt x="309864" y="619728"/>
                    </a:cubicBezTo>
                    <a:close/>
                  </a:path>
                </a:pathLst>
              </a:custGeom>
              <a:solidFill>
                <a:srgbClr val="6F0813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3BABD30-5449-9F35-BAFF-FA12B8B37403}"/>
                  </a:ext>
                </a:extLst>
              </p:cNvPr>
              <p:cNvSpPr/>
              <p:nvPr/>
            </p:nvSpPr>
            <p:spPr>
              <a:xfrm>
                <a:off x="8977255" y="2862135"/>
                <a:ext cx="402390" cy="276533"/>
              </a:xfrm>
              <a:custGeom>
                <a:avLst/>
                <a:gdLst>
                  <a:gd name="connsiteX0" fmla="*/ 395161 w 402390"/>
                  <a:gd name="connsiteY0" fmla="*/ 41797 h 276533"/>
                  <a:gd name="connsiteX1" fmla="*/ 395209 w 402390"/>
                  <a:gd name="connsiteY1" fmla="*/ 7007 h 276533"/>
                  <a:gd name="connsiteX2" fmla="*/ 395161 w 402390"/>
                  <a:gd name="connsiteY2" fmla="*/ 6958 h 276533"/>
                  <a:gd name="connsiteX3" fmla="*/ 360396 w 402390"/>
                  <a:gd name="connsiteY3" fmla="*/ 6958 h 276533"/>
                  <a:gd name="connsiteX4" fmla="*/ 160498 w 402390"/>
                  <a:gd name="connsiteY4" fmla="*/ 206856 h 276533"/>
                  <a:gd name="connsiteX5" fmla="*/ 42062 w 402390"/>
                  <a:gd name="connsiteY5" fmla="*/ 88347 h 276533"/>
                  <a:gd name="connsiteX6" fmla="*/ 7223 w 402390"/>
                  <a:gd name="connsiteY6" fmla="*/ 88347 h 276533"/>
                  <a:gd name="connsiteX7" fmla="*/ 7144 w 402390"/>
                  <a:gd name="connsiteY7" fmla="*/ 123033 h 276533"/>
                  <a:gd name="connsiteX8" fmla="*/ 7223 w 402390"/>
                  <a:gd name="connsiteY8" fmla="*/ 123111 h 276533"/>
                  <a:gd name="connsiteX9" fmla="*/ 160498 w 402390"/>
                  <a:gd name="connsiteY9" fmla="*/ 276533 h 27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2390" h="276533">
                    <a:moveTo>
                      <a:pt x="395161" y="41797"/>
                    </a:moveTo>
                    <a:cubicBezTo>
                      <a:pt x="404781" y="32203"/>
                      <a:pt x="404803" y="16627"/>
                      <a:pt x="395209" y="7007"/>
                    </a:cubicBezTo>
                    <a:cubicBezTo>
                      <a:pt x="395193" y="6990"/>
                      <a:pt x="395177" y="6975"/>
                      <a:pt x="395161" y="6958"/>
                    </a:cubicBezTo>
                    <a:cubicBezTo>
                      <a:pt x="385430" y="-2319"/>
                      <a:pt x="370127" y="-2319"/>
                      <a:pt x="360396" y="6958"/>
                    </a:cubicBezTo>
                    <a:lnTo>
                      <a:pt x="160498" y="206856"/>
                    </a:lnTo>
                    <a:lnTo>
                      <a:pt x="42062" y="88347"/>
                    </a:lnTo>
                    <a:cubicBezTo>
                      <a:pt x="32336" y="78984"/>
                      <a:pt x="16949" y="78984"/>
                      <a:pt x="7223" y="88347"/>
                    </a:cubicBezTo>
                    <a:cubicBezTo>
                      <a:pt x="-2377" y="97903"/>
                      <a:pt x="-2412" y="113433"/>
                      <a:pt x="7144" y="123033"/>
                    </a:cubicBezTo>
                    <a:cubicBezTo>
                      <a:pt x="7170" y="123059"/>
                      <a:pt x="7197" y="123085"/>
                      <a:pt x="7223" y="123111"/>
                    </a:cubicBezTo>
                    <a:lnTo>
                      <a:pt x="160498" y="276533"/>
                    </a:lnTo>
                    <a:close/>
                  </a:path>
                </a:pathLst>
              </a:custGeom>
              <a:solidFill>
                <a:schemeClr val="bg1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3F677A-FC80-B768-6DEC-1F7D5B1FE73F}"/>
                </a:ext>
              </a:extLst>
            </p:cNvPr>
            <p:cNvSpPr txBox="1"/>
            <p:nvPr/>
          </p:nvSpPr>
          <p:spPr>
            <a:xfrm>
              <a:off x="9870117" y="4983533"/>
              <a:ext cx="985517" cy="34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突围方向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BA33EE7-ADCC-1D02-7FCE-2E7CB8BBCF04}"/>
              </a:ext>
            </a:extLst>
          </p:cNvPr>
          <p:cNvGrpSpPr/>
          <p:nvPr/>
        </p:nvGrpSpPr>
        <p:grpSpPr>
          <a:xfrm>
            <a:off x="9395909" y="5374982"/>
            <a:ext cx="1227941" cy="332721"/>
            <a:chOff x="9177760" y="6054906"/>
            <a:chExt cx="1677873" cy="45463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EC96148-26A4-DD61-82FB-2E0C96CC27BF}"/>
                </a:ext>
              </a:extLst>
            </p:cNvPr>
            <p:cNvGrpSpPr/>
            <p:nvPr/>
          </p:nvGrpSpPr>
          <p:grpSpPr>
            <a:xfrm>
              <a:off x="9177760" y="6054906"/>
              <a:ext cx="454768" cy="454634"/>
              <a:chOff x="8856872" y="2748929"/>
              <a:chExt cx="619902" cy="619720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2CD47C28-B820-44F9-DCF3-146C4D9FD955}"/>
                  </a:ext>
                </a:extLst>
              </p:cNvPr>
              <p:cNvSpPr/>
              <p:nvPr/>
            </p:nvSpPr>
            <p:spPr>
              <a:xfrm>
                <a:off x="8856872" y="2748929"/>
                <a:ext cx="619902" cy="619720"/>
              </a:xfrm>
              <a:custGeom>
                <a:avLst/>
                <a:gdLst>
                  <a:gd name="connsiteX0" fmla="*/ 90788 w 619902"/>
                  <a:gd name="connsiteY0" fmla="*/ 90595 h 619720"/>
                  <a:gd name="connsiteX1" fmla="*/ 90777 w 619902"/>
                  <a:gd name="connsiteY1" fmla="*/ 528931 h 619720"/>
                  <a:gd name="connsiteX2" fmla="*/ 529113 w 619902"/>
                  <a:gd name="connsiteY2" fmla="*/ 528941 h 619720"/>
                  <a:gd name="connsiteX3" fmla="*/ 529124 w 619902"/>
                  <a:gd name="connsiteY3" fmla="*/ 90606 h 619720"/>
                  <a:gd name="connsiteX4" fmla="*/ 529113 w 619902"/>
                  <a:gd name="connsiteY4" fmla="*/ 90595 h 619720"/>
                  <a:gd name="connsiteX5" fmla="*/ 90788 w 619902"/>
                  <a:gd name="connsiteY5" fmla="*/ 90595 h 619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9902" h="619720">
                    <a:moveTo>
                      <a:pt x="90788" y="90595"/>
                    </a:moveTo>
                    <a:cubicBezTo>
                      <a:pt x="-30258" y="211635"/>
                      <a:pt x="-30263" y="407884"/>
                      <a:pt x="90777" y="528931"/>
                    </a:cubicBezTo>
                    <a:cubicBezTo>
                      <a:pt x="211817" y="649978"/>
                      <a:pt x="408066" y="649985"/>
                      <a:pt x="529113" y="528941"/>
                    </a:cubicBezTo>
                    <a:cubicBezTo>
                      <a:pt x="650161" y="407901"/>
                      <a:pt x="650167" y="211652"/>
                      <a:pt x="529124" y="90606"/>
                    </a:cubicBezTo>
                    <a:cubicBezTo>
                      <a:pt x="529120" y="90602"/>
                      <a:pt x="529116" y="90598"/>
                      <a:pt x="529113" y="90595"/>
                    </a:cubicBezTo>
                    <a:cubicBezTo>
                      <a:pt x="407970" y="-30198"/>
                      <a:pt x="211930" y="-30198"/>
                      <a:pt x="90788" y="90595"/>
                    </a:cubicBezTo>
                    <a:close/>
                  </a:path>
                </a:pathLst>
              </a:custGeom>
              <a:solidFill>
                <a:srgbClr val="6F0813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26720DF-8B3D-1EAF-3A4E-F4DE5FBD8DE0}"/>
                  </a:ext>
                </a:extLst>
              </p:cNvPr>
              <p:cNvSpPr/>
              <p:nvPr/>
            </p:nvSpPr>
            <p:spPr>
              <a:xfrm>
                <a:off x="9031197" y="2923135"/>
                <a:ext cx="271161" cy="271161"/>
              </a:xfrm>
              <a:custGeom>
                <a:avLst/>
                <a:gdLst>
                  <a:gd name="connsiteX0" fmla="*/ 229205 w 271161"/>
                  <a:gd name="connsiteY0" fmla="*/ 7214 h 271161"/>
                  <a:gd name="connsiteX1" fmla="*/ 135588 w 271161"/>
                  <a:gd name="connsiteY1" fmla="*/ 100831 h 271161"/>
                  <a:gd name="connsiteX2" fmla="*/ 42045 w 271161"/>
                  <a:gd name="connsiteY2" fmla="*/ 7214 h 271161"/>
                  <a:gd name="connsiteX3" fmla="*/ 7214 w 271161"/>
                  <a:gd name="connsiteY3" fmla="*/ 7214 h 271161"/>
                  <a:gd name="connsiteX4" fmla="*/ 7214 w 271161"/>
                  <a:gd name="connsiteY4" fmla="*/ 42045 h 271161"/>
                  <a:gd name="connsiteX5" fmla="*/ 100831 w 271161"/>
                  <a:gd name="connsiteY5" fmla="*/ 135588 h 271161"/>
                  <a:gd name="connsiteX6" fmla="*/ 7214 w 271161"/>
                  <a:gd name="connsiteY6" fmla="*/ 229205 h 271161"/>
                  <a:gd name="connsiteX7" fmla="*/ 8407 w 271161"/>
                  <a:gd name="connsiteY7" fmla="*/ 263998 h 271161"/>
                  <a:gd name="connsiteX8" fmla="*/ 42045 w 271161"/>
                  <a:gd name="connsiteY8" fmla="*/ 263962 h 271161"/>
                  <a:gd name="connsiteX9" fmla="*/ 135588 w 271161"/>
                  <a:gd name="connsiteY9" fmla="*/ 170419 h 271161"/>
                  <a:gd name="connsiteX10" fmla="*/ 229205 w 271161"/>
                  <a:gd name="connsiteY10" fmla="*/ 263962 h 271161"/>
                  <a:gd name="connsiteX11" fmla="*/ 263963 w 271161"/>
                  <a:gd name="connsiteY11" fmla="*/ 263962 h 271161"/>
                  <a:gd name="connsiteX12" fmla="*/ 263963 w 271161"/>
                  <a:gd name="connsiteY12" fmla="*/ 229205 h 271161"/>
                  <a:gd name="connsiteX13" fmla="*/ 170419 w 271161"/>
                  <a:gd name="connsiteY13" fmla="*/ 135588 h 271161"/>
                  <a:gd name="connsiteX14" fmla="*/ 263963 w 271161"/>
                  <a:gd name="connsiteY14" fmla="*/ 42045 h 271161"/>
                  <a:gd name="connsiteX15" fmla="*/ 262843 w 271161"/>
                  <a:gd name="connsiteY15" fmla="*/ 7250 h 271161"/>
                  <a:gd name="connsiteX16" fmla="*/ 229205 w 271161"/>
                  <a:gd name="connsiteY16" fmla="*/ 7214 h 27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1161" h="271161">
                    <a:moveTo>
                      <a:pt x="229205" y="7214"/>
                    </a:moveTo>
                    <a:lnTo>
                      <a:pt x="135588" y="100831"/>
                    </a:lnTo>
                    <a:lnTo>
                      <a:pt x="42045" y="7214"/>
                    </a:lnTo>
                    <a:cubicBezTo>
                      <a:pt x="32427" y="-2405"/>
                      <a:pt x="16832" y="-2405"/>
                      <a:pt x="7214" y="7214"/>
                    </a:cubicBezTo>
                    <a:cubicBezTo>
                      <a:pt x="-2405" y="16832"/>
                      <a:pt x="-2405" y="32426"/>
                      <a:pt x="7214" y="42045"/>
                    </a:cubicBezTo>
                    <a:lnTo>
                      <a:pt x="100831" y="135588"/>
                    </a:lnTo>
                    <a:lnTo>
                      <a:pt x="7214" y="229205"/>
                    </a:lnTo>
                    <a:cubicBezTo>
                      <a:pt x="-2064" y="239142"/>
                      <a:pt x="-1531" y="254720"/>
                      <a:pt x="8407" y="263998"/>
                    </a:cubicBezTo>
                    <a:cubicBezTo>
                      <a:pt x="17880" y="272844"/>
                      <a:pt x="32590" y="272828"/>
                      <a:pt x="42045" y="263962"/>
                    </a:cubicBezTo>
                    <a:lnTo>
                      <a:pt x="135588" y="170419"/>
                    </a:lnTo>
                    <a:lnTo>
                      <a:pt x="229205" y="263962"/>
                    </a:lnTo>
                    <a:cubicBezTo>
                      <a:pt x="238803" y="273561"/>
                      <a:pt x="254364" y="273561"/>
                      <a:pt x="263963" y="263962"/>
                    </a:cubicBezTo>
                    <a:cubicBezTo>
                      <a:pt x="273561" y="254364"/>
                      <a:pt x="273561" y="238803"/>
                      <a:pt x="263963" y="229205"/>
                    </a:cubicBezTo>
                    <a:lnTo>
                      <a:pt x="170419" y="135588"/>
                    </a:lnTo>
                    <a:lnTo>
                      <a:pt x="263963" y="42045"/>
                    </a:lnTo>
                    <a:cubicBezTo>
                      <a:pt x="273262" y="32127"/>
                      <a:pt x="272761" y="16549"/>
                      <a:pt x="262843" y="7250"/>
                    </a:cubicBezTo>
                    <a:cubicBezTo>
                      <a:pt x="253388" y="-1616"/>
                      <a:pt x="238679" y="-1632"/>
                      <a:pt x="229205" y="7214"/>
                    </a:cubicBezTo>
                    <a:close/>
                  </a:path>
                </a:pathLst>
              </a:custGeom>
              <a:solidFill>
                <a:schemeClr val="bg1"/>
              </a:solidFill>
              <a:ln w="6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200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622221B-C128-908A-F077-228729773E71}"/>
                </a:ext>
              </a:extLst>
            </p:cNvPr>
            <p:cNvSpPr txBox="1"/>
            <p:nvPr/>
          </p:nvSpPr>
          <p:spPr>
            <a:xfrm>
              <a:off x="9870116" y="6097557"/>
              <a:ext cx="985517" cy="3411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此路不通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BEEB4B9-A418-ACD6-6D8B-689A523B9175}"/>
              </a:ext>
            </a:extLst>
          </p:cNvPr>
          <p:cNvSpPr txBox="1"/>
          <p:nvPr/>
        </p:nvSpPr>
        <p:spPr>
          <a:xfrm>
            <a:off x="9447668" y="212238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65040E"/>
                </a:solidFill>
                <a:latin typeface="+mn-lt"/>
                <a:ea typeface="+mj-ea"/>
              </a:rPr>
              <a:t>分析结论</a:t>
            </a:r>
            <a:endParaRPr lang="en-US" altLang="zh-CN" b="1" dirty="0">
              <a:solidFill>
                <a:srgbClr val="65040E"/>
              </a:solidFill>
              <a:latin typeface="+mn-lt"/>
              <a:ea typeface="+mj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FAD5C17F-AB6F-9183-B263-841D41F6207D}"/>
              </a:ext>
            </a:extLst>
          </p:cNvPr>
          <p:cNvCxnSpPr>
            <a:cxnSpLocks/>
          </p:cNvCxnSpPr>
          <p:nvPr/>
        </p:nvCxnSpPr>
        <p:spPr>
          <a:xfrm>
            <a:off x="8784913" y="3510746"/>
            <a:ext cx="2433506" cy="0"/>
          </a:xfrm>
          <a:prstGeom prst="line">
            <a:avLst/>
          </a:prstGeom>
          <a:ln w="9525">
            <a:solidFill>
              <a:srgbClr val="680510">
                <a:alpha val="25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5B901AF-D777-20D2-7247-701C1D938B17}"/>
              </a:ext>
            </a:extLst>
          </p:cNvPr>
          <p:cNvCxnSpPr>
            <a:cxnSpLocks/>
          </p:cNvCxnSpPr>
          <p:nvPr/>
        </p:nvCxnSpPr>
        <p:spPr>
          <a:xfrm>
            <a:off x="8784913" y="4332404"/>
            <a:ext cx="2433506" cy="0"/>
          </a:xfrm>
          <a:prstGeom prst="line">
            <a:avLst/>
          </a:prstGeom>
          <a:ln w="9525">
            <a:solidFill>
              <a:srgbClr val="680510">
                <a:alpha val="25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0C034DD6-80CB-3A6F-2076-D4C8659691BB}"/>
              </a:ext>
            </a:extLst>
          </p:cNvPr>
          <p:cNvCxnSpPr>
            <a:cxnSpLocks/>
          </p:cNvCxnSpPr>
          <p:nvPr/>
        </p:nvCxnSpPr>
        <p:spPr>
          <a:xfrm>
            <a:off x="8784913" y="5154061"/>
            <a:ext cx="2433506" cy="0"/>
          </a:xfrm>
          <a:prstGeom prst="line">
            <a:avLst/>
          </a:prstGeom>
          <a:ln w="9525">
            <a:solidFill>
              <a:srgbClr val="680510">
                <a:alpha val="25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513498B6-55E3-8321-E8D8-9903FAC21BB8}"/>
              </a:ext>
            </a:extLst>
          </p:cNvPr>
          <p:cNvCxnSpPr>
            <a:cxnSpLocks/>
          </p:cNvCxnSpPr>
          <p:nvPr/>
        </p:nvCxnSpPr>
        <p:spPr>
          <a:xfrm>
            <a:off x="833377" y="3510746"/>
            <a:ext cx="7951536" cy="0"/>
          </a:xfrm>
          <a:prstGeom prst="line">
            <a:avLst/>
          </a:prstGeom>
          <a:ln w="9525">
            <a:solidFill>
              <a:srgbClr val="F4D0D3">
                <a:alpha val="2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B9E0B32A-A6F8-C5A6-C00E-6EB39CFE89FC}"/>
              </a:ext>
            </a:extLst>
          </p:cNvPr>
          <p:cNvCxnSpPr>
            <a:cxnSpLocks/>
          </p:cNvCxnSpPr>
          <p:nvPr/>
        </p:nvCxnSpPr>
        <p:spPr>
          <a:xfrm>
            <a:off x="833377" y="4332404"/>
            <a:ext cx="7951536" cy="0"/>
          </a:xfrm>
          <a:prstGeom prst="line">
            <a:avLst/>
          </a:prstGeom>
          <a:ln w="9525">
            <a:solidFill>
              <a:srgbClr val="F4D0D3">
                <a:alpha val="2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5BD188B1-A5C1-8FDC-B503-7DF901B0E4A1}"/>
              </a:ext>
            </a:extLst>
          </p:cNvPr>
          <p:cNvCxnSpPr>
            <a:cxnSpLocks/>
          </p:cNvCxnSpPr>
          <p:nvPr/>
        </p:nvCxnSpPr>
        <p:spPr>
          <a:xfrm>
            <a:off x="833377" y="5154061"/>
            <a:ext cx="7951536" cy="0"/>
          </a:xfrm>
          <a:prstGeom prst="line">
            <a:avLst/>
          </a:prstGeom>
          <a:ln w="9525">
            <a:solidFill>
              <a:srgbClr val="F4D0D3">
                <a:alpha val="20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图片 78" descr="图片包含 黑暗, 电脑&#10;&#10;描述已自动生成">
            <a:extLst>
              <a:ext uri="{FF2B5EF4-FFF2-40B4-BE49-F238E27FC236}">
                <a16:creationId xmlns:a16="http://schemas.microsoft.com/office/drawing/2014/main" id="{66554E7B-27DA-DA58-102E-F7BAB5C9A27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4985">
            <a:off x="9439011" y="-953190"/>
            <a:ext cx="3622618" cy="312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66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C238C47-3931-A47C-7439-549FF1658BCE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06539900"/>
      </p:ext>
    </p:extLst>
  </p:cSld>
  <p:clrMapOvr>
    <a:masterClrMapping/>
  </p:clrMapOvr>
</p:sld>
</file>

<file path=ppt/theme/theme1.xml><?xml version="1.0" encoding="utf-8"?>
<a:theme xmlns:a="http://schemas.openxmlformats.org/drawingml/2006/main" name="PPT竞技场 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680</TotalTime>
  <Words>280</Words>
  <Application>Microsoft Office PowerPoint</Application>
  <PresentationFormat>宽屏</PresentationFormat>
  <Paragraphs>87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OPPOSans M</vt:lpstr>
      <vt:lpstr>等线</vt:lpstr>
      <vt:lpstr>微软雅黑</vt:lpstr>
      <vt:lpstr>微软雅黑 Light</vt:lpstr>
      <vt:lpstr>Abadi</vt:lpstr>
      <vt:lpstr>Arial</vt:lpstr>
      <vt:lpstr>Arial Black</vt:lpstr>
      <vt:lpstr>PPT竞技场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高端黑金风年终述职报告ppt模板</dc:title>
  <dc:creator>PPT竞技场</dc:creator>
  <cp:keywords>51PPT模板网</cp:keywords>
  <dc:description>www.51pptmoban.com</dc:description>
  <cp:lastModifiedBy>Win user</cp:lastModifiedBy>
  <cp:revision>25</cp:revision>
  <dcterms:created xsi:type="dcterms:W3CDTF">2022-10-23T10:57:58Z</dcterms:created>
  <dcterms:modified xsi:type="dcterms:W3CDTF">2022-11-16T16:24:50Z</dcterms:modified>
</cp:coreProperties>
</file>