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302" r:id="rId17"/>
    <p:sldId id="300" r:id="rId18"/>
    <p:sldId id="301" r:id="rId19"/>
    <p:sldId id="299" r:id="rId20"/>
    <p:sldId id="303" r:id="rId21"/>
    <p:sldId id="304" r:id="rId22"/>
    <p:sldId id="305" r:id="rId23"/>
    <p:sldId id="306" r:id="rId24"/>
    <p:sldId id="30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FB000"/>
    <a:srgbClr val="3F4D79"/>
    <a:srgbClr val="F5BC99"/>
    <a:srgbClr val="52509D"/>
    <a:srgbClr val="FFC74B"/>
    <a:srgbClr val="6375AD"/>
    <a:srgbClr val="FAF8FB"/>
    <a:srgbClr val="EF935B"/>
    <a:srgbClr val="F1A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02" autoAdjust="0"/>
    <p:restoredTop sz="95588" autoAdjust="0"/>
  </p:normalViewPr>
  <p:slideViewPr>
    <p:cSldViewPr snapToGrid="0">
      <p:cViewPr>
        <p:scale>
          <a:sx n="50" d="100"/>
          <a:sy n="50" d="100"/>
        </p:scale>
        <p:origin x="1740" y="1164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2642E-3596-468E-8910-6D6FF556ABC1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37A99A-5328-44FB-B4BA-8014D1AFA4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40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44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90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4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8315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668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05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07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62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34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91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5391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646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29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15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357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010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82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57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53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035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739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84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37A99A-5328-44FB-B4BA-8014D1AFA4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218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79D3444-7DAB-86FB-23C1-AF6AFBE567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6B7B57E-1C7A-6064-A395-03F9DD3DD288}"/>
              </a:ext>
            </a:extLst>
          </p:cNvPr>
          <p:cNvSpPr/>
          <p:nvPr userDrawn="1"/>
        </p:nvSpPr>
        <p:spPr>
          <a:xfrm>
            <a:off x="-371476" y="-78377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8651138-2120-FD3B-E1A3-CA1D2195AAD3}"/>
              </a:ext>
            </a:extLst>
          </p:cNvPr>
          <p:cNvSpPr/>
          <p:nvPr userDrawn="1"/>
        </p:nvSpPr>
        <p:spPr>
          <a:xfrm>
            <a:off x="3819525" y="5197886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673066D-4759-0E0C-415D-268DD2FFE8B7}"/>
              </a:ext>
            </a:extLst>
          </p:cNvPr>
          <p:cNvSpPr/>
          <p:nvPr userDrawn="1"/>
        </p:nvSpPr>
        <p:spPr>
          <a:xfrm>
            <a:off x="-142875" y="-904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9BC25CE-11C2-B1B9-BE7D-8955A9B52323}"/>
              </a:ext>
            </a:extLst>
          </p:cNvPr>
          <p:cNvSpPr/>
          <p:nvPr userDrawn="1"/>
        </p:nvSpPr>
        <p:spPr>
          <a:xfrm>
            <a:off x="6879771" y="-7329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BF54809-9534-0A8D-4CE0-C1A62F63B33A}"/>
              </a:ext>
            </a:extLst>
          </p:cNvPr>
          <p:cNvSpPr/>
          <p:nvPr userDrawn="1"/>
        </p:nvSpPr>
        <p:spPr>
          <a:xfrm>
            <a:off x="5476873" y="513547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1306926" y="2307735"/>
            <a:ext cx="5025195" cy="1291469"/>
          </a:xfrm>
          <a:prstGeom prst="roundRect">
            <a:avLst>
              <a:gd name="adj" fmla="val 10195"/>
            </a:avLst>
          </a:prstGeom>
          <a:noFill/>
          <a:ln w="25400">
            <a:solidFill>
              <a:srgbClr val="3F4D7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一个圆顶角，剪去另一个顶角 1">
            <a:extLst>
              <a:ext uri="{FF2B5EF4-FFF2-40B4-BE49-F238E27FC236}">
                <a16:creationId xmlns:a16="http://schemas.microsoft.com/office/drawing/2014/main" id="{95A20C72-74F3-4157-8DA2-94535285A3EC}"/>
              </a:ext>
            </a:extLst>
          </p:cNvPr>
          <p:cNvSpPr/>
          <p:nvPr/>
        </p:nvSpPr>
        <p:spPr>
          <a:xfrm>
            <a:off x="1306927" y="1560482"/>
            <a:ext cx="3303308" cy="914400"/>
          </a:xfrm>
          <a:prstGeom prst="snipRoundRect">
            <a:avLst>
              <a:gd name="adj1" fmla="val 16667"/>
              <a:gd name="adj2" fmla="val 33495"/>
            </a:avLst>
          </a:prstGeom>
          <a:solidFill>
            <a:srgbClr val="FF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1430B09-ED29-ED1B-A72F-3115D0E3CBD6}"/>
              </a:ext>
            </a:extLst>
          </p:cNvPr>
          <p:cNvSpPr/>
          <p:nvPr/>
        </p:nvSpPr>
        <p:spPr>
          <a:xfrm>
            <a:off x="1306927" y="1846356"/>
            <a:ext cx="5025196" cy="1291469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 w="25400">
            <a:solidFill>
              <a:srgbClr val="3F4D79"/>
            </a:solidFill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79637" y="2102783"/>
            <a:ext cx="4676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4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年终工作汇报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58E603-D67B-1AB3-B0DC-46DD84271EAA}"/>
              </a:ext>
            </a:extLst>
          </p:cNvPr>
          <p:cNvSpPr txBox="1"/>
          <p:nvPr/>
        </p:nvSpPr>
        <p:spPr>
          <a:xfrm>
            <a:off x="1489511" y="1549531"/>
            <a:ext cx="2796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WORK DEBRIEFING</a:t>
            </a:r>
            <a:endParaRPr lang="zh-CN" altLang="en-US" sz="1400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88DF959-E47B-8D7A-7241-ADDA4E2935E6}"/>
              </a:ext>
            </a:extLst>
          </p:cNvPr>
          <p:cNvSpPr txBox="1"/>
          <p:nvPr/>
        </p:nvSpPr>
        <p:spPr>
          <a:xfrm>
            <a:off x="2161857" y="3230911"/>
            <a:ext cx="3315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工作总结  </a:t>
            </a:r>
            <a:r>
              <a:rPr lang="en-US" altLang="zh-CN" sz="1200" dirty="0"/>
              <a:t>/  </a:t>
            </a:r>
            <a:r>
              <a:rPr lang="zh-CN" altLang="en-US" sz="1200" dirty="0"/>
              <a:t>年终总结  </a:t>
            </a:r>
            <a:r>
              <a:rPr lang="en-US" altLang="zh-CN" sz="1200" dirty="0"/>
              <a:t>/  </a:t>
            </a:r>
            <a:r>
              <a:rPr lang="zh-CN" altLang="en-US" sz="1200" dirty="0"/>
              <a:t>新年计划   </a:t>
            </a:r>
            <a:r>
              <a:rPr lang="en-US" altLang="zh-CN" sz="1200" dirty="0"/>
              <a:t>/  </a:t>
            </a:r>
            <a:r>
              <a:rPr lang="zh-CN" altLang="en-US" sz="1200" dirty="0"/>
              <a:t>简约商务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0D7642-AA57-596D-567D-0FB51727DC17}"/>
              </a:ext>
            </a:extLst>
          </p:cNvPr>
          <p:cNvGrpSpPr/>
          <p:nvPr/>
        </p:nvGrpSpPr>
        <p:grpSpPr>
          <a:xfrm>
            <a:off x="1489511" y="4110657"/>
            <a:ext cx="3510408" cy="307777"/>
            <a:chOff x="1922278" y="5192556"/>
            <a:chExt cx="3510408" cy="3077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14B7389-9B47-E858-B8C6-516018633710}"/>
                </a:ext>
              </a:extLst>
            </p:cNvPr>
            <p:cNvSpPr txBox="1"/>
            <p:nvPr/>
          </p:nvSpPr>
          <p:spPr>
            <a:xfrm>
              <a:off x="1922278" y="5192556"/>
              <a:ext cx="20391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EF1BE1-92EB-6DD2-E1D2-AA0ED209AE53}"/>
                </a:ext>
              </a:extLst>
            </p:cNvPr>
            <p:cNvSpPr txBox="1"/>
            <p:nvPr/>
          </p:nvSpPr>
          <p:spPr>
            <a:xfrm>
              <a:off x="3917365" y="5192556"/>
              <a:ext cx="15153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2022.11</a:t>
              </a:r>
              <a:endParaRPr lang="zh-CN" altLang="en-US" sz="1400" b="1" dirty="0">
                <a:solidFill>
                  <a:srgbClr val="3F4D79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0E487A70-552C-DFFC-E1AB-5E8425F07D47}"/>
              </a:ext>
            </a:extLst>
          </p:cNvPr>
          <p:cNvGrpSpPr/>
          <p:nvPr/>
        </p:nvGrpSpPr>
        <p:grpSpPr>
          <a:xfrm>
            <a:off x="6936698" y="697728"/>
            <a:ext cx="3892092" cy="5671218"/>
            <a:chOff x="6936698" y="697728"/>
            <a:chExt cx="3892092" cy="5671218"/>
          </a:xfrm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368CC91F-EB7B-6410-9430-C44F7B7ECA57}"/>
                </a:ext>
              </a:extLst>
            </p:cNvPr>
            <p:cNvGrpSpPr/>
            <p:nvPr/>
          </p:nvGrpSpPr>
          <p:grpSpPr>
            <a:xfrm>
              <a:off x="6936698" y="802378"/>
              <a:ext cx="2008149" cy="3028691"/>
              <a:chOff x="6936698" y="802378"/>
              <a:chExt cx="2008149" cy="302869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F9119D4-40FD-42AA-A1D4-D0A44F77A58B}"/>
                  </a:ext>
                </a:extLst>
              </p:cNvPr>
              <p:cNvSpPr/>
              <p:nvPr/>
            </p:nvSpPr>
            <p:spPr>
              <a:xfrm>
                <a:off x="7147255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EB0CF02-3B6B-6DFC-C132-144B1FB56A77}"/>
                  </a:ext>
                </a:extLst>
              </p:cNvPr>
              <p:cNvSpPr/>
              <p:nvPr/>
            </p:nvSpPr>
            <p:spPr>
              <a:xfrm>
                <a:off x="7260474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65D3E24-F18B-6D96-1796-23E21ABFC15D}"/>
                  </a:ext>
                </a:extLst>
              </p:cNvPr>
              <p:cNvSpPr/>
              <p:nvPr/>
            </p:nvSpPr>
            <p:spPr>
              <a:xfrm>
                <a:off x="6936698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56F5E2E-BF6E-EBA4-48B4-2CF0DC196AE4}"/>
                  </a:ext>
                </a:extLst>
              </p:cNvPr>
              <p:cNvSpPr/>
              <p:nvPr/>
            </p:nvSpPr>
            <p:spPr>
              <a:xfrm>
                <a:off x="7347004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8DD3F99-674D-7A6F-3C30-A481EAE35F43}"/>
                  </a:ext>
                </a:extLst>
              </p:cNvPr>
              <p:cNvSpPr/>
              <p:nvPr/>
            </p:nvSpPr>
            <p:spPr>
              <a:xfrm>
                <a:off x="7656320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BBC84F3-1103-B8EE-2A49-4C83D23A3286}"/>
                  </a:ext>
                </a:extLst>
              </p:cNvPr>
              <p:cNvSpPr/>
              <p:nvPr/>
            </p:nvSpPr>
            <p:spPr>
              <a:xfrm>
                <a:off x="7656507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2">
              <a:extLst>
                <a:ext uri="{FF2B5EF4-FFF2-40B4-BE49-F238E27FC236}">
                  <a16:creationId xmlns:a16="http://schemas.microsoft.com/office/drawing/2014/main" id="{DBC1C3BA-B905-81DB-81D4-383BA0215878}"/>
                </a:ext>
              </a:extLst>
            </p:cNvPr>
            <p:cNvGrpSpPr/>
            <p:nvPr/>
          </p:nvGrpSpPr>
          <p:grpSpPr>
            <a:xfrm>
              <a:off x="8529579" y="2629935"/>
              <a:ext cx="2299211" cy="3739011"/>
              <a:chOff x="8529579" y="2629935"/>
              <a:chExt cx="2299211" cy="3739011"/>
            </a:xfrm>
            <a:no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F0BB93F-974B-E220-2DD4-BA360D75332B}"/>
                  </a:ext>
                </a:extLst>
              </p:cNvPr>
              <p:cNvSpPr/>
              <p:nvPr/>
            </p:nvSpPr>
            <p:spPr>
              <a:xfrm>
                <a:off x="8529579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F065492-8970-AB75-7490-4521AC3DC568}"/>
                  </a:ext>
                </a:extLst>
              </p:cNvPr>
              <p:cNvSpPr/>
              <p:nvPr/>
            </p:nvSpPr>
            <p:spPr>
              <a:xfrm>
                <a:off x="8649751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C779B55-7026-60E2-47B7-5304CC329FB3}"/>
                  </a:ext>
                </a:extLst>
              </p:cNvPr>
              <p:cNvSpPr/>
              <p:nvPr/>
            </p:nvSpPr>
            <p:spPr>
              <a:xfrm>
                <a:off x="8654291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2">
              <a:extLst>
                <a:ext uri="{FF2B5EF4-FFF2-40B4-BE49-F238E27FC236}">
                  <a16:creationId xmlns:a16="http://schemas.microsoft.com/office/drawing/2014/main" id="{D9097369-D402-954F-85FB-4F1A4788094A}"/>
                </a:ext>
              </a:extLst>
            </p:cNvPr>
            <p:cNvGrpSpPr/>
            <p:nvPr/>
          </p:nvGrpSpPr>
          <p:grpSpPr>
            <a:xfrm>
              <a:off x="7730469" y="697728"/>
              <a:ext cx="2804333" cy="5668676"/>
              <a:chOff x="7730469" y="697728"/>
              <a:chExt cx="2804333" cy="5668676"/>
            </a:xfrm>
          </p:grpSpPr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883444DF-E482-D602-858E-6A18EF0A73BF}"/>
                  </a:ext>
                </a:extLst>
              </p:cNvPr>
              <p:cNvGrpSpPr/>
              <p:nvPr/>
            </p:nvGrpSpPr>
            <p:grpSpPr>
              <a:xfrm>
                <a:off x="7730469" y="3632765"/>
                <a:ext cx="2481796" cy="2733639"/>
                <a:chOff x="7730469" y="3632765"/>
                <a:chExt cx="2481796" cy="2733639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919A638C-F877-1531-EA35-E6C68C37194B}"/>
                    </a:ext>
                  </a:extLst>
                </p:cNvPr>
                <p:cNvSpPr/>
                <p:nvPr/>
              </p:nvSpPr>
              <p:spPr>
                <a:xfrm>
                  <a:off x="8425705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B868597-3F35-D908-F3E6-3BAA7B79E40C}"/>
                    </a:ext>
                  </a:extLst>
                </p:cNvPr>
                <p:cNvSpPr/>
                <p:nvPr/>
              </p:nvSpPr>
              <p:spPr>
                <a:xfrm>
                  <a:off x="7730469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" name="图形 2">
                  <a:extLst>
                    <a:ext uri="{FF2B5EF4-FFF2-40B4-BE49-F238E27FC236}">
                      <a16:creationId xmlns:a16="http://schemas.microsoft.com/office/drawing/2014/main" id="{E4A72348-6FE1-5699-72FD-56498248D001}"/>
                    </a:ext>
                  </a:extLst>
                </p:cNvPr>
                <p:cNvGrpSpPr/>
                <p:nvPr/>
              </p:nvGrpSpPr>
              <p:grpSpPr>
                <a:xfrm>
                  <a:off x="8240702" y="5730403"/>
                  <a:ext cx="631203" cy="636001"/>
                  <a:chOff x="8240702" y="5730403"/>
                  <a:chExt cx="631203" cy="636001"/>
                </a:xfrm>
              </p:grpSpPr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FF4F09F6-74DB-FDAC-2891-ACF5780E2388}"/>
                      </a:ext>
                    </a:extLst>
                  </p:cNvPr>
                  <p:cNvSpPr/>
                  <p:nvPr/>
                </p:nvSpPr>
                <p:spPr>
                  <a:xfrm>
                    <a:off x="8244982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670D991D-1481-6EF9-8A73-A62745208D01}"/>
                      </a:ext>
                    </a:extLst>
                  </p:cNvPr>
                  <p:cNvSpPr/>
                  <p:nvPr/>
                </p:nvSpPr>
                <p:spPr>
                  <a:xfrm>
                    <a:off x="8240702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049DBB40-EE61-B43F-6A84-AB15A7C14783}"/>
                      </a:ext>
                    </a:extLst>
                  </p:cNvPr>
                  <p:cNvSpPr/>
                  <p:nvPr/>
                </p:nvSpPr>
                <p:spPr>
                  <a:xfrm>
                    <a:off x="8431047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6652FF5-2FE4-5892-1336-8C1AF6A16887}"/>
                      </a:ext>
                    </a:extLst>
                  </p:cNvPr>
                  <p:cNvSpPr/>
                  <p:nvPr/>
                </p:nvSpPr>
                <p:spPr>
                  <a:xfrm>
                    <a:off x="8461065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6" name="图形 2">
                <a:extLst>
                  <a:ext uri="{FF2B5EF4-FFF2-40B4-BE49-F238E27FC236}">
                    <a16:creationId xmlns:a16="http://schemas.microsoft.com/office/drawing/2014/main" id="{385FAAAB-CCE1-594B-72B0-D5D64398FC2D}"/>
                  </a:ext>
                </a:extLst>
              </p:cNvPr>
              <p:cNvGrpSpPr/>
              <p:nvPr/>
            </p:nvGrpSpPr>
            <p:grpSpPr>
              <a:xfrm>
                <a:off x="8951659" y="697728"/>
                <a:ext cx="1202124" cy="1107116"/>
                <a:chOff x="8951659" y="697728"/>
                <a:chExt cx="1202124" cy="1107116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5826E6B2-DDF1-BE57-BA1B-4B9AA9CCA73F}"/>
                    </a:ext>
                  </a:extLst>
                </p:cNvPr>
                <p:cNvSpPr/>
                <p:nvPr/>
              </p:nvSpPr>
              <p:spPr>
                <a:xfrm>
                  <a:off x="9746376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9" name="图形 2">
                  <a:extLst>
                    <a:ext uri="{FF2B5EF4-FFF2-40B4-BE49-F238E27FC236}">
                      <a16:creationId xmlns:a16="http://schemas.microsoft.com/office/drawing/2014/main" id="{78C69AE3-BCE0-1158-3BF0-028966E68966}"/>
                    </a:ext>
                  </a:extLst>
                </p:cNvPr>
                <p:cNvGrpSpPr/>
                <p:nvPr/>
              </p:nvGrpSpPr>
              <p:grpSpPr>
                <a:xfrm>
                  <a:off x="9435072" y="1173020"/>
                  <a:ext cx="631189" cy="631824"/>
                  <a:chOff x="9435072" y="1173020"/>
                  <a:chExt cx="631189" cy="631824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132B4D0D-D283-9E2A-9D83-FA4A7244FDFF}"/>
                      </a:ext>
                    </a:extLst>
                  </p:cNvPr>
                  <p:cNvSpPr/>
                  <p:nvPr/>
                </p:nvSpPr>
                <p:spPr>
                  <a:xfrm>
                    <a:off x="9435072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E1564A5B-4C63-6FC1-4DE5-D8D74F99C6DD}"/>
                      </a:ext>
                    </a:extLst>
                  </p:cNvPr>
                  <p:cNvSpPr/>
                  <p:nvPr/>
                </p:nvSpPr>
                <p:spPr>
                  <a:xfrm>
                    <a:off x="9435072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4417464-E65A-3F40-CE09-A1CCA5474D19}"/>
                    </a:ext>
                  </a:extLst>
                </p:cNvPr>
                <p:cNvSpPr/>
                <p:nvPr/>
              </p:nvSpPr>
              <p:spPr>
                <a:xfrm>
                  <a:off x="9130516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" name="图形 2">
                  <a:extLst>
                    <a:ext uri="{FF2B5EF4-FFF2-40B4-BE49-F238E27FC236}">
                      <a16:creationId xmlns:a16="http://schemas.microsoft.com/office/drawing/2014/main" id="{D556B660-D970-423D-FE79-0FB127D15F0C}"/>
                    </a:ext>
                  </a:extLst>
                </p:cNvPr>
                <p:cNvGrpSpPr/>
                <p:nvPr/>
              </p:nvGrpSpPr>
              <p:grpSpPr>
                <a:xfrm>
                  <a:off x="8951659" y="697728"/>
                  <a:ext cx="877186" cy="621153"/>
                  <a:chOff x="8951659" y="697728"/>
                  <a:chExt cx="877186" cy="621153"/>
                </a:xfrm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F5FB7FCD-30DF-68B4-8A5E-4FB6C505C08D}"/>
                      </a:ext>
                    </a:extLst>
                  </p:cNvPr>
                  <p:cNvSpPr/>
                  <p:nvPr/>
                </p:nvSpPr>
                <p:spPr>
                  <a:xfrm>
                    <a:off x="8967005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A64690F-1E19-0EFF-1194-B22AE5E4E8F8}"/>
                      </a:ext>
                    </a:extLst>
                  </p:cNvPr>
                  <p:cNvSpPr/>
                  <p:nvPr/>
                </p:nvSpPr>
                <p:spPr>
                  <a:xfrm>
                    <a:off x="8951659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A35B354F-65D5-BDC8-4CE7-34E221D5D0E0}"/>
                      </a:ext>
                    </a:extLst>
                  </p:cNvPr>
                  <p:cNvSpPr/>
                  <p:nvPr/>
                </p:nvSpPr>
                <p:spPr>
                  <a:xfrm>
                    <a:off x="9588250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" name="图形 2">
                <a:extLst>
                  <a:ext uri="{FF2B5EF4-FFF2-40B4-BE49-F238E27FC236}">
                    <a16:creationId xmlns:a16="http://schemas.microsoft.com/office/drawing/2014/main" id="{5F33CB74-4680-263C-1653-988DB3533842}"/>
                  </a:ext>
                </a:extLst>
              </p:cNvPr>
              <p:cNvGrpSpPr/>
              <p:nvPr/>
            </p:nvGrpSpPr>
            <p:grpSpPr>
              <a:xfrm>
                <a:off x="8462705" y="1356979"/>
                <a:ext cx="2072097" cy="2715252"/>
                <a:chOff x="8462705" y="1356979"/>
                <a:chExt cx="2072097" cy="2715252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E1E1125-727A-6314-1743-E3B308B6EE88}"/>
                    </a:ext>
                  </a:extLst>
                </p:cNvPr>
                <p:cNvSpPr/>
                <p:nvPr/>
              </p:nvSpPr>
              <p:spPr>
                <a:xfrm>
                  <a:off x="8462705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AAFB9F2-D9E3-997B-F4BB-E09E1F8C9A75}"/>
                    </a:ext>
                  </a:extLst>
                </p:cNvPr>
                <p:cNvSpPr/>
                <p:nvPr/>
              </p:nvSpPr>
              <p:spPr>
                <a:xfrm>
                  <a:off x="9370695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A6B1707-AF2C-DBA6-36D3-79E0D04FF7F8}"/>
                    </a:ext>
                  </a:extLst>
                </p:cNvPr>
                <p:cNvSpPr/>
                <p:nvPr/>
              </p:nvSpPr>
              <p:spPr>
                <a:xfrm>
                  <a:off x="9746376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AFC16DD2-AB03-6A6A-FAC2-85248B73C74C}"/>
                    </a:ext>
                  </a:extLst>
                </p:cNvPr>
                <p:cNvSpPr/>
                <p:nvPr/>
              </p:nvSpPr>
              <p:spPr>
                <a:xfrm>
                  <a:off x="9585389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2">
                <a:extLst>
                  <a:ext uri="{FF2B5EF4-FFF2-40B4-BE49-F238E27FC236}">
                    <a16:creationId xmlns:a16="http://schemas.microsoft.com/office/drawing/2014/main" id="{0A9D7DC6-F3A8-6486-C40A-37C2BF610DD5}"/>
                  </a:ext>
                </a:extLst>
              </p:cNvPr>
              <p:cNvGrpSpPr/>
              <p:nvPr/>
            </p:nvGrpSpPr>
            <p:grpSpPr>
              <a:xfrm>
                <a:off x="7867110" y="2889893"/>
                <a:ext cx="598229" cy="297470"/>
                <a:chOff x="7867110" y="2889893"/>
                <a:chExt cx="598229" cy="297470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25D8B8E3-0F79-A9B7-61CA-3DCEEC57C380}"/>
                    </a:ext>
                  </a:extLst>
                </p:cNvPr>
                <p:cNvSpPr/>
                <p:nvPr/>
              </p:nvSpPr>
              <p:spPr>
                <a:xfrm>
                  <a:off x="7867110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D1F8239E-2842-823D-BB52-33EDC1687C0C}"/>
                    </a:ext>
                  </a:extLst>
                </p:cNvPr>
                <p:cNvSpPr/>
                <p:nvPr/>
              </p:nvSpPr>
              <p:spPr>
                <a:xfrm>
                  <a:off x="7968623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2CB9DBF-95FE-FE25-D829-34E16CA54D8F}"/>
                    </a:ext>
                  </a:extLst>
                </p:cNvPr>
                <p:cNvSpPr/>
                <p:nvPr/>
              </p:nvSpPr>
              <p:spPr>
                <a:xfrm>
                  <a:off x="8011979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995A57E-302D-B029-CB69-E0C8D2830762}"/>
              </a:ext>
            </a:extLst>
          </p:cNvPr>
          <p:cNvCxnSpPr>
            <a:cxnSpLocks/>
          </p:cNvCxnSpPr>
          <p:nvPr/>
        </p:nvCxnSpPr>
        <p:spPr>
          <a:xfrm>
            <a:off x="1590348" y="4524375"/>
            <a:ext cx="3263900" cy="0"/>
          </a:xfrm>
          <a:prstGeom prst="line">
            <a:avLst/>
          </a:prstGeom>
          <a:ln>
            <a:solidFill>
              <a:srgbClr val="3F4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E3759B3-FE93-74C4-7021-1ADCEDE564EF}"/>
              </a:ext>
            </a:extLst>
          </p:cNvPr>
          <p:cNvCxnSpPr>
            <a:cxnSpLocks/>
          </p:cNvCxnSpPr>
          <p:nvPr/>
        </p:nvCxnSpPr>
        <p:spPr>
          <a:xfrm flipV="1">
            <a:off x="4846184" y="4159251"/>
            <a:ext cx="302302" cy="365125"/>
          </a:xfrm>
          <a:prstGeom prst="line">
            <a:avLst/>
          </a:prstGeom>
          <a:ln>
            <a:solidFill>
              <a:srgbClr val="3F4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11476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存在问题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" name="组合 50">
            <a:extLst>
              <a:ext uri="{FF2B5EF4-FFF2-40B4-BE49-F238E27FC236}">
                <a16:creationId xmlns:a16="http://schemas.microsoft.com/office/drawing/2014/main" id="{9F5AD62F-72EE-0555-857B-FE23BAC09759}"/>
              </a:ext>
            </a:extLst>
          </p:cNvPr>
          <p:cNvGrpSpPr/>
          <p:nvPr/>
        </p:nvGrpSpPr>
        <p:grpSpPr>
          <a:xfrm>
            <a:off x="2261562" y="1495078"/>
            <a:ext cx="523904" cy="554376"/>
            <a:chOff x="738188" y="1265238"/>
            <a:chExt cx="1419226" cy="1501775"/>
          </a:xfrm>
          <a:solidFill>
            <a:schemeClr val="accent3"/>
          </a:solidFill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F54C0C86-39D9-D040-19D7-FA73E929B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88" y="2225675"/>
              <a:ext cx="365125" cy="163513"/>
            </a:xfrm>
            <a:custGeom>
              <a:avLst/>
              <a:gdLst>
                <a:gd name="T0" fmla="*/ 52 w 230"/>
                <a:gd name="T1" fmla="*/ 103 h 103"/>
                <a:gd name="T2" fmla="*/ 178 w 230"/>
                <a:gd name="T3" fmla="*/ 103 h 103"/>
                <a:gd name="T4" fmla="*/ 178 w 230"/>
                <a:gd name="T5" fmla="*/ 103 h 103"/>
                <a:gd name="T6" fmla="*/ 178 w 230"/>
                <a:gd name="T7" fmla="*/ 103 h 103"/>
                <a:gd name="T8" fmla="*/ 188 w 230"/>
                <a:gd name="T9" fmla="*/ 101 h 103"/>
                <a:gd name="T10" fmla="*/ 198 w 230"/>
                <a:gd name="T11" fmla="*/ 100 h 103"/>
                <a:gd name="T12" fmla="*/ 207 w 230"/>
                <a:gd name="T13" fmla="*/ 94 h 103"/>
                <a:gd name="T14" fmla="*/ 215 w 230"/>
                <a:gd name="T15" fmla="*/ 88 h 103"/>
                <a:gd name="T16" fmla="*/ 221 w 230"/>
                <a:gd name="T17" fmla="*/ 80 h 103"/>
                <a:gd name="T18" fmla="*/ 226 w 230"/>
                <a:gd name="T19" fmla="*/ 71 h 103"/>
                <a:gd name="T20" fmla="*/ 228 w 230"/>
                <a:gd name="T21" fmla="*/ 61 h 103"/>
                <a:gd name="T22" fmla="*/ 230 w 230"/>
                <a:gd name="T23" fmla="*/ 52 h 103"/>
                <a:gd name="T24" fmla="*/ 230 w 230"/>
                <a:gd name="T25" fmla="*/ 52 h 103"/>
                <a:gd name="T26" fmla="*/ 228 w 230"/>
                <a:gd name="T27" fmla="*/ 40 h 103"/>
                <a:gd name="T28" fmla="*/ 226 w 230"/>
                <a:gd name="T29" fmla="*/ 30 h 103"/>
                <a:gd name="T30" fmla="*/ 221 w 230"/>
                <a:gd name="T31" fmla="*/ 23 h 103"/>
                <a:gd name="T32" fmla="*/ 215 w 230"/>
                <a:gd name="T33" fmla="*/ 15 h 103"/>
                <a:gd name="T34" fmla="*/ 207 w 230"/>
                <a:gd name="T35" fmla="*/ 9 h 103"/>
                <a:gd name="T36" fmla="*/ 198 w 230"/>
                <a:gd name="T37" fmla="*/ 4 h 103"/>
                <a:gd name="T38" fmla="*/ 188 w 230"/>
                <a:gd name="T39" fmla="*/ 0 h 103"/>
                <a:gd name="T40" fmla="*/ 178 w 230"/>
                <a:gd name="T41" fmla="*/ 0 h 103"/>
                <a:gd name="T42" fmla="*/ 178 w 230"/>
                <a:gd name="T43" fmla="*/ 0 h 103"/>
                <a:gd name="T44" fmla="*/ 52 w 230"/>
                <a:gd name="T45" fmla="*/ 0 h 103"/>
                <a:gd name="T46" fmla="*/ 52 w 230"/>
                <a:gd name="T47" fmla="*/ 0 h 103"/>
                <a:gd name="T48" fmla="*/ 52 w 230"/>
                <a:gd name="T49" fmla="*/ 0 h 103"/>
                <a:gd name="T50" fmla="*/ 40 w 230"/>
                <a:gd name="T51" fmla="*/ 0 h 103"/>
                <a:gd name="T52" fmla="*/ 31 w 230"/>
                <a:gd name="T53" fmla="*/ 4 h 103"/>
                <a:gd name="T54" fmla="*/ 23 w 230"/>
                <a:gd name="T55" fmla="*/ 9 h 103"/>
                <a:gd name="T56" fmla="*/ 15 w 230"/>
                <a:gd name="T57" fmla="*/ 15 h 103"/>
                <a:gd name="T58" fmla="*/ 8 w 230"/>
                <a:gd name="T59" fmla="*/ 23 h 103"/>
                <a:gd name="T60" fmla="*/ 4 w 230"/>
                <a:gd name="T61" fmla="*/ 30 h 103"/>
                <a:gd name="T62" fmla="*/ 0 w 230"/>
                <a:gd name="T63" fmla="*/ 40 h 103"/>
                <a:gd name="T64" fmla="*/ 0 w 230"/>
                <a:gd name="T65" fmla="*/ 52 h 103"/>
                <a:gd name="T66" fmla="*/ 0 w 230"/>
                <a:gd name="T67" fmla="*/ 52 h 103"/>
                <a:gd name="T68" fmla="*/ 0 w 230"/>
                <a:gd name="T69" fmla="*/ 61 h 103"/>
                <a:gd name="T70" fmla="*/ 4 w 230"/>
                <a:gd name="T71" fmla="*/ 71 h 103"/>
                <a:gd name="T72" fmla="*/ 8 w 230"/>
                <a:gd name="T73" fmla="*/ 80 h 103"/>
                <a:gd name="T74" fmla="*/ 15 w 230"/>
                <a:gd name="T75" fmla="*/ 88 h 103"/>
                <a:gd name="T76" fmla="*/ 23 w 230"/>
                <a:gd name="T77" fmla="*/ 94 h 103"/>
                <a:gd name="T78" fmla="*/ 31 w 230"/>
                <a:gd name="T79" fmla="*/ 100 h 103"/>
                <a:gd name="T80" fmla="*/ 40 w 230"/>
                <a:gd name="T81" fmla="*/ 101 h 103"/>
                <a:gd name="T82" fmla="*/ 52 w 230"/>
                <a:gd name="T83" fmla="*/ 103 h 103"/>
                <a:gd name="T84" fmla="*/ 52 w 230"/>
                <a:gd name="T8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103">
                  <a:moveTo>
                    <a:pt x="52" y="103"/>
                  </a:moveTo>
                  <a:lnTo>
                    <a:pt x="178" y="103"/>
                  </a:lnTo>
                  <a:lnTo>
                    <a:pt x="178" y="103"/>
                  </a:lnTo>
                  <a:lnTo>
                    <a:pt x="178" y="103"/>
                  </a:lnTo>
                  <a:lnTo>
                    <a:pt x="188" y="101"/>
                  </a:lnTo>
                  <a:lnTo>
                    <a:pt x="198" y="100"/>
                  </a:lnTo>
                  <a:lnTo>
                    <a:pt x="207" y="94"/>
                  </a:lnTo>
                  <a:lnTo>
                    <a:pt x="215" y="88"/>
                  </a:lnTo>
                  <a:lnTo>
                    <a:pt x="221" y="80"/>
                  </a:lnTo>
                  <a:lnTo>
                    <a:pt x="226" y="71"/>
                  </a:lnTo>
                  <a:lnTo>
                    <a:pt x="228" y="61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8" y="40"/>
                  </a:lnTo>
                  <a:lnTo>
                    <a:pt x="226" y="30"/>
                  </a:lnTo>
                  <a:lnTo>
                    <a:pt x="221" y="23"/>
                  </a:lnTo>
                  <a:lnTo>
                    <a:pt x="215" y="15"/>
                  </a:lnTo>
                  <a:lnTo>
                    <a:pt x="207" y="9"/>
                  </a:lnTo>
                  <a:lnTo>
                    <a:pt x="198" y="4"/>
                  </a:lnTo>
                  <a:lnTo>
                    <a:pt x="188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8" y="23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1"/>
                  </a:lnTo>
                  <a:lnTo>
                    <a:pt x="4" y="71"/>
                  </a:lnTo>
                  <a:lnTo>
                    <a:pt x="8" y="80"/>
                  </a:lnTo>
                  <a:lnTo>
                    <a:pt x="15" y="88"/>
                  </a:lnTo>
                  <a:lnTo>
                    <a:pt x="23" y="94"/>
                  </a:lnTo>
                  <a:lnTo>
                    <a:pt x="31" y="100"/>
                  </a:lnTo>
                  <a:lnTo>
                    <a:pt x="40" y="101"/>
                  </a:lnTo>
                  <a:lnTo>
                    <a:pt x="52" y="103"/>
                  </a:lnTo>
                  <a:lnTo>
                    <a:pt x="52" y="103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51A6EE2F-479F-F0F9-05AA-1E28C4F13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188" y="1643063"/>
              <a:ext cx="365125" cy="165100"/>
            </a:xfrm>
            <a:custGeom>
              <a:avLst/>
              <a:gdLst>
                <a:gd name="T0" fmla="*/ 52 w 230"/>
                <a:gd name="T1" fmla="*/ 104 h 104"/>
                <a:gd name="T2" fmla="*/ 178 w 230"/>
                <a:gd name="T3" fmla="*/ 104 h 104"/>
                <a:gd name="T4" fmla="*/ 178 w 230"/>
                <a:gd name="T5" fmla="*/ 104 h 104"/>
                <a:gd name="T6" fmla="*/ 178 w 230"/>
                <a:gd name="T7" fmla="*/ 104 h 104"/>
                <a:gd name="T8" fmla="*/ 188 w 230"/>
                <a:gd name="T9" fmla="*/ 104 h 104"/>
                <a:gd name="T10" fmla="*/ 198 w 230"/>
                <a:gd name="T11" fmla="*/ 100 h 104"/>
                <a:gd name="T12" fmla="*/ 207 w 230"/>
                <a:gd name="T13" fmla="*/ 96 h 104"/>
                <a:gd name="T14" fmla="*/ 215 w 230"/>
                <a:gd name="T15" fmla="*/ 89 h 104"/>
                <a:gd name="T16" fmla="*/ 221 w 230"/>
                <a:gd name="T17" fmla="*/ 81 h 104"/>
                <a:gd name="T18" fmla="*/ 226 w 230"/>
                <a:gd name="T19" fmla="*/ 73 h 104"/>
                <a:gd name="T20" fmla="*/ 228 w 230"/>
                <a:gd name="T21" fmla="*/ 64 h 104"/>
                <a:gd name="T22" fmla="*/ 230 w 230"/>
                <a:gd name="T23" fmla="*/ 52 h 104"/>
                <a:gd name="T24" fmla="*/ 230 w 230"/>
                <a:gd name="T25" fmla="*/ 52 h 104"/>
                <a:gd name="T26" fmla="*/ 228 w 230"/>
                <a:gd name="T27" fmla="*/ 42 h 104"/>
                <a:gd name="T28" fmla="*/ 226 w 230"/>
                <a:gd name="T29" fmla="*/ 33 h 104"/>
                <a:gd name="T30" fmla="*/ 221 w 230"/>
                <a:gd name="T31" fmla="*/ 23 h 104"/>
                <a:gd name="T32" fmla="*/ 215 w 230"/>
                <a:gd name="T33" fmla="*/ 16 h 104"/>
                <a:gd name="T34" fmla="*/ 207 w 230"/>
                <a:gd name="T35" fmla="*/ 10 h 104"/>
                <a:gd name="T36" fmla="*/ 198 w 230"/>
                <a:gd name="T37" fmla="*/ 4 h 104"/>
                <a:gd name="T38" fmla="*/ 188 w 230"/>
                <a:gd name="T39" fmla="*/ 2 h 104"/>
                <a:gd name="T40" fmla="*/ 178 w 230"/>
                <a:gd name="T41" fmla="*/ 0 h 104"/>
                <a:gd name="T42" fmla="*/ 178 w 230"/>
                <a:gd name="T43" fmla="*/ 0 h 104"/>
                <a:gd name="T44" fmla="*/ 52 w 230"/>
                <a:gd name="T45" fmla="*/ 0 h 104"/>
                <a:gd name="T46" fmla="*/ 52 w 230"/>
                <a:gd name="T47" fmla="*/ 0 h 104"/>
                <a:gd name="T48" fmla="*/ 52 w 230"/>
                <a:gd name="T49" fmla="*/ 0 h 104"/>
                <a:gd name="T50" fmla="*/ 40 w 230"/>
                <a:gd name="T51" fmla="*/ 2 h 104"/>
                <a:gd name="T52" fmla="*/ 31 w 230"/>
                <a:gd name="T53" fmla="*/ 4 h 104"/>
                <a:gd name="T54" fmla="*/ 23 w 230"/>
                <a:gd name="T55" fmla="*/ 10 h 104"/>
                <a:gd name="T56" fmla="*/ 15 w 230"/>
                <a:gd name="T57" fmla="*/ 16 h 104"/>
                <a:gd name="T58" fmla="*/ 8 w 230"/>
                <a:gd name="T59" fmla="*/ 23 h 104"/>
                <a:gd name="T60" fmla="*/ 4 w 230"/>
                <a:gd name="T61" fmla="*/ 33 h 104"/>
                <a:gd name="T62" fmla="*/ 0 w 230"/>
                <a:gd name="T63" fmla="*/ 42 h 104"/>
                <a:gd name="T64" fmla="*/ 0 w 230"/>
                <a:gd name="T65" fmla="*/ 52 h 104"/>
                <a:gd name="T66" fmla="*/ 0 w 230"/>
                <a:gd name="T67" fmla="*/ 52 h 104"/>
                <a:gd name="T68" fmla="*/ 0 w 230"/>
                <a:gd name="T69" fmla="*/ 64 h 104"/>
                <a:gd name="T70" fmla="*/ 4 w 230"/>
                <a:gd name="T71" fmla="*/ 73 h 104"/>
                <a:gd name="T72" fmla="*/ 8 w 230"/>
                <a:gd name="T73" fmla="*/ 81 h 104"/>
                <a:gd name="T74" fmla="*/ 15 w 230"/>
                <a:gd name="T75" fmla="*/ 89 h 104"/>
                <a:gd name="T76" fmla="*/ 23 w 230"/>
                <a:gd name="T77" fmla="*/ 96 h 104"/>
                <a:gd name="T78" fmla="*/ 31 w 230"/>
                <a:gd name="T79" fmla="*/ 100 h 104"/>
                <a:gd name="T80" fmla="*/ 40 w 230"/>
                <a:gd name="T81" fmla="*/ 104 h 104"/>
                <a:gd name="T82" fmla="*/ 52 w 230"/>
                <a:gd name="T83" fmla="*/ 104 h 104"/>
                <a:gd name="T84" fmla="*/ 52 w 230"/>
                <a:gd name="T8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104">
                  <a:moveTo>
                    <a:pt x="52" y="104"/>
                  </a:moveTo>
                  <a:lnTo>
                    <a:pt x="178" y="104"/>
                  </a:lnTo>
                  <a:lnTo>
                    <a:pt x="178" y="104"/>
                  </a:lnTo>
                  <a:lnTo>
                    <a:pt x="178" y="104"/>
                  </a:lnTo>
                  <a:lnTo>
                    <a:pt x="188" y="104"/>
                  </a:lnTo>
                  <a:lnTo>
                    <a:pt x="198" y="100"/>
                  </a:lnTo>
                  <a:lnTo>
                    <a:pt x="207" y="96"/>
                  </a:lnTo>
                  <a:lnTo>
                    <a:pt x="215" y="89"/>
                  </a:lnTo>
                  <a:lnTo>
                    <a:pt x="221" y="81"/>
                  </a:lnTo>
                  <a:lnTo>
                    <a:pt x="226" y="73"/>
                  </a:lnTo>
                  <a:lnTo>
                    <a:pt x="228" y="64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8" y="42"/>
                  </a:lnTo>
                  <a:lnTo>
                    <a:pt x="226" y="33"/>
                  </a:lnTo>
                  <a:lnTo>
                    <a:pt x="221" y="23"/>
                  </a:lnTo>
                  <a:lnTo>
                    <a:pt x="215" y="16"/>
                  </a:lnTo>
                  <a:lnTo>
                    <a:pt x="207" y="10"/>
                  </a:lnTo>
                  <a:lnTo>
                    <a:pt x="198" y="4"/>
                  </a:lnTo>
                  <a:lnTo>
                    <a:pt x="188" y="2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0" y="2"/>
                  </a:lnTo>
                  <a:lnTo>
                    <a:pt x="31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4" y="73"/>
                  </a:lnTo>
                  <a:lnTo>
                    <a:pt x="8" y="81"/>
                  </a:lnTo>
                  <a:lnTo>
                    <a:pt x="15" y="89"/>
                  </a:lnTo>
                  <a:lnTo>
                    <a:pt x="23" y="96"/>
                  </a:lnTo>
                  <a:lnTo>
                    <a:pt x="31" y="100"/>
                  </a:lnTo>
                  <a:lnTo>
                    <a:pt x="40" y="104"/>
                  </a:lnTo>
                  <a:lnTo>
                    <a:pt x="52" y="104"/>
                  </a:lnTo>
                  <a:lnTo>
                    <a:pt x="52" y="104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E90E4694-428B-A856-A6A9-51388CFF8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751" y="1265238"/>
              <a:ext cx="1236663" cy="1501775"/>
            </a:xfrm>
            <a:custGeom>
              <a:avLst/>
              <a:gdLst>
                <a:gd name="T0" fmla="*/ 113 w 779"/>
                <a:gd name="T1" fmla="*/ 0 h 946"/>
                <a:gd name="T2" fmla="*/ 69 w 779"/>
                <a:gd name="T3" fmla="*/ 10 h 946"/>
                <a:gd name="T4" fmla="*/ 19 w 779"/>
                <a:gd name="T5" fmla="*/ 50 h 946"/>
                <a:gd name="T6" fmla="*/ 0 w 779"/>
                <a:gd name="T7" fmla="*/ 102 h 946"/>
                <a:gd name="T8" fmla="*/ 63 w 779"/>
                <a:gd name="T9" fmla="*/ 204 h 946"/>
                <a:gd name="T10" fmla="*/ 98 w 779"/>
                <a:gd name="T11" fmla="*/ 210 h 946"/>
                <a:gd name="T12" fmla="*/ 136 w 779"/>
                <a:gd name="T13" fmla="*/ 242 h 946"/>
                <a:gd name="T14" fmla="*/ 150 w 779"/>
                <a:gd name="T15" fmla="*/ 290 h 946"/>
                <a:gd name="T16" fmla="*/ 144 w 779"/>
                <a:gd name="T17" fmla="*/ 325 h 946"/>
                <a:gd name="T18" fmla="*/ 111 w 779"/>
                <a:gd name="T19" fmla="*/ 363 h 946"/>
                <a:gd name="T20" fmla="*/ 63 w 779"/>
                <a:gd name="T21" fmla="*/ 378 h 946"/>
                <a:gd name="T22" fmla="*/ 63 w 779"/>
                <a:gd name="T23" fmla="*/ 568 h 946"/>
                <a:gd name="T24" fmla="*/ 98 w 779"/>
                <a:gd name="T25" fmla="*/ 576 h 946"/>
                <a:gd name="T26" fmla="*/ 136 w 779"/>
                <a:gd name="T27" fmla="*/ 607 h 946"/>
                <a:gd name="T28" fmla="*/ 150 w 779"/>
                <a:gd name="T29" fmla="*/ 657 h 946"/>
                <a:gd name="T30" fmla="*/ 144 w 779"/>
                <a:gd name="T31" fmla="*/ 691 h 946"/>
                <a:gd name="T32" fmla="*/ 111 w 779"/>
                <a:gd name="T33" fmla="*/ 729 h 946"/>
                <a:gd name="T34" fmla="*/ 63 w 779"/>
                <a:gd name="T35" fmla="*/ 745 h 946"/>
                <a:gd name="T36" fmla="*/ 0 w 779"/>
                <a:gd name="T37" fmla="*/ 833 h 946"/>
                <a:gd name="T38" fmla="*/ 10 w 779"/>
                <a:gd name="T39" fmla="*/ 877 h 946"/>
                <a:gd name="T40" fmla="*/ 50 w 779"/>
                <a:gd name="T41" fmla="*/ 927 h 946"/>
                <a:gd name="T42" fmla="*/ 102 w 779"/>
                <a:gd name="T43" fmla="*/ 946 h 946"/>
                <a:gd name="T44" fmla="*/ 666 w 779"/>
                <a:gd name="T45" fmla="*/ 946 h 946"/>
                <a:gd name="T46" fmla="*/ 710 w 779"/>
                <a:gd name="T47" fmla="*/ 939 h 946"/>
                <a:gd name="T48" fmla="*/ 760 w 779"/>
                <a:gd name="T49" fmla="*/ 896 h 946"/>
                <a:gd name="T50" fmla="*/ 777 w 779"/>
                <a:gd name="T51" fmla="*/ 845 h 946"/>
                <a:gd name="T52" fmla="*/ 779 w 779"/>
                <a:gd name="T53" fmla="*/ 114 h 946"/>
                <a:gd name="T54" fmla="*/ 769 w 779"/>
                <a:gd name="T55" fmla="*/ 69 h 946"/>
                <a:gd name="T56" fmla="*/ 729 w 779"/>
                <a:gd name="T57" fmla="*/ 20 h 946"/>
                <a:gd name="T58" fmla="*/ 677 w 779"/>
                <a:gd name="T59" fmla="*/ 0 h 946"/>
                <a:gd name="T60" fmla="*/ 378 w 779"/>
                <a:gd name="T61" fmla="*/ 154 h 946"/>
                <a:gd name="T62" fmla="*/ 395 w 779"/>
                <a:gd name="T63" fmla="*/ 154 h 946"/>
                <a:gd name="T64" fmla="*/ 457 w 779"/>
                <a:gd name="T65" fmla="*/ 296 h 946"/>
                <a:gd name="T66" fmla="*/ 457 w 779"/>
                <a:gd name="T67" fmla="*/ 313 h 946"/>
                <a:gd name="T68" fmla="*/ 413 w 779"/>
                <a:gd name="T69" fmla="*/ 336 h 946"/>
                <a:gd name="T70" fmla="*/ 543 w 779"/>
                <a:gd name="T71" fmla="*/ 777 h 946"/>
                <a:gd name="T72" fmla="*/ 520 w 779"/>
                <a:gd name="T73" fmla="*/ 779 h 946"/>
                <a:gd name="T74" fmla="*/ 482 w 779"/>
                <a:gd name="T75" fmla="*/ 770 h 946"/>
                <a:gd name="T76" fmla="*/ 432 w 779"/>
                <a:gd name="T77" fmla="*/ 739 h 946"/>
                <a:gd name="T78" fmla="*/ 374 w 779"/>
                <a:gd name="T79" fmla="*/ 678 h 946"/>
                <a:gd name="T80" fmla="*/ 317 w 779"/>
                <a:gd name="T81" fmla="*/ 572 h 946"/>
                <a:gd name="T82" fmla="*/ 282 w 779"/>
                <a:gd name="T83" fmla="*/ 480 h 946"/>
                <a:gd name="T84" fmla="*/ 257 w 779"/>
                <a:gd name="T85" fmla="*/ 363 h 946"/>
                <a:gd name="T86" fmla="*/ 257 w 779"/>
                <a:gd name="T87" fmla="*/ 279 h 946"/>
                <a:gd name="T88" fmla="*/ 274 w 779"/>
                <a:gd name="T89" fmla="*/ 223 h 946"/>
                <a:gd name="T90" fmla="*/ 297 w 779"/>
                <a:gd name="T91" fmla="*/ 190 h 946"/>
                <a:gd name="T92" fmla="*/ 320 w 779"/>
                <a:gd name="T93" fmla="*/ 175 h 946"/>
                <a:gd name="T94" fmla="*/ 382 w 779"/>
                <a:gd name="T95" fmla="*/ 350 h 946"/>
                <a:gd name="T96" fmla="*/ 370 w 779"/>
                <a:gd name="T97" fmla="*/ 365 h 946"/>
                <a:gd name="T98" fmla="*/ 374 w 779"/>
                <a:gd name="T99" fmla="*/ 419 h 946"/>
                <a:gd name="T100" fmla="*/ 397 w 779"/>
                <a:gd name="T101" fmla="*/ 490 h 946"/>
                <a:gd name="T102" fmla="*/ 439 w 779"/>
                <a:gd name="T103" fmla="*/ 578 h 946"/>
                <a:gd name="T104" fmla="*/ 466 w 779"/>
                <a:gd name="T105" fmla="*/ 605 h 946"/>
                <a:gd name="T106" fmla="*/ 482 w 779"/>
                <a:gd name="T107" fmla="*/ 603 h 946"/>
                <a:gd name="T108" fmla="*/ 604 w 779"/>
                <a:gd name="T109" fmla="*/ 754 h 946"/>
                <a:gd name="T110" fmla="*/ 539 w 779"/>
                <a:gd name="T111" fmla="*/ 582 h 946"/>
                <a:gd name="T112" fmla="*/ 558 w 779"/>
                <a:gd name="T113" fmla="*/ 582 h 946"/>
                <a:gd name="T114" fmla="*/ 618 w 779"/>
                <a:gd name="T115" fmla="*/ 724 h 946"/>
                <a:gd name="T116" fmla="*/ 618 w 779"/>
                <a:gd name="T117" fmla="*/ 743 h 946"/>
                <a:gd name="T118" fmla="*/ 604 w 779"/>
                <a:gd name="T119" fmla="*/ 754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9" h="946">
                  <a:moveTo>
                    <a:pt x="666" y="0"/>
                  </a:moveTo>
                  <a:lnTo>
                    <a:pt x="113" y="0"/>
                  </a:lnTo>
                  <a:lnTo>
                    <a:pt x="113" y="0"/>
                  </a:lnTo>
                  <a:lnTo>
                    <a:pt x="102" y="0"/>
                  </a:lnTo>
                  <a:lnTo>
                    <a:pt x="90" y="2"/>
                  </a:lnTo>
                  <a:lnTo>
                    <a:pt x="69" y="10"/>
                  </a:lnTo>
                  <a:lnTo>
                    <a:pt x="50" y="20"/>
                  </a:lnTo>
                  <a:lnTo>
                    <a:pt x="33" y="33"/>
                  </a:lnTo>
                  <a:lnTo>
                    <a:pt x="19" y="50"/>
                  </a:lnTo>
                  <a:lnTo>
                    <a:pt x="10" y="69"/>
                  </a:lnTo>
                  <a:lnTo>
                    <a:pt x="2" y="91"/>
                  </a:lnTo>
                  <a:lnTo>
                    <a:pt x="0" y="102"/>
                  </a:lnTo>
                  <a:lnTo>
                    <a:pt x="0" y="114"/>
                  </a:lnTo>
                  <a:lnTo>
                    <a:pt x="0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81" y="204"/>
                  </a:lnTo>
                  <a:lnTo>
                    <a:pt x="98" y="210"/>
                  </a:lnTo>
                  <a:lnTo>
                    <a:pt x="111" y="217"/>
                  </a:lnTo>
                  <a:lnTo>
                    <a:pt x="125" y="229"/>
                  </a:lnTo>
                  <a:lnTo>
                    <a:pt x="136" y="242"/>
                  </a:lnTo>
                  <a:lnTo>
                    <a:pt x="144" y="256"/>
                  </a:lnTo>
                  <a:lnTo>
                    <a:pt x="150" y="273"/>
                  </a:lnTo>
                  <a:lnTo>
                    <a:pt x="150" y="290"/>
                  </a:lnTo>
                  <a:lnTo>
                    <a:pt x="150" y="290"/>
                  </a:lnTo>
                  <a:lnTo>
                    <a:pt x="150" y="307"/>
                  </a:lnTo>
                  <a:lnTo>
                    <a:pt x="144" y="325"/>
                  </a:lnTo>
                  <a:lnTo>
                    <a:pt x="136" y="340"/>
                  </a:lnTo>
                  <a:lnTo>
                    <a:pt x="125" y="351"/>
                  </a:lnTo>
                  <a:lnTo>
                    <a:pt x="111" y="363"/>
                  </a:lnTo>
                  <a:lnTo>
                    <a:pt x="98" y="371"/>
                  </a:lnTo>
                  <a:lnTo>
                    <a:pt x="81" y="376"/>
                  </a:lnTo>
                  <a:lnTo>
                    <a:pt x="63" y="378"/>
                  </a:lnTo>
                  <a:lnTo>
                    <a:pt x="0" y="378"/>
                  </a:lnTo>
                  <a:lnTo>
                    <a:pt x="0" y="568"/>
                  </a:lnTo>
                  <a:lnTo>
                    <a:pt x="63" y="568"/>
                  </a:lnTo>
                  <a:lnTo>
                    <a:pt x="63" y="568"/>
                  </a:lnTo>
                  <a:lnTo>
                    <a:pt x="81" y="570"/>
                  </a:lnTo>
                  <a:lnTo>
                    <a:pt x="98" y="576"/>
                  </a:lnTo>
                  <a:lnTo>
                    <a:pt x="111" y="584"/>
                  </a:lnTo>
                  <a:lnTo>
                    <a:pt x="125" y="595"/>
                  </a:lnTo>
                  <a:lnTo>
                    <a:pt x="136" y="607"/>
                  </a:lnTo>
                  <a:lnTo>
                    <a:pt x="144" y="622"/>
                  </a:lnTo>
                  <a:lnTo>
                    <a:pt x="150" y="639"/>
                  </a:lnTo>
                  <a:lnTo>
                    <a:pt x="150" y="657"/>
                  </a:lnTo>
                  <a:lnTo>
                    <a:pt x="150" y="657"/>
                  </a:lnTo>
                  <a:lnTo>
                    <a:pt x="150" y="674"/>
                  </a:lnTo>
                  <a:lnTo>
                    <a:pt x="144" y="691"/>
                  </a:lnTo>
                  <a:lnTo>
                    <a:pt x="136" y="705"/>
                  </a:lnTo>
                  <a:lnTo>
                    <a:pt x="125" y="718"/>
                  </a:lnTo>
                  <a:lnTo>
                    <a:pt x="111" y="729"/>
                  </a:lnTo>
                  <a:lnTo>
                    <a:pt x="98" y="737"/>
                  </a:lnTo>
                  <a:lnTo>
                    <a:pt x="81" y="743"/>
                  </a:lnTo>
                  <a:lnTo>
                    <a:pt x="63" y="745"/>
                  </a:lnTo>
                  <a:lnTo>
                    <a:pt x="0" y="745"/>
                  </a:lnTo>
                  <a:lnTo>
                    <a:pt x="0" y="833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2" y="856"/>
                  </a:lnTo>
                  <a:lnTo>
                    <a:pt x="10" y="877"/>
                  </a:lnTo>
                  <a:lnTo>
                    <a:pt x="19" y="896"/>
                  </a:lnTo>
                  <a:lnTo>
                    <a:pt x="33" y="914"/>
                  </a:lnTo>
                  <a:lnTo>
                    <a:pt x="50" y="927"/>
                  </a:lnTo>
                  <a:lnTo>
                    <a:pt x="69" y="939"/>
                  </a:lnTo>
                  <a:lnTo>
                    <a:pt x="90" y="944"/>
                  </a:lnTo>
                  <a:lnTo>
                    <a:pt x="102" y="946"/>
                  </a:lnTo>
                  <a:lnTo>
                    <a:pt x="113" y="946"/>
                  </a:lnTo>
                  <a:lnTo>
                    <a:pt x="666" y="946"/>
                  </a:lnTo>
                  <a:lnTo>
                    <a:pt x="666" y="946"/>
                  </a:lnTo>
                  <a:lnTo>
                    <a:pt x="677" y="946"/>
                  </a:lnTo>
                  <a:lnTo>
                    <a:pt x="687" y="944"/>
                  </a:lnTo>
                  <a:lnTo>
                    <a:pt x="710" y="939"/>
                  </a:lnTo>
                  <a:lnTo>
                    <a:pt x="729" y="927"/>
                  </a:lnTo>
                  <a:lnTo>
                    <a:pt x="744" y="914"/>
                  </a:lnTo>
                  <a:lnTo>
                    <a:pt x="760" y="896"/>
                  </a:lnTo>
                  <a:lnTo>
                    <a:pt x="769" y="877"/>
                  </a:lnTo>
                  <a:lnTo>
                    <a:pt x="777" y="856"/>
                  </a:lnTo>
                  <a:lnTo>
                    <a:pt x="777" y="845"/>
                  </a:lnTo>
                  <a:lnTo>
                    <a:pt x="779" y="833"/>
                  </a:lnTo>
                  <a:lnTo>
                    <a:pt x="779" y="114"/>
                  </a:lnTo>
                  <a:lnTo>
                    <a:pt x="779" y="114"/>
                  </a:lnTo>
                  <a:lnTo>
                    <a:pt x="777" y="102"/>
                  </a:lnTo>
                  <a:lnTo>
                    <a:pt x="777" y="91"/>
                  </a:lnTo>
                  <a:lnTo>
                    <a:pt x="769" y="69"/>
                  </a:lnTo>
                  <a:lnTo>
                    <a:pt x="760" y="50"/>
                  </a:lnTo>
                  <a:lnTo>
                    <a:pt x="744" y="33"/>
                  </a:lnTo>
                  <a:lnTo>
                    <a:pt x="729" y="20"/>
                  </a:lnTo>
                  <a:lnTo>
                    <a:pt x="710" y="10"/>
                  </a:lnTo>
                  <a:lnTo>
                    <a:pt x="687" y="2"/>
                  </a:lnTo>
                  <a:lnTo>
                    <a:pt x="677" y="0"/>
                  </a:lnTo>
                  <a:lnTo>
                    <a:pt x="666" y="0"/>
                  </a:lnTo>
                  <a:lnTo>
                    <a:pt x="666" y="0"/>
                  </a:lnTo>
                  <a:close/>
                  <a:moveTo>
                    <a:pt x="378" y="154"/>
                  </a:moveTo>
                  <a:lnTo>
                    <a:pt x="378" y="154"/>
                  </a:lnTo>
                  <a:lnTo>
                    <a:pt x="388" y="152"/>
                  </a:lnTo>
                  <a:lnTo>
                    <a:pt x="395" y="154"/>
                  </a:lnTo>
                  <a:lnTo>
                    <a:pt x="403" y="160"/>
                  </a:lnTo>
                  <a:lnTo>
                    <a:pt x="409" y="167"/>
                  </a:lnTo>
                  <a:lnTo>
                    <a:pt x="457" y="296"/>
                  </a:lnTo>
                  <a:lnTo>
                    <a:pt x="457" y="296"/>
                  </a:lnTo>
                  <a:lnTo>
                    <a:pt x="459" y="305"/>
                  </a:lnTo>
                  <a:lnTo>
                    <a:pt x="457" y="313"/>
                  </a:lnTo>
                  <a:lnTo>
                    <a:pt x="451" y="321"/>
                  </a:lnTo>
                  <a:lnTo>
                    <a:pt x="443" y="327"/>
                  </a:lnTo>
                  <a:lnTo>
                    <a:pt x="413" y="336"/>
                  </a:lnTo>
                  <a:lnTo>
                    <a:pt x="347" y="165"/>
                  </a:lnTo>
                  <a:lnTo>
                    <a:pt x="378" y="154"/>
                  </a:lnTo>
                  <a:close/>
                  <a:moveTo>
                    <a:pt x="543" y="777"/>
                  </a:moveTo>
                  <a:lnTo>
                    <a:pt x="543" y="777"/>
                  </a:lnTo>
                  <a:lnTo>
                    <a:pt x="530" y="779"/>
                  </a:lnTo>
                  <a:lnTo>
                    <a:pt x="520" y="779"/>
                  </a:lnTo>
                  <a:lnTo>
                    <a:pt x="508" y="777"/>
                  </a:lnTo>
                  <a:lnTo>
                    <a:pt x="497" y="776"/>
                  </a:lnTo>
                  <a:lnTo>
                    <a:pt x="482" y="770"/>
                  </a:lnTo>
                  <a:lnTo>
                    <a:pt x="466" y="762"/>
                  </a:lnTo>
                  <a:lnTo>
                    <a:pt x="449" y="753"/>
                  </a:lnTo>
                  <a:lnTo>
                    <a:pt x="432" y="739"/>
                  </a:lnTo>
                  <a:lnTo>
                    <a:pt x="413" y="722"/>
                  </a:lnTo>
                  <a:lnTo>
                    <a:pt x="393" y="703"/>
                  </a:lnTo>
                  <a:lnTo>
                    <a:pt x="374" y="678"/>
                  </a:lnTo>
                  <a:lnTo>
                    <a:pt x="355" y="647"/>
                  </a:lnTo>
                  <a:lnTo>
                    <a:pt x="336" y="612"/>
                  </a:lnTo>
                  <a:lnTo>
                    <a:pt x="317" y="572"/>
                  </a:lnTo>
                  <a:lnTo>
                    <a:pt x="297" y="526"/>
                  </a:lnTo>
                  <a:lnTo>
                    <a:pt x="297" y="526"/>
                  </a:lnTo>
                  <a:lnTo>
                    <a:pt x="282" y="480"/>
                  </a:lnTo>
                  <a:lnTo>
                    <a:pt x="271" y="438"/>
                  </a:lnTo>
                  <a:lnTo>
                    <a:pt x="261" y="399"/>
                  </a:lnTo>
                  <a:lnTo>
                    <a:pt x="257" y="363"/>
                  </a:lnTo>
                  <a:lnTo>
                    <a:pt x="255" y="332"/>
                  </a:lnTo>
                  <a:lnTo>
                    <a:pt x="255" y="304"/>
                  </a:lnTo>
                  <a:lnTo>
                    <a:pt x="257" y="279"/>
                  </a:lnTo>
                  <a:lnTo>
                    <a:pt x="263" y="257"/>
                  </a:lnTo>
                  <a:lnTo>
                    <a:pt x="269" y="238"/>
                  </a:lnTo>
                  <a:lnTo>
                    <a:pt x="274" y="223"/>
                  </a:lnTo>
                  <a:lnTo>
                    <a:pt x="282" y="210"/>
                  </a:lnTo>
                  <a:lnTo>
                    <a:pt x="290" y="198"/>
                  </a:lnTo>
                  <a:lnTo>
                    <a:pt x="297" y="190"/>
                  </a:lnTo>
                  <a:lnTo>
                    <a:pt x="305" y="183"/>
                  </a:lnTo>
                  <a:lnTo>
                    <a:pt x="317" y="177"/>
                  </a:lnTo>
                  <a:lnTo>
                    <a:pt x="320" y="175"/>
                  </a:lnTo>
                  <a:lnTo>
                    <a:pt x="386" y="348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378" y="351"/>
                  </a:lnTo>
                  <a:lnTo>
                    <a:pt x="372" y="355"/>
                  </a:lnTo>
                  <a:lnTo>
                    <a:pt x="370" y="365"/>
                  </a:lnTo>
                  <a:lnTo>
                    <a:pt x="368" y="376"/>
                  </a:lnTo>
                  <a:lnTo>
                    <a:pt x="368" y="396"/>
                  </a:lnTo>
                  <a:lnTo>
                    <a:pt x="374" y="419"/>
                  </a:lnTo>
                  <a:lnTo>
                    <a:pt x="382" y="449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413" y="528"/>
                  </a:lnTo>
                  <a:lnTo>
                    <a:pt x="426" y="557"/>
                  </a:lnTo>
                  <a:lnTo>
                    <a:pt x="439" y="578"/>
                  </a:lnTo>
                  <a:lnTo>
                    <a:pt x="449" y="593"/>
                  </a:lnTo>
                  <a:lnTo>
                    <a:pt x="459" y="601"/>
                  </a:lnTo>
                  <a:lnTo>
                    <a:pt x="466" y="605"/>
                  </a:lnTo>
                  <a:lnTo>
                    <a:pt x="474" y="607"/>
                  </a:lnTo>
                  <a:lnTo>
                    <a:pt x="480" y="605"/>
                  </a:lnTo>
                  <a:lnTo>
                    <a:pt x="482" y="603"/>
                  </a:lnTo>
                  <a:lnTo>
                    <a:pt x="547" y="776"/>
                  </a:lnTo>
                  <a:lnTo>
                    <a:pt x="543" y="777"/>
                  </a:lnTo>
                  <a:close/>
                  <a:moveTo>
                    <a:pt x="604" y="754"/>
                  </a:moveTo>
                  <a:lnTo>
                    <a:pt x="574" y="766"/>
                  </a:lnTo>
                  <a:lnTo>
                    <a:pt x="510" y="593"/>
                  </a:lnTo>
                  <a:lnTo>
                    <a:pt x="539" y="582"/>
                  </a:lnTo>
                  <a:lnTo>
                    <a:pt x="539" y="582"/>
                  </a:lnTo>
                  <a:lnTo>
                    <a:pt x="549" y="580"/>
                  </a:lnTo>
                  <a:lnTo>
                    <a:pt x="558" y="582"/>
                  </a:lnTo>
                  <a:lnTo>
                    <a:pt x="564" y="588"/>
                  </a:lnTo>
                  <a:lnTo>
                    <a:pt x="570" y="595"/>
                  </a:lnTo>
                  <a:lnTo>
                    <a:pt x="618" y="724"/>
                  </a:lnTo>
                  <a:lnTo>
                    <a:pt x="618" y="724"/>
                  </a:lnTo>
                  <a:lnTo>
                    <a:pt x="620" y="733"/>
                  </a:lnTo>
                  <a:lnTo>
                    <a:pt x="618" y="743"/>
                  </a:lnTo>
                  <a:lnTo>
                    <a:pt x="612" y="749"/>
                  </a:lnTo>
                  <a:lnTo>
                    <a:pt x="604" y="754"/>
                  </a:lnTo>
                  <a:lnTo>
                    <a:pt x="604" y="754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3" name="组合 30">
            <a:extLst>
              <a:ext uri="{FF2B5EF4-FFF2-40B4-BE49-F238E27FC236}">
                <a16:creationId xmlns:a16="http://schemas.microsoft.com/office/drawing/2014/main" id="{625E2A2F-D9DD-D02B-211D-C863BDC2C177}"/>
              </a:ext>
            </a:extLst>
          </p:cNvPr>
          <p:cNvGrpSpPr/>
          <p:nvPr/>
        </p:nvGrpSpPr>
        <p:grpSpPr>
          <a:xfrm>
            <a:off x="8358269" y="1575400"/>
            <a:ext cx="578920" cy="544038"/>
            <a:chOff x="6902450" y="1241425"/>
            <a:chExt cx="1633537" cy="1535113"/>
          </a:xfrm>
          <a:solidFill>
            <a:schemeClr val="accent1"/>
          </a:solidFill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9880A40B-2EF1-475C-8F2B-2F8DB437A2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2450" y="1241425"/>
              <a:ext cx="1504950" cy="1316038"/>
            </a:xfrm>
            <a:custGeom>
              <a:avLst/>
              <a:gdLst>
                <a:gd name="T0" fmla="*/ 719 w 948"/>
                <a:gd name="T1" fmla="*/ 235 h 829"/>
                <a:gd name="T2" fmla="*/ 694 w 948"/>
                <a:gd name="T3" fmla="*/ 273 h 829"/>
                <a:gd name="T4" fmla="*/ 948 w 948"/>
                <a:gd name="T5" fmla="*/ 365 h 829"/>
                <a:gd name="T6" fmla="*/ 375 w 948"/>
                <a:gd name="T7" fmla="*/ 254 h 829"/>
                <a:gd name="T8" fmla="*/ 496 w 948"/>
                <a:gd name="T9" fmla="*/ 238 h 829"/>
                <a:gd name="T10" fmla="*/ 617 w 948"/>
                <a:gd name="T11" fmla="*/ 183 h 829"/>
                <a:gd name="T12" fmla="*/ 513 w 948"/>
                <a:gd name="T13" fmla="*/ 6 h 829"/>
                <a:gd name="T14" fmla="*/ 419 w 948"/>
                <a:gd name="T15" fmla="*/ 150 h 829"/>
                <a:gd name="T16" fmla="*/ 375 w 948"/>
                <a:gd name="T17" fmla="*/ 254 h 829"/>
                <a:gd name="T18" fmla="*/ 673 w 948"/>
                <a:gd name="T19" fmla="*/ 283 h 829"/>
                <a:gd name="T20" fmla="*/ 632 w 948"/>
                <a:gd name="T21" fmla="*/ 277 h 829"/>
                <a:gd name="T22" fmla="*/ 602 w 948"/>
                <a:gd name="T23" fmla="*/ 242 h 829"/>
                <a:gd name="T24" fmla="*/ 407 w 948"/>
                <a:gd name="T25" fmla="*/ 304 h 829"/>
                <a:gd name="T26" fmla="*/ 382 w 948"/>
                <a:gd name="T27" fmla="*/ 352 h 829"/>
                <a:gd name="T28" fmla="*/ 346 w 948"/>
                <a:gd name="T29" fmla="*/ 360 h 829"/>
                <a:gd name="T30" fmla="*/ 346 w 948"/>
                <a:gd name="T31" fmla="*/ 590 h 829"/>
                <a:gd name="T32" fmla="*/ 388 w 948"/>
                <a:gd name="T33" fmla="*/ 633 h 829"/>
                <a:gd name="T34" fmla="*/ 509 w 948"/>
                <a:gd name="T35" fmla="*/ 683 h 829"/>
                <a:gd name="T36" fmla="*/ 669 w 948"/>
                <a:gd name="T37" fmla="*/ 661 h 829"/>
                <a:gd name="T38" fmla="*/ 357 w 948"/>
                <a:gd name="T39" fmla="*/ 696 h 829"/>
                <a:gd name="T40" fmla="*/ 477 w 948"/>
                <a:gd name="T41" fmla="*/ 811 h 829"/>
                <a:gd name="T42" fmla="*/ 627 w 948"/>
                <a:gd name="T43" fmla="*/ 715 h 829"/>
                <a:gd name="T44" fmla="*/ 421 w 948"/>
                <a:gd name="T45" fmla="*/ 690 h 829"/>
                <a:gd name="T46" fmla="*/ 307 w 948"/>
                <a:gd name="T47" fmla="*/ 342 h 829"/>
                <a:gd name="T48" fmla="*/ 144 w 948"/>
                <a:gd name="T49" fmla="*/ 465 h 829"/>
                <a:gd name="T50" fmla="*/ 155 w 948"/>
                <a:gd name="T51" fmla="*/ 515 h 829"/>
                <a:gd name="T52" fmla="*/ 284 w 948"/>
                <a:gd name="T53" fmla="*/ 611 h 829"/>
                <a:gd name="T54" fmla="*/ 313 w 948"/>
                <a:gd name="T55" fmla="*/ 590 h 829"/>
                <a:gd name="T56" fmla="*/ 315 w 948"/>
                <a:gd name="T57" fmla="*/ 350 h 829"/>
                <a:gd name="T58" fmla="*/ 48 w 948"/>
                <a:gd name="T59" fmla="*/ 471 h 829"/>
                <a:gd name="T60" fmla="*/ 2 w 948"/>
                <a:gd name="T61" fmla="*/ 506 h 829"/>
                <a:gd name="T62" fmla="*/ 52 w 948"/>
                <a:gd name="T63" fmla="*/ 533 h 829"/>
                <a:gd name="T64" fmla="*/ 661 w 948"/>
                <a:gd name="T65" fmla="*/ 165 h 829"/>
                <a:gd name="T66" fmla="*/ 705 w 948"/>
                <a:gd name="T67" fmla="*/ 185 h 829"/>
                <a:gd name="T68" fmla="*/ 807 w 948"/>
                <a:gd name="T69" fmla="*/ 219 h 829"/>
                <a:gd name="T70" fmla="*/ 819 w 948"/>
                <a:gd name="T71" fmla="*/ 138 h 829"/>
                <a:gd name="T72" fmla="*/ 642 w 948"/>
                <a:gd name="T73" fmla="*/ 27 h 829"/>
                <a:gd name="T74" fmla="*/ 571 w 948"/>
                <a:gd name="T75" fmla="*/ 42 h 829"/>
                <a:gd name="T76" fmla="*/ 661 w 948"/>
                <a:gd name="T77" fmla="*/ 165 h 829"/>
                <a:gd name="T78" fmla="*/ 290 w 948"/>
                <a:gd name="T79" fmla="*/ 686 h 829"/>
                <a:gd name="T80" fmla="*/ 275 w 948"/>
                <a:gd name="T81" fmla="*/ 633 h 829"/>
                <a:gd name="T82" fmla="*/ 134 w 948"/>
                <a:gd name="T83" fmla="*/ 546 h 829"/>
                <a:gd name="T84" fmla="*/ 84 w 948"/>
                <a:gd name="T85" fmla="*/ 554 h 829"/>
                <a:gd name="T86" fmla="*/ 36 w 948"/>
                <a:gd name="T87" fmla="*/ 658 h 829"/>
                <a:gd name="T88" fmla="*/ 167 w 948"/>
                <a:gd name="T89" fmla="*/ 798 h 829"/>
                <a:gd name="T90" fmla="*/ 342 w 948"/>
                <a:gd name="T91" fmla="*/ 829 h 829"/>
                <a:gd name="T92" fmla="*/ 332 w 948"/>
                <a:gd name="T93" fmla="*/ 702 h 829"/>
                <a:gd name="T94" fmla="*/ 127 w 948"/>
                <a:gd name="T95" fmla="*/ 448 h 829"/>
                <a:gd name="T96" fmla="*/ 292 w 948"/>
                <a:gd name="T97" fmla="*/ 313 h 829"/>
                <a:gd name="T98" fmla="*/ 309 w 948"/>
                <a:gd name="T99" fmla="*/ 263 h 829"/>
                <a:gd name="T100" fmla="*/ 352 w 948"/>
                <a:gd name="T101" fmla="*/ 248 h 829"/>
                <a:gd name="T102" fmla="*/ 396 w 948"/>
                <a:gd name="T103" fmla="*/ 144 h 829"/>
                <a:gd name="T104" fmla="*/ 490 w 948"/>
                <a:gd name="T105" fmla="*/ 0 h 829"/>
                <a:gd name="T106" fmla="*/ 273 w 948"/>
                <a:gd name="T107" fmla="*/ 48 h 829"/>
                <a:gd name="T108" fmla="*/ 102 w 948"/>
                <a:gd name="T109" fmla="*/ 185 h 829"/>
                <a:gd name="T110" fmla="*/ 17 w 948"/>
                <a:gd name="T111" fmla="*/ 356 h 829"/>
                <a:gd name="T112" fmla="*/ 71 w 948"/>
                <a:gd name="T113" fmla="*/ 448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8" h="829">
                  <a:moveTo>
                    <a:pt x="909" y="263"/>
                  </a:moveTo>
                  <a:lnTo>
                    <a:pt x="909" y="263"/>
                  </a:lnTo>
                  <a:lnTo>
                    <a:pt x="863" y="252"/>
                  </a:lnTo>
                  <a:lnTo>
                    <a:pt x="815" y="244"/>
                  </a:lnTo>
                  <a:lnTo>
                    <a:pt x="767" y="238"/>
                  </a:lnTo>
                  <a:lnTo>
                    <a:pt x="719" y="235"/>
                  </a:lnTo>
                  <a:lnTo>
                    <a:pt x="719" y="235"/>
                  </a:lnTo>
                  <a:lnTo>
                    <a:pt x="715" y="246"/>
                  </a:lnTo>
                  <a:lnTo>
                    <a:pt x="711" y="256"/>
                  </a:lnTo>
                  <a:lnTo>
                    <a:pt x="702" y="267"/>
                  </a:lnTo>
                  <a:lnTo>
                    <a:pt x="694" y="273"/>
                  </a:lnTo>
                  <a:lnTo>
                    <a:pt x="694" y="273"/>
                  </a:lnTo>
                  <a:lnTo>
                    <a:pt x="705" y="310"/>
                  </a:lnTo>
                  <a:lnTo>
                    <a:pt x="715" y="348"/>
                  </a:lnTo>
                  <a:lnTo>
                    <a:pt x="723" y="385"/>
                  </a:lnTo>
                  <a:lnTo>
                    <a:pt x="730" y="425"/>
                  </a:lnTo>
                  <a:lnTo>
                    <a:pt x="948" y="365"/>
                  </a:lnTo>
                  <a:lnTo>
                    <a:pt x="948" y="365"/>
                  </a:lnTo>
                  <a:lnTo>
                    <a:pt x="940" y="338"/>
                  </a:lnTo>
                  <a:lnTo>
                    <a:pt x="932" y="313"/>
                  </a:lnTo>
                  <a:lnTo>
                    <a:pt x="921" y="288"/>
                  </a:lnTo>
                  <a:lnTo>
                    <a:pt x="909" y="263"/>
                  </a:lnTo>
                  <a:lnTo>
                    <a:pt x="909" y="263"/>
                  </a:lnTo>
                  <a:close/>
                  <a:moveTo>
                    <a:pt x="375" y="254"/>
                  </a:moveTo>
                  <a:lnTo>
                    <a:pt x="375" y="254"/>
                  </a:lnTo>
                  <a:lnTo>
                    <a:pt x="388" y="260"/>
                  </a:lnTo>
                  <a:lnTo>
                    <a:pt x="396" y="271"/>
                  </a:lnTo>
                  <a:lnTo>
                    <a:pt x="396" y="271"/>
                  </a:lnTo>
                  <a:lnTo>
                    <a:pt x="446" y="254"/>
                  </a:lnTo>
                  <a:lnTo>
                    <a:pt x="496" y="238"/>
                  </a:lnTo>
                  <a:lnTo>
                    <a:pt x="548" y="227"/>
                  </a:lnTo>
                  <a:lnTo>
                    <a:pt x="600" y="219"/>
                  </a:lnTo>
                  <a:lnTo>
                    <a:pt x="600" y="219"/>
                  </a:lnTo>
                  <a:lnTo>
                    <a:pt x="605" y="206"/>
                  </a:lnTo>
                  <a:lnTo>
                    <a:pt x="609" y="194"/>
                  </a:lnTo>
                  <a:lnTo>
                    <a:pt x="617" y="183"/>
                  </a:lnTo>
                  <a:lnTo>
                    <a:pt x="627" y="175"/>
                  </a:lnTo>
                  <a:lnTo>
                    <a:pt x="627" y="175"/>
                  </a:lnTo>
                  <a:lnTo>
                    <a:pt x="602" y="131"/>
                  </a:lnTo>
                  <a:lnTo>
                    <a:pt x="575" y="88"/>
                  </a:lnTo>
                  <a:lnTo>
                    <a:pt x="546" y="46"/>
                  </a:lnTo>
                  <a:lnTo>
                    <a:pt x="513" y="6"/>
                  </a:lnTo>
                  <a:lnTo>
                    <a:pt x="513" y="6"/>
                  </a:lnTo>
                  <a:lnTo>
                    <a:pt x="492" y="33"/>
                  </a:lnTo>
                  <a:lnTo>
                    <a:pt x="471" y="63"/>
                  </a:lnTo>
                  <a:lnTo>
                    <a:pt x="452" y="90"/>
                  </a:lnTo>
                  <a:lnTo>
                    <a:pt x="436" y="121"/>
                  </a:lnTo>
                  <a:lnTo>
                    <a:pt x="419" y="150"/>
                  </a:lnTo>
                  <a:lnTo>
                    <a:pt x="405" y="181"/>
                  </a:lnTo>
                  <a:lnTo>
                    <a:pt x="390" y="215"/>
                  </a:lnTo>
                  <a:lnTo>
                    <a:pt x="377" y="246"/>
                  </a:lnTo>
                  <a:lnTo>
                    <a:pt x="377" y="246"/>
                  </a:lnTo>
                  <a:lnTo>
                    <a:pt x="375" y="254"/>
                  </a:lnTo>
                  <a:lnTo>
                    <a:pt x="375" y="254"/>
                  </a:lnTo>
                  <a:close/>
                  <a:moveTo>
                    <a:pt x="707" y="429"/>
                  </a:moveTo>
                  <a:lnTo>
                    <a:pt x="707" y="429"/>
                  </a:lnTo>
                  <a:lnTo>
                    <a:pt x="700" y="394"/>
                  </a:lnTo>
                  <a:lnTo>
                    <a:pt x="694" y="356"/>
                  </a:lnTo>
                  <a:lnTo>
                    <a:pt x="684" y="319"/>
                  </a:lnTo>
                  <a:lnTo>
                    <a:pt x="673" y="283"/>
                  </a:lnTo>
                  <a:lnTo>
                    <a:pt x="673" y="283"/>
                  </a:lnTo>
                  <a:lnTo>
                    <a:pt x="661" y="285"/>
                  </a:lnTo>
                  <a:lnTo>
                    <a:pt x="661" y="285"/>
                  </a:lnTo>
                  <a:lnTo>
                    <a:pt x="650" y="283"/>
                  </a:lnTo>
                  <a:lnTo>
                    <a:pt x="640" y="281"/>
                  </a:lnTo>
                  <a:lnTo>
                    <a:pt x="632" y="277"/>
                  </a:lnTo>
                  <a:lnTo>
                    <a:pt x="623" y="273"/>
                  </a:lnTo>
                  <a:lnTo>
                    <a:pt x="617" y="267"/>
                  </a:lnTo>
                  <a:lnTo>
                    <a:pt x="611" y="258"/>
                  </a:lnTo>
                  <a:lnTo>
                    <a:pt x="607" y="250"/>
                  </a:lnTo>
                  <a:lnTo>
                    <a:pt x="602" y="242"/>
                  </a:lnTo>
                  <a:lnTo>
                    <a:pt x="602" y="242"/>
                  </a:lnTo>
                  <a:lnTo>
                    <a:pt x="552" y="250"/>
                  </a:lnTo>
                  <a:lnTo>
                    <a:pt x="502" y="260"/>
                  </a:lnTo>
                  <a:lnTo>
                    <a:pt x="455" y="275"/>
                  </a:lnTo>
                  <a:lnTo>
                    <a:pt x="407" y="294"/>
                  </a:lnTo>
                  <a:lnTo>
                    <a:pt x="407" y="294"/>
                  </a:lnTo>
                  <a:lnTo>
                    <a:pt x="407" y="304"/>
                  </a:lnTo>
                  <a:lnTo>
                    <a:pt x="407" y="304"/>
                  </a:lnTo>
                  <a:lnTo>
                    <a:pt x="407" y="317"/>
                  </a:lnTo>
                  <a:lnTo>
                    <a:pt x="402" y="327"/>
                  </a:lnTo>
                  <a:lnTo>
                    <a:pt x="396" y="335"/>
                  </a:lnTo>
                  <a:lnTo>
                    <a:pt x="390" y="344"/>
                  </a:lnTo>
                  <a:lnTo>
                    <a:pt x="382" y="352"/>
                  </a:lnTo>
                  <a:lnTo>
                    <a:pt x="371" y="356"/>
                  </a:lnTo>
                  <a:lnTo>
                    <a:pt x="361" y="360"/>
                  </a:lnTo>
                  <a:lnTo>
                    <a:pt x="350" y="363"/>
                  </a:lnTo>
                  <a:lnTo>
                    <a:pt x="350" y="363"/>
                  </a:lnTo>
                  <a:lnTo>
                    <a:pt x="346" y="360"/>
                  </a:lnTo>
                  <a:lnTo>
                    <a:pt x="346" y="360"/>
                  </a:lnTo>
                  <a:lnTo>
                    <a:pt x="338" y="417"/>
                  </a:lnTo>
                  <a:lnTo>
                    <a:pt x="334" y="473"/>
                  </a:lnTo>
                  <a:lnTo>
                    <a:pt x="332" y="531"/>
                  </a:lnTo>
                  <a:lnTo>
                    <a:pt x="336" y="588"/>
                  </a:lnTo>
                  <a:lnTo>
                    <a:pt x="336" y="588"/>
                  </a:lnTo>
                  <a:lnTo>
                    <a:pt x="346" y="590"/>
                  </a:lnTo>
                  <a:lnTo>
                    <a:pt x="357" y="592"/>
                  </a:lnTo>
                  <a:lnTo>
                    <a:pt x="365" y="598"/>
                  </a:lnTo>
                  <a:lnTo>
                    <a:pt x="373" y="604"/>
                  </a:lnTo>
                  <a:lnTo>
                    <a:pt x="380" y="613"/>
                  </a:lnTo>
                  <a:lnTo>
                    <a:pt x="384" y="623"/>
                  </a:lnTo>
                  <a:lnTo>
                    <a:pt x="388" y="633"/>
                  </a:lnTo>
                  <a:lnTo>
                    <a:pt x="388" y="644"/>
                  </a:lnTo>
                  <a:lnTo>
                    <a:pt x="388" y="644"/>
                  </a:lnTo>
                  <a:lnTo>
                    <a:pt x="388" y="654"/>
                  </a:lnTo>
                  <a:lnTo>
                    <a:pt x="388" y="654"/>
                  </a:lnTo>
                  <a:lnTo>
                    <a:pt x="448" y="671"/>
                  </a:lnTo>
                  <a:lnTo>
                    <a:pt x="509" y="683"/>
                  </a:lnTo>
                  <a:lnTo>
                    <a:pt x="571" y="690"/>
                  </a:lnTo>
                  <a:lnTo>
                    <a:pt x="634" y="694"/>
                  </a:lnTo>
                  <a:lnTo>
                    <a:pt x="634" y="694"/>
                  </a:lnTo>
                  <a:lnTo>
                    <a:pt x="646" y="692"/>
                  </a:lnTo>
                  <a:lnTo>
                    <a:pt x="646" y="692"/>
                  </a:lnTo>
                  <a:lnTo>
                    <a:pt x="669" y="661"/>
                  </a:lnTo>
                  <a:lnTo>
                    <a:pt x="688" y="629"/>
                  </a:lnTo>
                  <a:lnTo>
                    <a:pt x="700" y="600"/>
                  </a:lnTo>
                  <a:lnTo>
                    <a:pt x="711" y="575"/>
                  </a:lnTo>
                  <a:lnTo>
                    <a:pt x="523" y="481"/>
                  </a:lnTo>
                  <a:lnTo>
                    <a:pt x="707" y="429"/>
                  </a:lnTo>
                  <a:close/>
                  <a:moveTo>
                    <a:pt x="357" y="696"/>
                  </a:moveTo>
                  <a:lnTo>
                    <a:pt x="357" y="696"/>
                  </a:lnTo>
                  <a:lnTo>
                    <a:pt x="382" y="767"/>
                  </a:lnTo>
                  <a:lnTo>
                    <a:pt x="405" y="827"/>
                  </a:lnTo>
                  <a:lnTo>
                    <a:pt x="405" y="827"/>
                  </a:lnTo>
                  <a:lnTo>
                    <a:pt x="442" y="821"/>
                  </a:lnTo>
                  <a:lnTo>
                    <a:pt x="477" y="811"/>
                  </a:lnTo>
                  <a:lnTo>
                    <a:pt x="509" y="800"/>
                  </a:lnTo>
                  <a:lnTo>
                    <a:pt x="538" y="786"/>
                  </a:lnTo>
                  <a:lnTo>
                    <a:pt x="563" y="771"/>
                  </a:lnTo>
                  <a:lnTo>
                    <a:pt x="588" y="752"/>
                  </a:lnTo>
                  <a:lnTo>
                    <a:pt x="609" y="733"/>
                  </a:lnTo>
                  <a:lnTo>
                    <a:pt x="627" y="715"/>
                  </a:lnTo>
                  <a:lnTo>
                    <a:pt x="627" y="715"/>
                  </a:lnTo>
                  <a:lnTo>
                    <a:pt x="586" y="713"/>
                  </a:lnTo>
                  <a:lnTo>
                    <a:pt x="546" y="711"/>
                  </a:lnTo>
                  <a:lnTo>
                    <a:pt x="511" y="706"/>
                  </a:lnTo>
                  <a:lnTo>
                    <a:pt x="477" y="700"/>
                  </a:lnTo>
                  <a:lnTo>
                    <a:pt x="421" y="690"/>
                  </a:lnTo>
                  <a:lnTo>
                    <a:pt x="380" y="677"/>
                  </a:lnTo>
                  <a:lnTo>
                    <a:pt x="380" y="677"/>
                  </a:lnTo>
                  <a:lnTo>
                    <a:pt x="369" y="688"/>
                  </a:lnTo>
                  <a:lnTo>
                    <a:pt x="357" y="696"/>
                  </a:lnTo>
                  <a:lnTo>
                    <a:pt x="357" y="696"/>
                  </a:lnTo>
                  <a:close/>
                  <a:moveTo>
                    <a:pt x="307" y="342"/>
                  </a:moveTo>
                  <a:lnTo>
                    <a:pt x="307" y="342"/>
                  </a:lnTo>
                  <a:lnTo>
                    <a:pt x="263" y="369"/>
                  </a:lnTo>
                  <a:lnTo>
                    <a:pt x="221" y="398"/>
                  </a:lnTo>
                  <a:lnTo>
                    <a:pt x="182" y="429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50" y="471"/>
                  </a:lnTo>
                  <a:lnTo>
                    <a:pt x="155" y="479"/>
                  </a:lnTo>
                  <a:lnTo>
                    <a:pt x="157" y="490"/>
                  </a:lnTo>
                  <a:lnTo>
                    <a:pt x="157" y="498"/>
                  </a:lnTo>
                  <a:lnTo>
                    <a:pt x="157" y="498"/>
                  </a:lnTo>
                  <a:lnTo>
                    <a:pt x="155" y="515"/>
                  </a:lnTo>
                  <a:lnTo>
                    <a:pt x="148" y="527"/>
                  </a:lnTo>
                  <a:lnTo>
                    <a:pt x="148" y="527"/>
                  </a:lnTo>
                  <a:lnTo>
                    <a:pt x="182" y="550"/>
                  </a:lnTo>
                  <a:lnTo>
                    <a:pt x="215" y="573"/>
                  </a:lnTo>
                  <a:lnTo>
                    <a:pt x="248" y="594"/>
                  </a:lnTo>
                  <a:lnTo>
                    <a:pt x="284" y="611"/>
                  </a:lnTo>
                  <a:lnTo>
                    <a:pt x="284" y="611"/>
                  </a:lnTo>
                  <a:lnTo>
                    <a:pt x="290" y="604"/>
                  </a:lnTo>
                  <a:lnTo>
                    <a:pt x="296" y="598"/>
                  </a:lnTo>
                  <a:lnTo>
                    <a:pt x="305" y="594"/>
                  </a:lnTo>
                  <a:lnTo>
                    <a:pt x="313" y="590"/>
                  </a:lnTo>
                  <a:lnTo>
                    <a:pt x="313" y="590"/>
                  </a:lnTo>
                  <a:lnTo>
                    <a:pt x="309" y="531"/>
                  </a:lnTo>
                  <a:lnTo>
                    <a:pt x="311" y="473"/>
                  </a:lnTo>
                  <a:lnTo>
                    <a:pt x="315" y="415"/>
                  </a:lnTo>
                  <a:lnTo>
                    <a:pt x="323" y="356"/>
                  </a:lnTo>
                  <a:lnTo>
                    <a:pt x="323" y="356"/>
                  </a:lnTo>
                  <a:lnTo>
                    <a:pt x="315" y="350"/>
                  </a:lnTo>
                  <a:lnTo>
                    <a:pt x="307" y="342"/>
                  </a:lnTo>
                  <a:lnTo>
                    <a:pt x="307" y="342"/>
                  </a:lnTo>
                  <a:close/>
                  <a:moveTo>
                    <a:pt x="42" y="498"/>
                  </a:moveTo>
                  <a:lnTo>
                    <a:pt x="42" y="498"/>
                  </a:lnTo>
                  <a:lnTo>
                    <a:pt x="44" y="483"/>
                  </a:lnTo>
                  <a:lnTo>
                    <a:pt x="48" y="471"/>
                  </a:lnTo>
                  <a:lnTo>
                    <a:pt x="48" y="471"/>
                  </a:lnTo>
                  <a:lnTo>
                    <a:pt x="27" y="448"/>
                  </a:lnTo>
                  <a:lnTo>
                    <a:pt x="5" y="423"/>
                  </a:lnTo>
                  <a:lnTo>
                    <a:pt x="5" y="423"/>
                  </a:lnTo>
                  <a:lnTo>
                    <a:pt x="0" y="465"/>
                  </a:lnTo>
                  <a:lnTo>
                    <a:pt x="2" y="506"/>
                  </a:lnTo>
                  <a:lnTo>
                    <a:pt x="7" y="548"/>
                  </a:lnTo>
                  <a:lnTo>
                    <a:pt x="13" y="590"/>
                  </a:lnTo>
                  <a:lnTo>
                    <a:pt x="13" y="590"/>
                  </a:lnTo>
                  <a:lnTo>
                    <a:pt x="34" y="561"/>
                  </a:lnTo>
                  <a:lnTo>
                    <a:pt x="52" y="533"/>
                  </a:lnTo>
                  <a:lnTo>
                    <a:pt x="52" y="533"/>
                  </a:lnTo>
                  <a:lnTo>
                    <a:pt x="48" y="525"/>
                  </a:lnTo>
                  <a:lnTo>
                    <a:pt x="44" y="517"/>
                  </a:lnTo>
                  <a:lnTo>
                    <a:pt x="42" y="508"/>
                  </a:lnTo>
                  <a:lnTo>
                    <a:pt x="42" y="498"/>
                  </a:lnTo>
                  <a:lnTo>
                    <a:pt x="42" y="498"/>
                  </a:lnTo>
                  <a:close/>
                  <a:moveTo>
                    <a:pt x="661" y="165"/>
                  </a:moveTo>
                  <a:lnTo>
                    <a:pt x="661" y="165"/>
                  </a:lnTo>
                  <a:lnTo>
                    <a:pt x="671" y="167"/>
                  </a:lnTo>
                  <a:lnTo>
                    <a:pt x="680" y="169"/>
                  </a:lnTo>
                  <a:lnTo>
                    <a:pt x="690" y="173"/>
                  </a:lnTo>
                  <a:lnTo>
                    <a:pt x="698" y="179"/>
                  </a:lnTo>
                  <a:lnTo>
                    <a:pt x="705" y="185"/>
                  </a:lnTo>
                  <a:lnTo>
                    <a:pt x="711" y="194"/>
                  </a:lnTo>
                  <a:lnTo>
                    <a:pt x="715" y="202"/>
                  </a:lnTo>
                  <a:lnTo>
                    <a:pt x="717" y="213"/>
                  </a:lnTo>
                  <a:lnTo>
                    <a:pt x="717" y="213"/>
                  </a:lnTo>
                  <a:lnTo>
                    <a:pt x="763" y="215"/>
                  </a:lnTo>
                  <a:lnTo>
                    <a:pt x="807" y="219"/>
                  </a:lnTo>
                  <a:lnTo>
                    <a:pt x="850" y="225"/>
                  </a:lnTo>
                  <a:lnTo>
                    <a:pt x="894" y="235"/>
                  </a:lnTo>
                  <a:lnTo>
                    <a:pt x="894" y="235"/>
                  </a:lnTo>
                  <a:lnTo>
                    <a:pt x="871" y="200"/>
                  </a:lnTo>
                  <a:lnTo>
                    <a:pt x="846" y="169"/>
                  </a:lnTo>
                  <a:lnTo>
                    <a:pt x="819" y="138"/>
                  </a:lnTo>
                  <a:lnTo>
                    <a:pt x="788" y="110"/>
                  </a:lnTo>
                  <a:lnTo>
                    <a:pt x="757" y="85"/>
                  </a:lnTo>
                  <a:lnTo>
                    <a:pt x="721" y="63"/>
                  </a:lnTo>
                  <a:lnTo>
                    <a:pt x="682" y="44"/>
                  </a:lnTo>
                  <a:lnTo>
                    <a:pt x="642" y="27"/>
                  </a:lnTo>
                  <a:lnTo>
                    <a:pt x="642" y="27"/>
                  </a:lnTo>
                  <a:lnTo>
                    <a:pt x="617" y="19"/>
                  </a:lnTo>
                  <a:lnTo>
                    <a:pt x="592" y="13"/>
                  </a:lnTo>
                  <a:lnTo>
                    <a:pt x="567" y="8"/>
                  </a:lnTo>
                  <a:lnTo>
                    <a:pt x="540" y="4"/>
                  </a:lnTo>
                  <a:lnTo>
                    <a:pt x="540" y="4"/>
                  </a:lnTo>
                  <a:lnTo>
                    <a:pt x="571" y="42"/>
                  </a:lnTo>
                  <a:lnTo>
                    <a:pt x="600" y="83"/>
                  </a:lnTo>
                  <a:lnTo>
                    <a:pt x="625" y="123"/>
                  </a:lnTo>
                  <a:lnTo>
                    <a:pt x="648" y="167"/>
                  </a:lnTo>
                  <a:lnTo>
                    <a:pt x="648" y="167"/>
                  </a:lnTo>
                  <a:lnTo>
                    <a:pt x="661" y="165"/>
                  </a:lnTo>
                  <a:lnTo>
                    <a:pt x="661" y="165"/>
                  </a:lnTo>
                  <a:close/>
                  <a:moveTo>
                    <a:pt x="332" y="702"/>
                  </a:moveTo>
                  <a:lnTo>
                    <a:pt x="332" y="702"/>
                  </a:lnTo>
                  <a:lnTo>
                    <a:pt x="319" y="700"/>
                  </a:lnTo>
                  <a:lnTo>
                    <a:pt x="309" y="698"/>
                  </a:lnTo>
                  <a:lnTo>
                    <a:pt x="298" y="692"/>
                  </a:lnTo>
                  <a:lnTo>
                    <a:pt x="290" y="686"/>
                  </a:lnTo>
                  <a:lnTo>
                    <a:pt x="284" y="677"/>
                  </a:lnTo>
                  <a:lnTo>
                    <a:pt x="277" y="667"/>
                  </a:lnTo>
                  <a:lnTo>
                    <a:pt x="275" y="656"/>
                  </a:lnTo>
                  <a:lnTo>
                    <a:pt x="273" y="644"/>
                  </a:lnTo>
                  <a:lnTo>
                    <a:pt x="273" y="644"/>
                  </a:lnTo>
                  <a:lnTo>
                    <a:pt x="275" y="633"/>
                  </a:lnTo>
                  <a:lnTo>
                    <a:pt x="275" y="633"/>
                  </a:lnTo>
                  <a:lnTo>
                    <a:pt x="238" y="615"/>
                  </a:lnTo>
                  <a:lnTo>
                    <a:pt x="202" y="594"/>
                  </a:lnTo>
                  <a:lnTo>
                    <a:pt x="167" y="571"/>
                  </a:lnTo>
                  <a:lnTo>
                    <a:pt x="134" y="546"/>
                  </a:lnTo>
                  <a:lnTo>
                    <a:pt x="134" y="546"/>
                  </a:lnTo>
                  <a:lnTo>
                    <a:pt x="125" y="550"/>
                  </a:lnTo>
                  <a:lnTo>
                    <a:pt x="117" y="552"/>
                  </a:lnTo>
                  <a:lnTo>
                    <a:pt x="109" y="556"/>
                  </a:lnTo>
                  <a:lnTo>
                    <a:pt x="98" y="556"/>
                  </a:lnTo>
                  <a:lnTo>
                    <a:pt x="98" y="556"/>
                  </a:lnTo>
                  <a:lnTo>
                    <a:pt x="84" y="554"/>
                  </a:lnTo>
                  <a:lnTo>
                    <a:pt x="71" y="548"/>
                  </a:lnTo>
                  <a:lnTo>
                    <a:pt x="71" y="548"/>
                  </a:lnTo>
                  <a:lnTo>
                    <a:pt x="44" y="583"/>
                  </a:lnTo>
                  <a:lnTo>
                    <a:pt x="21" y="619"/>
                  </a:lnTo>
                  <a:lnTo>
                    <a:pt x="21" y="619"/>
                  </a:lnTo>
                  <a:lnTo>
                    <a:pt x="36" y="658"/>
                  </a:lnTo>
                  <a:lnTo>
                    <a:pt x="52" y="696"/>
                  </a:lnTo>
                  <a:lnTo>
                    <a:pt x="71" y="731"/>
                  </a:lnTo>
                  <a:lnTo>
                    <a:pt x="94" y="767"/>
                  </a:lnTo>
                  <a:lnTo>
                    <a:pt x="94" y="767"/>
                  </a:lnTo>
                  <a:lnTo>
                    <a:pt x="132" y="783"/>
                  </a:lnTo>
                  <a:lnTo>
                    <a:pt x="167" y="798"/>
                  </a:lnTo>
                  <a:lnTo>
                    <a:pt x="202" y="808"/>
                  </a:lnTo>
                  <a:lnTo>
                    <a:pt x="236" y="817"/>
                  </a:lnTo>
                  <a:lnTo>
                    <a:pt x="267" y="823"/>
                  </a:lnTo>
                  <a:lnTo>
                    <a:pt x="296" y="827"/>
                  </a:lnTo>
                  <a:lnTo>
                    <a:pt x="342" y="829"/>
                  </a:lnTo>
                  <a:lnTo>
                    <a:pt x="342" y="829"/>
                  </a:lnTo>
                  <a:lnTo>
                    <a:pt x="382" y="829"/>
                  </a:lnTo>
                  <a:lnTo>
                    <a:pt x="382" y="829"/>
                  </a:lnTo>
                  <a:lnTo>
                    <a:pt x="355" y="763"/>
                  </a:lnTo>
                  <a:lnTo>
                    <a:pt x="334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2" y="702"/>
                  </a:lnTo>
                  <a:close/>
                  <a:moveTo>
                    <a:pt x="98" y="442"/>
                  </a:moveTo>
                  <a:lnTo>
                    <a:pt x="98" y="442"/>
                  </a:lnTo>
                  <a:lnTo>
                    <a:pt x="113" y="444"/>
                  </a:lnTo>
                  <a:lnTo>
                    <a:pt x="127" y="448"/>
                  </a:lnTo>
                  <a:lnTo>
                    <a:pt x="127" y="448"/>
                  </a:lnTo>
                  <a:lnTo>
                    <a:pt x="165" y="413"/>
                  </a:lnTo>
                  <a:lnTo>
                    <a:pt x="207" y="379"/>
                  </a:lnTo>
                  <a:lnTo>
                    <a:pt x="250" y="348"/>
                  </a:lnTo>
                  <a:lnTo>
                    <a:pt x="294" y="321"/>
                  </a:lnTo>
                  <a:lnTo>
                    <a:pt x="294" y="321"/>
                  </a:lnTo>
                  <a:lnTo>
                    <a:pt x="292" y="313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4" y="292"/>
                  </a:lnTo>
                  <a:lnTo>
                    <a:pt x="296" y="281"/>
                  </a:lnTo>
                  <a:lnTo>
                    <a:pt x="302" y="273"/>
                  </a:lnTo>
                  <a:lnTo>
                    <a:pt x="309" y="263"/>
                  </a:lnTo>
                  <a:lnTo>
                    <a:pt x="317" y="256"/>
                  </a:lnTo>
                  <a:lnTo>
                    <a:pt x="327" y="252"/>
                  </a:lnTo>
                  <a:lnTo>
                    <a:pt x="338" y="248"/>
                  </a:lnTo>
                  <a:lnTo>
                    <a:pt x="350" y="246"/>
                  </a:lnTo>
                  <a:lnTo>
                    <a:pt x="350" y="246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7" y="240"/>
                  </a:lnTo>
                  <a:lnTo>
                    <a:pt x="357" y="240"/>
                  </a:lnTo>
                  <a:lnTo>
                    <a:pt x="369" y="206"/>
                  </a:lnTo>
                  <a:lnTo>
                    <a:pt x="382" y="175"/>
                  </a:lnTo>
                  <a:lnTo>
                    <a:pt x="396" y="144"/>
                  </a:lnTo>
                  <a:lnTo>
                    <a:pt x="413" y="115"/>
                  </a:lnTo>
                  <a:lnTo>
                    <a:pt x="430" y="83"/>
                  </a:lnTo>
                  <a:lnTo>
                    <a:pt x="448" y="56"/>
                  </a:lnTo>
                  <a:lnTo>
                    <a:pt x="469" y="27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52" y="0"/>
                  </a:lnTo>
                  <a:lnTo>
                    <a:pt x="415" y="4"/>
                  </a:lnTo>
                  <a:lnTo>
                    <a:pt x="377" y="10"/>
                  </a:lnTo>
                  <a:lnTo>
                    <a:pt x="342" y="21"/>
                  </a:lnTo>
                  <a:lnTo>
                    <a:pt x="307" y="33"/>
                  </a:lnTo>
                  <a:lnTo>
                    <a:pt x="273" y="48"/>
                  </a:lnTo>
                  <a:lnTo>
                    <a:pt x="242" y="65"/>
                  </a:lnTo>
                  <a:lnTo>
                    <a:pt x="211" y="83"/>
                  </a:lnTo>
                  <a:lnTo>
                    <a:pt x="180" y="106"/>
                  </a:lnTo>
                  <a:lnTo>
                    <a:pt x="152" y="129"/>
                  </a:lnTo>
                  <a:lnTo>
                    <a:pt x="125" y="156"/>
                  </a:lnTo>
                  <a:lnTo>
                    <a:pt x="102" y="185"/>
                  </a:lnTo>
                  <a:lnTo>
                    <a:pt x="80" y="217"/>
                  </a:lnTo>
                  <a:lnTo>
                    <a:pt x="61" y="248"/>
                  </a:lnTo>
                  <a:lnTo>
                    <a:pt x="42" y="283"/>
                  </a:lnTo>
                  <a:lnTo>
                    <a:pt x="27" y="321"/>
                  </a:lnTo>
                  <a:lnTo>
                    <a:pt x="27" y="321"/>
                  </a:lnTo>
                  <a:lnTo>
                    <a:pt x="17" y="356"/>
                  </a:lnTo>
                  <a:lnTo>
                    <a:pt x="9" y="392"/>
                  </a:lnTo>
                  <a:lnTo>
                    <a:pt x="9" y="392"/>
                  </a:lnTo>
                  <a:lnTo>
                    <a:pt x="36" y="423"/>
                  </a:lnTo>
                  <a:lnTo>
                    <a:pt x="65" y="454"/>
                  </a:lnTo>
                  <a:lnTo>
                    <a:pt x="65" y="454"/>
                  </a:lnTo>
                  <a:lnTo>
                    <a:pt x="71" y="448"/>
                  </a:lnTo>
                  <a:lnTo>
                    <a:pt x="80" y="444"/>
                  </a:lnTo>
                  <a:lnTo>
                    <a:pt x="90" y="442"/>
                  </a:lnTo>
                  <a:lnTo>
                    <a:pt x="98" y="442"/>
                  </a:lnTo>
                  <a:lnTo>
                    <a:pt x="98" y="442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100608BB-51BC-E021-BA71-D43893335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050" y="1906588"/>
              <a:ext cx="1404937" cy="869950"/>
            </a:xfrm>
            <a:custGeom>
              <a:avLst/>
              <a:gdLst>
                <a:gd name="T0" fmla="*/ 0 w 885"/>
                <a:gd name="T1" fmla="*/ 427 h 548"/>
                <a:gd name="T2" fmla="*/ 73 w 885"/>
                <a:gd name="T3" fmla="*/ 475 h 548"/>
                <a:gd name="T4" fmla="*/ 144 w 885"/>
                <a:gd name="T5" fmla="*/ 510 h 548"/>
                <a:gd name="T6" fmla="*/ 215 w 885"/>
                <a:gd name="T7" fmla="*/ 533 h 548"/>
                <a:gd name="T8" fmla="*/ 281 w 885"/>
                <a:gd name="T9" fmla="*/ 546 h 548"/>
                <a:gd name="T10" fmla="*/ 346 w 885"/>
                <a:gd name="T11" fmla="*/ 548 h 548"/>
                <a:gd name="T12" fmla="*/ 406 w 885"/>
                <a:gd name="T13" fmla="*/ 542 h 548"/>
                <a:gd name="T14" fmla="*/ 465 w 885"/>
                <a:gd name="T15" fmla="*/ 529 h 548"/>
                <a:gd name="T16" fmla="*/ 517 w 885"/>
                <a:gd name="T17" fmla="*/ 506 h 548"/>
                <a:gd name="T18" fmla="*/ 567 w 885"/>
                <a:gd name="T19" fmla="*/ 481 h 548"/>
                <a:gd name="T20" fmla="*/ 613 w 885"/>
                <a:gd name="T21" fmla="*/ 448 h 548"/>
                <a:gd name="T22" fmla="*/ 654 w 885"/>
                <a:gd name="T23" fmla="*/ 412 h 548"/>
                <a:gd name="T24" fmla="*/ 690 w 885"/>
                <a:gd name="T25" fmla="*/ 375 h 548"/>
                <a:gd name="T26" fmla="*/ 721 w 885"/>
                <a:gd name="T27" fmla="*/ 335 h 548"/>
                <a:gd name="T28" fmla="*/ 746 w 885"/>
                <a:gd name="T29" fmla="*/ 294 h 548"/>
                <a:gd name="T30" fmla="*/ 767 w 885"/>
                <a:gd name="T31" fmla="*/ 252 h 548"/>
                <a:gd name="T32" fmla="*/ 779 w 885"/>
                <a:gd name="T33" fmla="*/ 210 h 548"/>
                <a:gd name="T34" fmla="*/ 885 w 885"/>
                <a:gd name="T35" fmla="*/ 264 h 548"/>
                <a:gd name="T36" fmla="*/ 508 w 885"/>
                <a:gd name="T37" fmla="*/ 75 h 548"/>
                <a:gd name="T38" fmla="*/ 623 w 885"/>
                <a:gd name="T39" fmla="*/ 131 h 548"/>
                <a:gd name="T40" fmla="*/ 610 w 885"/>
                <a:gd name="T41" fmla="*/ 173 h 548"/>
                <a:gd name="T42" fmla="*/ 586 w 885"/>
                <a:gd name="T43" fmla="*/ 231 h 548"/>
                <a:gd name="T44" fmla="*/ 542 w 885"/>
                <a:gd name="T45" fmla="*/ 300 h 548"/>
                <a:gd name="T46" fmla="*/ 513 w 885"/>
                <a:gd name="T47" fmla="*/ 335 h 548"/>
                <a:gd name="T48" fmla="*/ 475 w 885"/>
                <a:gd name="T49" fmla="*/ 369 h 548"/>
                <a:gd name="T50" fmla="*/ 431 w 885"/>
                <a:gd name="T51" fmla="*/ 400 h 548"/>
                <a:gd name="T52" fmla="*/ 381 w 885"/>
                <a:gd name="T53" fmla="*/ 425 h 548"/>
                <a:gd name="T54" fmla="*/ 323 w 885"/>
                <a:gd name="T55" fmla="*/ 444 h 548"/>
                <a:gd name="T56" fmla="*/ 256 w 885"/>
                <a:gd name="T57" fmla="*/ 456 h 548"/>
                <a:gd name="T58" fmla="*/ 181 w 885"/>
                <a:gd name="T59" fmla="*/ 458 h 548"/>
                <a:gd name="T60" fmla="*/ 96 w 885"/>
                <a:gd name="T61" fmla="*/ 450 h 548"/>
                <a:gd name="T62" fmla="*/ 0 w 885"/>
                <a:gd name="T63" fmla="*/ 427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5" h="548">
                  <a:moveTo>
                    <a:pt x="0" y="427"/>
                  </a:moveTo>
                  <a:lnTo>
                    <a:pt x="0" y="427"/>
                  </a:lnTo>
                  <a:lnTo>
                    <a:pt x="38" y="454"/>
                  </a:lnTo>
                  <a:lnTo>
                    <a:pt x="73" y="475"/>
                  </a:lnTo>
                  <a:lnTo>
                    <a:pt x="108" y="494"/>
                  </a:lnTo>
                  <a:lnTo>
                    <a:pt x="144" y="510"/>
                  </a:lnTo>
                  <a:lnTo>
                    <a:pt x="179" y="523"/>
                  </a:lnTo>
                  <a:lnTo>
                    <a:pt x="215" y="533"/>
                  </a:lnTo>
                  <a:lnTo>
                    <a:pt x="248" y="542"/>
                  </a:lnTo>
                  <a:lnTo>
                    <a:pt x="281" y="546"/>
                  </a:lnTo>
                  <a:lnTo>
                    <a:pt x="313" y="548"/>
                  </a:lnTo>
                  <a:lnTo>
                    <a:pt x="346" y="548"/>
                  </a:lnTo>
                  <a:lnTo>
                    <a:pt x="375" y="546"/>
                  </a:lnTo>
                  <a:lnTo>
                    <a:pt x="406" y="542"/>
                  </a:lnTo>
                  <a:lnTo>
                    <a:pt x="436" y="535"/>
                  </a:lnTo>
                  <a:lnTo>
                    <a:pt x="465" y="529"/>
                  </a:lnTo>
                  <a:lnTo>
                    <a:pt x="492" y="519"/>
                  </a:lnTo>
                  <a:lnTo>
                    <a:pt x="517" y="506"/>
                  </a:lnTo>
                  <a:lnTo>
                    <a:pt x="544" y="494"/>
                  </a:lnTo>
                  <a:lnTo>
                    <a:pt x="567" y="481"/>
                  </a:lnTo>
                  <a:lnTo>
                    <a:pt x="592" y="464"/>
                  </a:lnTo>
                  <a:lnTo>
                    <a:pt x="613" y="448"/>
                  </a:lnTo>
                  <a:lnTo>
                    <a:pt x="635" y="431"/>
                  </a:lnTo>
                  <a:lnTo>
                    <a:pt x="654" y="412"/>
                  </a:lnTo>
                  <a:lnTo>
                    <a:pt x="673" y="394"/>
                  </a:lnTo>
                  <a:lnTo>
                    <a:pt x="690" y="375"/>
                  </a:lnTo>
                  <a:lnTo>
                    <a:pt x="706" y="354"/>
                  </a:lnTo>
                  <a:lnTo>
                    <a:pt x="721" y="335"/>
                  </a:lnTo>
                  <a:lnTo>
                    <a:pt x="735" y="314"/>
                  </a:lnTo>
                  <a:lnTo>
                    <a:pt x="746" y="294"/>
                  </a:lnTo>
                  <a:lnTo>
                    <a:pt x="756" y="273"/>
                  </a:lnTo>
                  <a:lnTo>
                    <a:pt x="767" y="252"/>
                  </a:lnTo>
                  <a:lnTo>
                    <a:pt x="773" y="231"/>
                  </a:lnTo>
                  <a:lnTo>
                    <a:pt x="779" y="210"/>
                  </a:lnTo>
                  <a:lnTo>
                    <a:pt x="779" y="210"/>
                  </a:lnTo>
                  <a:lnTo>
                    <a:pt x="885" y="264"/>
                  </a:lnTo>
                  <a:lnTo>
                    <a:pt x="777" y="0"/>
                  </a:lnTo>
                  <a:lnTo>
                    <a:pt x="508" y="75"/>
                  </a:lnTo>
                  <a:lnTo>
                    <a:pt x="623" y="131"/>
                  </a:lnTo>
                  <a:lnTo>
                    <a:pt x="623" y="131"/>
                  </a:lnTo>
                  <a:lnTo>
                    <a:pt x="619" y="152"/>
                  </a:lnTo>
                  <a:lnTo>
                    <a:pt x="610" y="173"/>
                  </a:lnTo>
                  <a:lnTo>
                    <a:pt x="600" y="200"/>
                  </a:lnTo>
                  <a:lnTo>
                    <a:pt x="586" y="231"/>
                  </a:lnTo>
                  <a:lnTo>
                    <a:pt x="567" y="264"/>
                  </a:lnTo>
                  <a:lnTo>
                    <a:pt x="542" y="300"/>
                  </a:lnTo>
                  <a:lnTo>
                    <a:pt x="527" y="319"/>
                  </a:lnTo>
                  <a:lnTo>
                    <a:pt x="513" y="335"/>
                  </a:lnTo>
                  <a:lnTo>
                    <a:pt x="494" y="352"/>
                  </a:lnTo>
                  <a:lnTo>
                    <a:pt x="475" y="369"/>
                  </a:lnTo>
                  <a:lnTo>
                    <a:pt x="454" y="385"/>
                  </a:lnTo>
                  <a:lnTo>
                    <a:pt x="431" y="400"/>
                  </a:lnTo>
                  <a:lnTo>
                    <a:pt x="408" y="412"/>
                  </a:lnTo>
                  <a:lnTo>
                    <a:pt x="381" y="425"/>
                  </a:lnTo>
                  <a:lnTo>
                    <a:pt x="354" y="435"/>
                  </a:lnTo>
                  <a:lnTo>
                    <a:pt x="323" y="444"/>
                  </a:lnTo>
                  <a:lnTo>
                    <a:pt x="290" y="452"/>
                  </a:lnTo>
                  <a:lnTo>
                    <a:pt x="256" y="456"/>
                  </a:lnTo>
                  <a:lnTo>
                    <a:pt x="219" y="458"/>
                  </a:lnTo>
                  <a:lnTo>
                    <a:pt x="181" y="458"/>
                  </a:lnTo>
                  <a:lnTo>
                    <a:pt x="140" y="454"/>
                  </a:lnTo>
                  <a:lnTo>
                    <a:pt x="96" y="450"/>
                  </a:lnTo>
                  <a:lnTo>
                    <a:pt x="50" y="439"/>
                  </a:lnTo>
                  <a:lnTo>
                    <a:pt x="0" y="427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0" name="组合 29">
            <a:extLst>
              <a:ext uri="{FF2B5EF4-FFF2-40B4-BE49-F238E27FC236}">
                <a16:creationId xmlns:a16="http://schemas.microsoft.com/office/drawing/2014/main" id="{5C77DEBE-A3BE-9954-4CE3-ED370ECF1A98}"/>
              </a:ext>
            </a:extLst>
          </p:cNvPr>
          <p:cNvGrpSpPr/>
          <p:nvPr/>
        </p:nvGrpSpPr>
        <p:grpSpPr>
          <a:xfrm>
            <a:off x="7708726" y="4167961"/>
            <a:ext cx="619990" cy="522098"/>
            <a:chOff x="3675063" y="1296988"/>
            <a:chExt cx="1749425" cy="1473200"/>
          </a:xfrm>
          <a:solidFill>
            <a:schemeClr val="accent4"/>
          </a:solidFill>
        </p:grpSpPr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D812696C-E5CA-7DFC-7932-98385AE53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713" y="1460500"/>
              <a:ext cx="503237" cy="501650"/>
            </a:xfrm>
            <a:custGeom>
              <a:avLst/>
              <a:gdLst>
                <a:gd name="T0" fmla="*/ 317 w 317"/>
                <a:gd name="T1" fmla="*/ 158 h 316"/>
                <a:gd name="T2" fmla="*/ 312 w 317"/>
                <a:gd name="T3" fmla="*/ 191 h 316"/>
                <a:gd name="T4" fmla="*/ 304 w 317"/>
                <a:gd name="T5" fmla="*/ 220 h 316"/>
                <a:gd name="T6" fmla="*/ 290 w 317"/>
                <a:gd name="T7" fmla="*/ 247 h 316"/>
                <a:gd name="T8" fmla="*/ 271 w 317"/>
                <a:gd name="T9" fmla="*/ 270 h 316"/>
                <a:gd name="T10" fmla="*/ 246 w 317"/>
                <a:gd name="T11" fmla="*/ 289 h 316"/>
                <a:gd name="T12" fmla="*/ 219 w 317"/>
                <a:gd name="T13" fmla="*/ 304 h 316"/>
                <a:gd name="T14" fmla="*/ 190 w 317"/>
                <a:gd name="T15" fmla="*/ 314 h 316"/>
                <a:gd name="T16" fmla="*/ 158 w 317"/>
                <a:gd name="T17" fmla="*/ 316 h 316"/>
                <a:gd name="T18" fmla="*/ 142 w 317"/>
                <a:gd name="T19" fmla="*/ 316 h 316"/>
                <a:gd name="T20" fmla="*/ 110 w 317"/>
                <a:gd name="T21" fmla="*/ 310 h 316"/>
                <a:gd name="T22" fmla="*/ 83 w 317"/>
                <a:gd name="T23" fmla="*/ 297 h 316"/>
                <a:gd name="T24" fmla="*/ 56 w 317"/>
                <a:gd name="T25" fmla="*/ 281 h 316"/>
                <a:gd name="T26" fmla="*/ 35 w 317"/>
                <a:gd name="T27" fmla="*/ 260 h 316"/>
                <a:gd name="T28" fmla="*/ 19 w 317"/>
                <a:gd name="T29" fmla="*/ 235 h 316"/>
                <a:gd name="T30" fmla="*/ 6 w 317"/>
                <a:gd name="T31" fmla="*/ 206 h 316"/>
                <a:gd name="T32" fmla="*/ 0 w 317"/>
                <a:gd name="T33" fmla="*/ 175 h 316"/>
                <a:gd name="T34" fmla="*/ 0 w 317"/>
                <a:gd name="T35" fmla="*/ 158 h 316"/>
                <a:gd name="T36" fmla="*/ 2 w 317"/>
                <a:gd name="T37" fmla="*/ 127 h 316"/>
                <a:gd name="T38" fmla="*/ 12 w 317"/>
                <a:gd name="T39" fmla="*/ 97 h 316"/>
                <a:gd name="T40" fmla="*/ 27 w 317"/>
                <a:gd name="T41" fmla="*/ 70 h 316"/>
                <a:gd name="T42" fmla="*/ 46 w 317"/>
                <a:gd name="T43" fmla="*/ 47 h 316"/>
                <a:gd name="T44" fmla="*/ 69 w 317"/>
                <a:gd name="T45" fmla="*/ 27 h 316"/>
                <a:gd name="T46" fmla="*/ 96 w 317"/>
                <a:gd name="T47" fmla="*/ 12 h 316"/>
                <a:gd name="T48" fmla="*/ 125 w 317"/>
                <a:gd name="T49" fmla="*/ 4 h 316"/>
                <a:gd name="T50" fmla="*/ 158 w 317"/>
                <a:gd name="T51" fmla="*/ 0 h 316"/>
                <a:gd name="T52" fmla="*/ 175 w 317"/>
                <a:gd name="T53" fmla="*/ 2 h 316"/>
                <a:gd name="T54" fmla="*/ 204 w 317"/>
                <a:gd name="T55" fmla="*/ 8 h 316"/>
                <a:gd name="T56" fmla="*/ 233 w 317"/>
                <a:gd name="T57" fmla="*/ 20 h 316"/>
                <a:gd name="T58" fmla="*/ 258 w 317"/>
                <a:gd name="T59" fmla="*/ 37 h 316"/>
                <a:gd name="T60" fmla="*/ 279 w 317"/>
                <a:gd name="T61" fmla="*/ 58 h 316"/>
                <a:gd name="T62" fmla="*/ 298 w 317"/>
                <a:gd name="T63" fmla="*/ 83 h 316"/>
                <a:gd name="T64" fmla="*/ 308 w 317"/>
                <a:gd name="T65" fmla="*/ 112 h 316"/>
                <a:gd name="T66" fmla="*/ 315 w 317"/>
                <a:gd name="T67" fmla="*/ 143 h 316"/>
                <a:gd name="T68" fmla="*/ 317 w 317"/>
                <a:gd name="T69" fmla="*/ 15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7" h="316">
                  <a:moveTo>
                    <a:pt x="317" y="158"/>
                  </a:moveTo>
                  <a:lnTo>
                    <a:pt x="317" y="158"/>
                  </a:lnTo>
                  <a:lnTo>
                    <a:pt x="315" y="175"/>
                  </a:lnTo>
                  <a:lnTo>
                    <a:pt x="312" y="191"/>
                  </a:lnTo>
                  <a:lnTo>
                    <a:pt x="308" y="206"/>
                  </a:lnTo>
                  <a:lnTo>
                    <a:pt x="304" y="220"/>
                  </a:lnTo>
                  <a:lnTo>
                    <a:pt x="298" y="235"/>
                  </a:lnTo>
                  <a:lnTo>
                    <a:pt x="290" y="247"/>
                  </a:lnTo>
                  <a:lnTo>
                    <a:pt x="279" y="260"/>
                  </a:lnTo>
                  <a:lnTo>
                    <a:pt x="271" y="270"/>
                  </a:lnTo>
                  <a:lnTo>
                    <a:pt x="258" y="281"/>
                  </a:lnTo>
                  <a:lnTo>
                    <a:pt x="246" y="289"/>
                  </a:lnTo>
                  <a:lnTo>
                    <a:pt x="233" y="297"/>
                  </a:lnTo>
                  <a:lnTo>
                    <a:pt x="219" y="304"/>
                  </a:lnTo>
                  <a:lnTo>
                    <a:pt x="204" y="310"/>
                  </a:lnTo>
                  <a:lnTo>
                    <a:pt x="190" y="314"/>
                  </a:lnTo>
                  <a:lnTo>
                    <a:pt x="175" y="316"/>
                  </a:lnTo>
                  <a:lnTo>
                    <a:pt x="158" y="316"/>
                  </a:lnTo>
                  <a:lnTo>
                    <a:pt x="158" y="316"/>
                  </a:lnTo>
                  <a:lnTo>
                    <a:pt x="142" y="316"/>
                  </a:lnTo>
                  <a:lnTo>
                    <a:pt x="125" y="314"/>
                  </a:lnTo>
                  <a:lnTo>
                    <a:pt x="110" y="310"/>
                  </a:lnTo>
                  <a:lnTo>
                    <a:pt x="96" y="304"/>
                  </a:lnTo>
                  <a:lnTo>
                    <a:pt x="83" y="297"/>
                  </a:lnTo>
                  <a:lnTo>
                    <a:pt x="69" y="289"/>
                  </a:lnTo>
                  <a:lnTo>
                    <a:pt x="56" y="281"/>
                  </a:lnTo>
                  <a:lnTo>
                    <a:pt x="46" y="270"/>
                  </a:lnTo>
                  <a:lnTo>
                    <a:pt x="35" y="260"/>
                  </a:lnTo>
                  <a:lnTo>
                    <a:pt x="27" y="247"/>
                  </a:lnTo>
                  <a:lnTo>
                    <a:pt x="19" y="235"/>
                  </a:lnTo>
                  <a:lnTo>
                    <a:pt x="12" y="220"/>
                  </a:lnTo>
                  <a:lnTo>
                    <a:pt x="6" y="206"/>
                  </a:lnTo>
                  <a:lnTo>
                    <a:pt x="2" y="191"/>
                  </a:lnTo>
                  <a:lnTo>
                    <a:pt x="0" y="175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3"/>
                  </a:lnTo>
                  <a:lnTo>
                    <a:pt x="2" y="127"/>
                  </a:lnTo>
                  <a:lnTo>
                    <a:pt x="6" y="112"/>
                  </a:lnTo>
                  <a:lnTo>
                    <a:pt x="12" y="97"/>
                  </a:lnTo>
                  <a:lnTo>
                    <a:pt x="19" y="83"/>
                  </a:lnTo>
                  <a:lnTo>
                    <a:pt x="27" y="70"/>
                  </a:lnTo>
                  <a:lnTo>
                    <a:pt x="35" y="58"/>
                  </a:lnTo>
                  <a:lnTo>
                    <a:pt x="46" y="47"/>
                  </a:lnTo>
                  <a:lnTo>
                    <a:pt x="56" y="37"/>
                  </a:lnTo>
                  <a:lnTo>
                    <a:pt x="69" y="27"/>
                  </a:lnTo>
                  <a:lnTo>
                    <a:pt x="83" y="20"/>
                  </a:lnTo>
                  <a:lnTo>
                    <a:pt x="96" y="12"/>
                  </a:lnTo>
                  <a:lnTo>
                    <a:pt x="110" y="8"/>
                  </a:lnTo>
                  <a:lnTo>
                    <a:pt x="125" y="4"/>
                  </a:lnTo>
                  <a:lnTo>
                    <a:pt x="142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5" y="2"/>
                  </a:lnTo>
                  <a:lnTo>
                    <a:pt x="190" y="4"/>
                  </a:lnTo>
                  <a:lnTo>
                    <a:pt x="204" y="8"/>
                  </a:lnTo>
                  <a:lnTo>
                    <a:pt x="219" y="12"/>
                  </a:lnTo>
                  <a:lnTo>
                    <a:pt x="233" y="20"/>
                  </a:lnTo>
                  <a:lnTo>
                    <a:pt x="246" y="27"/>
                  </a:lnTo>
                  <a:lnTo>
                    <a:pt x="258" y="37"/>
                  </a:lnTo>
                  <a:lnTo>
                    <a:pt x="271" y="47"/>
                  </a:lnTo>
                  <a:lnTo>
                    <a:pt x="279" y="58"/>
                  </a:lnTo>
                  <a:lnTo>
                    <a:pt x="290" y="70"/>
                  </a:lnTo>
                  <a:lnTo>
                    <a:pt x="298" y="83"/>
                  </a:lnTo>
                  <a:lnTo>
                    <a:pt x="304" y="97"/>
                  </a:lnTo>
                  <a:lnTo>
                    <a:pt x="308" y="112"/>
                  </a:lnTo>
                  <a:lnTo>
                    <a:pt x="312" y="127"/>
                  </a:lnTo>
                  <a:lnTo>
                    <a:pt x="315" y="143"/>
                  </a:lnTo>
                  <a:lnTo>
                    <a:pt x="317" y="158"/>
                  </a:lnTo>
                  <a:lnTo>
                    <a:pt x="317" y="158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6EC9C3E5-D89D-93A6-FD1D-26CB2A622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800" y="2008188"/>
              <a:ext cx="882650" cy="762000"/>
            </a:xfrm>
            <a:custGeom>
              <a:avLst/>
              <a:gdLst>
                <a:gd name="T0" fmla="*/ 377 w 556"/>
                <a:gd name="T1" fmla="*/ 0 h 480"/>
                <a:gd name="T2" fmla="*/ 277 w 556"/>
                <a:gd name="T3" fmla="*/ 117 h 480"/>
                <a:gd name="T4" fmla="*/ 179 w 556"/>
                <a:gd name="T5" fmla="*/ 0 h 480"/>
                <a:gd name="T6" fmla="*/ 179 w 556"/>
                <a:gd name="T7" fmla="*/ 0 h 480"/>
                <a:gd name="T8" fmla="*/ 161 w 556"/>
                <a:gd name="T9" fmla="*/ 11 h 480"/>
                <a:gd name="T10" fmla="*/ 142 w 556"/>
                <a:gd name="T11" fmla="*/ 21 h 480"/>
                <a:gd name="T12" fmla="*/ 123 w 556"/>
                <a:gd name="T13" fmla="*/ 34 h 480"/>
                <a:gd name="T14" fmla="*/ 106 w 556"/>
                <a:gd name="T15" fmla="*/ 48 h 480"/>
                <a:gd name="T16" fmla="*/ 92 w 556"/>
                <a:gd name="T17" fmla="*/ 63 h 480"/>
                <a:gd name="T18" fmla="*/ 77 w 556"/>
                <a:gd name="T19" fmla="*/ 82 h 480"/>
                <a:gd name="T20" fmla="*/ 63 w 556"/>
                <a:gd name="T21" fmla="*/ 98 h 480"/>
                <a:gd name="T22" fmla="*/ 50 w 556"/>
                <a:gd name="T23" fmla="*/ 117 h 480"/>
                <a:gd name="T24" fmla="*/ 40 w 556"/>
                <a:gd name="T25" fmla="*/ 138 h 480"/>
                <a:gd name="T26" fmla="*/ 29 w 556"/>
                <a:gd name="T27" fmla="*/ 159 h 480"/>
                <a:gd name="T28" fmla="*/ 21 w 556"/>
                <a:gd name="T29" fmla="*/ 182 h 480"/>
                <a:gd name="T30" fmla="*/ 15 w 556"/>
                <a:gd name="T31" fmla="*/ 205 h 480"/>
                <a:gd name="T32" fmla="*/ 9 w 556"/>
                <a:gd name="T33" fmla="*/ 228 h 480"/>
                <a:gd name="T34" fmla="*/ 4 w 556"/>
                <a:gd name="T35" fmla="*/ 253 h 480"/>
                <a:gd name="T36" fmla="*/ 2 w 556"/>
                <a:gd name="T37" fmla="*/ 278 h 480"/>
                <a:gd name="T38" fmla="*/ 0 w 556"/>
                <a:gd name="T39" fmla="*/ 303 h 480"/>
                <a:gd name="T40" fmla="*/ 0 w 556"/>
                <a:gd name="T41" fmla="*/ 303 h 480"/>
                <a:gd name="T42" fmla="*/ 2 w 556"/>
                <a:gd name="T43" fmla="*/ 330 h 480"/>
                <a:gd name="T44" fmla="*/ 4 w 556"/>
                <a:gd name="T45" fmla="*/ 357 h 480"/>
                <a:gd name="T46" fmla="*/ 4 w 556"/>
                <a:gd name="T47" fmla="*/ 357 h 480"/>
                <a:gd name="T48" fmla="*/ 29 w 556"/>
                <a:gd name="T49" fmla="*/ 384 h 480"/>
                <a:gd name="T50" fmla="*/ 57 w 556"/>
                <a:gd name="T51" fmla="*/ 409 h 480"/>
                <a:gd name="T52" fmla="*/ 88 w 556"/>
                <a:gd name="T53" fmla="*/ 430 h 480"/>
                <a:gd name="T54" fmla="*/ 121 w 556"/>
                <a:gd name="T55" fmla="*/ 446 h 480"/>
                <a:gd name="T56" fmla="*/ 156 w 556"/>
                <a:gd name="T57" fmla="*/ 461 h 480"/>
                <a:gd name="T58" fmla="*/ 196 w 556"/>
                <a:gd name="T59" fmla="*/ 471 h 480"/>
                <a:gd name="T60" fmla="*/ 236 w 556"/>
                <a:gd name="T61" fmla="*/ 478 h 480"/>
                <a:gd name="T62" fmla="*/ 279 w 556"/>
                <a:gd name="T63" fmla="*/ 480 h 480"/>
                <a:gd name="T64" fmla="*/ 279 w 556"/>
                <a:gd name="T65" fmla="*/ 480 h 480"/>
                <a:gd name="T66" fmla="*/ 321 w 556"/>
                <a:gd name="T67" fmla="*/ 478 h 480"/>
                <a:gd name="T68" fmla="*/ 361 w 556"/>
                <a:gd name="T69" fmla="*/ 471 h 480"/>
                <a:gd name="T70" fmla="*/ 400 w 556"/>
                <a:gd name="T71" fmla="*/ 461 h 480"/>
                <a:gd name="T72" fmla="*/ 436 w 556"/>
                <a:gd name="T73" fmla="*/ 446 h 480"/>
                <a:gd name="T74" fmla="*/ 471 w 556"/>
                <a:gd name="T75" fmla="*/ 430 h 480"/>
                <a:gd name="T76" fmla="*/ 500 w 556"/>
                <a:gd name="T77" fmla="*/ 409 h 480"/>
                <a:gd name="T78" fmla="*/ 529 w 556"/>
                <a:gd name="T79" fmla="*/ 384 h 480"/>
                <a:gd name="T80" fmla="*/ 552 w 556"/>
                <a:gd name="T81" fmla="*/ 357 h 480"/>
                <a:gd name="T82" fmla="*/ 552 w 556"/>
                <a:gd name="T83" fmla="*/ 357 h 480"/>
                <a:gd name="T84" fmla="*/ 556 w 556"/>
                <a:gd name="T85" fmla="*/ 330 h 480"/>
                <a:gd name="T86" fmla="*/ 556 w 556"/>
                <a:gd name="T87" fmla="*/ 303 h 480"/>
                <a:gd name="T88" fmla="*/ 556 w 556"/>
                <a:gd name="T89" fmla="*/ 303 h 480"/>
                <a:gd name="T90" fmla="*/ 556 w 556"/>
                <a:gd name="T91" fmla="*/ 278 h 480"/>
                <a:gd name="T92" fmla="*/ 552 w 556"/>
                <a:gd name="T93" fmla="*/ 253 h 480"/>
                <a:gd name="T94" fmla="*/ 548 w 556"/>
                <a:gd name="T95" fmla="*/ 228 h 480"/>
                <a:gd name="T96" fmla="*/ 544 w 556"/>
                <a:gd name="T97" fmla="*/ 203 h 480"/>
                <a:gd name="T98" fmla="*/ 536 w 556"/>
                <a:gd name="T99" fmla="*/ 180 h 480"/>
                <a:gd name="T100" fmla="*/ 527 w 556"/>
                <a:gd name="T101" fmla="*/ 159 h 480"/>
                <a:gd name="T102" fmla="*/ 517 w 556"/>
                <a:gd name="T103" fmla="*/ 138 h 480"/>
                <a:gd name="T104" fmla="*/ 506 w 556"/>
                <a:gd name="T105" fmla="*/ 117 h 480"/>
                <a:gd name="T106" fmla="*/ 494 w 556"/>
                <a:gd name="T107" fmla="*/ 98 h 480"/>
                <a:gd name="T108" fmla="*/ 479 w 556"/>
                <a:gd name="T109" fmla="*/ 80 h 480"/>
                <a:gd name="T110" fmla="*/ 465 w 556"/>
                <a:gd name="T111" fmla="*/ 63 h 480"/>
                <a:gd name="T112" fmla="*/ 450 w 556"/>
                <a:gd name="T113" fmla="*/ 48 h 480"/>
                <a:gd name="T114" fmla="*/ 434 w 556"/>
                <a:gd name="T115" fmla="*/ 34 h 480"/>
                <a:gd name="T116" fmla="*/ 415 w 556"/>
                <a:gd name="T117" fmla="*/ 21 h 480"/>
                <a:gd name="T118" fmla="*/ 396 w 556"/>
                <a:gd name="T119" fmla="*/ 11 h 480"/>
                <a:gd name="T120" fmla="*/ 377 w 556"/>
                <a:gd name="T121" fmla="*/ 0 h 480"/>
                <a:gd name="T122" fmla="*/ 377 w 556"/>
                <a:gd name="T12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6" h="480">
                  <a:moveTo>
                    <a:pt x="377" y="0"/>
                  </a:moveTo>
                  <a:lnTo>
                    <a:pt x="277" y="117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61" y="11"/>
                  </a:lnTo>
                  <a:lnTo>
                    <a:pt x="142" y="21"/>
                  </a:lnTo>
                  <a:lnTo>
                    <a:pt x="123" y="34"/>
                  </a:lnTo>
                  <a:lnTo>
                    <a:pt x="106" y="48"/>
                  </a:lnTo>
                  <a:lnTo>
                    <a:pt x="92" y="63"/>
                  </a:lnTo>
                  <a:lnTo>
                    <a:pt x="77" y="82"/>
                  </a:lnTo>
                  <a:lnTo>
                    <a:pt x="63" y="98"/>
                  </a:lnTo>
                  <a:lnTo>
                    <a:pt x="50" y="117"/>
                  </a:lnTo>
                  <a:lnTo>
                    <a:pt x="40" y="138"/>
                  </a:lnTo>
                  <a:lnTo>
                    <a:pt x="29" y="159"/>
                  </a:lnTo>
                  <a:lnTo>
                    <a:pt x="21" y="182"/>
                  </a:lnTo>
                  <a:lnTo>
                    <a:pt x="15" y="205"/>
                  </a:lnTo>
                  <a:lnTo>
                    <a:pt x="9" y="228"/>
                  </a:lnTo>
                  <a:lnTo>
                    <a:pt x="4" y="253"/>
                  </a:lnTo>
                  <a:lnTo>
                    <a:pt x="2" y="278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2" y="330"/>
                  </a:lnTo>
                  <a:lnTo>
                    <a:pt x="4" y="357"/>
                  </a:lnTo>
                  <a:lnTo>
                    <a:pt x="4" y="357"/>
                  </a:lnTo>
                  <a:lnTo>
                    <a:pt x="29" y="384"/>
                  </a:lnTo>
                  <a:lnTo>
                    <a:pt x="57" y="409"/>
                  </a:lnTo>
                  <a:lnTo>
                    <a:pt x="88" y="430"/>
                  </a:lnTo>
                  <a:lnTo>
                    <a:pt x="121" y="446"/>
                  </a:lnTo>
                  <a:lnTo>
                    <a:pt x="156" y="461"/>
                  </a:lnTo>
                  <a:lnTo>
                    <a:pt x="196" y="471"/>
                  </a:lnTo>
                  <a:lnTo>
                    <a:pt x="236" y="478"/>
                  </a:lnTo>
                  <a:lnTo>
                    <a:pt x="279" y="480"/>
                  </a:lnTo>
                  <a:lnTo>
                    <a:pt x="279" y="480"/>
                  </a:lnTo>
                  <a:lnTo>
                    <a:pt x="321" y="478"/>
                  </a:lnTo>
                  <a:lnTo>
                    <a:pt x="361" y="471"/>
                  </a:lnTo>
                  <a:lnTo>
                    <a:pt x="400" y="461"/>
                  </a:lnTo>
                  <a:lnTo>
                    <a:pt x="436" y="446"/>
                  </a:lnTo>
                  <a:lnTo>
                    <a:pt x="471" y="430"/>
                  </a:lnTo>
                  <a:lnTo>
                    <a:pt x="500" y="409"/>
                  </a:lnTo>
                  <a:lnTo>
                    <a:pt x="529" y="384"/>
                  </a:lnTo>
                  <a:lnTo>
                    <a:pt x="552" y="357"/>
                  </a:lnTo>
                  <a:lnTo>
                    <a:pt x="552" y="357"/>
                  </a:lnTo>
                  <a:lnTo>
                    <a:pt x="556" y="330"/>
                  </a:lnTo>
                  <a:lnTo>
                    <a:pt x="556" y="303"/>
                  </a:lnTo>
                  <a:lnTo>
                    <a:pt x="556" y="303"/>
                  </a:lnTo>
                  <a:lnTo>
                    <a:pt x="556" y="278"/>
                  </a:lnTo>
                  <a:lnTo>
                    <a:pt x="552" y="253"/>
                  </a:lnTo>
                  <a:lnTo>
                    <a:pt x="548" y="228"/>
                  </a:lnTo>
                  <a:lnTo>
                    <a:pt x="544" y="203"/>
                  </a:lnTo>
                  <a:lnTo>
                    <a:pt x="536" y="180"/>
                  </a:lnTo>
                  <a:lnTo>
                    <a:pt x="527" y="159"/>
                  </a:lnTo>
                  <a:lnTo>
                    <a:pt x="517" y="138"/>
                  </a:lnTo>
                  <a:lnTo>
                    <a:pt x="506" y="117"/>
                  </a:lnTo>
                  <a:lnTo>
                    <a:pt x="494" y="98"/>
                  </a:lnTo>
                  <a:lnTo>
                    <a:pt x="479" y="80"/>
                  </a:lnTo>
                  <a:lnTo>
                    <a:pt x="465" y="63"/>
                  </a:lnTo>
                  <a:lnTo>
                    <a:pt x="450" y="48"/>
                  </a:lnTo>
                  <a:lnTo>
                    <a:pt x="434" y="34"/>
                  </a:lnTo>
                  <a:lnTo>
                    <a:pt x="415" y="21"/>
                  </a:lnTo>
                  <a:lnTo>
                    <a:pt x="396" y="11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EBD40071-02E8-2BBF-CD1A-2B7DF4A62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1296988"/>
              <a:ext cx="457200" cy="463550"/>
            </a:xfrm>
            <a:custGeom>
              <a:avLst/>
              <a:gdLst>
                <a:gd name="T0" fmla="*/ 140 w 288"/>
                <a:gd name="T1" fmla="*/ 0 h 292"/>
                <a:gd name="T2" fmla="*/ 140 w 288"/>
                <a:gd name="T3" fmla="*/ 0 h 292"/>
                <a:gd name="T4" fmla="*/ 115 w 288"/>
                <a:gd name="T5" fmla="*/ 3 h 292"/>
                <a:gd name="T6" fmla="*/ 92 w 288"/>
                <a:gd name="T7" fmla="*/ 7 h 292"/>
                <a:gd name="T8" fmla="*/ 71 w 288"/>
                <a:gd name="T9" fmla="*/ 17 h 292"/>
                <a:gd name="T10" fmla="*/ 50 w 288"/>
                <a:gd name="T11" fmla="*/ 30 h 292"/>
                <a:gd name="T12" fmla="*/ 34 w 288"/>
                <a:gd name="T13" fmla="*/ 46 h 292"/>
                <a:gd name="T14" fmla="*/ 19 w 288"/>
                <a:gd name="T15" fmla="*/ 65 h 292"/>
                <a:gd name="T16" fmla="*/ 9 w 288"/>
                <a:gd name="T17" fmla="*/ 86 h 292"/>
                <a:gd name="T18" fmla="*/ 0 w 288"/>
                <a:gd name="T19" fmla="*/ 109 h 292"/>
                <a:gd name="T20" fmla="*/ 0 w 288"/>
                <a:gd name="T21" fmla="*/ 109 h 292"/>
                <a:gd name="T22" fmla="*/ 15 w 288"/>
                <a:gd name="T23" fmla="*/ 123 h 292"/>
                <a:gd name="T24" fmla="*/ 27 w 288"/>
                <a:gd name="T25" fmla="*/ 140 h 292"/>
                <a:gd name="T26" fmla="*/ 38 w 288"/>
                <a:gd name="T27" fmla="*/ 159 h 292"/>
                <a:gd name="T28" fmla="*/ 48 w 288"/>
                <a:gd name="T29" fmla="*/ 178 h 292"/>
                <a:gd name="T30" fmla="*/ 54 w 288"/>
                <a:gd name="T31" fmla="*/ 196 h 292"/>
                <a:gd name="T32" fmla="*/ 61 w 288"/>
                <a:gd name="T33" fmla="*/ 217 h 292"/>
                <a:gd name="T34" fmla="*/ 65 w 288"/>
                <a:gd name="T35" fmla="*/ 240 h 292"/>
                <a:gd name="T36" fmla="*/ 65 w 288"/>
                <a:gd name="T37" fmla="*/ 261 h 292"/>
                <a:gd name="T38" fmla="*/ 65 w 288"/>
                <a:gd name="T39" fmla="*/ 261 h 292"/>
                <a:gd name="T40" fmla="*/ 65 w 288"/>
                <a:gd name="T41" fmla="*/ 271 h 292"/>
                <a:gd name="T42" fmla="*/ 65 w 288"/>
                <a:gd name="T43" fmla="*/ 271 h 292"/>
                <a:gd name="T44" fmla="*/ 81 w 288"/>
                <a:gd name="T45" fmla="*/ 280 h 292"/>
                <a:gd name="T46" fmla="*/ 100 w 288"/>
                <a:gd name="T47" fmla="*/ 286 h 292"/>
                <a:gd name="T48" fmla="*/ 119 w 288"/>
                <a:gd name="T49" fmla="*/ 290 h 292"/>
                <a:gd name="T50" fmla="*/ 140 w 288"/>
                <a:gd name="T51" fmla="*/ 292 h 292"/>
                <a:gd name="T52" fmla="*/ 140 w 288"/>
                <a:gd name="T53" fmla="*/ 292 h 292"/>
                <a:gd name="T54" fmla="*/ 154 w 288"/>
                <a:gd name="T55" fmla="*/ 292 h 292"/>
                <a:gd name="T56" fmla="*/ 169 w 288"/>
                <a:gd name="T57" fmla="*/ 290 h 292"/>
                <a:gd name="T58" fmla="*/ 184 w 288"/>
                <a:gd name="T59" fmla="*/ 286 h 292"/>
                <a:gd name="T60" fmla="*/ 198 w 288"/>
                <a:gd name="T61" fmla="*/ 282 h 292"/>
                <a:gd name="T62" fmla="*/ 211 w 288"/>
                <a:gd name="T63" fmla="*/ 275 h 292"/>
                <a:gd name="T64" fmla="*/ 223 w 288"/>
                <a:gd name="T65" fmla="*/ 267 h 292"/>
                <a:gd name="T66" fmla="*/ 234 w 288"/>
                <a:gd name="T67" fmla="*/ 259 h 292"/>
                <a:gd name="T68" fmla="*/ 244 w 288"/>
                <a:gd name="T69" fmla="*/ 250 h 292"/>
                <a:gd name="T70" fmla="*/ 254 w 288"/>
                <a:gd name="T71" fmla="*/ 240 h 292"/>
                <a:gd name="T72" fmla="*/ 263 w 288"/>
                <a:gd name="T73" fmla="*/ 228 h 292"/>
                <a:gd name="T74" fmla="*/ 269 w 288"/>
                <a:gd name="T75" fmla="*/ 215 h 292"/>
                <a:gd name="T76" fmla="*/ 275 w 288"/>
                <a:gd name="T77" fmla="*/ 203 h 292"/>
                <a:gd name="T78" fmla="*/ 279 w 288"/>
                <a:gd name="T79" fmla="*/ 190 h 292"/>
                <a:gd name="T80" fmla="*/ 284 w 288"/>
                <a:gd name="T81" fmla="*/ 175 h 292"/>
                <a:gd name="T82" fmla="*/ 286 w 288"/>
                <a:gd name="T83" fmla="*/ 161 h 292"/>
                <a:gd name="T84" fmla="*/ 288 w 288"/>
                <a:gd name="T85" fmla="*/ 146 h 292"/>
                <a:gd name="T86" fmla="*/ 288 w 288"/>
                <a:gd name="T87" fmla="*/ 146 h 292"/>
                <a:gd name="T88" fmla="*/ 286 w 288"/>
                <a:gd name="T89" fmla="*/ 132 h 292"/>
                <a:gd name="T90" fmla="*/ 284 w 288"/>
                <a:gd name="T91" fmla="*/ 117 h 292"/>
                <a:gd name="T92" fmla="*/ 279 w 288"/>
                <a:gd name="T93" fmla="*/ 103 h 292"/>
                <a:gd name="T94" fmla="*/ 275 w 288"/>
                <a:gd name="T95" fmla="*/ 90 h 292"/>
                <a:gd name="T96" fmla="*/ 269 w 288"/>
                <a:gd name="T97" fmla="*/ 75 h 292"/>
                <a:gd name="T98" fmla="*/ 263 w 288"/>
                <a:gd name="T99" fmla="*/ 65 h 292"/>
                <a:gd name="T100" fmla="*/ 254 w 288"/>
                <a:gd name="T101" fmla="*/ 53 h 292"/>
                <a:gd name="T102" fmla="*/ 244 w 288"/>
                <a:gd name="T103" fmla="*/ 42 h 292"/>
                <a:gd name="T104" fmla="*/ 234 w 288"/>
                <a:gd name="T105" fmla="*/ 34 h 292"/>
                <a:gd name="T106" fmla="*/ 223 w 288"/>
                <a:gd name="T107" fmla="*/ 25 h 292"/>
                <a:gd name="T108" fmla="*/ 211 w 288"/>
                <a:gd name="T109" fmla="*/ 17 h 292"/>
                <a:gd name="T110" fmla="*/ 198 w 288"/>
                <a:gd name="T111" fmla="*/ 11 h 292"/>
                <a:gd name="T112" fmla="*/ 184 w 288"/>
                <a:gd name="T113" fmla="*/ 7 h 292"/>
                <a:gd name="T114" fmla="*/ 169 w 288"/>
                <a:gd name="T115" fmla="*/ 3 h 292"/>
                <a:gd name="T116" fmla="*/ 154 w 288"/>
                <a:gd name="T117" fmla="*/ 0 h 292"/>
                <a:gd name="T118" fmla="*/ 140 w 288"/>
                <a:gd name="T119" fmla="*/ 0 h 292"/>
                <a:gd name="T120" fmla="*/ 140 w 288"/>
                <a:gd name="T12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8" h="292">
                  <a:moveTo>
                    <a:pt x="140" y="0"/>
                  </a:moveTo>
                  <a:lnTo>
                    <a:pt x="140" y="0"/>
                  </a:lnTo>
                  <a:lnTo>
                    <a:pt x="115" y="3"/>
                  </a:lnTo>
                  <a:lnTo>
                    <a:pt x="92" y="7"/>
                  </a:lnTo>
                  <a:lnTo>
                    <a:pt x="71" y="17"/>
                  </a:lnTo>
                  <a:lnTo>
                    <a:pt x="50" y="30"/>
                  </a:lnTo>
                  <a:lnTo>
                    <a:pt x="34" y="46"/>
                  </a:lnTo>
                  <a:lnTo>
                    <a:pt x="19" y="65"/>
                  </a:lnTo>
                  <a:lnTo>
                    <a:pt x="9" y="86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15" y="123"/>
                  </a:lnTo>
                  <a:lnTo>
                    <a:pt x="27" y="140"/>
                  </a:lnTo>
                  <a:lnTo>
                    <a:pt x="38" y="159"/>
                  </a:lnTo>
                  <a:lnTo>
                    <a:pt x="48" y="178"/>
                  </a:lnTo>
                  <a:lnTo>
                    <a:pt x="54" y="196"/>
                  </a:lnTo>
                  <a:lnTo>
                    <a:pt x="61" y="217"/>
                  </a:lnTo>
                  <a:lnTo>
                    <a:pt x="65" y="240"/>
                  </a:lnTo>
                  <a:lnTo>
                    <a:pt x="65" y="261"/>
                  </a:lnTo>
                  <a:lnTo>
                    <a:pt x="65" y="261"/>
                  </a:lnTo>
                  <a:lnTo>
                    <a:pt x="65" y="271"/>
                  </a:lnTo>
                  <a:lnTo>
                    <a:pt x="65" y="271"/>
                  </a:lnTo>
                  <a:lnTo>
                    <a:pt x="81" y="280"/>
                  </a:lnTo>
                  <a:lnTo>
                    <a:pt x="100" y="286"/>
                  </a:lnTo>
                  <a:lnTo>
                    <a:pt x="119" y="290"/>
                  </a:lnTo>
                  <a:lnTo>
                    <a:pt x="140" y="292"/>
                  </a:lnTo>
                  <a:lnTo>
                    <a:pt x="140" y="292"/>
                  </a:lnTo>
                  <a:lnTo>
                    <a:pt x="154" y="292"/>
                  </a:lnTo>
                  <a:lnTo>
                    <a:pt x="169" y="290"/>
                  </a:lnTo>
                  <a:lnTo>
                    <a:pt x="184" y="286"/>
                  </a:lnTo>
                  <a:lnTo>
                    <a:pt x="198" y="282"/>
                  </a:lnTo>
                  <a:lnTo>
                    <a:pt x="211" y="275"/>
                  </a:lnTo>
                  <a:lnTo>
                    <a:pt x="223" y="267"/>
                  </a:lnTo>
                  <a:lnTo>
                    <a:pt x="234" y="259"/>
                  </a:lnTo>
                  <a:lnTo>
                    <a:pt x="244" y="250"/>
                  </a:lnTo>
                  <a:lnTo>
                    <a:pt x="254" y="240"/>
                  </a:lnTo>
                  <a:lnTo>
                    <a:pt x="263" y="228"/>
                  </a:lnTo>
                  <a:lnTo>
                    <a:pt x="269" y="215"/>
                  </a:lnTo>
                  <a:lnTo>
                    <a:pt x="275" y="203"/>
                  </a:lnTo>
                  <a:lnTo>
                    <a:pt x="279" y="190"/>
                  </a:lnTo>
                  <a:lnTo>
                    <a:pt x="284" y="175"/>
                  </a:lnTo>
                  <a:lnTo>
                    <a:pt x="286" y="161"/>
                  </a:lnTo>
                  <a:lnTo>
                    <a:pt x="288" y="146"/>
                  </a:lnTo>
                  <a:lnTo>
                    <a:pt x="288" y="146"/>
                  </a:lnTo>
                  <a:lnTo>
                    <a:pt x="286" y="132"/>
                  </a:lnTo>
                  <a:lnTo>
                    <a:pt x="284" y="117"/>
                  </a:lnTo>
                  <a:lnTo>
                    <a:pt x="279" y="103"/>
                  </a:lnTo>
                  <a:lnTo>
                    <a:pt x="275" y="90"/>
                  </a:lnTo>
                  <a:lnTo>
                    <a:pt x="269" y="75"/>
                  </a:lnTo>
                  <a:lnTo>
                    <a:pt x="263" y="65"/>
                  </a:lnTo>
                  <a:lnTo>
                    <a:pt x="254" y="53"/>
                  </a:lnTo>
                  <a:lnTo>
                    <a:pt x="244" y="42"/>
                  </a:lnTo>
                  <a:lnTo>
                    <a:pt x="234" y="34"/>
                  </a:lnTo>
                  <a:lnTo>
                    <a:pt x="223" y="25"/>
                  </a:lnTo>
                  <a:lnTo>
                    <a:pt x="211" y="17"/>
                  </a:lnTo>
                  <a:lnTo>
                    <a:pt x="198" y="11"/>
                  </a:lnTo>
                  <a:lnTo>
                    <a:pt x="184" y="7"/>
                  </a:lnTo>
                  <a:lnTo>
                    <a:pt x="169" y="3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ABBDF006-1A92-BE65-1D93-E19210C90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100" y="1296988"/>
              <a:ext cx="458787" cy="463550"/>
            </a:xfrm>
            <a:custGeom>
              <a:avLst/>
              <a:gdLst>
                <a:gd name="T0" fmla="*/ 231 w 289"/>
                <a:gd name="T1" fmla="*/ 261 h 292"/>
                <a:gd name="T2" fmla="*/ 231 w 289"/>
                <a:gd name="T3" fmla="*/ 261 h 292"/>
                <a:gd name="T4" fmla="*/ 233 w 289"/>
                <a:gd name="T5" fmla="*/ 240 h 292"/>
                <a:gd name="T6" fmla="*/ 235 w 289"/>
                <a:gd name="T7" fmla="*/ 221 h 292"/>
                <a:gd name="T8" fmla="*/ 241 w 289"/>
                <a:gd name="T9" fmla="*/ 200 h 292"/>
                <a:gd name="T10" fmla="*/ 247 w 289"/>
                <a:gd name="T11" fmla="*/ 182 h 292"/>
                <a:gd name="T12" fmla="*/ 256 w 289"/>
                <a:gd name="T13" fmla="*/ 163 h 292"/>
                <a:gd name="T14" fmla="*/ 266 w 289"/>
                <a:gd name="T15" fmla="*/ 146 h 292"/>
                <a:gd name="T16" fmla="*/ 277 w 289"/>
                <a:gd name="T17" fmla="*/ 132 h 292"/>
                <a:gd name="T18" fmla="*/ 289 w 289"/>
                <a:gd name="T19" fmla="*/ 115 h 292"/>
                <a:gd name="T20" fmla="*/ 289 w 289"/>
                <a:gd name="T21" fmla="*/ 115 h 292"/>
                <a:gd name="T22" fmla="*/ 283 w 289"/>
                <a:gd name="T23" fmla="*/ 92 h 292"/>
                <a:gd name="T24" fmla="*/ 272 w 289"/>
                <a:gd name="T25" fmla="*/ 69 h 292"/>
                <a:gd name="T26" fmla="*/ 258 w 289"/>
                <a:gd name="T27" fmla="*/ 50 h 292"/>
                <a:gd name="T28" fmla="*/ 239 w 289"/>
                <a:gd name="T29" fmla="*/ 34 h 292"/>
                <a:gd name="T30" fmla="*/ 218 w 289"/>
                <a:gd name="T31" fmla="*/ 19 h 292"/>
                <a:gd name="T32" fmla="*/ 197 w 289"/>
                <a:gd name="T33" fmla="*/ 9 h 292"/>
                <a:gd name="T34" fmla="*/ 172 w 289"/>
                <a:gd name="T35" fmla="*/ 3 h 292"/>
                <a:gd name="T36" fmla="*/ 147 w 289"/>
                <a:gd name="T37" fmla="*/ 0 h 292"/>
                <a:gd name="T38" fmla="*/ 147 w 289"/>
                <a:gd name="T39" fmla="*/ 0 h 292"/>
                <a:gd name="T40" fmla="*/ 131 w 289"/>
                <a:gd name="T41" fmla="*/ 0 h 292"/>
                <a:gd name="T42" fmla="*/ 116 w 289"/>
                <a:gd name="T43" fmla="*/ 3 h 292"/>
                <a:gd name="T44" fmla="*/ 104 w 289"/>
                <a:gd name="T45" fmla="*/ 7 h 292"/>
                <a:gd name="T46" fmla="*/ 89 w 289"/>
                <a:gd name="T47" fmla="*/ 11 h 292"/>
                <a:gd name="T48" fmla="*/ 77 w 289"/>
                <a:gd name="T49" fmla="*/ 17 h 292"/>
                <a:gd name="T50" fmla="*/ 64 w 289"/>
                <a:gd name="T51" fmla="*/ 25 h 292"/>
                <a:gd name="T52" fmla="*/ 54 w 289"/>
                <a:gd name="T53" fmla="*/ 34 h 292"/>
                <a:gd name="T54" fmla="*/ 43 w 289"/>
                <a:gd name="T55" fmla="*/ 42 h 292"/>
                <a:gd name="T56" fmla="*/ 33 w 289"/>
                <a:gd name="T57" fmla="*/ 53 h 292"/>
                <a:gd name="T58" fmla="*/ 25 w 289"/>
                <a:gd name="T59" fmla="*/ 65 h 292"/>
                <a:gd name="T60" fmla="*/ 18 w 289"/>
                <a:gd name="T61" fmla="*/ 75 h 292"/>
                <a:gd name="T62" fmla="*/ 12 w 289"/>
                <a:gd name="T63" fmla="*/ 90 h 292"/>
                <a:gd name="T64" fmla="*/ 6 w 289"/>
                <a:gd name="T65" fmla="*/ 103 h 292"/>
                <a:gd name="T66" fmla="*/ 4 w 289"/>
                <a:gd name="T67" fmla="*/ 117 h 292"/>
                <a:gd name="T68" fmla="*/ 2 w 289"/>
                <a:gd name="T69" fmla="*/ 132 h 292"/>
                <a:gd name="T70" fmla="*/ 0 w 289"/>
                <a:gd name="T71" fmla="*/ 146 h 292"/>
                <a:gd name="T72" fmla="*/ 0 w 289"/>
                <a:gd name="T73" fmla="*/ 146 h 292"/>
                <a:gd name="T74" fmla="*/ 2 w 289"/>
                <a:gd name="T75" fmla="*/ 161 h 292"/>
                <a:gd name="T76" fmla="*/ 4 w 289"/>
                <a:gd name="T77" fmla="*/ 175 h 292"/>
                <a:gd name="T78" fmla="*/ 6 w 289"/>
                <a:gd name="T79" fmla="*/ 190 h 292"/>
                <a:gd name="T80" fmla="*/ 12 w 289"/>
                <a:gd name="T81" fmla="*/ 203 h 292"/>
                <a:gd name="T82" fmla="*/ 18 w 289"/>
                <a:gd name="T83" fmla="*/ 215 h 292"/>
                <a:gd name="T84" fmla="*/ 25 w 289"/>
                <a:gd name="T85" fmla="*/ 228 h 292"/>
                <a:gd name="T86" fmla="*/ 33 w 289"/>
                <a:gd name="T87" fmla="*/ 240 h 292"/>
                <a:gd name="T88" fmla="*/ 43 w 289"/>
                <a:gd name="T89" fmla="*/ 250 h 292"/>
                <a:gd name="T90" fmla="*/ 54 w 289"/>
                <a:gd name="T91" fmla="*/ 259 h 292"/>
                <a:gd name="T92" fmla="*/ 64 w 289"/>
                <a:gd name="T93" fmla="*/ 267 h 292"/>
                <a:gd name="T94" fmla="*/ 77 w 289"/>
                <a:gd name="T95" fmla="*/ 275 h 292"/>
                <a:gd name="T96" fmla="*/ 89 w 289"/>
                <a:gd name="T97" fmla="*/ 282 h 292"/>
                <a:gd name="T98" fmla="*/ 104 w 289"/>
                <a:gd name="T99" fmla="*/ 286 h 292"/>
                <a:gd name="T100" fmla="*/ 116 w 289"/>
                <a:gd name="T101" fmla="*/ 290 h 292"/>
                <a:gd name="T102" fmla="*/ 131 w 289"/>
                <a:gd name="T103" fmla="*/ 292 h 292"/>
                <a:gd name="T104" fmla="*/ 147 w 289"/>
                <a:gd name="T105" fmla="*/ 292 h 292"/>
                <a:gd name="T106" fmla="*/ 147 w 289"/>
                <a:gd name="T107" fmla="*/ 292 h 292"/>
                <a:gd name="T108" fmla="*/ 170 w 289"/>
                <a:gd name="T109" fmla="*/ 290 h 292"/>
                <a:gd name="T110" fmla="*/ 191 w 289"/>
                <a:gd name="T111" fmla="*/ 286 h 292"/>
                <a:gd name="T112" fmla="*/ 212 w 289"/>
                <a:gd name="T113" fmla="*/ 275 h 292"/>
                <a:gd name="T114" fmla="*/ 233 w 289"/>
                <a:gd name="T115" fmla="*/ 265 h 292"/>
                <a:gd name="T116" fmla="*/ 233 w 289"/>
                <a:gd name="T117" fmla="*/ 265 h 292"/>
                <a:gd name="T118" fmla="*/ 231 w 289"/>
                <a:gd name="T119" fmla="*/ 261 h 292"/>
                <a:gd name="T120" fmla="*/ 231 w 289"/>
                <a:gd name="T121" fmla="*/ 26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9" h="292">
                  <a:moveTo>
                    <a:pt x="231" y="261"/>
                  </a:moveTo>
                  <a:lnTo>
                    <a:pt x="231" y="261"/>
                  </a:lnTo>
                  <a:lnTo>
                    <a:pt x="233" y="240"/>
                  </a:lnTo>
                  <a:lnTo>
                    <a:pt x="235" y="221"/>
                  </a:lnTo>
                  <a:lnTo>
                    <a:pt x="241" y="200"/>
                  </a:lnTo>
                  <a:lnTo>
                    <a:pt x="247" y="182"/>
                  </a:lnTo>
                  <a:lnTo>
                    <a:pt x="256" y="163"/>
                  </a:lnTo>
                  <a:lnTo>
                    <a:pt x="266" y="146"/>
                  </a:lnTo>
                  <a:lnTo>
                    <a:pt x="277" y="132"/>
                  </a:lnTo>
                  <a:lnTo>
                    <a:pt x="289" y="115"/>
                  </a:lnTo>
                  <a:lnTo>
                    <a:pt x="289" y="115"/>
                  </a:lnTo>
                  <a:lnTo>
                    <a:pt x="283" y="92"/>
                  </a:lnTo>
                  <a:lnTo>
                    <a:pt x="272" y="69"/>
                  </a:lnTo>
                  <a:lnTo>
                    <a:pt x="258" y="50"/>
                  </a:lnTo>
                  <a:lnTo>
                    <a:pt x="239" y="34"/>
                  </a:lnTo>
                  <a:lnTo>
                    <a:pt x="218" y="19"/>
                  </a:lnTo>
                  <a:lnTo>
                    <a:pt x="197" y="9"/>
                  </a:lnTo>
                  <a:lnTo>
                    <a:pt x="172" y="3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1" y="0"/>
                  </a:lnTo>
                  <a:lnTo>
                    <a:pt x="116" y="3"/>
                  </a:lnTo>
                  <a:lnTo>
                    <a:pt x="104" y="7"/>
                  </a:lnTo>
                  <a:lnTo>
                    <a:pt x="89" y="11"/>
                  </a:lnTo>
                  <a:lnTo>
                    <a:pt x="77" y="17"/>
                  </a:lnTo>
                  <a:lnTo>
                    <a:pt x="64" y="25"/>
                  </a:lnTo>
                  <a:lnTo>
                    <a:pt x="54" y="34"/>
                  </a:lnTo>
                  <a:lnTo>
                    <a:pt x="43" y="42"/>
                  </a:lnTo>
                  <a:lnTo>
                    <a:pt x="33" y="53"/>
                  </a:lnTo>
                  <a:lnTo>
                    <a:pt x="25" y="65"/>
                  </a:lnTo>
                  <a:lnTo>
                    <a:pt x="18" y="75"/>
                  </a:lnTo>
                  <a:lnTo>
                    <a:pt x="12" y="90"/>
                  </a:lnTo>
                  <a:lnTo>
                    <a:pt x="6" y="103"/>
                  </a:lnTo>
                  <a:lnTo>
                    <a:pt x="4" y="117"/>
                  </a:lnTo>
                  <a:lnTo>
                    <a:pt x="2" y="132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4" y="175"/>
                  </a:lnTo>
                  <a:lnTo>
                    <a:pt x="6" y="190"/>
                  </a:lnTo>
                  <a:lnTo>
                    <a:pt x="12" y="203"/>
                  </a:lnTo>
                  <a:lnTo>
                    <a:pt x="18" y="215"/>
                  </a:lnTo>
                  <a:lnTo>
                    <a:pt x="25" y="228"/>
                  </a:lnTo>
                  <a:lnTo>
                    <a:pt x="33" y="240"/>
                  </a:lnTo>
                  <a:lnTo>
                    <a:pt x="43" y="250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77" y="275"/>
                  </a:lnTo>
                  <a:lnTo>
                    <a:pt x="89" y="282"/>
                  </a:lnTo>
                  <a:lnTo>
                    <a:pt x="104" y="286"/>
                  </a:lnTo>
                  <a:lnTo>
                    <a:pt x="116" y="290"/>
                  </a:lnTo>
                  <a:lnTo>
                    <a:pt x="131" y="292"/>
                  </a:lnTo>
                  <a:lnTo>
                    <a:pt x="147" y="292"/>
                  </a:lnTo>
                  <a:lnTo>
                    <a:pt x="147" y="292"/>
                  </a:lnTo>
                  <a:lnTo>
                    <a:pt x="170" y="290"/>
                  </a:lnTo>
                  <a:lnTo>
                    <a:pt x="191" y="286"/>
                  </a:lnTo>
                  <a:lnTo>
                    <a:pt x="212" y="275"/>
                  </a:lnTo>
                  <a:lnTo>
                    <a:pt x="233" y="265"/>
                  </a:lnTo>
                  <a:lnTo>
                    <a:pt x="233" y="265"/>
                  </a:lnTo>
                  <a:lnTo>
                    <a:pt x="231" y="261"/>
                  </a:lnTo>
                  <a:lnTo>
                    <a:pt x="231" y="261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7E808E16-57B8-1B9A-9182-D2A32B99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663" y="1803400"/>
              <a:ext cx="631825" cy="701675"/>
            </a:xfrm>
            <a:custGeom>
              <a:avLst/>
              <a:gdLst>
                <a:gd name="T0" fmla="*/ 232 w 398"/>
                <a:gd name="T1" fmla="*/ 0 h 442"/>
                <a:gd name="T2" fmla="*/ 140 w 398"/>
                <a:gd name="T3" fmla="*/ 109 h 442"/>
                <a:gd name="T4" fmla="*/ 52 w 398"/>
                <a:gd name="T5" fmla="*/ 6 h 442"/>
                <a:gd name="T6" fmla="*/ 52 w 398"/>
                <a:gd name="T7" fmla="*/ 6 h 442"/>
                <a:gd name="T8" fmla="*/ 44 w 398"/>
                <a:gd name="T9" fmla="*/ 31 h 442"/>
                <a:gd name="T10" fmla="*/ 32 w 398"/>
                <a:gd name="T11" fmla="*/ 54 h 442"/>
                <a:gd name="T12" fmla="*/ 17 w 398"/>
                <a:gd name="T13" fmla="*/ 75 h 442"/>
                <a:gd name="T14" fmla="*/ 0 w 398"/>
                <a:gd name="T15" fmla="*/ 94 h 442"/>
                <a:gd name="T16" fmla="*/ 0 w 398"/>
                <a:gd name="T17" fmla="*/ 94 h 442"/>
                <a:gd name="T18" fmla="*/ 21 w 398"/>
                <a:gd name="T19" fmla="*/ 106 h 442"/>
                <a:gd name="T20" fmla="*/ 40 w 398"/>
                <a:gd name="T21" fmla="*/ 121 h 442"/>
                <a:gd name="T22" fmla="*/ 59 w 398"/>
                <a:gd name="T23" fmla="*/ 136 h 442"/>
                <a:gd name="T24" fmla="*/ 77 w 398"/>
                <a:gd name="T25" fmla="*/ 152 h 442"/>
                <a:gd name="T26" fmla="*/ 92 w 398"/>
                <a:gd name="T27" fmla="*/ 171 h 442"/>
                <a:gd name="T28" fmla="*/ 109 w 398"/>
                <a:gd name="T29" fmla="*/ 190 h 442"/>
                <a:gd name="T30" fmla="*/ 121 w 398"/>
                <a:gd name="T31" fmla="*/ 211 h 442"/>
                <a:gd name="T32" fmla="*/ 134 w 398"/>
                <a:gd name="T33" fmla="*/ 232 h 442"/>
                <a:gd name="T34" fmla="*/ 146 w 398"/>
                <a:gd name="T35" fmla="*/ 254 h 442"/>
                <a:gd name="T36" fmla="*/ 157 w 398"/>
                <a:gd name="T37" fmla="*/ 277 h 442"/>
                <a:gd name="T38" fmla="*/ 165 w 398"/>
                <a:gd name="T39" fmla="*/ 300 h 442"/>
                <a:gd name="T40" fmla="*/ 171 w 398"/>
                <a:gd name="T41" fmla="*/ 325 h 442"/>
                <a:gd name="T42" fmla="*/ 177 w 398"/>
                <a:gd name="T43" fmla="*/ 352 h 442"/>
                <a:gd name="T44" fmla="*/ 182 w 398"/>
                <a:gd name="T45" fmla="*/ 377 h 442"/>
                <a:gd name="T46" fmla="*/ 184 w 398"/>
                <a:gd name="T47" fmla="*/ 404 h 442"/>
                <a:gd name="T48" fmla="*/ 184 w 398"/>
                <a:gd name="T49" fmla="*/ 432 h 442"/>
                <a:gd name="T50" fmla="*/ 184 w 398"/>
                <a:gd name="T51" fmla="*/ 432 h 442"/>
                <a:gd name="T52" fmla="*/ 184 w 398"/>
                <a:gd name="T53" fmla="*/ 442 h 442"/>
                <a:gd name="T54" fmla="*/ 184 w 398"/>
                <a:gd name="T55" fmla="*/ 442 h 442"/>
                <a:gd name="T56" fmla="*/ 217 w 398"/>
                <a:gd name="T57" fmla="*/ 436 h 442"/>
                <a:gd name="T58" fmla="*/ 246 w 398"/>
                <a:gd name="T59" fmla="*/ 427 h 442"/>
                <a:gd name="T60" fmla="*/ 277 w 398"/>
                <a:gd name="T61" fmla="*/ 417 h 442"/>
                <a:gd name="T62" fmla="*/ 304 w 398"/>
                <a:gd name="T63" fmla="*/ 404 h 442"/>
                <a:gd name="T64" fmla="*/ 329 w 398"/>
                <a:gd name="T65" fmla="*/ 388 h 442"/>
                <a:gd name="T66" fmla="*/ 352 w 398"/>
                <a:gd name="T67" fmla="*/ 371 h 442"/>
                <a:gd name="T68" fmla="*/ 375 w 398"/>
                <a:gd name="T69" fmla="*/ 352 h 442"/>
                <a:gd name="T70" fmla="*/ 394 w 398"/>
                <a:gd name="T71" fmla="*/ 329 h 442"/>
                <a:gd name="T72" fmla="*/ 394 w 398"/>
                <a:gd name="T73" fmla="*/ 329 h 442"/>
                <a:gd name="T74" fmla="*/ 396 w 398"/>
                <a:gd name="T75" fmla="*/ 304 h 442"/>
                <a:gd name="T76" fmla="*/ 398 w 398"/>
                <a:gd name="T77" fmla="*/ 279 h 442"/>
                <a:gd name="T78" fmla="*/ 398 w 398"/>
                <a:gd name="T79" fmla="*/ 279 h 442"/>
                <a:gd name="T80" fmla="*/ 396 w 398"/>
                <a:gd name="T81" fmla="*/ 254 h 442"/>
                <a:gd name="T82" fmla="*/ 394 w 398"/>
                <a:gd name="T83" fmla="*/ 232 h 442"/>
                <a:gd name="T84" fmla="*/ 390 w 398"/>
                <a:gd name="T85" fmla="*/ 209 h 442"/>
                <a:gd name="T86" fmla="*/ 386 w 398"/>
                <a:gd name="T87" fmla="*/ 188 h 442"/>
                <a:gd name="T88" fmla="*/ 377 w 398"/>
                <a:gd name="T89" fmla="*/ 167 h 442"/>
                <a:gd name="T90" fmla="*/ 371 w 398"/>
                <a:gd name="T91" fmla="*/ 146 h 442"/>
                <a:gd name="T92" fmla="*/ 361 w 398"/>
                <a:gd name="T93" fmla="*/ 127 h 442"/>
                <a:gd name="T94" fmla="*/ 350 w 398"/>
                <a:gd name="T95" fmla="*/ 109 h 442"/>
                <a:gd name="T96" fmla="*/ 340 w 398"/>
                <a:gd name="T97" fmla="*/ 90 h 442"/>
                <a:gd name="T98" fmla="*/ 327 w 398"/>
                <a:gd name="T99" fmla="*/ 73 h 442"/>
                <a:gd name="T100" fmla="*/ 313 w 398"/>
                <a:gd name="T101" fmla="*/ 59 h 442"/>
                <a:gd name="T102" fmla="*/ 298 w 398"/>
                <a:gd name="T103" fmla="*/ 44 h 442"/>
                <a:gd name="T104" fmla="*/ 284 w 398"/>
                <a:gd name="T105" fmla="*/ 31 h 442"/>
                <a:gd name="T106" fmla="*/ 267 w 398"/>
                <a:gd name="T107" fmla="*/ 19 h 442"/>
                <a:gd name="T108" fmla="*/ 250 w 398"/>
                <a:gd name="T109" fmla="*/ 9 h 442"/>
                <a:gd name="T110" fmla="*/ 232 w 398"/>
                <a:gd name="T111" fmla="*/ 0 h 442"/>
                <a:gd name="T112" fmla="*/ 232 w 398"/>
                <a:gd name="T1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8" h="442">
                  <a:moveTo>
                    <a:pt x="232" y="0"/>
                  </a:moveTo>
                  <a:lnTo>
                    <a:pt x="140" y="109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4" y="31"/>
                  </a:lnTo>
                  <a:lnTo>
                    <a:pt x="32" y="54"/>
                  </a:lnTo>
                  <a:lnTo>
                    <a:pt x="17" y="75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1" y="106"/>
                  </a:lnTo>
                  <a:lnTo>
                    <a:pt x="40" y="121"/>
                  </a:lnTo>
                  <a:lnTo>
                    <a:pt x="59" y="136"/>
                  </a:lnTo>
                  <a:lnTo>
                    <a:pt x="77" y="152"/>
                  </a:lnTo>
                  <a:lnTo>
                    <a:pt x="92" y="171"/>
                  </a:lnTo>
                  <a:lnTo>
                    <a:pt x="109" y="190"/>
                  </a:lnTo>
                  <a:lnTo>
                    <a:pt x="121" y="211"/>
                  </a:lnTo>
                  <a:lnTo>
                    <a:pt x="134" y="232"/>
                  </a:lnTo>
                  <a:lnTo>
                    <a:pt x="146" y="254"/>
                  </a:lnTo>
                  <a:lnTo>
                    <a:pt x="157" y="277"/>
                  </a:lnTo>
                  <a:lnTo>
                    <a:pt x="165" y="300"/>
                  </a:lnTo>
                  <a:lnTo>
                    <a:pt x="171" y="325"/>
                  </a:lnTo>
                  <a:lnTo>
                    <a:pt x="177" y="352"/>
                  </a:lnTo>
                  <a:lnTo>
                    <a:pt x="182" y="377"/>
                  </a:lnTo>
                  <a:lnTo>
                    <a:pt x="184" y="404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4" y="442"/>
                  </a:lnTo>
                  <a:lnTo>
                    <a:pt x="184" y="442"/>
                  </a:lnTo>
                  <a:lnTo>
                    <a:pt x="217" y="436"/>
                  </a:lnTo>
                  <a:lnTo>
                    <a:pt x="246" y="427"/>
                  </a:lnTo>
                  <a:lnTo>
                    <a:pt x="277" y="417"/>
                  </a:lnTo>
                  <a:lnTo>
                    <a:pt x="304" y="404"/>
                  </a:lnTo>
                  <a:lnTo>
                    <a:pt x="329" y="388"/>
                  </a:lnTo>
                  <a:lnTo>
                    <a:pt x="352" y="371"/>
                  </a:lnTo>
                  <a:lnTo>
                    <a:pt x="375" y="352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6" y="304"/>
                  </a:lnTo>
                  <a:lnTo>
                    <a:pt x="398" y="279"/>
                  </a:lnTo>
                  <a:lnTo>
                    <a:pt x="398" y="279"/>
                  </a:lnTo>
                  <a:lnTo>
                    <a:pt x="396" y="254"/>
                  </a:lnTo>
                  <a:lnTo>
                    <a:pt x="394" y="232"/>
                  </a:lnTo>
                  <a:lnTo>
                    <a:pt x="390" y="209"/>
                  </a:lnTo>
                  <a:lnTo>
                    <a:pt x="386" y="188"/>
                  </a:lnTo>
                  <a:lnTo>
                    <a:pt x="377" y="167"/>
                  </a:lnTo>
                  <a:lnTo>
                    <a:pt x="371" y="146"/>
                  </a:lnTo>
                  <a:lnTo>
                    <a:pt x="361" y="127"/>
                  </a:lnTo>
                  <a:lnTo>
                    <a:pt x="350" y="109"/>
                  </a:lnTo>
                  <a:lnTo>
                    <a:pt x="340" y="90"/>
                  </a:lnTo>
                  <a:lnTo>
                    <a:pt x="327" y="73"/>
                  </a:lnTo>
                  <a:lnTo>
                    <a:pt x="313" y="59"/>
                  </a:lnTo>
                  <a:lnTo>
                    <a:pt x="298" y="44"/>
                  </a:lnTo>
                  <a:lnTo>
                    <a:pt x="284" y="31"/>
                  </a:lnTo>
                  <a:lnTo>
                    <a:pt x="267" y="19"/>
                  </a:lnTo>
                  <a:lnTo>
                    <a:pt x="250" y="9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5D62D71D-8359-43FA-8F05-988F86888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063" y="1803400"/>
              <a:ext cx="641350" cy="701675"/>
            </a:xfrm>
            <a:custGeom>
              <a:avLst/>
              <a:gdLst>
                <a:gd name="T0" fmla="*/ 223 w 404"/>
                <a:gd name="T1" fmla="*/ 432 h 442"/>
                <a:gd name="T2" fmla="*/ 223 w 404"/>
                <a:gd name="T3" fmla="*/ 432 h 442"/>
                <a:gd name="T4" fmla="*/ 223 w 404"/>
                <a:gd name="T5" fmla="*/ 404 h 442"/>
                <a:gd name="T6" fmla="*/ 227 w 404"/>
                <a:gd name="T7" fmla="*/ 377 h 442"/>
                <a:gd name="T8" fmla="*/ 231 w 404"/>
                <a:gd name="T9" fmla="*/ 352 h 442"/>
                <a:gd name="T10" fmla="*/ 236 w 404"/>
                <a:gd name="T11" fmla="*/ 327 h 442"/>
                <a:gd name="T12" fmla="*/ 244 w 404"/>
                <a:gd name="T13" fmla="*/ 302 h 442"/>
                <a:gd name="T14" fmla="*/ 252 w 404"/>
                <a:gd name="T15" fmla="*/ 277 h 442"/>
                <a:gd name="T16" fmla="*/ 261 w 404"/>
                <a:gd name="T17" fmla="*/ 254 h 442"/>
                <a:gd name="T18" fmla="*/ 273 w 404"/>
                <a:gd name="T19" fmla="*/ 234 h 442"/>
                <a:gd name="T20" fmla="*/ 286 w 404"/>
                <a:gd name="T21" fmla="*/ 211 h 442"/>
                <a:gd name="T22" fmla="*/ 298 w 404"/>
                <a:gd name="T23" fmla="*/ 192 h 442"/>
                <a:gd name="T24" fmla="*/ 313 w 404"/>
                <a:gd name="T25" fmla="*/ 171 h 442"/>
                <a:gd name="T26" fmla="*/ 329 w 404"/>
                <a:gd name="T27" fmla="*/ 154 h 442"/>
                <a:gd name="T28" fmla="*/ 348 w 404"/>
                <a:gd name="T29" fmla="*/ 138 h 442"/>
                <a:gd name="T30" fmla="*/ 365 w 404"/>
                <a:gd name="T31" fmla="*/ 121 h 442"/>
                <a:gd name="T32" fmla="*/ 386 w 404"/>
                <a:gd name="T33" fmla="*/ 106 h 442"/>
                <a:gd name="T34" fmla="*/ 404 w 404"/>
                <a:gd name="T35" fmla="*/ 94 h 442"/>
                <a:gd name="T36" fmla="*/ 404 w 404"/>
                <a:gd name="T37" fmla="*/ 94 h 442"/>
                <a:gd name="T38" fmla="*/ 388 w 404"/>
                <a:gd name="T39" fmla="*/ 73 h 442"/>
                <a:gd name="T40" fmla="*/ 371 w 404"/>
                <a:gd name="T41" fmla="*/ 52 h 442"/>
                <a:gd name="T42" fmla="*/ 358 w 404"/>
                <a:gd name="T43" fmla="*/ 27 h 442"/>
                <a:gd name="T44" fmla="*/ 348 w 404"/>
                <a:gd name="T45" fmla="*/ 0 h 442"/>
                <a:gd name="T46" fmla="*/ 348 w 404"/>
                <a:gd name="T47" fmla="*/ 0 h 442"/>
                <a:gd name="T48" fmla="*/ 256 w 404"/>
                <a:gd name="T49" fmla="*/ 109 h 442"/>
                <a:gd name="T50" fmla="*/ 165 w 404"/>
                <a:gd name="T51" fmla="*/ 0 h 442"/>
                <a:gd name="T52" fmla="*/ 165 w 404"/>
                <a:gd name="T53" fmla="*/ 0 h 442"/>
                <a:gd name="T54" fmla="*/ 148 w 404"/>
                <a:gd name="T55" fmla="*/ 9 h 442"/>
                <a:gd name="T56" fmla="*/ 129 w 404"/>
                <a:gd name="T57" fmla="*/ 19 h 442"/>
                <a:gd name="T58" fmla="*/ 115 w 404"/>
                <a:gd name="T59" fmla="*/ 31 h 442"/>
                <a:gd name="T60" fmla="*/ 98 w 404"/>
                <a:gd name="T61" fmla="*/ 44 h 442"/>
                <a:gd name="T62" fmla="*/ 84 w 404"/>
                <a:gd name="T63" fmla="*/ 59 h 442"/>
                <a:gd name="T64" fmla="*/ 71 w 404"/>
                <a:gd name="T65" fmla="*/ 73 h 442"/>
                <a:gd name="T66" fmla="*/ 59 w 404"/>
                <a:gd name="T67" fmla="*/ 90 h 442"/>
                <a:gd name="T68" fmla="*/ 46 w 404"/>
                <a:gd name="T69" fmla="*/ 109 h 442"/>
                <a:gd name="T70" fmla="*/ 36 w 404"/>
                <a:gd name="T71" fmla="*/ 127 h 442"/>
                <a:gd name="T72" fmla="*/ 27 w 404"/>
                <a:gd name="T73" fmla="*/ 146 h 442"/>
                <a:gd name="T74" fmla="*/ 19 w 404"/>
                <a:gd name="T75" fmla="*/ 167 h 442"/>
                <a:gd name="T76" fmla="*/ 13 w 404"/>
                <a:gd name="T77" fmla="*/ 188 h 442"/>
                <a:gd name="T78" fmla="*/ 6 w 404"/>
                <a:gd name="T79" fmla="*/ 211 h 442"/>
                <a:gd name="T80" fmla="*/ 4 w 404"/>
                <a:gd name="T81" fmla="*/ 232 h 442"/>
                <a:gd name="T82" fmla="*/ 0 w 404"/>
                <a:gd name="T83" fmla="*/ 254 h 442"/>
                <a:gd name="T84" fmla="*/ 0 w 404"/>
                <a:gd name="T85" fmla="*/ 279 h 442"/>
                <a:gd name="T86" fmla="*/ 0 w 404"/>
                <a:gd name="T87" fmla="*/ 279 h 442"/>
                <a:gd name="T88" fmla="*/ 2 w 404"/>
                <a:gd name="T89" fmla="*/ 304 h 442"/>
                <a:gd name="T90" fmla="*/ 4 w 404"/>
                <a:gd name="T91" fmla="*/ 329 h 442"/>
                <a:gd name="T92" fmla="*/ 4 w 404"/>
                <a:gd name="T93" fmla="*/ 329 h 442"/>
                <a:gd name="T94" fmla="*/ 23 w 404"/>
                <a:gd name="T95" fmla="*/ 352 h 442"/>
                <a:gd name="T96" fmla="*/ 46 w 404"/>
                <a:gd name="T97" fmla="*/ 373 h 442"/>
                <a:gd name="T98" fmla="*/ 71 w 404"/>
                <a:gd name="T99" fmla="*/ 390 h 442"/>
                <a:gd name="T100" fmla="*/ 98 w 404"/>
                <a:gd name="T101" fmla="*/ 407 h 442"/>
                <a:gd name="T102" fmla="*/ 127 w 404"/>
                <a:gd name="T103" fmla="*/ 419 h 442"/>
                <a:gd name="T104" fmla="*/ 159 w 404"/>
                <a:gd name="T105" fmla="*/ 429 h 442"/>
                <a:gd name="T106" fmla="*/ 190 w 404"/>
                <a:gd name="T107" fmla="*/ 438 h 442"/>
                <a:gd name="T108" fmla="*/ 223 w 404"/>
                <a:gd name="T109" fmla="*/ 442 h 442"/>
                <a:gd name="T110" fmla="*/ 223 w 404"/>
                <a:gd name="T111" fmla="*/ 442 h 442"/>
                <a:gd name="T112" fmla="*/ 223 w 404"/>
                <a:gd name="T113" fmla="*/ 432 h 442"/>
                <a:gd name="T114" fmla="*/ 223 w 404"/>
                <a:gd name="T115" fmla="*/ 43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442">
                  <a:moveTo>
                    <a:pt x="223" y="432"/>
                  </a:moveTo>
                  <a:lnTo>
                    <a:pt x="223" y="432"/>
                  </a:lnTo>
                  <a:lnTo>
                    <a:pt x="223" y="404"/>
                  </a:lnTo>
                  <a:lnTo>
                    <a:pt x="227" y="377"/>
                  </a:lnTo>
                  <a:lnTo>
                    <a:pt x="231" y="352"/>
                  </a:lnTo>
                  <a:lnTo>
                    <a:pt x="236" y="327"/>
                  </a:lnTo>
                  <a:lnTo>
                    <a:pt x="244" y="302"/>
                  </a:lnTo>
                  <a:lnTo>
                    <a:pt x="252" y="277"/>
                  </a:lnTo>
                  <a:lnTo>
                    <a:pt x="261" y="254"/>
                  </a:lnTo>
                  <a:lnTo>
                    <a:pt x="273" y="234"/>
                  </a:lnTo>
                  <a:lnTo>
                    <a:pt x="286" y="211"/>
                  </a:lnTo>
                  <a:lnTo>
                    <a:pt x="298" y="192"/>
                  </a:lnTo>
                  <a:lnTo>
                    <a:pt x="313" y="171"/>
                  </a:lnTo>
                  <a:lnTo>
                    <a:pt x="329" y="154"/>
                  </a:lnTo>
                  <a:lnTo>
                    <a:pt x="348" y="138"/>
                  </a:lnTo>
                  <a:lnTo>
                    <a:pt x="365" y="121"/>
                  </a:lnTo>
                  <a:lnTo>
                    <a:pt x="386" y="106"/>
                  </a:lnTo>
                  <a:lnTo>
                    <a:pt x="404" y="94"/>
                  </a:lnTo>
                  <a:lnTo>
                    <a:pt x="404" y="94"/>
                  </a:lnTo>
                  <a:lnTo>
                    <a:pt x="388" y="73"/>
                  </a:lnTo>
                  <a:lnTo>
                    <a:pt x="371" y="52"/>
                  </a:lnTo>
                  <a:lnTo>
                    <a:pt x="358" y="27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256" y="109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48" y="9"/>
                  </a:lnTo>
                  <a:lnTo>
                    <a:pt x="129" y="19"/>
                  </a:lnTo>
                  <a:lnTo>
                    <a:pt x="115" y="31"/>
                  </a:lnTo>
                  <a:lnTo>
                    <a:pt x="98" y="44"/>
                  </a:lnTo>
                  <a:lnTo>
                    <a:pt x="84" y="59"/>
                  </a:lnTo>
                  <a:lnTo>
                    <a:pt x="71" y="73"/>
                  </a:lnTo>
                  <a:lnTo>
                    <a:pt x="59" y="90"/>
                  </a:lnTo>
                  <a:lnTo>
                    <a:pt x="46" y="109"/>
                  </a:lnTo>
                  <a:lnTo>
                    <a:pt x="36" y="127"/>
                  </a:lnTo>
                  <a:lnTo>
                    <a:pt x="27" y="146"/>
                  </a:lnTo>
                  <a:lnTo>
                    <a:pt x="19" y="167"/>
                  </a:lnTo>
                  <a:lnTo>
                    <a:pt x="13" y="188"/>
                  </a:lnTo>
                  <a:lnTo>
                    <a:pt x="6" y="211"/>
                  </a:lnTo>
                  <a:lnTo>
                    <a:pt x="4" y="232"/>
                  </a:lnTo>
                  <a:lnTo>
                    <a:pt x="0" y="254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2" y="304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3" y="352"/>
                  </a:lnTo>
                  <a:lnTo>
                    <a:pt x="46" y="373"/>
                  </a:lnTo>
                  <a:lnTo>
                    <a:pt x="71" y="390"/>
                  </a:lnTo>
                  <a:lnTo>
                    <a:pt x="98" y="407"/>
                  </a:lnTo>
                  <a:lnTo>
                    <a:pt x="127" y="419"/>
                  </a:lnTo>
                  <a:lnTo>
                    <a:pt x="159" y="429"/>
                  </a:lnTo>
                  <a:lnTo>
                    <a:pt x="190" y="438"/>
                  </a:lnTo>
                  <a:lnTo>
                    <a:pt x="223" y="442"/>
                  </a:lnTo>
                  <a:lnTo>
                    <a:pt x="223" y="442"/>
                  </a:lnTo>
                  <a:lnTo>
                    <a:pt x="223" y="432"/>
                  </a:lnTo>
                  <a:lnTo>
                    <a:pt x="223" y="432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0" name="Group 7">
            <a:extLst>
              <a:ext uri="{FF2B5EF4-FFF2-40B4-BE49-F238E27FC236}">
                <a16:creationId xmlns:a16="http://schemas.microsoft.com/office/drawing/2014/main" id="{4DC548FB-F268-07A3-8C70-D0004A274BF9}"/>
              </a:ext>
            </a:extLst>
          </p:cNvPr>
          <p:cNvGrpSpPr/>
          <p:nvPr/>
        </p:nvGrpSpPr>
        <p:grpSpPr>
          <a:xfrm>
            <a:off x="4235114" y="2568482"/>
            <a:ext cx="1971593" cy="1971593"/>
            <a:chOff x="4348691" y="2585653"/>
            <a:chExt cx="1971959" cy="1971959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4F0E6442-55DC-1C35-2889-C9540185B47D}"/>
                </a:ext>
              </a:extLst>
            </p:cNvPr>
            <p:cNvSpPr/>
            <p:nvPr/>
          </p:nvSpPr>
          <p:spPr>
            <a:xfrm rot="5400000">
              <a:off x="4348691" y="258565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Rectangle 37">
              <a:extLst>
                <a:ext uri="{FF2B5EF4-FFF2-40B4-BE49-F238E27FC236}">
                  <a16:creationId xmlns:a16="http://schemas.microsoft.com/office/drawing/2014/main" id="{A716E0DD-D7C3-5311-8746-5F4DFCA0AD4B}"/>
                </a:ext>
              </a:extLst>
            </p:cNvPr>
            <p:cNvSpPr/>
            <p:nvPr/>
          </p:nvSpPr>
          <p:spPr>
            <a:xfrm rot="18900000">
              <a:off x="4790367" y="3351007"/>
              <a:ext cx="1063172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53282AE2-C73A-E97C-697F-81E62EC8BD20}"/>
              </a:ext>
            </a:extLst>
          </p:cNvPr>
          <p:cNvGrpSpPr/>
          <p:nvPr/>
        </p:nvGrpSpPr>
        <p:grpSpPr>
          <a:xfrm>
            <a:off x="5250557" y="1495080"/>
            <a:ext cx="1971593" cy="1971593"/>
            <a:chOff x="5364322" y="1512051"/>
            <a:chExt cx="1971959" cy="1971959"/>
          </a:xfrm>
        </p:grpSpPr>
        <p:sp>
          <p:nvSpPr>
            <p:cNvPr id="34" name="Freeform 4">
              <a:extLst>
                <a:ext uri="{FF2B5EF4-FFF2-40B4-BE49-F238E27FC236}">
                  <a16:creationId xmlns:a16="http://schemas.microsoft.com/office/drawing/2014/main" id="{934CD1E5-A812-66F1-4BAD-74475D148F04}"/>
                </a:ext>
              </a:extLst>
            </p:cNvPr>
            <p:cNvSpPr/>
            <p:nvPr/>
          </p:nvSpPr>
          <p:spPr>
            <a:xfrm>
              <a:off x="5364322" y="1512051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Rectangle 38">
              <a:extLst>
                <a:ext uri="{FF2B5EF4-FFF2-40B4-BE49-F238E27FC236}">
                  <a16:creationId xmlns:a16="http://schemas.microsoft.com/office/drawing/2014/main" id="{97EBB15F-F98B-888F-6774-AA73711D80E1}"/>
                </a:ext>
              </a:extLst>
            </p:cNvPr>
            <p:cNvSpPr/>
            <p:nvPr/>
          </p:nvSpPr>
          <p:spPr>
            <a:xfrm rot="2700000">
              <a:off x="5764979" y="2280352"/>
              <a:ext cx="1063171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2">
            <a:extLst>
              <a:ext uri="{FF2B5EF4-FFF2-40B4-BE49-F238E27FC236}">
                <a16:creationId xmlns:a16="http://schemas.microsoft.com/office/drawing/2014/main" id="{40F153BA-5F3A-3292-48DC-7902ABEAC51E}"/>
              </a:ext>
            </a:extLst>
          </p:cNvPr>
          <p:cNvGrpSpPr/>
          <p:nvPr/>
        </p:nvGrpSpPr>
        <p:grpSpPr>
          <a:xfrm>
            <a:off x="5263908" y="3576345"/>
            <a:ext cx="1971593" cy="1971593"/>
            <a:chOff x="5377676" y="3593703"/>
            <a:chExt cx="1971959" cy="1971959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54B9B401-7002-5DA2-757B-73F3A158D3E3}"/>
                </a:ext>
              </a:extLst>
            </p:cNvPr>
            <p:cNvSpPr/>
            <p:nvPr/>
          </p:nvSpPr>
          <p:spPr>
            <a:xfrm>
              <a:off x="5377676" y="359370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Rectangle 39">
              <a:extLst>
                <a:ext uri="{FF2B5EF4-FFF2-40B4-BE49-F238E27FC236}">
                  <a16:creationId xmlns:a16="http://schemas.microsoft.com/office/drawing/2014/main" id="{637704D2-E289-5982-A286-21B08268E73C}"/>
                </a:ext>
              </a:extLst>
            </p:cNvPr>
            <p:cNvSpPr/>
            <p:nvPr/>
          </p:nvSpPr>
          <p:spPr>
            <a:xfrm rot="2700000">
              <a:off x="5811281" y="4388528"/>
              <a:ext cx="1063171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B66A5DB-68BA-5E7B-4AA9-377A8426E48B}"/>
              </a:ext>
            </a:extLst>
          </p:cNvPr>
          <p:cNvGrpSpPr/>
          <p:nvPr/>
        </p:nvGrpSpPr>
        <p:grpSpPr>
          <a:xfrm>
            <a:off x="1444771" y="2161415"/>
            <a:ext cx="2252146" cy="1419894"/>
            <a:chOff x="1444771" y="2161415"/>
            <a:chExt cx="2252146" cy="1419894"/>
          </a:xfrm>
        </p:grpSpPr>
        <p:cxnSp>
          <p:nvCxnSpPr>
            <p:cNvPr id="7" name="Straight Connector 23">
              <a:extLst>
                <a:ext uri="{FF2B5EF4-FFF2-40B4-BE49-F238E27FC236}">
                  <a16:creationId xmlns:a16="http://schemas.microsoft.com/office/drawing/2014/main" id="{88C015AD-3264-11FF-3113-713D8113C13C}"/>
                </a:ext>
              </a:extLst>
            </p:cNvPr>
            <p:cNvCxnSpPr/>
            <p:nvPr/>
          </p:nvCxnSpPr>
          <p:spPr>
            <a:xfrm>
              <a:off x="1900977" y="2625364"/>
              <a:ext cx="1339734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A471B5D-AA8A-A09C-92D4-8ECD4DA0EFA8}"/>
                </a:ext>
              </a:extLst>
            </p:cNvPr>
            <p:cNvGrpSpPr/>
            <p:nvPr/>
          </p:nvGrpSpPr>
          <p:grpSpPr>
            <a:xfrm>
              <a:off x="1444771" y="2161415"/>
              <a:ext cx="2252146" cy="1419894"/>
              <a:chOff x="-362797" y="4453486"/>
              <a:chExt cx="2252146" cy="1419894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A8C0955-370B-1C21-E1D4-445624593FFE}"/>
                  </a:ext>
                </a:extLst>
              </p:cNvPr>
              <p:cNvSpPr txBox="1"/>
              <p:nvPr/>
            </p:nvSpPr>
            <p:spPr>
              <a:xfrm>
                <a:off x="-11936" y="4453486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 defTabSz="1219200">
                  <a:defRPr sz="2000" b="1">
                    <a:gradFill>
                      <a:gsLst>
                        <a:gs pos="0">
                          <a:srgbClr val="FEE2B2"/>
                        </a:gs>
                        <a:gs pos="100000">
                          <a:srgbClr val="857159"/>
                        </a:gs>
                      </a:gsLst>
                      <a:lin ang="5400000" scaled="1"/>
                    </a:gradFill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sz="1800" dirty="0">
                    <a:solidFill>
                      <a:srgbClr val="3F4D79"/>
                    </a:solidFill>
                  </a:rPr>
                  <a:t>添加标题文本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D60E7D2-71A8-AA73-5419-DB290174B56C}"/>
                  </a:ext>
                </a:extLst>
              </p:cNvPr>
              <p:cNvSpPr txBox="1"/>
              <p:nvPr/>
            </p:nvSpPr>
            <p:spPr>
              <a:xfrm>
                <a:off x="-362797" y="4975955"/>
                <a:ext cx="2252146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3DAAC95-55EB-A874-49E8-6400B072AB98}"/>
              </a:ext>
            </a:extLst>
          </p:cNvPr>
          <p:cNvGrpSpPr/>
          <p:nvPr/>
        </p:nvGrpSpPr>
        <p:grpSpPr>
          <a:xfrm>
            <a:off x="7498870" y="2240961"/>
            <a:ext cx="2252146" cy="1419894"/>
            <a:chOff x="1444771" y="2161415"/>
            <a:chExt cx="2252146" cy="1419894"/>
          </a:xfrm>
        </p:grpSpPr>
        <p:cxnSp>
          <p:nvCxnSpPr>
            <p:cNvPr id="44" name="Straight Connector 23">
              <a:extLst>
                <a:ext uri="{FF2B5EF4-FFF2-40B4-BE49-F238E27FC236}">
                  <a16:creationId xmlns:a16="http://schemas.microsoft.com/office/drawing/2014/main" id="{FB32E390-AB28-E822-8075-C5B9B7FA754A}"/>
                </a:ext>
              </a:extLst>
            </p:cNvPr>
            <p:cNvCxnSpPr/>
            <p:nvPr/>
          </p:nvCxnSpPr>
          <p:spPr>
            <a:xfrm>
              <a:off x="1900977" y="2625364"/>
              <a:ext cx="1339734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7774914-B231-B8F0-5594-BCB06D9F4858}"/>
                </a:ext>
              </a:extLst>
            </p:cNvPr>
            <p:cNvGrpSpPr/>
            <p:nvPr/>
          </p:nvGrpSpPr>
          <p:grpSpPr>
            <a:xfrm>
              <a:off x="1444771" y="2161415"/>
              <a:ext cx="2252146" cy="1419894"/>
              <a:chOff x="-362797" y="4453486"/>
              <a:chExt cx="2252146" cy="1419894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1400AF2A-8DAC-A940-2E0F-C761E7703011}"/>
                  </a:ext>
                </a:extLst>
              </p:cNvPr>
              <p:cNvSpPr txBox="1"/>
              <p:nvPr/>
            </p:nvSpPr>
            <p:spPr>
              <a:xfrm>
                <a:off x="-11936" y="4453486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 defTabSz="1219200">
                  <a:defRPr sz="2000" b="1">
                    <a:gradFill>
                      <a:gsLst>
                        <a:gs pos="0">
                          <a:srgbClr val="FEE2B2"/>
                        </a:gs>
                        <a:gs pos="100000">
                          <a:srgbClr val="857159"/>
                        </a:gs>
                      </a:gsLst>
                      <a:lin ang="5400000" scaled="1"/>
                    </a:gradFill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sz="1800" dirty="0">
                    <a:solidFill>
                      <a:srgbClr val="3F4D79"/>
                    </a:solidFill>
                  </a:rPr>
                  <a:t>添加标题文本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BB02975D-7AA1-9D01-110C-2B7B90354D66}"/>
                  </a:ext>
                </a:extLst>
              </p:cNvPr>
              <p:cNvSpPr txBox="1"/>
              <p:nvPr/>
            </p:nvSpPr>
            <p:spPr>
              <a:xfrm>
                <a:off x="-362797" y="4975955"/>
                <a:ext cx="2252146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3C37E4D-AECB-C7E3-9295-71166CCF888B}"/>
              </a:ext>
            </a:extLst>
          </p:cNvPr>
          <p:cNvGrpSpPr/>
          <p:nvPr/>
        </p:nvGrpSpPr>
        <p:grpSpPr>
          <a:xfrm>
            <a:off x="6894616" y="4837991"/>
            <a:ext cx="2252146" cy="1419894"/>
            <a:chOff x="1444771" y="2161415"/>
            <a:chExt cx="2252146" cy="1419894"/>
          </a:xfrm>
        </p:grpSpPr>
        <p:cxnSp>
          <p:nvCxnSpPr>
            <p:cNvPr id="49" name="Straight Connector 23">
              <a:extLst>
                <a:ext uri="{FF2B5EF4-FFF2-40B4-BE49-F238E27FC236}">
                  <a16:creationId xmlns:a16="http://schemas.microsoft.com/office/drawing/2014/main" id="{C30EE0F9-FCC5-78A1-4049-59BA2F96302C}"/>
                </a:ext>
              </a:extLst>
            </p:cNvPr>
            <p:cNvCxnSpPr/>
            <p:nvPr/>
          </p:nvCxnSpPr>
          <p:spPr>
            <a:xfrm>
              <a:off x="1900977" y="2625364"/>
              <a:ext cx="1339734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5E8B2E2-0F38-CF6E-370C-8B8E614CD2AA}"/>
                </a:ext>
              </a:extLst>
            </p:cNvPr>
            <p:cNvGrpSpPr/>
            <p:nvPr/>
          </p:nvGrpSpPr>
          <p:grpSpPr>
            <a:xfrm>
              <a:off x="1444771" y="2161415"/>
              <a:ext cx="2252146" cy="1419894"/>
              <a:chOff x="-362797" y="4453486"/>
              <a:chExt cx="2252146" cy="1419894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D6044564-3B8C-5DDF-D93E-4A06F6CBD3D7}"/>
                  </a:ext>
                </a:extLst>
              </p:cNvPr>
              <p:cNvSpPr txBox="1"/>
              <p:nvPr/>
            </p:nvSpPr>
            <p:spPr>
              <a:xfrm>
                <a:off x="-11936" y="4453486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 defTabSz="1219200">
                  <a:defRPr sz="2000" b="1">
                    <a:gradFill>
                      <a:gsLst>
                        <a:gs pos="0">
                          <a:srgbClr val="FEE2B2"/>
                        </a:gs>
                        <a:gs pos="100000">
                          <a:srgbClr val="857159"/>
                        </a:gs>
                      </a:gsLst>
                      <a:lin ang="5400000" scaled="1"/>
                    </a:gradFill>
                    <a:latin typeface="+mn-ea"/>
                    <a:cs typeface="+mn-ea"/>
                  </a:defRPr>
                </a:lvl1pPr>
              </a:lstStyle>
              <a:p>
                <a:r>
                  <a:rPr lang="zh-CN" altLang="en-US" sz="1800" dirty="0">
                    <a:solidFill>
                      <a:srgbClr val="3F4D79"/>
                    </a:solidFill>
                  </a:rPr>
                  <a:t>添加标题文本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FF0E5A8C-BEA2-91F0-7E2E-06B06530376B}"/>
                  </a:ext>
                </a:extLst>
              </p:cNvPr>
              <p:cNvSpPr txBox="1"/>
              <p:nvPr/>
            </p:nvSpPr>
            <p:spPr>
              <a:xfrm>
                <a:off x="-362797" y="4975955"/>
                <a:ext cx="2252146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773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存在问题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D0176C-3BAD-49D2-FE65-F06AD6AD4A16}"/>
              </a:ext>
            </a:extLst>
          </p:cNvPr>
          <p:cNvSpPr/>
          <p:nvPr/>
        </p:nvSpPr>
        <p:spPr>
          <a:xfrm>
            <a:off x="947737" y="1534302"/>
            <a:ext cx="2349273" cy="3014696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B9DFE25-427C-8471-C8AF-A516D19A83BA}"/>
              </a:ext>
            </a:extLst>
          </p:cNvPr>
          <p:cNvSpPr/>
          <p:nvPr/>
        </p:nvSpPr>
        <p:spPr>
          <a:xfrm>
            <a:off x="947737" y="1685185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4D5EA2-5933-22D6-2734-DEB6C20716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506" y="1944091"/>
            <a:ext cx="583734" cy="6276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422CE0E-4704-5E06-1263-278B96C1BFAC}"/>
              </a:ext>
            </a:extLst>
          </p:cNvPr>
          <p:cNvSpPr/>
          <p:nvPr/>
        </p:nvSpPr>
        <p:spPr>
          <a:xfrm>
            <a:off x="3596822" y="1534302"/>
            <a:ext cx="2349273" cy="3014696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67D36F7-7CE2-181D-7479-EEB7FE1C023F}"/>
              </a:ext>
            </a:extLst>
          </p:cNvPr>
          <p:cNvSpPr/>
          <p:nvPr/>
        </p:nvSpPr>
        <p:spPr>
          <a:xfrm>
            <a:off x="3596821" y="1685189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4703475-5F38-8559-1AFE-5C4B8F3D48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536" y="1986424"/>
            <a:ext cx="537841" cy="54298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DD68BDA6-3BA9-6E2C-D68B-F94EE4590FDF}"/>
              </a:ext>
            </a:extLst>
          </p:cNvPr>
          <p:cNvSpPr/>
          <p:nvPr/>
        </p:nvSpPr>
        <p:spPr>
          <a:xfrm>
            <a:off x="6245906" y="1534302"/>
            <a:ext cx="2349273" cy="3014696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F45009-8B6A-5A79-096E-FDC05C5B32AC}"/>
              </a:ext>
            </a:extLst>
          </p:cNvPr>
          <p:cNvSpPr/>
          <p:nvPr/>
        </p:nvSpPr>
        <p:spPr>
          <a:xfrm>
            <a:off x="6245906" y="1679185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08191F3-0E01-99BC-335F-C6C3039241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7080" y="1986424"/>
            <a:ext cx="546919" cy="542984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C07BBB11-78EE-819D-C4F3-C58A82C91405}"/>
              </a:ext>
            </a:extLst>
          </p:cNvPr>
          <p:cNvSpPr/>
          <p:nvPr/>
        </p:nvSpPr>
        <p:spPr>
          <a:xfrm>
            <a:off x="8894990" y="1534302"/>
            <a:ext cx="2349273" cy="3014696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CF5419-0BA6-9293-C583-DA63837E9C6D}"/>
              </a:ext>
            </a:extLst>
          </p:cNvPr>
          <p:cNvSpPr/>
          <p:nvPr/>
        </p:nvSpPr>
        <p:spPr>
          <a:xfrm>
            <a:off x="8894990" y="1679185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CA04336-1A75-D509-E716-B46A9071FF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0706" y="1939589"/>
            <a:ext cx="537841" cy="586968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861456EE-055F-E9F4-59E9-38B5661AF4B2}"/>
              </a:ext>
            </a:extLst>
          </p:cNvPr>
          <p:cNvGrpSpPr/>
          <p:nvPr/>
        </p:nvGrpSpPr>
        <p:grpSpPr>
          <a:xfrm>
            <a:off x="1245310" y="2674024"/>
            <a:ext cx="1754126" cy="1219638"/>
            <a:chOff x="1291822" y="3353587"/>
            <a:chExt cx="1754126" cy="121963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088F0F-F6E8-393B-1DAF-EE45C8AB1461}"/>
                </a:ext>
              </a:extLst>
            </p:cNvPr>
            <p:cNvSpPr txBox="1"/>
            <p:nvPr/>
          </p:nvSpPr>
          <p:spPr>
            <a:xfrm>
              <a:off x="1574787" y="335358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48A926C-5197-7706-8276-1BF554DA6D4A}"/>
                </a:ext>
              </a:extLst>
            </p:cNvPr>
            <p:cNvSpPr txBox="1"/>
            <p:nvPr/>
          </p:nvSpPr>
          <p:spPr>
            <a:xfrm>
              <a:off x="1291822" y="3675800"/>
              <a:ext cx="17541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36E3754A-C56D-442A-18D8-2F168C0F98BD}"/>
              </a:ext>
            </a:extLst>
          </p:cNvPr>
          <p:cNvSpPr/>
          <p:nvPr/>
        </p:nvSpPr>
        <p:spPr>
          <a:xfrm>
            <a:off x="947737" y="4308208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E151A26-7533-339B-2D27-0634688339AB}"/>
              </a:ext>
            </a:extLst>
          </p:cNvPr>
          <p:cNvSpPr/>
          <p:nvPr/>
        </p:nvSpPr>
        <p:spPr>
          <a:xfrm>
            <a:off x="3596821" y="4308212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CFA9745-DF80-E84D-E8F7-6F51D8DC52E4}"/>
              </a:ext>
            </a:extLst>
          </p:cNvPr>
          <p:cNvSpPr/>
          <p:nvPr/>
        </p:nvSpPr>
        <p:spPr>
          <a:xfrm>
            <a:off x="6245906" y="4302208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52CAB0A-9E1F-0422-7267-DEE48ED47DC0}"/>
              </a:ext>
            </a:extLst>
          </p:cNvPr>
          <p:cNvSpPr/>
          <p:nvPr/>
        </p:nvSpPr>
        <p:spPr>
          <a:xfrm>
            <a:off x="8894990" y="4302208"/>
            <a:ext cx="2349273" cy="10923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843F392-02FC-E364-DC9C-62D9F913D2C2}"/>
              </a:ext>
            </a:extLst>
          </p:cNvPr>
          <p:cNvGrpSpPr/>
          <p:nvPr/>
        </p:nvGrpSpPr>
        <p:grpSpPr>
          <a:xfrm>
            <a:off x="3894393" y="2674024"/>
            <a:ext cx="1754126" cy="1219638"/>
            <a:chOff x="1291822" y="3353587"/>
            <a:chExt cx="1754126" cy="12196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373A775-4C17-7694-F3F1-A762298177AA}"/>
                </a:ext>
              </a:extLst>
            </p:cNvPr>
            <p:cNvSpPr txBox="1"/>
            <p:nvPr/>
          </p:nvSpPr>
          <p:spPr>
            <a:xfrm>
              <a:off x="1574787" y="335358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7043CC-CD4A-06ED-7E77-5199434E6301}"/>
                </a:ext>
              </a:extLst>
            </p:cNvPr>
            <p:cNvSpPr txBox="1"/>
            <p:nvPr/>
          </p:nvSpPr>
          <p:spPr>
            <a:xfrm>
              <a:off x="1291822" y="3675800"/>
              <a:ext cx="17541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3826016-0D7C-87D5-B7A3-587DD8095B8B}"/>
              </a:ext>
            </a:extLst>
          </p:cNvPr>
          <p:cNvGrpSpPr/>
          <p:nvPr/>
        </p:nvGrpSpPr>
        <p:grpSpPr>
          <a:xfrm>
            <a:off x="6543476" y="2674024"/>
            <a:ext cx="1754126" cy="1219638"/>
            <a:chOff x="1291822" y="3353587"/>
            <a:chExt cx="1754126" cy="12196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58F345B-EE68-3B92-5450-D6ED73069C44}"/>
                </a:ext>
              </a:extLst>
            </p:cNvPr>
            <p:cNvSpPr txBox="1"/>
            <p:nvPr/>
          </p:nvSpPr>
          <p:spPr>
            <a:xfrm>
              <a:off x="1574787" y="335358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4B184C5-627E-2F6F-A423-CC57A3483E8D}"/>
                </a:ext>
              </a:extLst>
            </p:cNvPr>
            <p:cNvSpPr txBox="1"/>
            <p:nvPr/>
          </p:nvSpPr>
          <p:spPr>
            <a:xfrm>
              <a:off x="1291822" y="3675800"/>
              <a:ext cx="17541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E02F303-EA84-2415-EF72-689D22089555}"/>
              </a:ext>
            </a:extLst>
          </p:cNvPr>
          <p:cNvGrpSpPr/>
          <p:nvPr/>
        </p:nvGrpSpPr>
        <p:grpSpPr>
          <a:xfrm>
            <a:off x="9192559" y="2674024"/>
            <a:ext cx="1754126" cy="1219638"/>
            <a:chOff x="1291822" y="3353587"/>
            <a:chExt cx="1754126" cy="121963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8139E1D-ED07-BB12-7F6C-67A6C5B53438}"/>
                </a:ext>
              </a:extLst>
            </p:cNvPr>
            <p:cNvSpPr txBox="1"/>
            <p:nvPr/>
          </p:nvSpPr>
          <p:spPr>
            <a:xfrm>
              <a:off x="1574787" y="335358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8CDF43E-17AD-79F3-57A6-E26568684B2D}"/>
                </a:ext>
              </a:extLst>
            </p:cNvPr>
            <p:cNvSpPr txBox="1"/>
            <p:nvPr/>
          </p:nvSpPr>
          <p:spPr>
            <a:xfrm>
              <a:off x="1291822" y="3675800"/>
              <a:ext cx="17541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49" name="TextBox 22">
            <a:extLst>
              <a:ext uri="{FF2B5EF4-FFF2-40B4-BE49-F238E27FC236}">
                <a16:creationId xmlns:a16="http://schemas.microsoft.com/office/drawing/2014/main" id="{525E66F2-D7D2-A629-A269-9793F91CB3C0}"/>
              </a:ext>
            </a:extLst>
          </p:cNvPr>
          <p:cNvSpPr txBox="1"/>
          <p:nvPr/>
        </p:nvSpPr>
        <p:spPr>
          <a:xfrm>
            <a:off x="935430" y="4829085"/>
            <a:ext cx="3641435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3F4D79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4F6993C-BC9D-D8FD-7ECE-CBE7A62A3607}"/>
              </a:ext>
            </a:extLst>
          </p:cNvPr>
          <p:cNvSpPr txBox="1"/>
          <p:nvPr/>
        </p:nvSpPr>
        <p:spPr>
          <a:xfrm>
            <a:off x="954721" y="5267196"/>
            <a:ext cx="938476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7712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存在问题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D147CF1-9F07-20DB-FB59-43E0F2F25CFB}"/>
              </a:ext>
            </a:extLst>
          </p:cNvPr>
          <p:cNvGrpSpPr/>
          <p:nvPr/>
        </p:nvGrpSpPr>
        <p:grpSpPr>
          <a:xfrm>
            <a:off x="5108724" y="2568561"/>
            <a:ext cx="1539560" cy="3717980"/>
            <a:chOff x="4949066" y="3120104"/>
            <a:chExt cx="1539560" cy="371798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7AF43CB-29AD-95A5-508C-15174C06E6FB}"/>
                </a:ext>
              </a:extLst>
            </p:cNvPr>
            <p:cNvSpPr/>
            <p:nvPr/>
          </p:nvSpPr>
          <p:spPr>
            <a:xfrm>
              <a:off x="4949066" y="4966219"/>
              <a:ext cx="362506" cy="414881"/>
            </a:xfrm>
            <a:custGeom>
              <a:avLst/>
              <a:gdLst>
                <a:gd name="connsiteX0" fmla="*/ -299 w 362506"/>
                <a:gd name="connsiteY0" fmla="*/ 378926 h 414881"/>
                <a:gd name="connsiteX1" fmla="*/ -299 w 362506"/>
                <a:gd name="connsiteY1" fmla="*/ 35685 h 414881"/>
                <a:gd name="connsiteX2" fmla="*/ 35522 w 362506"/>
                <a:gd name="connsiteY2" fmla="*/ -135 h 414881"/>
                <a:gd name="connsiteX3" fmla="*/ 326386 w 362506"/>
                <a:gd name="connsiteY3" fmla="*/ -135 h 414881"/>
                <a:gd name="connsiteX4" fmla="*/ 362207 w 362506"/>
                <a:gd name="connsiteY4" fmla="*/ 35685 h 414881"/>
                <a:gd name="connsiteX5" fmla="*/ 362207 w 362506"/>
                <a:gd name="connsiteY5" fmla="*/ 378926 h 414881"/>
                <a:gd name="connsiteX6" fmla="*/ 326387 w 362506"/>
                <a:gd name="connsiteY6" fmla="*/ 414747 h 414881"/>
                <a:gd name="connsiteX7" fmla="*/ 35522 w 362506"/>
                <a:gd name="connsiteY7" fmla="*/ 414747 h 414881"/>
                <a:gd name="connsiteX8" fmla="*/ -299 w 362506"/>
                <a:gd name="connsiteY8" fmla="*/ 378926 h 41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506" h="414881">
                  <a:moveTo>
                    <a:pt x="-299" y="378926"/>
                  </a:moveTo>
                  <a:lnTo>
                    <a:pt x="-299" y="35685"/>
                  </a:lnTo>
                  <a:cubicBezTo>
                    <a:pt x="-277" y="15911"/>
                    <a:pt x="15747" y="-113"/>
                    <a:pt x="35522" y="-135"/>
                  </a:cubicBezTo>
                  <a:lnTo>
                    <a:pt x="326386" y="-135"/>
                  </a:lnTo>
                  <a:cubicBezTo>
                    <a:pt x="346161" y="-113"/>
                    <a:pt x="362185" y="15912"/>
                    <a:pt x="362207" y="35685"/>
                  </a:cubicBezTo>
                  <a:lnTo>
                    <a:pt x="362207" y="378926"/>
                  </a:lnTo>
                  <a:cubicBezTo>
                    <a:pt x="362185" y="398700"/>
                    <a:pt x="346161" y="414725"/>
                    <a:pt x="326387" y="414747"/>
                  </a:cubicBezTo>
                  <a:lnTo>
                    <a:pt x="35522" y="414747"/>
                  </a:lnTo>
                  <a:cubicBezTo>
                    <a:pt x="15747" y="414725"/>
                    <a:pt x="-277" y="398700"/>
                    <a:pt x="-299" y="37892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00F01D-EF63-F257-E16B-CB77D505A7FB}"/>
                </a:ext>
              </a:extLst>
            </p:cNvPr>
            <p:cNvSpPr/>
            <p:nvPr/>
          </p:nvSpPr>
          <p:spPr>
            <a:xfrm>
              <a:off x="5053841" y="4851919"/>
              <a:ext cx="362506" cy="414881"/>
            </a:xfrm>
            <a:custGeom>
              <a:avLst/>
              <a:gdLst>
                <a:gd name="connsiteX0" fmla="*/ -299 w 362506"/>
                <a:gd name="connsiteY0" fmla="*/ 378926 h 414881"/>
                <a:gd name="connsiteX1" fmla="*/ -299 w 362506"/>
                <a:gd name="connsiteY1" fmla="*/ 35685 h 414881"/>
                <a:gd name="connsiteX2" fmla="*/ 35522 w 362506"/>
                <a:gd name="connsiteY2" fmla="*/ -135 h 414881"/>
                <a:gd name="connsiteX3" fmla="*/ 326386 w 362506"/>
                <a:gd name="connsiteY3" fmla="*/ -135 h 414881"/>
                <a:gd name="connsiteX4" fmla="*/ 362207 w 362506"/>
                <a:gd name="connsiteY4" fmla="*/ 35685 h 414881"/>
                <a:gd name="connsiteX5" fmla="*/ 362207 w 362506"/>
                <a:gd name="connsiteY5" fmla="*/ 378926 h 414881"/>
                <a:gd name="connsiteX6" fmla="*/ 326387 w 362506"/>
                <a:gd name="connsiteY6" fmla="*/ 414747 h 414881"/>
                <a:gd name="connsiteX7" fmla="*/ 35522 w 362506"/>
                <a:gd name="connsiteY7" fmla="*/ 414747 h 414881"/>
                <a:gd name="connsiteX8" fmla="*/ -299 w 362506"/>
                <a:gd name="connsiteY8" fmla="*/ 378926 h 41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506" h="414881">
                  <a:moveTo>
                    <a:pt x="-299" y="378926"/>
                  </a:moveTo>
                  <a:lnTo>
                    <a:pt x="-299" y="35685"/>
                  </a:lnTo>
                  <a:cubicBezTo>
                    <a:pt x="-277" y="15911"/>
                    <a:pt x="15747" y="-113"/>
                    <a:pt x="35522" y="-135"/>
                  </a:cubicBezTo>
                  <a:lnTo>
                    <a:pt x="326386" y="-135"/>
                  </a:lnTo>
                  <a:cubicBezTo>
                    <a:pt x="346161" y="-113"/>
                    <a:pt x="362185" y="15912"/>
                    <a:pt x="362207" y="35685"/>
                  </a:cubicBezTo>
                  <a:lnTo>
                    <a:pt x="362207" y="378926"/>
                  </a:lnTo>
                  <a:cubicBezTo>
                    <a:pt x="362185" y="398700"/>
                    <a:pt x="346161" y="414725"/>
                    <a:pt x="326387" y="414747"/>
                  </a:cubicBezTo>
                  <a:lnTo>
                    <a:pt x="35522" y="414747"/>
                  </a:lnTo>
                  <a:cubicBezTo>
                    <a:pt x="15747" y="414725"/>
                    <a:pt x="-277" y="398700"/>
                    <a:pt x="-299" y="378926"/>
                  </a:cubicBezTo>
                  <a:close/>
                </a:path>
              </a:pathLst>
            </a:custGeom>
            <a:solidFill>
              <a:srgbClr val="F9A8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93443A6-FEA5-7CE1-86F5-50A4C67719DE}"/>
                </a:ext>
              </a:extLst>
            </p:cNvPr>
            <p:cNvSpPr/>
            <p:nvPr/>
          </p:nvSpPr>
          <p:spPr>
            <a:xfrm>
              <a:off x="6244707" y="4331538"/>
              <a:ext cx="243919" cy="801565"/>
            </a:xfrm>
            <a:custGeom>
              <a:avLst/>
              <a:gdLst>
                <a:gd name="connsiteX0" fmla="*/ 112704 w 243919"/>
                <a:gd name="connsiteY0" fmla="*/ 789481 h 801565"/>
                <a:gd name="connsiteX1" fmla="*/ 81100 w 243919"/>
                <a:gd name="connsiteY1" fmla="*/ 671354 h 801565"/>
                <a:gd name="connsiteX2" fmla="*/ 89861 w 243919"/>
                <a:gd name="connsiteY2" fmla="*/ 658879 h 801565"/>
                <a:gd name="connsiteX3" fmla="*/ -299 w 243919"/>
                <a:gd name="connsiteY3" fmla="*/ -135 h 801565"/>
                <a:gd name="connsiteX4" fmla="*/ 187511 w 243919"/>
                <a:gd name="connsiteY4" fmla="*/ 9083 h 801565"/>
                <a:gd name="connsiteX5" fmla="*/ 216997 w 243919"/>
                <a:gd name="connsiteY5" fmla="*/ 651883 h 801565"/>
                <a:gd name="connsiteX6" fmla="*/ 219298 w 243919"/>
                <a:gd name="connsiteY6" fmla="*/ 774805 h 801565"/>
                <a:gd name="connsiteX7" fmla="*/ 112704 w 243919"/>
                <a:gd name="connsiteY7" fmla="*/ 789481 h 80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919" h="801565">
                  <a:moveTo>
                    <a:pt x="112704" y="789481"/>
                  </a:moveTo>
                  <a:cubicBezTo>
                    <a:pt x="71357" y="765588"/>
                    <a:pt x="57207" y="712701"/>
                    <a:pt x="81100" y="671354"/>
                  </a:cubicBezTo>
                  <a:cubicBezTo>
                    <a:pt x="83647" y="666946"/>
                    <a:pt x="86579" y="662772"/>
                    <a:pt x="89861" y="658879"/>
                  </a:cubicBezTo>
                  <a:lnTo>
                    <a:pt x="-299" y="-135"/>
                  </a:lnTo>
                  <a:lnTo>
                    <a:pt x="187511" y="9083"/>
                  </a:lnTo>
                  <a:lnTo>
                    <a:pt x="216997" y="651883"/>
                  </a:lnTo>
                  <a:cubicBezTo>
                    <a:pt x="251576" y="685192"/>
                    <a:pt x="252606" y="740226"/>
                    <a:pt x="219298" y="774805"/>
                  </a:cubicBezTo>
                  <a:cubicBezTo>
                    <a:pt x="191426" y="803740"/>
                    <a:pt x="147358" y="809807"/>
                    <a:pt x="112704" y="789481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184295C-A64B-9EB3-CF49-F2314A89988D}"/>
                </a:ext>
              </a:extLst>
            </p:cNvPr>
            <p:cNvSpPr/>
            <p:nvPr/>
          </p:nvSpPr>
          <p:spPr>
            <a:xfrm>
              <a:off x="6067750" y="3874175"/>
              <a:ext cx="399008" cy="552256"/>
            </a:xfrm>
            <a:custGeom>
              <a:avLst/>
              <a:gdLst>
                <a:gd name="connsiteX0" fmla="*/ 390243 w 399008"/>
                <a:gd name="connsiteY0" fmla="*/ 475227 h 552256"/>
                <a:gd name="connsiteX1" fmla="*/ 375907 w 399008"/>
                <a:gd name="connsiteY1" fmla="*/ 485366 h 552256"/>
                <a:gd name="connsiteX2" fmla="*/ 207128 w 399008"/>
                <a:gd name="connsiteY2" fmla="*/ 549783 h 552256"/>
                <a:gd name="connsiteX3" fmla="*/ 162084 w 399008"/>
                <a:gd name="connsiteY3" fmla="*/ 531069 h 552256"/>
                <a:gd name="connsiteX4" fmla="*/ 12577 w 399008"/>
                <a:gd name="connsiteY4" fmla="*/ 195073 h 552256"/>
                <a:gd name="connsiteX5" fmla="*/ 5707 w 399008"/>
                <a:gd name="connsiteY5" fmla="*/ 95714 h 552256"/>
                <a:gd name="connsiteX6" fmla="*/ 109640 w 399008"/>
                <a:gd name="connsiteY6" fmla="*/ 2539 h 552256"/>
                <a:gd name="connsiteX7" fmla="*/ 165742 w 399008"/>
                <a:gd name="connsiteY7" fmla="*/ 3331 h 552256"/>
                <a:gd name="connsiteX8" fmla="*/ 263498 w 399008"/>
                <a:gd name="connsiteY8" fmla="*/ 88308 h 552256"/>
                <a:gd name="connsiteX9" fmla="*/ 396429 w 399008"/>
                <a:gd name="connsiteY9" fmla="*/ 439685 h 552256"/>
                <a:gd name="connsiteX10" fmla="*/ 390243 w 399008"/>
                <a:gd name="connsiteY10" fmla="*/ 475227 h 55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9008" h="552256">
                  <a:moveTo>
                    <a:pt x="390243" y="475227"/>
                  </a:moveTo>
                  <a:cubicBezTo>
                    <a:pt x="386395" y="479760"/>
                    <a:pt x="381463" y="483248"/>
                    <a:pt x="375907" y="485366"/>
                  </a:cubicBezTo>
                  <a:lnTo>
                    <a:pt x="207128" y="549783"/>
                  </a:lnTo>
                  <a:cubicBezTo>
                    <a:pt x="189526" y="556502"/>
                    <a:pt x="169743" y="548283"/>
                    <a:pt x="162084" y="531069"/>
                  </a:cubicBezTo>
                  <a:lnTo>
                    <a:pt x="12577" y="195073"/>
                  </a:lnTo>
                  <a:cubicBezTo>
                    <a:pt x="-1778" y="163906"/>
                    <a:pt x="-4222" y="128560"/>
                    <a:pt x="5707" y="95714"/>
                  </a:cubicBezTo>
                  <a:cubicBezTo>
                    <a:pt x="20662" y="47959"/>
                    <a:pt x="60541" y="12208"/>
                    <a:pt x="109640" y="2539"/>
                  </a:cubicBezTo>
                  <a:cubicBezTo>
                    <a:pt x="128176" y="-1276"/>
                    <a:pt x="147321" y="-1006"/>
                    <a:pt x="165742" y="3331"/>
                  </a:cubicBezTo>
                  <a:cubicBezTo>
                    <a:pt x="210589" y="13327"/>
                    <a:pt x="247357" y="45289"/>
                    <a:pt x="263498" y="88308"/>
                  </a:cubicBezTo>
                  <a:lnTo>
                    <a:pt x="396429" y="439685"/>
                  </a:lnTo>
                  <a:cubicBezTo>
                    <a:pt x="400982" y="451776"/>
                    <a:pt x="398613" y="465385"/>
                    <a:pt x="390243" y="47522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4536B22-D811-DE6C-FFF5-92A7B334B974}"/>
                </a:ext>
              </a:extLst>
            </p:cNvPr>
            <p:cNvSpPr/>
            <p:nvPr/>
          </p:nvSpPr>
          <p:spPr>
            <a:xfrm>
              <a:off x="5419666" y="6277114"/>
              <a:ext cx="159134" cy="452542"/>
            </a:xfrm>
            <a:custGeom>
              <a:avLst/>
              <a:gdLst>
                <a:gd name="connsiteX0" fmla="*/ 159115 w 159134"/>
                <a:gd name="connsiteY0" fmla="*/ 452542 h 452542"/>
                <a:gd name="connsiteX1" fmla="*/ 42339 w 159134"/>
                <a:gd name="connsiteY1" fmla="*/ 452542 h 452542"/>
                <a:gd name="connsiteX2" fmla="*/ 0 w 159134"/>
                <a:gd name="connsiteY2" fmla="*/ 0 h 452542"/>
                <a:gd name="connsiteX3" fmla="*/ 159134 w 159134"/>
                <a:gd name="connsiteY3" fmla="*/ 2134 h 452542"/>
                <a:gd name="connsiteX4" fmla="*/ 159115 w 159134"/>
                <a:gd name="connsiteY4" fmla="*/ 452542 h 45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134" h="452542">
                  <a:moveTo>
                    <a:pt x="159115" y="452542"/>
                  </a:moveTo>
                  <a:lnTo>
                    <a:pt x="42339" y="452542"/>
                  </a:lnTo>
                  <a:lnTo>
                    <a:pt x="0" y="0"/>
                  </a:lnTo>
                  <a:lnTo>
                    <a:pt x="159134" y="2134"/>
                  </a:lnTo>
                  <a:lnTo>
                    <a:pt x="159115" y="452542"/>
                  </a:ln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3B0DD1-B399-BE8A-9473-84DD46173834}"/>
                </a:ext>
              </a:extLst>
            </p:cNvPr>
            <p:cNvSpPr/>
            <p:nvPr/>
          </p:nvSpPr>
          <p:spPr>
            <a:xfrm>
              <a:off x="5236799" y="6696287"/>
              <a:ext cx="367005" cy="141797"/>
            </a:xfrm>
            <a:custGeom>
              <a:avLst/>
              <a:gdLst>
                <a:gd name="connsiteX0" fmla="*/ 141797 w 367005"/>
                <a:gd name="connsiteY0" fmla="*/ 0 h 141797"/>
                <a:gd name="connsiteX1" fmla="*/ 367005 w 367005"/>
                <a:gd name="connsiteY1" fmla="*/ 0 h 141797"/>
                <a:gd name="connsiteX2" fmla="*/ 367005 w 367005"/>
                <a:gd name="connsiteY2" fmla="*/ 0 h 141797"/>
                <a:gd name="connsiteX3" fmla="*/ 367005 w 367005"/>
                <a:gd name="connsiteY3" fmla="*/ 141798 h 141797"/>
                <a:gd name="connsiteX4" fmla="*/ 367005 w 367005"/>
                <a:gd name="connsiteY4" fmla="*/ 141798 h 141797"/>
                <a:gd name="connsiteX5" fmla="*/ 0 w 367005"/>
                <a:gd name="connsiteY5" fmla="*/ 141798 h 141797"/>
                <a:gd name="connsiteX6" fmla="*/ 0 w 367005"/>
                <a:gd name="connsiteY6" fmla="*/ 141798 h 141797"/>
                <a:gd name="connsiteX7" fmla="*/ 0 w 367005"/>
                <a:gd name="connsiteY7" fmla="*/ 141798 h 141797"/>
                <a:gd name="connsiteX8" fmla="*/ 141797 w 367005"/>
                <a:gd name="connsiteY8" fmla="*/ 1 h 14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005" h="141797">
                  <a:moveTo>
                    <a:pt x="141797" y="0"/>
                  </a:moveTo>
                  <a:lnTo>
                    <a:pt x="367005" y="0"/>
                  </a:lnTo>
                  <a:lnTo>
                    <a:pt x="367005" y="0"/>
                  </a:lnTo>
                  <a:lnTo>
                    <a:pt x="367005" y="141798"/>
                  </a:lnTo>
                  <a:lnTo>
                    <a:pt x="367005" y="141798"/>
                  </a:lnTo>
                  <a:lnTo>
                    <a:pt x="0" y="141798"/>
                  </a:lnTo>
                  <a:lnTo>
                    <a:pt x="0" y="141798"/>
                  </a:lnTo>
                  <a:lnTo>
                    <a:pt x="0" y="141798"/>
                  </a:lnTo>
                  <a:cubicBezTo>
                    <a:pt x="0" y="63485"/>
                    <a:pt x="63485" y="1"/>
                    <a:pt x="141797" y="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D4D678E-D374-5BAD-B0D5-8F177C8850C3}"/>
                </a:ext>
              </a:extLst>
            </p:cNvPr>
            <p:cNvSpPr/>
            <p:nvPr/>
          </p:nvSpPr>
          <p:spPr>
            <a:xfrm>
              <a:off x="5949380" y="6279238"/>
              <a:ext cx="172345" cy="450418"/>
            </a:xfrm>
            <a:custGeom>
              <a:avLst/>
              <a:gdLst>
                <a:gd name="connsiteX0" fmla="*/ 172326 w 172345"/>
                <a:gd name="connsiteY0" fmla="*/ 450418 h 450418"/>
                <a:gd name="connsiteX1" fmla="*/ 55550 w 172345"/>
                <a:gd name="connsiteY1" fmla="*/ 450418 h 450418"/>
                <a:gd name="connsiteX2" fmla="*/ 0 w 172345"/>
                <a:gd name="connsiteY2" fmla="*/ 0 h 450418"/>
                <a:gd name="connsiteX3" fmla="*/ 172345 w 172345"/>
                <a:gd name="connsiteY3" fmla="*/ 10 h 450418"/>
                <a:gd name="connsiteX4" fmla="*/ 172326 w 172345"/>
                <a:gd name="connsiteY4" fmla="*/ 450418 h 45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45" h="450418">
                  <a:moveTo>
                    <a:pt x="172326" y="450418"/>
                  </a:moveTo>
                  <a:lnTo>
                    <a:pt x="55550" y="450418"/>
                  </a:lnTo>
                  <a:lnTo>
                    <a:pt x="0" y="0"/>
                  </a:lnTo>
                  <a:lnTo>
                    <a:pt x="172345" y="10"/>
                  </a:lnTo>
                  <a:lnTo>
                    <a:pt x="172326" y="450418"/>
                  </a:ln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DD1701A-774A-A8E2-8CCA-CA3E7A3924F4}"/>
                </a:ext>
              </a:extLst>
            </p:cNvPr>
            <p:cNvSpPr/>
            <p:nvPr/>
          </p:nvSpPr>
          <p:spPr>
            <a:xfrm>
              <a:off x="5779724" y="6696287"/>
              <a:ext cx="367005" cy="141797"/>
            </a:xfrm>
            <a:custGeom>
              <a:avLst/>
              <a:gdLst>
                <a:gd name="connsiteX0" fmla="*/ 141797 w 367005"/>
                <a:gd name="connsiteY0" fmla="*/ 0 h 141797"/>
                <a:gd name="connsiteX1" fmla="*/ 367005 w 367005"/>
                <a:gd name="connsiteY1" fmla="*/ 0 h 141797"/>
                <a:gd name="connsiteX2" fmla="*/ 367005 w 367005"/>
                <a:gd name="connsiteY2" fmla="*/ 0 h 141797"/>
                <a:gd name="connsiteX3" fmla="*/ 367005 w 367005"/>
                <a:gd name="connsiteY3" fmla="*/ 141798 h 141797"/>
                <a:gd name="connsiteX4" fmla="*/ 367005 w 367005"/>
                <a:gd name="connsiteY4" fmla="*/ 141798 h 141797"/>
                <a:gd name="connsiteX5" fmla="*/ 0 w 367005"/>
                <a:gd name="connsiteY5" fmla="*/ 141798 h 141797"/>
                <a:gd name="connsiteX6" fmla="*/ 0 w 367005"/>
                <a:gd name="connsiteY6" fmla="*/ 141798 h 141797"/>
                <a:gd name="connsiteX7" fmla="*/ 0 w 367005"/>
                <a:gd name="connsiteY7" fmla="*/ 141798 h 141797"/>
                <a:gd name="connsiteX8" fmla="*/ 141797 w 367005"/>
                <a:gd name="connsiteY8" fmla="*/ 1 h 14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005" h="141797">
                  <a:moveTo>
                    <a:pt x="141797" y="0"/>
                  </a:moveTo>
                  <a:lnTo>
                    <a:pt x="367005" y="0"/>
                  </a:lnTo>
                  <a:lnTo>
                    <a:pt x="367005" y="0"/>
                  </a:lnTo>
                  <a:lnTo>
                    <a:pt x="367005" y="141798"/>
                  </a:lnTo>
                  <a:lnTo>
                    <a:pt x="367005" y="141798"/>
                  </a:lnTo>
                  <a:lnTo>
                    <a:pt x="0" y="141798"/>
                  </a:lnTo>
                  <a:lnTo>
                    <a:pt x="0" y="141798"/>
                  </a:lnTo>
                  <a:lnTo>
                    <a:pt x="0" y="141798"/>
                  </a:lnTo>
                  <a:cubicBezTo>
                    <a:pt x="0" y="63485"/>
                    <a:pt x="63485" y="1"/>
                    <a:pt x="141797" y="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3948799-6E6F-5CDB-C7AA-420FE3251396}"/>
                </a:ext>
              </a:extLst>
            </p:cNvPr>
            <p:cNvSpPr/>
            <p:nvPr/>
          </p:nvSpPr>
          <p:spPr>
            <a:xfrm>
              <a:off x="5385240" y="4894671"/>
              <a:ext cx="824421" cy="1674852"/>
            </a:xfrm>
            <a:custGeom>
              <a:avLst/>
              <a:gdLst>
                <a:gd name="connsiteX0" fmla="*/ 750853 w 824421"/>
                <a:gd name="connsiteY0" fmla="*/ 1674597 h 1674852"/>
                <a:gd name="connsiteX1" fmla="*/ 567448 w 824421"/>
                <a:gd name="connsiteY1" fmla="*/ 1661016 h 1674852"/>
                <a:gd name="connsiteX2" fmla="*/ 527802 w 824421"/>
                <a:gd name="connsiteY2" fmla="*/ 1620339 h 1674852"/>
                <a:gd name="connsiteX3" fmla="*/ 486907 w 824421"/>
                <a:gd name="connsiteY3" fmla="*/ 775182 h 1674852"/>
                <a:gd name="connsiteX4" fmla="*/ 451994 w 824421"/>
                <a:gd name="connsiteY4" fmla="*/ 743496 h 1674852"/>
                <a:gd name="connsiteX5" fmla="*/ 420948 w 824421"/>
                <a:gd name="connsiteY5" fmla="*/ 770103 h 1674852"/>
                <a:gd name="connsiteX6" fmla="*/ 250344 w 824421"/>
                <a:gd name="connsiteY6" fmla="*/ 1602657 h 1674852"/>
                <a:gd name="connsiteX7" fmla="*/ 204938 w 824421"/>
                <a:gd name="connsiteY7" fmla="*/ 1636775 h 1674852"/>
                <a:gd name="connsiteX8" fmla="*/ 39148 w 824421"/>
                <a:gd name="connsiteY8" fmla="*/ 1623511 h 1674852"/>
                <a:gd name="connsiteX9" fmla="*/ -161 w 824421"/>
                <a:gd name="connsiteY9" fmla="*/ 1577376 h 1674852"/>
                <a:gd name="connsiteX10" fmla="*/ -85 w 824421"/>
                <a:gd name="connsiteY10" fmla="*/ 1576528 h 1674852"/>
                <a:gd name="connsiteX11" fmla="*/ 153722 w 824421"/>
                <a:gd name="connsiteY11" fmla="*/ 38464 h 1674852"/>
                <a:gd name="connsiteX12" fmla="*/ 200630 w 824421"/>
                <a:gd name="connsiteY12" fmla="*/ 81 h 1674852"/>
                <a:gd name="connsiteX13" fmla="*/ 205477 w 824421"/>
                <a:gd name="connsiteY13" fmla="*/ 847 h 1674852"/>
                <a:gd name="connsiteX14" fmla="*/ 790369 w 824421"/>
                <a:gd name="connsiteY14" fmla="*/ 127993 h 1674852"/>
                <a:gd name="connsiteX15" fmla="*/ 824117 w 824421"/>
                <a:gd name="connsiteY15" fmla="*/ 170679 h 1674852"/>
                <a:gd name="connsiteX16" fmla="*/ 796876 w 824421"/>
                <a:gd name="connsiteY16" fmla="*/ 1632655 h 1674852"/>
                <a:gd name="connsiteX17" fmla="*/ 754118 w 824421"/>
                <a:gd name="connsiteY17" fmla="*/ 1674717 h 1674852"/>
                <a:gd name="connsiteX18" fmla="*/ 750853 w 824421"/>
                <a:gd name="connsiteY18" fmla="*/ 1674597 h 167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24421" h="1674852">
                  <a:moveTo>
                    <a:pt x="750853" y="1674597"/>
                  </a:moveTo>
                  <a:lnTo>
                    <a:pt x="567448" y="1661016"/>
                  </a:lnTo>
                  <a:cubicBezTo>
                    <a:pt x="545867" y="1659393"/>
                    <a:pt x="528871" y="1641955"/>
                    <a:pt x="527802" y="1620339"/>
                  </a:cubicBezTo>
                  <a:lnTo>
                    <a:pt x="486907" y="775182"/>
                  </a:lnTo>
                  <a:cubicBezTo>
                    <a:pt x="486016" y="756791"/>
                    <a:pt x="470385" y="742605"/>
                    <a:pt x="451994" y="743496"/>
                  </a:cubicBezTo>
                  <a:cubicBezTo>
                    <a:pt x="436783" y="744234"/>
                    <a:pt x="424005" y="755185"/>
                    <a:pt x="420948" y="770103"/>
                  </a:cubicBezTo>
                  <a:lnTo>
                    <a:pt x="250344" y="1602657"/>
                  </a:lnTo>
                  <a:cubicBezTo>
                    <a:pt x="245975" y="1623851"/>
                    <a:pt x="226510" y="1638476"/>
                    <a:pt x="204938" y="1636775"/>
                  </a:cubicBezTo>
                  <a:lnTo>
                    <a:pt x="39148" y="1623511"/>
                  </a:lnTo>
                  <a:cubicBezTo>
                    <a:pt x="15553" y="1621626"/>
                    <a:pt x="-2046" y="1600971"/>
                    <a:pt x="-161" y="1577376"/>
                  </a:cubicBezTo>
                  <a:cubicBezTo>
                    <a:pt x="-138" y="1577093"/>
                    <a:pt x="-113" y="1576810"/>
                    <a:pt x="-85" y="1576528"/>
                  </a:cubicBezTo>
                  <a:lnTo>
                    <a:pt x="153722" y="38464"/>
                  </a:lnTo>
                  <a:cubicBezTo>
                    <a:pt x="156076" y="14911"/>
                    <a:pt x="177078" y="-2273"/>
                    <a:pt x="200630" y="81"/>
                  </a:cubicBezTo>
                  <a:cubicBezTo>
                    <a:pt x="202259" y="243"/>
                    <a:pt x="203877" y="499"/>
                    <a:pt x="205477" y="847"/>
                  </a:cubicBezTo>
                  <a:lnTo>
                    <a:pt x="790369" y="127993"/>
                  </a:lnTo>
                  <a:cubicBezTo>
                    <a:pt x="810343" y="132378"/>
                    <a:pt x="824458" y="150233"/>
                    <a:pt x="824117" y="170679"/>
                  </a:cubicBezTo>
                  <a:lnTo>
                    <a:pt x="796876" y="1632655"/>
                  </a:lnTo>
                  <a:cubicBezTo>
                    <a:pt x="796429" y="1655969"/>
                    <a:pt x="777436" y="1674653"/>
                    <a:pt x="754118" y="1674717"/>
                  </a:cubicBezTo>
                  <a:cubicBezTo>
                    <a:pt x="753034" y="1674717"/>
                    <a:pt x="751946" y="1674671"/>
                    <a:pt x="750853" y="1674597"/>
                  </a:cubicBezTo>
                  <a:close/>
                </a:path>
              </a:pathLst>
            </a:custGeom>
            <a:solidFill>
              <a:srgbClr val="5250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C84030-D4F4-032A-BF27-5CF5F87CB2BF}"/>
                </a:ext>
              </a:extLst>
            </p:cNvPr>
            <p:cNvSpPr/>
            <p:nvPr/>
          </p:nvSpPr>
          <p:spPr>
            <a:xfrm>
              <a:off x="5741995" y="3179370"/>
              <a:ext cx="467887" cy="467887"/>
            </a:xfrm>
            <a:custGeom>
              <a:avLst/>
              <a:gdLst>
                <a:gd name="connsiteX0" fmla="*/ 467888 w 467887"/>
                <a:gd name="connsiteY0" fmla="*/ 233944 h 467887"/>
                <a:gd name="connsiteX1" fmla="*/ 233944 w 467887"/>
                <a:gd name="connsiteY1" fmla="*/ 467888 h 467887"/>
                <a:gd name="connsiteX2" fmla="*/ 0 w 467887"/>
                <a:gd name="connsiteY2" fmla="*/ 233944 h 467887"/>
                <a:gd name="connsiteX3" fmla="*/ 233944 w 467887"/>
                <a:gd name="connsiteY3" fmla="*/ 0 h 467887"/>
                <a:gd name="connsiteX4" fmla="*/ 467888 w 467887"/>
                <a:gd name="connsiteY4" fmla="*/ 233944 h 46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87" h="467887">
                  <a:moveTo>
                    <a:pt x="467888" y="233944"/>
                  </a:moveTo>
                  <a:cubicBezTo>
                    <a:pt x="467888" y="363148"/>
                    <a:pt x="363148" y="467888"/>
                    <a:pt x="233944" y="467888"/>
                  </a:cubicBezTo>
                  <a:cubicBezTo>
                    <a:pt x="104740" y="467888"/>
                    <a:pt x="0" y="363148"/>
                    <a:pt x="0" y="233944"/>
                  </a:cubicBezTo>
                  <a:cubicBezTo>
                    <a:pt x="0" y="104740"/>
                    <a:pt x="104740" y="0"/>
                    <a:pt x="233944" y="0"/>
                  </a:cubicBezTo>
                  <a:cubicBezTo>
                    <a:pt x="363148" y="0"/>
                    <a:pt x="467888" y="104740"/>
                    <a:pt x="467888" y="233944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C9E3606-ED94-4514-DE1B-A009E2359339}"/>
                </a:ext>
              </a:extLst>
            </p:cNvPr>
            <p:cNvSpPr/>
            <p:nvPr/>
          </p:nvSpPr>
          <p:spPr>
            <a:xfrm>
              <a:off x="5543432" y="3720924"/>
              <a:ext cx="784842" cy="1441643"/>
            </a:xfrm>
            <a:custGeom>
              <a:avLst/>
              <a:gdLst>
                <a:gd name="connsiteX0" fmla="*/ 69231 w 784842"/>
                <a:gd name="connsiteY0" fmla="*/ 1330818 h 1441643"/>
                <a:gd name="connsiteX1" fmla="*/ -241 w 784842"/>
                <a:gd name="connsiteY1" fmla="*/ 1170167 h 1441643"/>
                <a:gd name="connsiteX2" fmla="*/ 299926 w 784842"/>
                <a:gd name="connsiteY2" fmla="*/ 59277 h 1441643"/>
                <a:gd name="connsiteX3" fmla="*/ 348784 w 784842"/>
                <a:gd name="connsiteY3" fmla="*/ 23976 h 1441643"/>
                <a:gd name="connsiteX4" fmla="*/ 521562 w 784842"/>
                <a:gd name="connsiteY4" fmla="*/ 11540 h 1441643"/>
                <a:gd name="connsiteX5" fmla="*/ 552518 w 784842"/>
                <a:gd name="connsiteY5" fmla="*/ 43147 h 1441643"/>
                <a:gd name="connsiteX6" fmla="*/ 566347 w 784842"/>
                <a:gd name="connsiteY6" fmla="*/ 63127 h 1441643"/>
                <a:gd name="connsiteX7" fmla="*/ 585672 w 784842"/>
                <a:gd name="connsiteY7" fmla="*/ 86047 h 1441643"/>
                <a:gd name="connsiteX8" fmla="*/ 771232 w 784842"/>
                <a:gd name="connsiteY8" fmla="*/ 666040 h 1441643"/>
                <a:gd name="connsiteX9" fmla="*/ 678719 w 784842"/>
                <a:gd name="connsiteY9" fmla="*/ 1396656 h 1441643"/>
                <a:gd name="connsiteX10" fmla="*/ 639938 w 784842"/>
                <a:gd name="connsiteY10" fmla="*/ 1435379 h 1441643"/>
                <a:gd name="connsiteX11" fmla="*/ 500021 w 784842"/>
                <a:gd name="connsiteY11" fmla="*/ 1441509 h 1441643"/>
                <a:gd name="connsiteX12" fmla="*/ 69231 w 784842"/>
                <a:gd name="connsiteY12" fmla="*/ 1330818 h 144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4842" h="1441643">
                  <a:moveTo>
                    <a:pt x="69231" y="1330818"/>
                  </a:moveTo>
                  <a:cubicBezTo>
                    <a:pt x="23707" y="1289995"/>
                    <a:pt x="-1677" y="1231297"/>
                    <a:pt x="-241" y="1170167"/>
                  </a:cubicBezTo>
                  <a:cubicBezTo>
                    <a:pt x="-241" y="833927"/>
                    <a:pt x="290801" y="82717"/>
                    <a:pt x="299926" y="59277"/>
                  </a:cubicBezTo>
                  <a:cubicBezTo>
                    <a:pt x="300817" y="53630"/>
                    <a:pt x="308496" y="51193"/>
                    <a:pt x="348784" y="23976"/>
                  </a:cubicBezTo>
                  <a:cubicBezTo>
                    <a:pt x="389098" y="-3259"/>
                    <a:pt x="447225" y="-7445"/>
                    <a:pt x="521562" y="11540"/>
                  </a:cubicBezTo>
                  <a:cubicBezTo>
                    <a:pt x="536964" y="15484"/>
                    <a:pt x="548895" y="27666"/>
                    <a:pt x="552518" y="43147"/>
                  </a:cubicBezTo>
                  <a:lnTo>
                    <a:pt x="566347" y="63127"/>
                  </a:lnTo>
                  <a:cubicBezTo>
                    <a:pt x="568784" y="73402"/>
                    <a:pt x="575957" y="81908"/>
                    <a:pt x="585672" y="86047"/>
                  </a:cubicBezTo>
                  <a:cubicBezTo>
                    <a:pt x="645617" y="111301"/>
                    <a:pt x="836161" y="227759"/>
                    <a:pt x="771232" y="666040"/>
                  </a:cubicBezTo>
                  <a:cubicBezTo>
                    <a:pt x="710917" y="1073168"/>
                    <a:pt x="686442" y="1312605"/>
                    <a:pt x="678719" y="1396656"/>
                  </a:cubicBezTo>
                  <a:cubicBezTo>
                    <a:pt x="676843" y="1417236"/>
                    <a:pt x="660522" y="1433533"/>
                    <a:pt x="639938" y="1435379"/>
                  </a:cubicBezTo>
                  <a:cubicBezTo>
                    <a:pt x="610547" y="1438011"/>
                    <a:pt x="560101" y="1441509"/>
                    <a:pt x="500021" y="1441509"/>
                  </a:cubicBezTo>
                  <a:cubicBezTo>
                    <a:pt x="360755" y="1441509"/>
                    <a:pt x="169730" y="1422719"/>
                    <a:pt x="69231" y="1330818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1B8609B-8E0C-C511-4870-87E8D9655FD3}"/>
                </a:ext>
              </a:extLst>
            </p:cNvPr>
            <p:cNvSpPr/>
            <p:nvPr/>
          </p:nvSpPr>
          <p:spPr>
            <a:xfrm>
              <a:off x="5324574" y="4208674"/>
              <a:ext cx="505818" cy="767817"/>
            </a:xfrm>
            <a:custGeom>
              <a:avLst/>
              <a:gdLst>
                <a:gd name="connsiteX0" fmla="*/ 8547 w 505818"/>
                <a:gd name="connsiteY0" fmla="*/ 718500 h 767817"/>
                <a:gd name="connsiteX1" fmla="*/ 48126 w 505818"/>
                <a:gd name="connsiteY1" fmla="*/ 602803 h 767817"/>
                <a:gd name="connsiteX2" fmla="*/ 62354 w 505818"/>
                <a:gd name="connsiteY2" fmla="*/ 597325 h 767817"/>
                <a:gd name="connsiteX3" fmla="*/ 354705 w 505818"/>
                <a:gd name="connsiteY3" fmla="*/ -135 h 767817"/>
                <a:gd name="connsiteX4" fmla="*/ 505519 w 505818"/>
                <a:gd name="connsiteY4" fmla="*/ 112171 h 767817"/>
                <a:gd name="connsiteX5" fmla="*/ 171820 w 505818"/>
                <a:gd name="connsiteY5" fmla="*/ 662359 h 767817"/>
                <a:gd name="connsiteX6" fmla="*/ 105234 w 505818"/>
                <a:gd name="connsiteY6" fmla="*/ 765709 h 767817"/>
                <a:gd name="connsiteX7" fmla="*/ 8546 w 505818"/>
                <a:gd name="connsiteY7" fmla="*/ 718500 h 76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818" h="767817">
                  <a:moveTo>
                    <a:pt x="8547" y="718500"/>
                  </a:moveTo>
                  <a:cubicBezTo>
                    <a:pt x="-12473" y="675621"/>
                    <a:pt x="5248" y="623822"/>
                    <a:pt x="48126" y="602803"/>
                  </a:cubicBezTo>
                  <a:cubicBezTo>
                    <a:pt x="52698" y="600562"/>
                    <a:pt x="57459" y="598728"/>
                    <a:pt x="62354" y="597325"/>
                  </a:cubicBezTo>
                  <a:lnTo>
                    <a:pt x="354705" y="-135"/>
                  </a:lnTo>
                  <a:lnTo>
                    <a:pt x="505519" y="112171"/>
                  </a:lnTo>
                  <a:lnTo>
                    <a:pt x="171820" y="662359"/>
                  </a:lnTo>
                  <a:cubicBezTo>
                    <a:pt x="181973" y="709286"/>
                    <a:pt x="152161" y="755557"/>
                    <a:pt x="105234" y="765709"/>
                  </a:cubicBezTo>
                  <a:cubicBezTo>
                    <a:pt x="65969" y="774204"/>
                    <a:pt x="25996" y="754687"/>
                    <a:pt x="8546" y="718500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A26A16B-09BD-1EDE-E258-8AF8F65919C8}"/>
                </a:ext>
              </a:extLst>
            </p:cNvPr>
            <p:cNvSpPr/>
            <p:nvPr/>
          </p:nvSpPr>
          <p:spPr>
            <a:xfrm>
              <a:off x="5625802" y="3783172"/>
              <a:ext cx="335106" cy="560797"/>
            </a:xfrm>
            <a:custGeom>
              <a:avLst/>
              <a:gdLst>
                <a:gd name="connsiteX0" fmla="*/ 220802 w 335106"/>
                <a:gd name="connsiteY0" fmla="*/ 559327 h 560797"/>
                <a:gd name="connsiteX1" fmla="*/ 203249 w 335106"/>
                <a:gd name="connsiteY1" fmla="*/ 559757 h 560797"/>
                <a:gd name="connsiteX2" fmla="*/ 27206 w 335106"/>
                <a:gd name="connsiteY2" fmla="*/ 519199 h 560797"/>
                <a:gd name="connsiteX3" fmla="*/ 232 w 335106"/>
                <a:gd name="connsiteY3" fmla="*/ 478561 h 560797"/>
                <a:gd name="connsiteX4" fmla="*/ 63311 w 335106"/>
                <a:gd name="connsiteY4" fmla="*/ 116253 h 560797"/>
                <a:gd name="connsiteX5" fmla="*/ 112971 w 335106"/>
                <a:gd name="connsiteY5" fmla="*/ 29922 h 560797"/>
                <a:gd name="connsiteX6" fmla="*/ 251192 w 335106"/>
                <a:gd name="connsiteY6" fmla="*/ 10466 h 560797"/>
                <a:gd name="connsiteX7" fmla="*/ 297336 w 335106"/>
                <a:gd name="connsiteY7" fmla="*/ 42385 h 560797"/>
                <a:gd name="connsiteX8" fmla="*/ 331158 w 335106"/>
                <a:gd name="connsiteY8" fmla="*/ 167419 h 560797"/>
                <a:gd name="connsiteX9" fmla="*/ 245744 w 335106"/>
                <a:gd name="connsiteY9" fmla="*/ 533262 h 560797"/>
                <a:gd name="connsiteX10" fmla="*/ 220802 w 335106"/>
                <a:gd name="connsiteY10" fmla="*/ 559327 h 56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106" h="560797">
                  <a:moveTo>
                    <a:pt x="220802" y="559327"/>
                  </a:moveTo>
                  <a:cubicBezTo>
                    <a:pt x="215081" y="560947"/>
                    <a:pt x="209043" y="561095"/>
                    <a:pt x="203249" y="559757"/>
                  </a:cubicBezTo>
                  <a:lnTo>
                    <a:pt x="27206" y="519199"/>
                  </a:lnTo>
                  <a:cubicBezTo>
                    <a:pt x="8847" y="514970"/>
                    <a:pt x="-3001" y="497122"/>
                    <a:pt x="232" y="478561"/>
                  </a:cubicBezTo>
                  <a:lnTo>
                    <a:pt x="63311" y="116253"/>
                  </a:lnTo>
                  <a:cubicBezTo>
                    <a:pt x="68758" y="82374"/>
                    <a:pt x="86424" y="51663"/>
                    <a:pt x="112971" y="29922"/>
                  </a:cubicBezTo>
                  <a:cubicBezTo>
                    <a:pt x="152000" y="-1400"/>
                    <a:pt x="205034" y="-8864"/>
                    <a:pt x="251192" y="10466"/>
                  </a:cubicBezTo>
                  <a:cubicBezTo>
                    <a:pt x="268710" y="17627"/>
                    <a:pt x="284457" y="28519"/>
                    <a:pt x="297336" y="42385"/>
                  </a:cubicBezTo>
                  <a:cubicBezTo>
                    <a:pt x="329005" y="75675"/>
                    <a:pt x="341726" y="122704"/>
                    <a:pt x="331158" y="167419"/>
                  </a:cubicBezTo>
                  <a:lnTo>
                    <a:pt x="245744" y="533262"/>
                  </a:lnTo>
                  <a:cubicBezTo>
                    <a:pt x="242787" y="545838"/>
                    <a:pt x="233237" y="555819"/>
                    <a:pt x="220802" y="55932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3FFC732-C121-DA4A-F4B2-5E7D22FB99D0}"/>
                </a:ext>
              </a:extLst>
            </p:cNvPr>
            <p:cNvSpPr/>
            <p:nvPr/>
          </p:nvSpPr>
          <p:spPr>
            <a:xfrm>
              <a:off x="5685394" y="3120104"/>
              <a:ext cx="542925" cy="534155"/>
            </a:xfrm>
            <a:custGeom>
              <a:avLst/>
              <a:gdLst>
                <a:gd name="connsiteX0" fmla="*/ 235472 w 542925"/>
                <a:gd name="connsiteY0" fmla="*/ 504447 h 534155"/>
                <a:gd name="connsiteX1" fmla="*/ 208429 w 542925"/>
                <a:gd name="connsiteY1" fmla="*/ 415039 h 534155"/>
                <a:gd name="connsiteX2" fmla="*/ 222285 w 542925"/>
                <a:gd name="connsiteY2" fmla="*/ 334299 h 534155"/>
                <a:gd name="connsiteX3" fmla="*/ 222285 w 542925"/>
                <a:gd name="connsiteY3" fmla="*/ 334299 h 534155"/>
                <a:gd name="connsiteX4" fmla="*/ 155514 w 542925"/>
                <a:gd name="connsiteY4" fmla="*/ 266953 h 534155"/>
                <a:gd name="connsiteX5" fmla="*/ 152099 w 542925"/>
                <a:gd name="connsiteY5" fmla="*/ 266585 h 534155"/>
                <a:gd name="connsiteX6" fmla="*/ 154769 w 542925"/>
                <a:gd name="connsiteY6" fmla="*/ 269128 h 534155"/>
                <a:gd name="connsiteX7" fmla="*/ 167634 w 542925"/>
                <a:gd name="connsiteY7" fmla="*/ 291013 h 534155"/>
                <a:gd name="connsiteX8" fmla="*/ 154236 w 542925"/>
                <a:gd name="connsiteY8" fmla="*/ 301404 h 534155"/>
                <a:gd name="connsiteX9" fmla="*/ 22499 w 542925"/>
                <a:gd name="connsiteY9" fmla="*/ 257432 h 534155"/>
                <a:gd name="connsiteX10" fmla="*/ 2448 w 542925"/>
                <a:gd name="connsiteY10" fmla="*/ 213636 h 534155"/>
                <a:gd name="connsiteX11" fmla="*/ 54319 w 542925"/>
                <a:gd name="connsiteY11" fmla="*/ 64328 h 534155"/>
                <a:gd name="connsiteX12" fmla="*/ 172374 w 542925"/>
                <a:gd name="connsiteY12" fmla="*/ 15 h 534155"/>
                <a:gd name="connsiteX13" fmla="*/ 274757 w 542925"/>
                <a:gd name="connsiteY13" fmla="*/ 62634 h 534155"/>
                <a:gd name="connsiteX14" fmla="*/ 335347 w 542925"/>
                <a:gd name="connsiteY14" fmla="*/ 28476 h 534155"/>
                <a:gd name="connsiteX15" fmla="*/ 413055 w 542925"/>
                <a:gd name="connsiteY15" fmla="*/ 50089 h 534155"/>
                <a:gd name="connsiteX16" fmla="*/ 519515 w 542925"/>
                <a:gd name="connsiteY16" fmla="*/ 388109 h 534155"/>
                <a:gd name="connsiteX17" fmla="*/ 321301 w 542925"/>
                <a:gd name="connsiteY17" fmla="*/ 532623 h 534155"/>
                <a:gd name="connsiteX18" fmla="*/ 304776 w 542925"/>
                <a:gd name="connsiteY18" fmla="*/ 534020 h 534155"/>
                <a:gd name="connsiteX19" fmla="*/ 235472 w 542925"/>
                <a:gd name="connsiteY19" fmla="*/ 504447 h 53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2925" h="534155">
                  <a:moveTo>
                    <a:pt x="235472" y="504447"/>
                  </a:moveTo>
                  <a:cubicBezTo>
                    <a:pt x="212362" y="480870"/>
                    <a:pt x="202260" y="447472"/>
                    <a:pt x="208429" y="415039"/>
                  </a:cubicBezTo>
                  <a:cubicBezTo>
                    <a:pt x="216586" y="372373"/>
                    <a:pt x="221378" y="344456"/>
                    <a:pt x="222285" y="334299"/>
                  </a:cubicBezTo>
                  <a:lnTo>
                    <a:pt x="222285" y="334299"/>
                  </a:lnTo>
                  <a:cubicBezTo>
                    <a:pt x="225391" y="299555"/>
                    <a:pt x="190268" y="271429"/>
                    <a:pt x="155514" y="266953"/>
                  </a:cubicBezTo>
                  <a:cubicBezTo>
                    <a:pt x="154167" y="266777"/>
                    <a:pt x="153040" y="266660"/>
                    <a:pt x="152099" y="266585"/>
                  </a:cubicBezTo>
                  <a:cubicBezTo>
                    <a:pt x="152984" y="267455"/>
                    <a:pt x="153935" y="268342"/>
                    <a:pt x="154769" y="269128"/>
                  </a:cubicBezTo>
                  <a:cubicBezTo>
                    <a:pt x="161371" y="275327"/>
                    <a:pt x="169588" y="283049"/>
                    <a:pt x="167634" y="291013"/>
                  </a:cubicBezTo>
                  <a:cubicBezTo>
                    <a:pt x="166457" y="295807"/>
                    <a:pt x="162075" y="299212"/>
                    <a:pt x="154236" y="301404"/>
                  </a:cubicBezTo>
                  <a:cubicBezTo>
                    <a:pt x="99884" y="316613"/>
                    <a:pt x="58025" y="302650"/>
                    <a:pt x="22499" y="257432"/>
                  </a:cubicBezTo>
                  <a:cubicBezTo>
                    <a:pt x="12512" y="244584"/>
                    <a:pt x="5648" y="229591"/>
                    <a:pt x="2448" y="213636"/>
                  </a:cubicBezTo>
                  <a:cubicBezTo>
                    <a:pt x="-10277" y="151201"/>
                    <a:pt x="23630" y="97976"/>
                    <a:pt x="54319" y="64328"/>
                  </a:cubicBezTo>
                  <a:cubicBezTo>
                    <a:pt x="79624" y="36582"/>
                    <a:pt x="120647" y="2901"/>
                    <a:pt x="172374" y="15"/>
                  </a:cubicBezTo>
                  <a:cubicBezTo>
                    <a:pt x="212602" y="-2231"/>
                    <a:pt x="260439" y="20917"/>
                    <a:pt x="274757" y="62634"/>
                  </a:cubicBezTo>
                  <a:cubicBezTo>
                    <a:pt x="288447" y="42341"/>
                    <a:pt x="310898" y="29684"/>
                    <a:pt x="335347" y="28476"/>
                  </a:cubicBezTo>
                  <a:cubicBezTo>
                    <a:pt x="362812" y="27881"/>
                    <a:pt x="389842" y="35399"/>
                    <a:pt x="413055" y="50089"/>
                  </a:cubicBezTo>
                  <a:cubicBezTo>
                    <a:pt x="526490" y="115068"/>
                    <a:pt x="575240" y="269856"/>
                    <a:pt x="519515" y="388109"/>
                  </a:cubicBezTo>
                  <a:cubicBezTo>
                    <a:pt x="484459" y="462491"/>
                    <a:pt x="408508" y="517866"/>
                    <a:pt x="321301" y="532623"/>
                  </a:cubicBezTo>
                  <a:cubicBezTo>
                    <a:pt x="315842" y="533550"/>
                    <a:pt x="310314" y="534018"/>
                    <a:pt x="304776" y="534020"/>
                  </a:cubicBezTo>
                  <a:cubicBezTo>
                    <a:pt x="278618" y="533979"/>
                    <a:pt x="253601" y="523304"/>
                    <a:pt x="235472" y="504447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8C0E18FA-A3DA-60E9-D7D9-EA648A11F538}"/>
              </a:ext>
            </a:extLst>
          </p:cNvPr>
          <p:cNvSpPr/>
          <p:nvPr/>
        </p:nvSpPr>
        <p:spPr>
          <a:xfrm>
            <a:off x="947738" y="1598598"/>
            <a:ext cx="4160986" cy="163303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7BF89F41-0F24-5B95-F2D7-3EB74E979DFC}"/>
              </a:ext>
            </a:extLst>
          </p:cNvPr>
          <p:cNvSpPr/>
          <p:nvPr/>
        </p:nvSpPr>
        <p:spPr>
          <a:xfrm>
            <a:off x="7082298" y="1598598"/>
            <a:ext cx="4160986" cy="163303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6E417622-C86E-8103-07D2-59431889451A}"/>
              </a:ext>
            </a:extLst>
          </p:cNvPr>
          <p:cNvSpPr/>
          <p:nvPr/>
        </p:nvSpPr>
        <p:spPr>
          <a:xfrm rot="7731615">
            <a:off x="5175942" y="2339027"/>
            <a:ext cx="281026" cy="1025458"/>
          </a:xfrm>
          <a:prstGeom prst="triangle">
            <a:avLst/>
          </a:prstGeom>
          <a:solidFill>
            <a:srgbClr val="3F4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49561347-F89F-A93E-6171-2CC3EE2D5DE1}"/>
              </a:ext>
            </a:extLst>
          </p:cNvPr>
          <p:cNvSpPr/>
          <p:nvPr/>
        </p:nvSpPr>
        <p:spPr>
          <a:xfrm rot="14214489">
            <a:off x="6777732" y="2378907"/>
            <a:ext cx="281026" cy="1025458"/>
          </a:xfrm>
          <a:prstGeom prst="triangle">
            <a:avLst/>
          </a:prstGeom>
          <a:solidFill>
            <a:srgbClr val="FF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EF714B1-CD74-BD6C-0CE7-197AC145015A}"/>
              </a:ext>
            </a:extLst>
          </p:cNvPr>
          <p:cNvGrpSpPr/>
          <p:nvPr/>
        </p:nvGrpSpPr>
        <p:grpSpPr>
          <a:xfrm>
            <a:off x="1468229" y="1916783"/>
            <a:ext cx="3155438" cy="944987"/>
            <a:chOff x="-20070" y="4414114"/>
            <a:chExt cx="3155438" cy="9449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40BC615-8BB4-D435-9EB7-DBB47E7FB880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FC0D868-1EE7-5248-20BC-1C1C1A64623D}"/>
                </a:ext>
              </a:extLst>
            </p:cNvPr>
            <p:cNvSpPr txBox="1"/>
            <p:nvPr/>
          </p:nvSpPr>
          <p:spPr>
            <a:xfrm>
              <a:off x="-20070" y="4738675"/>
              <a:ext cx="31554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C2759BD-D55F-EED4-5F63-2DB01846E1E2}"/>
              </a:ext>
            </a:extLst>
          </p:cNvPr>
          <p:cNvGrpSpPr/>
          <p:nvPr/>
        </p:nvGrpSpPr>
        <p:grpSpPr>
          <a:xfrm>
            <a:off x="7585072" y="1916783"/>
            <a:ext cx="3155438" cy="944987"/>
            <a:chOff x="-20070" y="4414114"/>
            <a:chExt cx="3155438" cy="94498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7F417C3-9ACC-BAD6-D0CB-F335AF9DF63D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D771D9-AF77-A031-5724-6603689BB7D8}"/>
                </a:ext>
              </a:extLst>
            </p:cNvPr>
            <p:cNvSpPr txBox="1"/>
            <p:nvPr/>
          </p:nvSpPr>
          <p:spPr>
            <a:xfrm>
              <a:off x="-20070" y="4738675"/>
              <a:ext cx="315543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54D347F1-A7AE-D218-7924-FA4C2784D7FB}"/>
              </a:ext>
            </a:extLst>
          </p:cNvPr>
          <p:cNvSpPr txBox="1"/>
          <p:nvPr/>
        </p:nvSpPr>
        <p:spPr>
          <a:xfrm>
            <a:off x="858979" y="3482213"/>
            <a:ext cx="39075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F51B654-0ABA-0068-6C3A-F87F9BC5E13D}"/>
              </a:ext>
            </a:extLst>
          </p:cNvPr>
          <p:cNvSpPr txBox="1"/>
          <p:nvPr/>
        </p:nvSpPr>
        <p:spPr>
          <a:xfrm>
            <a:off x="858979" y="4209131"/>
            <a:ext cx="39075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3FAF2E0-39CB-6BCF-C4DF-8B31766223AA}"/>
              </a:ext>
            </a:extLst>
          </p:cNvPr>
          <p:cNvSpPr txBox="1"/>
          <p:nvPr/>
        </p:nvSpPr>
        <p:spPr>
          <a:xfrm>
            <a:off x="7084407" y="3482213"/>
            <a:ext cx="39075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C0FE519-B9E1-8EE1-8BCB-85C3380CBE7C}"/>
              </a:ext>
            </a:extLst>
          </p:cNvPr>
          <p:cNvSpPr txBox="1"/>
          <p:nvPr/>
        </p:nvSpPr>
        <p:spPr>
          <a:xfrm>
            <a:off x="7084407" y="4209131"/>
            <a:ext cx="39075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4189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2384617" y="2580970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24FAB-617B-C8A3-9D59-6731A85A2F9A}"/>
              </a:ext>
            </a:extLst>
          </p:cNvPr>
          <p:cNvSpPr txBox="1"/>
          <p:nvPr/>
        </p:nvSpPr>
        <p:spPr>
          <a:xfrm>
            <a:off x="3533621" y="26554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解决办法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89DD353-CE56-8562-ADD7-6CD9C78F2C12}"/>
              </a:ext>
            </a:extLst>
          </p:cNvPr>
          <p:cNvSpPr/>
          <p:nvPr/>
        </p:nvSpPr>
        <p:spPr>
          <a:xfrm>
            <a:off x="2505253" y="2467250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B79A-587F-5029-86E5-3394391CE21B}"/>
              </a:ext>
            </a:extLst>
          </p:cNvPr>
          <p:cNvSpPr txBox="1"/>
          <p:nvPr/>
        </p:nvSpPr>
        <p:spPr>
          <a:xfrm>
            <a:off x="2502813" y="2479944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51BD6D-6EE0-0451-9F9E-D1FE13F099AB}"/>
              </a:ext>
            </a:extLst>
          </p:cNvPr>
          <p:cNvSpPr txBox="1"/>
          <p:nvPr/>
        </p:nvSpPr>
        <p:spPr>
          <a:xfrm>
            <a:off x="2349851" y="3234709"/>
            <a:ext cx="4257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40" name="图形 2">
            <a:extLst>
              <a:ext uri="{FF2B5EF4-FFF2-40B4-BE49-F238E27FC236}">
                <a16:creationId xmlns:a16="http://schemas.microsoft.com/office/drawing/2014/main" id="{151C1E19-F10B-0581-8581-0BE2570B46C5}"/>
              </a:ext>
            </a:extLst>
          </p:cNvPr>
          <p:cNvGrpSpPr/>
          <p:nvPr/>
        </p:nvGrpSpPr>
        <p:grpSpPr>
          <a:xfrm>
            <a:off x="7293504" y="697728"/>
            <a:ext cx="3892092" cy="5671218"/>
            <a:chOff x="7714256" y="697728"/>
            <a:chExt cx="3892092" cy="5671218"/>
          </a:xfrm>
        </p:grpSpPr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3818D912-149A-D7B4-7337-4F0807C83B76}"/>
                </a:ext>
              </a:extLst>
            </p:cNvPr>
            <p:cNvGrpSpPr/>
            <p:nvPr/>
          </p:nvGrpSpPr>
          <p:grpSpPr>
            <a:xfrm>
              <a:off x="7714256" y="802378"/>
              <a:ext cx="2008149" cy="3028691"/>
              <a:chOff x="7714256" y="802378"/>
              <a:chExt cx="2008149" cy="3028691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8215FF4-C60B-4BCF-797B-C56524427B5C}"/>
                  </a:ext>
                </a:extLst>
              </p:cNvPr>
              <p:cNvSpPr/>
              <p:nvPr/>
            </p:nvSpPr>
            <p:spPr>
              <a:xfrm>
                <a:off x="7924813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E64E456-A1DC-2586-EB4B-EDD7C272DD25}"/>
                  </a:ext>
                </a:extLst>
              </p:cNvPr>
              <p:cNvSpPr/>
              <p:nvPr/>
            </p:nvSpPr>
            <p:spPr>
              <a:xfrm>
                <a:off x="8038032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68B5DB5-8AC5-F789-EC2E-99A4CE2709F3}"/>
                  </a:ext>
                </a:extLst>
              </p:cNvPr>
              <p:cNvSpPr/>
              <p:nvPr/>
            </p:nvSpPr>
            <p:spPr>
              <a:xfrm>
                <a:off x="7714256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C4E9F6-35AC-4782-39E1-2E5FCA6F8E5F}"/>
                  </a:ext>
                </a:extLst>
              </p:cNvPr>
              <p:cNvSpPr/>
              <p:nvPr/>
            </p:nvSpPr>
            <p:spPr>
              <a:xfrm>
                <a:off x="8124562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5732CBE-E1E8-FAF5-BFE1-7F7A3EB7C0F3}"/>
                  </a:ext>
                </a:extLst>
              </p:cNvPr>
              <p:cNvSpPr/>
              <p:nvPr/>
            </p:nvSpPr>
            <p:spPr>
              <a:xfrm>
                <a:off x="8433878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B566737-556B-3A83-3217-B50BE5571459}"/>
                  </a:ext>
                </a:extLst>
              </p:cNvPr>
              <p:cNvSpPr/>
              <p:nvPr/>
            </p:nvSpPr>
            <p:spPr>
              <a:xfrm>
                <a:off x="8434065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2">
              <a:extLst>
                <a:ext uri="{FF2B5EF4-FFF2-40B4-BE49-F238E27FC236}">
                  <a16:creationId xmlns:a16="http://schemas.microsoft.com/office/drawing/2014/main" id="{B5B71C0C-B6B4-A6CE-D5F4-A7A9F736AA3F}"/>
                </a:ext>
              </a:extLst>
            </p:cNvPr>
            <p:cNvGrpSpPr/>
            <p:nvPr/>
          </p:nvGrpSpPr>
          <p:grpSpPr>
            <a:xfrm>
              <a:off x="9307137" y="2629935"/>
              <a:ext cx="2299211" cy="3739011"/>
              <a:chOff x="9307137" y="2629935"/>
              <a:chExt cx="2299211" cy="3739011"/>
            </a:xfrm>
            <a:no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39E745-E745-AD56-CA67-AA6ED78765BC}"/>
                  </a:ext>
                </a:extLst>
              </p:cNvPr>
              <p:cNvSpPr/>
              <p:nvPr/>
            </p:nvSpPr>
            <p:spPr>
              <a:xfrm>
                <a:off x="9307137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CCBBA06-E59F-B780-5E67-F82229459D21}"/>
                  </a:ext>
                </a:extLst>
              </p:cNvPr>
              <p:cNvSpPr/>
              <p:nvPr/>
            </p:nvSpPr>
            <p:spPr>
              <a:xfrm>
                <a:off x="9427309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57FE671-10AF-D1C3-A20C-601409BFE6D0}"/>
                  </a:ext>
                </a:extLst>
              </p:cNvPr>
              <p:cNvSpPr/>
              <p:nvPr/>
            </p:nvSpPr>
            <p:spPr>
              <a:xfrm>
                <a:off x="9431849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5D8BF086-8193-74F9-5CA3-100954DC43A5}"/>
                </a:ext>
              </a:extLst>
            </p:cNvPr>
            <p:cNvGrpSpPr/>
            <p:nvPr/>
          </p:nvGrpSpPr>
          <p:grpSpPr>
            <a:xfrm>
              <a:off x="8508027" y="697728"/>
              <a:ext cx="2804333" cy="5668676"/>
              <a:chOff x="8508027" y="697728"/>
              <a:chExt cx="2804333" cy="5668676"/>
            </a:xfrm>
          </p:grpSpPr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16B86919-EA32-3285-9DED-6987AC4E0CB5}"/>
                  </a:ext>
                </a:extLst>
              </p:cNvPr>
              <p:cNvGrpSpPr/>
              <p:nvPr/>
            </p:nvGrpSpPr>
            <p:grpSpPr>
              <a:xfrm>
                <a:off x="8508027" y="3632765"/>
                <a:ext cx="2481796" cy="2733639"/>
                <a:chOff x="8508027" y="3632765"/>
                <a:chExt cx="2481796" cy="2733639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DFFF8ED-7B8F-BB4B-4BAD-8524A3B1F79E}"/>
                    </a:ext>
                  </a:extLst>
                </p:cNvPr>
                <p:cNvSpPr/>
                <p:nvPr/>
              </p:nvSpPr>
              <p:spPr>
                <a:xfrm>
                  <a:off x="9203263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3BCFF19-34B7-FE4A-608D-6A69E0EA3F7B}"/>
                    </a:ext>
                  </a:extLst>
                </p:cNvPr>
                <p:cNvSpPr/>
                <p:nvPr/>
              </p:nvSpPr>
              <p:spPr>
                <a:xfrm>
                  <a:off x="8508027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BB2BA10A-1425-8F2A-C83B-956B2E2FBD18}"/>
                    </a:ext>
                  </a:extLst>
                </p:cNvPr>
                <p:cNvGrpSpPr/>
                <p:nvPr/>
              </p:nvGrpSpPr>
              <p:grpSpPr>
                <a:xfrm>
                  <a:off x="9018260" y="5730403"/>
                  <a:ext cx="631203" cy="636001"/>
                  <a:chOff x="9018260" y="5730403"/>
                  <a:chExt cx="631203" cy="636001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1180E880-82C4-4B64-9F2C-682B6F1648F6}"/>
                      </a:ext>
                    </a:extLst>
                  </p:cNvPr>
                  <p:cNvSpPr/>
                  <p:nvPr/>
                </p:nvSpPr>
                <p:spPr>
                  <a:xfrm>
                    <a:off x="9022540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FD6359FA-90ED-2C75-D7EE-7E84C739E5D7}"/>
                      </a:ext>
                    </a:extLst>
                  </p:cNvPr>
                  <p:cNvSpPr/>
                  <p:nvPr/>
                </p:nvSpPr>
                <p:spPr>
                  <a:xfrm>
                    <a:off x="9018260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12A786B-00D9-5373-ADD0-014464007DD6}"/>
                      </a:ext>
                    </a:extLst>
                  </p:cNvPr>
                  <p:cNvSpPr/>
                  <p:nvPr/>
                </p:nvSpPr>
                <p:spPr>
                  <a:xfrm>
                    <a:off x="9208605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D0527EC7-CD5F-59F3-B8A3-D3E13144960C}"/>
                      </a:ext>
                    </a:extLst>
                  </p:cNvPr>
                  <p:cNvSpPr/>
                  <p:nvPr/>
                </p:nvSpPr>
                <p:spPr>
                  <a:xfrm>
                    <a:off x="9238623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FF74983A-42BF-713E-D661-6375647CA273}"/>
                  </a:ext>
                </a:extLst>
              </p:cNvPr>
              <p:cNvGrpSpPr/>
              <p:nvPr/>
            </p:nvGrpSpPr>
            <p:grpSpPr>
              <a:xfrm>
                <a:off x="9729217" y="697728"/>
                <a:ext cx="1202124" cy="1107116"/>
                <a:chOff x="9729217" y="697728"/>
                <a:chExt cx="1202124" cy="110711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3B0FDF60-FC5E-E480-767F-00A21E277842}"/>
                    </a:ext>
                  </a:extLst>
                </p:cNvPr>
                <p:cNvSpPr/>
                <p:nvPr/>
              </p:nvSpPr>
              <p:spPr>
                <a:xfrm>
                  <a:off x="10523934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E68EDA1A-5CF9-96D8-BDC3-2DEFCC715538}"/>
                    </a:ext>
                  </a:extLst>
                </p:cNvPr>
                <p:cNvGrpSpPr/>
                <p:nvPr/>
              </p:nvGrpSpPr>
              <p:grpSpPr>
                <a:xfrm>
                  <a:off x="10212630" y="1173020"/>
                  <a:ext cx="631189" cy="631824"/>
                  <a:chOff x="10212630" y="1173020"/>
                  <a:chExt cx="631189" cy="631824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39356B38-9DE6-46A7-C574-77EC70A2E904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1B34257-6F1B-B3B6-9201-E2CD915F56D9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904ECEC-5470-6B45-665C-949A587C57D8}"/>
                    </a:ext>
                  </a:extLst>
                </p:cNvPr>
                <p:cNvSpPr/>
                <p:nvPr/>
              </p:nvSpPr>
              <p:spPr>
                <a:xfrm>
                  <a:off x="9908074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9" name="图形 2">
                  <a:extLst>
                    <a:ext uri="{FF2B5EF4-FFF2-40B4-BE49-F238E27FC236}">
                      <a16:creationId xmlns:a16="http://schemas.microsoft.com/office/drawing/2014/main" id="{EFA24C58-BD00-2146-F4B4-229B435C2AD3}"/>
                    </a:ext>
                  </a:extLst>
                </p:cNvPr>
                <p:cNvGrpSpPr/>
                <p:nvPr/>
              </p:nvGrpSpPr>
              <p:grpSpPr>
                <a:xfrm>
                  <a:off x="9729217" y="697728"/>
                  <a:ext cx="877186" cy="621153"/>
                  <a:chOff x="9729217" y="697728"/>
                  <a:chExt cx="877186" cy="621153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1E50F99-3432-D86B-EAB5-FB04685B2B3E}"/>
                      </a:ext>
                    </a:extLst>
                  </p:cNvPr>
                  <p:cNvSpPr/>
                  <p:nvPr/>
                </p:nvSpPr>
                <p:spPr>
                  <a:xfrm>
                    <a:off x="9744563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ED7BD568-2C7B-E227-0554-04A334AD55D5}"/>
                      </a:ext>
                    </a:extLst>
                  </p:cNvPr>
                  <p:cNvSpPr/>
                  <p:nvPr/>
                </p:nvSpPr>
                <p:spPr>
                  <a:xfrm>
                    <a:off x="9729217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FA13664-16C2-031F-1936-9F53203B4EB2}"/>
                      </a:ext>
                    </a:extLst>
                  </p:cNvPr>
                  <p:cNvSpPr/>
                  <p:nvPr/>
                </p:nvSpPr>
                <p:spPr>
                  <a:xfrm>
                    <a:off x="10365808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84FEFDBC-0DA0-6CC0-8DD2-1340B9579365}"/>
                  </a:ext>
                </a:extLst>
              </p:cNvPr>
              <p:cNvGrpSpPr/>
              <p:nvPr/>
            </p:nvGrpSpPr>
            <p:grpSpPr>
              <a:xfrm>
                <a:off x="9240263" y="1356979"/>
                <a:ext cx="2072097" cy="2715252"/>
                <a:chOff x="9240263" y="1356979"/>
                <a:chExt cx="2072097" cy="2715252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2578F3F-B7C6-3C55-DBC2-9E80A0C310FB}"/>
                    </a:ext>
                  </a:extLst>
                </p:cNvPr>
                <p:cNvSpPr/>
                <p:nvPr/>
              </p:nvSpPr>
              <p:spPr>
                <a:xfrm>
                  <a:off x="9240263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69E8AE0-BAB0-E4AB-EA13-0D5C128FEF04}"/>
                    </a:ext>
                  </a:extLst>
                </p:cNvPr>
                <p:cNvSpPr/>
                <p:nvPr/>
              </p:nvSpPr>
              <p:spPr>
                <a:xfrm>
                  <a:off x="10148253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781A85D-EED6-289B-13CE-9583E6DB368F}"/>
                    </a:ext>
                  </a:extLst>
                </p:cNvPr>
                <p:cNvSpPr/>
                <p:nvPr/>
              </p:nvSpPr>
              <p:spPr>
                <a:xfrm>
                  <a:off x="10523934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9DF50A2-F082-522C-B577-D38BF4DA84E6}"/>
                    </a:ext>
                  </a:extLst>
                </p:cNvPr>
                <p:cNvSpPr/>
                <p:nvPr/>
              </p:nvSpPr>
              <p:spPr>
                <a:xfrm>
                  <a:off x="10362947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FF337F41-F3BC-9373-F6A8-243CD93E9C0E}"/>
                  </a:ext>
                </a:extLst>
              </p:cNvPr>
              <p:cNvGrpSpPr/>
              <p:nvPr/>
            </p:nvGrpSpPr>
            <p:grpSpPr>
              <a:xfrm>
                <a:off x="8644668" y="2889893"/>
                <a:ext cx="598229" cy="297470"/>
                <a:chOff x="8644668" y="2889893"/>
                <a:chExt cx="598229" cy="297470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B3446EC-5150-F3F0-83C9-DC562E571775}"/>
                    </a:ext>
                  </a:extLst>
                </p:cNvPr>
                <p:cNvSpPr/>
                <p:nvPr/>
              </p:nvSpPr>
              <p:spPr>
                <a:xfrm>
                  <a:off x="8644668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96BBB08-9000-9C55-2115-C8A07EDBE0B0}"/>
                    </a:ext>
                  </a:extLst>
                </p:cNvPr>
                <p:cNvSpPr/>
                <p:nvPr/>
              </p:nvSpPr>
              <p:spPr>
                <a:xfrm>
                  <a:off x="8746181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DD6F8AF-8252-6B0E-17A5-C94F9D4FD60C}"/>
                    </a:ext>
                  </a:extLst>
                </p:cNvPr>
                <p:cNvSpPr/>
                <p:nvPr/>
              </p:nvSpPr>
              <p:spPr>
                <a:xfrm>
                  <a:off x="8789537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图形 2" descr="列表 纯色填充">
            <a:extLst>
              <a:ext uri="{FF2B5EF4-FFF2-40B4-BE49-F238E27FC236}">
                <a16:creationId xmlns:a16="http://schemas.microsoft.com/office/drawing/2014/main" id="{1A484E11-CBFB-9244-ADD2-FD9E33922996}"/>
              </a:ext>
            </a:extLst>
          </p:cNvPr>
          <p:cNvGrpSpPr/>
          <p:nvPr/>
        </p:nvGrpSpPr>
        <p:grpSpPr>
          <a:xfrm>
            <a:off x="3642027" y="1422030"/>
            <a:ext cx="590550" cy="762000"/>
            <a:chOff x="3642027" y="1422030"/>
            <a:chExt cx="590550" cy="762000"/>
          </a:xfrm>
          <a:solidFill>
            <a:srgbClr val="FFB000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99DB895-9E18-63A4-7EAE-9DB2DC9E67EA}"/>
                </a:ext>
              </a:extLst>
            </p:cNvPr>
            <p:cNvSpPr/>
            <p:nvPr/>
          </p:nvSpPr>
          <p:spPr>
            <a:xfrm>
              <a:off x="3642027" y="1422030"/>
              <a:ext cx="590550" cy="762000"/>
            </a:xfrm>
            <a:custGeom>
              <a:avLst/>
              <a:gdLst>
                <a:gd name="connsiteX0" fmla="*/ 533400 w 590550"/>
                <a:gd name="connsiteY0" fmla="*/ 704850 h 762000"/>
                <a:gd name="connsiteX1" fmla="*/ 57150 w 590550"/>
                <a:gd name="connsiteY1" fmla="*/ 704850 h 762000"/>
                <a:gd name="connsiteX2" fmla="*/ 57150 w 590550"/>
                <a:gd name="connsiteY2" fmla="*/ 57150 h 762000"/>
                <a:gd name="connsiteX3" fmla="*/ 533400 w 590550"/>
                <a:gd name="connsiteY3" fmla="*/ 57150 h 762000"/>
                <a:gd name="connsiteX4" fmla="*/ 533400 w 590550"/>
                <a:gd name="connsiteY4" fmla="*/ 704850 h 762000"/>
                <a:gd name="connsiteX5" fmla="*/ 590550 w 590550"/>
                <a:gd name="connsiteY5" fmla="*/ 0 h 762000"/>
                <a:gd name="connsiteX6" fmla="*/ 0 w 590550"/>
                <a:gd name="connsiteY6" fmla="*/ 0 h 762000"/>
                <a:gd name="connsiteX7" fmla="*/ 0 w 590550"/>
                <a:gd name="connsiteY7" fmla="*/ 762000 h 762000"/>
                <a:gd name="connsiteX8" fmla="*/ 590550 w 590550"/>
                <a:gd name="connsiteY8" fmla="*/ 762000 h 762000"/>
                <a:gd name="connsiteX9" fmla="*/ 590550 w 590550"/>
                <a:gd name="connsiteY9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550" h="762000">
                  <a:moveTo>
                    <a:pt x="533400" y="704850"/>
                  </a:moveTo>
                  <a:lnTo>
                    <a:pt x="57150" y="704850"/>
                  </a:lnTo>
                  <a:lnTo>
                    <a:pt x="57150" y="57150"/>
                  </a:lnTo>
                  <a:lnTo>
                    <a:pt x="533400" y="57150"/>
                  </a:lnTo>
                  <a:lnTo>
                    <a:pt x="533400" y="704850"/>
                  </a:lnTo>
                  <a:close/>
                  <a:moveTo>
                    <a:pt x="59055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0098739-DCFE-D836-7811-6EA89F080A1B}"/>
                </a:ext>
              </a:extLst>
            </p:cNvPr>
            <p:cNvSpPr/>
            <p:nvPr/>
          </p:nvSpPr>
          <p:spPr>
            <a:xfrm>
              <a:off x="4032552" y="15363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2C4147-6534-D152-B211-DBB08804EA62}"/>
                </a:ext>
              </a:extLst>
            </p:cNvPr>
            <p:cNvSpPr/>
            <p:nvPr/>
          </p:nvSpPr>
          <p:spPr>
            <a:xfrm>
              <a:off x="3765852" y="15553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D889674-31BE-A655-5896-F29BC9D72795}"/>
                </a:ext>
              </a:extLst>
            </p:cNvPr>
            <p:cNvSpPr/>
            <p:nvPr/>
          </p:nvSpPr>
          <p:spPr>
            <a:xfrm>
              <a:off x="4032552" y="16887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2070F9B-25AE-1240-10F3-C55738E1C280}"/>
                </a:ext>
              </a:extLst>
            </p:cNvPr>
            <p:cNvSpPr/>
            <p:nvPr/>
          </p:nvSpPr>
          <p:spPr>
            <a:xfrm>
              <a:off x="3765852" y="17077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989D5E2-760D-C481-CE45-5BE31E4C17E9}"/>
                </a:ext>
              </a:extLst>
            </p:cNvPr>
            <p:cNvSpPr/>
            <p:nvPr/>
          </p:nvSpPr>
          <p:spPr>
            <a:xfrm>
              <a:off x="4032552" y="18411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712588-2206-75AD-74D6-F9016D29F97E}"/>
                </a:ext>
              </a:extLst>
            </p:cNvPr>
            <p:cNvSpPr/>
            <p:nvPr/>
          </p:nvSpPr>
          <p:spPr>
            <a:xfrm>
              <a:off x="3765852" y="18601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D3C53D-9D6B-0958-9E3F-01710001BB67}"/>
                </a:ext>
              </a:extLst>
            </p:cNvPr>
            <p:cNvSpPr/>
            <p:nvPr/>
          </p:nvSpPr>
          <p:spPr>
            <a:xfrm>
              <a:off x="4032552" y="19935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547E758-E300-382F-D016-DC45C1896F63}"/>
                </a:ext>
              </a:extLst>
            </p:cNvPr>
            <p:cNvSpPr/>
            <p:nvPr/>
          </p:nvSpPr>
          <p:spPr>
            <a:xfrm>
              <a:off x="3765852" y="20125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49385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解决办法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8" name="弦形 7">
            <a:extLst>
              <a:ext uri="{FF2B5EF4-FFF2-40B4-BE49-F238E27FC236}">
                <a16:creationId xmlns:a16="http://schemas.microsoft.com/office/drawing/2014/main" id="{229ECA30-9B2B-0C26-788B-B7678286D5A4}"/>
              </a:ext>
            </a:extLst>
          </p:cNvPr>
          <p:cNvSpPr/>
          <p:nvPr/>
        </p:nvSpPr>
        <p:spPr>
          <a:xfrm rot="7953696">
            <a:off x="947738" y="1575738"/>
            <a:ext cx="3460015" cy="3460015"/>
          </a:xfrm>
          <a:prstGeom prst="chord">
            <a:avLst>
              <a:gd name="adj1" fmla="val 2853133"/>
              <a:gd name="adj2" fmla="val 1363366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弦形 8">
            <a:extLst>
              <a:ext uri="{FF2B5EF4-FFF2-40B4-BE49-F238E27FC236}">
                <a16:creationId xmlns:a16="http://schemas.microsoft.com/office/drawing/2014/main" id="{5E3667B9-0262-C53F-9A8C-C8A92A426BEC}"/>
              </a:ext>
            </a:extLst>
          </p:cNvPr>
          <p:cNvSpPr/>
          <p:nvPr/>
        </p:nvSpPr>
        <p:spPr>
          <a:xfrm rot="7953696">
            <a:off x="3226575" y="1575738"/>
            <a:ext cx="3460015" cy="3460015"/>
          </a:xfrm>
          <a:prstGeom prst="chord">
            <a:avLst>
              <a:gd name="adj1" fmla="val 2853133"/>
              <a:gd name="adj2" fmla="val 13633666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弦形 9">
            <a:extLst>
              <a:ext uri="{FF2B5EF4-FFF2-40B4-BE49-F238E27FC236}">
                <a16:creationId xmlns:a16="http://schemas.microsoft.com/office/drawing/2014/main" id="{4F7D80D2-4591-1041-70B6-6E42008118C0}"/>
              </a:ext>
            </a:extLst>
          </p:cNvPr>
          <p:cNvSpPr/>
          <p:nvPr/>
        </p:nvSpPr>
        <p:spPr>
          <a:xfrm rot="7953696">
            <a:off x="5505412" y="1575738"/>
            <a:ext cx="3460015" cy="3460015"/>
          </a:xfrm>
          <a:prstGeom prst="chord">
            <a:avLst>
              <a:gd name="adj1" fmla="val 2853133"/>
              <a:gd name="adj2" fmla="val 13633666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弦形 10">
            <a:extLst>
              <a:ext uri="{FF2B5EF4-FFF2-40B4-BE49-F238E27FC236}">
                <a16:creationId xmlns:a16="http://schemas.microsoft.com/office/drawing/2014/main" id="{2DEBD491-9BE4-A723-6957-936445F95DA4}"/>
              </a:ext>
            </a:extLst>
          </p:cNvPr>
          <p:cNvSpPr/>
          <p:nvPr/>
        </p:nvSpPr>
        <p:spPr>
          <a:xfrm rot="7953696">
            <a:off x="7784249" y="1575738"/>
            <a:ext cx="3460015" cy="3460015"/>
          </a:xfrm>
          <a:prstGeom prst="chord">
            <a:avLst>
              <a:gd name="adj1" fmla="val 2853133"/>
              <a:gd name="adj2" fmla="val 13633666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93A3037-A3EF-EADD-1AB8-7485E7084E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4234" y="2045319"/>
            <a:ext cx="876165" cy="9420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9E24545-8DA9-168D-0A93-1F8E880FFF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3005" y="2077805"/>
            <a:ext cx="636031" cy="87711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013CE6-08F1-0ECE-3858-5226C5200585}"/>
              </a:ext>
            </a:extLst>
          </p:cNvPr>
          <p:cNvGrpSpPr/>
          <p:nvPr/>
        </p:nvGrpSpPr>
        <p:grpSpPr>
          <a:xfrm>
            <a:off x="8415700" y="3531869"/>
            <a:ext cx="2197111" cy="1221986"/>
            <a:chOff x="-20071" y="4414114"/>
            <a:chExt cx="2197111" cy="12219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557E885-54DF-8BCA-E660-CF987D8DA146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50816C-2D3E-8FFA-DE4E-48E96F60107C}"/>
                </a:ext>
              </a:extLst>
            </p:cNvPr>
            <p:cNvSpPr txBox="1"/>
            <p:nvPr/>
          </p:nvSpPr>
          <p:spPr>
            <a:xfrm>
              <a:off x="-20071" y="4738675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F5C510D-33DE-D4C6-1467-739EFBF06A5B}"/>
              </a:ext>
            </a:extLst>
          </p:cNvPr>
          <p:cNvGrpSpPr/>
          <p:nvPr/>
        </p:nvGrpSpPr>
        <p:grpSpPr>
          <a:xfrm>
            <a:off x="5971315" y="3531869"/>
            <a:ext cx="2197111" cy="1221986"/>
            <a:chOff x="-20071" y="4414114"/>
            <a:chExt cx="2197111" cy="122198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F20B6EC-EF73-D144-00D5-2C16051FDC57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2F539C6-C2D9-3864-AB84-5A341B126CBC}"/>
                </a:ext>
              </a:extLst>
            </p:cNvPr>
            <p:cNvSpPr txBox="1"/>
            <p:nvPr/>
          </p:nvSpPr>
          <p:spPr>
            <a:xfrm>
              <a:off x="-20071" y="4738675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A5A3394-953C-6D39-56FD-5A3EED90C262}"/>
              </a:ext>
            </a:extLst>
          </p:cNvPr>
          <p:cNvGrpSpPr/>
          <p:nvPr/>
        </p:nvGrpSpPr>
        <p:grpSpPr>
          <a:xfrm>
            <a:off x="3526930" y="3531869"/>
            <a:ext cx="2197111" cy="1221986"/>
            <a:chOff x="-20071" y="4414114"/>
            <a:chExt cx="2197111" cy="122198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29A8CE-F7C6-A0E9-3D4A-8BE6F98E66D2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69D4A1C-96D1-D095-BB93-3A4A9C174C5F}"/>
                </a:ext>
              </a:extLst>
            </p:cNvPr>
            <p:cNvSpPr txBox="1"/>
            <p:nvPr/>
          </p:nvSpPr>
          <p:spPr>
            <a:xfrm>
              <a:off x="-20071" y="4738675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A256F8-6DB8-1F4E-C7D1-FD53CCAF2A57}"/>
              </a:ext>
            </a:extLst>
          </p:cNvPr>
          <p:cNvGrpSpPr/>
          <p:nvPr/>
        </p:nvGrpSpPr>
        <p:grpSpPr>
          <a:xfrm>
            <a:off x="1082545" y="3531869"/>
            <a:ext cx="2197111" cy="1221986"/>
            <a:chOff x="-20071" y="4414114"/>
            <a:chExt cx="2197111" cy="122198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68BC130-171D-0A8A-885C-1FFC414252B4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B43D258-0D85-12A9-37EA-BCD0ECCF8344}"/>
                </a:ext>
              </a:extLst>
            </p:cNvPr>
            <p:cNvSpPr txBox="1"/>
            <p:nvPr/>
          </p:nvSpPr>
          <p:spPr>
            <a:xfrm>
              <a:off x="-20071" y="4738675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922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解决办法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2DCAAF-342F-7BD3-39A5-7BF327391EC1}"/>
              </a:ext>
            </a:extLst>
          </p:cNvPr>
          <p:cNvGrpSpPr/>
          <p:nvPr/>
        </p:nvGrpSpPr>
        <p:grpSpPr>
          <a:xfrm>
            <a:off x="1420901" y="1770439"/>
            <a:ext cx="965200" cy="965200"/>
            <a:chOff x="1420901" y="2118836"/>
            <a:chExt cx="965200" cy="9652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C63F545-0171-9EEC-B5D9-D405D74DFE72}"/>
                </a:ext>
              </a:extLst>
            </p:cNvPr>
            <p:cNvSpPr/>
            <p:nvPr/>
          </p:nvSpPr>
          <p:spPr>
            <a:xfrm>
              <a:off x="1420901" y="2118836"/>
              <a:ext cx="965200" cy="965200"/>
            </a:xfrm>
            <a:prstGeom prst="ellipse">
              <a:avLst/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DC6A3AC-AFD2-0F79-D4FE-213BB3898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0140" y="2415256"/>
              <a:ext cx="406722" cy="37236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6494A0C-5913-71C2-8E70-BB2D0AB5AE7A}"/>
              </a:ext>
            </a:extLst>
          </p:cNvPr>
          <p:cNvGrpSpPr/>
          <p:nvPr/>
        </p:nvGrpSpPr>
        <p:grpSpPr>
          <a:xfrm>
            <a:off x="4215900" y="1770439"/>
            <a:ext cx="965200" cy="965200"/>
            <a:chOff x="4215900" y="2118836"/>
            <a:chExt cx="965200" cy="9652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600C7BB-BCBE-D1FB-8169-90FDB95D2A6B}"/>
                </a:ext>
              </a:extLst>
            </p:cNvPr>
            <p:cNvSpPr/>
            <p:nvPr/>
          </p:nvSpPr>
          <p:spPr>
            <a:xfrm>
              <a:off x="4215900" y="2118836"/>
              <a:ext cx="965200" cy="965200"/>
            </a:xfrm>
            <a:prstGeom prst="ellipse">
              <a:avLst/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5467C16-38D9-133F-767E-8F0582A06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8164" y="2366536"/>
              <a:ext cx="340673" cy="46980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E0C01C-166B-230B-7ACA-721F313EFDC6}"/>
              </a:ext>
            </a:extLst>
          </p:cNvPr>
          <p:cNvGrpSpPr/>
          <p:nvPr/>
        </p:nvGrpSpPr>
        <p:grpSpPr>
          <a:xfrm>
            <a:off x="7010899" y="1770439"/>
            <a:ext cx="965200" cy="965200"/>
            <a:chOff x="7010899" y="2118836"/>
            <a:chExt cx="965200" cy="9652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40C0AF5-44A3-5EEC-56BF-883E67A153C4}"/>
                </a:ext>
              </a:extLst>
            </p:cNvPr>
            <p:cNvSpPr/>
            <p:nvPr/>
          </p:nvSpPr>
          <p:spPr>
            <a:xfrm>
              <a:off x="7010899" y="2118836"/>
              <a:ext cx="965200" cy="965200"/>
            </a:xfrm>
            <a:prstGeom prst="ellipse">
              <a:avLst/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204B528-59F3-06AD-68E2-04B4AA766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67543" y="2383936"/>
              <a:ext cx="451913" cy="43500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DECF671-C310-D3E1-285D-09021DC05CD5}"/>
              </a:ext>
            </a:extLst>
          </p:cNvPr>
          <p:cNvGrpSpPr/>
          <p:nvPr/>
        </p:nvGrpSpPr>
        <p:grpSpPr>
          <a:xfrm>
            <a:off x="9805899" y="1770439"/>
            <a:ext cx="965200" cy="965200"/>
            <a:chOff x="9805899" y="2118836"/>
            <a:chExt cx="965200" cy="9652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ABF73CA-BC8B-BED3-7769-9D894692681A}"/>
                </a:ext>
              </a:extLst>
            </p:cNvPr>
            <p:cNvSpPr/>
            <p:nvPr/>
          </p:nvSpPr>
          <p:spPr>
            <a:xfrm>
              <a:off x="9805899" y="2118836"/>
              <a:ext cx="965200" cy="965200"/>
            </a:xfrm>
            <a:prstGeom prst="ellipse">
              <a:avLst/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178DBD0-8CAF-B227-179F-6BF797988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3852" y="2349136"/>
              <a:ext cx="469294" cy="504600"/>
            </a:xfrm>
            <a:prstGeom prst="rect">
              <a:avLst/>
            </a:prstGeom>
          </p:spPr>
        </p:pic>
      </p:grpSp>
      <p:sp>
        <p:nvSpPr>
          <p:cNvPr id="16" name="箭头: V 形 15">
            <a:extLst>
              <a:ext uri="{FF2B5EF4-FFF2-40B4-BE49-F238E27FC236}">
                <a16:creationId xmlns:a16="http://schemas.microsoft.com/office/drawing/2014/main" id="{907C413B-6674-5B34-9900-F979538033CF}"/>
              </a:ext>
            </a:extLst>
          </p:cNvPr>
          <p:cNvSpPr/>
          <p:nvPr/>
        </p:nvSpPr>
        <p:spPr>
          <a:xfrm>
            <a:off x="3130698" y="2052939"/>
            <a:ext cx="340604" cy="421080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4AED77B6-72CF-60EF-E874-F5D3B677F442}"/>
              </a:ext>
            </a:extLst>
          </p:cNvPr>
          <p:cNvSpPr/>
          <p:nvPr/>
        </p:nvSpPr>
        <p:spPr>
          <a:xfrm>
            <a:off x="5925697" y="2052939"/>
            <a:ext cx="340604" cy="421080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B304BF12-0087-82CF-1564-1BC412F526BE}"/>
              </a:ext>
            </a:extLst>
          </p:cNvPr>
          <p:cNvSpPr/>
          <p:nvPr/>
        </p:nvSpPr>
        <p:spPr>
          <a:xfrm>
            <a:off x="8720697" y="2018138"/>
            <a:ext cx="340604" cy="421080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1C513AB-5265-159E-3D11-5244D16209FA}"/>
              </a:ext>
            </a:extLst>
          </p:cNvPr>
          <p:cNvSpPr/>
          <p:nvPr/>
        </p:nvSpPr>
        <p:spPr>
          <a:xfrm>
            <a:off x="958704" y="4279899"/>
            <a:ext cx="10285559" cy="1501667"/>
          </a:xfrm>
          <a:prstGeom prst="roundRect">
            <a:avLst>
              <a:gd name="adj" fmla="val 16069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3C7054-1453-6789-2D86-5E3AD92CC241}"/>
              </a:ext>
            </a:extLst>
          </p:cNvPr>
          <p:cNvSpPr txBox="1"/>
          <p:nvPr/>
        </p:nvSpPr>
        <p:spPr>
          <a:xfrm>
            <a:off x="1048602" y="1282481"/>
            <a:ext cx="17097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F4D79"/>
                </a:solidFill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9957EFB-3197-1842-C75B-F15C0DC1012E}"/>
              </a:ext>
            </a:extLst>
          </p:cNvPr>
          <p:cNvSpPr txBox="1"/>
          <p:nvPr/>
        </p:nvSpPr>
        <p:spPr>
          <a:xfrm>
            <a:off x="3843601" y="1282481"/>
            <a:ext cx="17097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F4D79"/>
                </a:solidFill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61A374-5222-BF82-A94E-087B1C92395D}"/>
              </a:ext>
            </a:extLst>
          </p:cNvPr>
          <p:cNvSpPr txBox="1"/>
          <p:nvPr/>
        </p:nvSpPr>
        <p:spPr>
          <a:xfrm>
            <a:off x="6638600" y="1282481"/>
            <a:ext cx="17097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F4D79"/>
                </a:solidFill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4D4D27-D380-5C4E-AA31-2D2164A72F2E}"/>
              </a:ext>
            </a:extLst>
          </p:cNvPr>
          <p:cNvSpPr txBox="1"/>
          <p:nvPr/>
        </p:nvSpPr>
        <p:spPr>
          <a:xfrm>
            <a:off x="9433599" y="1282481"/>
            <a:ext cx="17097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3F4D79"/>
                </a:solidFill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778FFF-6B60-45CD-AA05-69C47D8690E4}"/>
              </a:ext>
            </a:extLst>
          </p:cNvPr>
          <p:cNvSpPr txBox="1"/>
          <p:nvPr/>
        </p:nvSpPr>
        <p:spPr>
          <a:xfrm>
            <a:off x="1048603" y="2854265"/>
            <a:ext cx="170979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1FF7DEB-E10B-5706-8FA2-23F80D3BE659}"/>
              </a:ext>
            </a:extLst>
          </p:cNvPr>
          <p:cNvSpPr txBox="1"/>
          <p:nvPr/>
        </p:nvSpPr>
        <p:spPr>
          <a:xfrm>
            <a:off x="3843602" y="2854265"/>
            <a:ext cx="170979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1413E0B-A838-288A-87D9-B23C2AF626ED}"/>
              </a:ext>
            </a:extLst>
          </p:cNvPr>
          <p:cNvSpPr txBox="1"/>
          <p:nvPr/>
        </p:nvSpPr>
        <p:spPr>
          <a:xfrm>
            <a:off x="6638601" y="2854265"/>
            <a:ext cx="170979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3C6287-60B1-90D2-134B-CF6716B0EF66}"/>
              </a:ext>
            </a:extLst>
          </p:cNvPr>
          <p:cNvSpPr txBox="1"/>
          <p:nvPr/>
        </p:nvSpPr>
        <p:spPr>
          <a:xfrm>
            <a:off x="9433600" y="2854265"/>
            <a:ext cx="1709796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7347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A623E48-0054-CBC4-C189-97D37AC9F51F}"/>
              </a:ext>
            </a:extLst>
          </p:cNvPr>
          <p:cNvGrpSpPr/>
          <p:nvPr/>
        </p:nvGrpSpPr>
        <p:grpSpPr>
          <a:xfrm>
            <a:off x="965455" y="1540541"/>
            <a:ext cx="10278808" cy="4051087"/>
            <a:chOff x="965455" y="1540541"/>
            <a:chExt cx="10278808" cy="4051087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542A40B-5622-EE10-5530-64E1F3090663}"/>
                </a:ext>
              </a:extLst>
            </p:cNvPr>
            <p:cNvSpPr/>
            <p:nvPr/>
          </p:nvSpPr>
          <p:spPr>
            <a:xfrm>
              <a:off x="965455" y="1540541"/>
              <a:ext cx="4956374" cy="1888459"/>
            </a:xfrm>
            <a:prstGeom prst="roundRect">
              <a:avLst>
                <a:gd name="adj" fmla="val 10195"/>
              </a:avLst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6641C36-F895-CABB-8C90-6C6223F48E16}"/>
                </a:ext>
              </a:extLst>
            </p:cNvPr>
            <p:cNvSpPr/>
            <p:nvPr/>
          </p:nvSpPr>
          <p:spPr>
            <a:xfrm>
              <a:off x="965455" y="3703169"/>
              <a:ext cx="4956374" cy="1888459"/>
            </a:xfrm>
            <a:prstGeom prst="roundRect">
              <a:avLst>
                <a:gd name="adj" fmla="val 10195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37FBD9A-83D5-7C81-EC31-46F3EA5A832E}"/>
                </a:ext>
              </a:extLst>
            </p:cNvPr>
            <p:cNvSpPr/>
            <p:nvPr/>
          </p:nvSpPr>
          <p:spPr>
            <a:xfrm>
              <a:off x="6287889" y="1540541"/>
              <a:ext cx="4956374" cy="1888459"/>
            </a:xfrm>
            <a:prstGeom prst="roundRect">
              <a:avLst>
                <a:gd name="adj" fmla="val 10195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DD9AC2B3-DDA8-8900-0093-1A80797836B9}"/>
                </a:ext>
              </a:extLst>
            </p:cNvPr>
            <p:cNvSpPr/>
            <p:nvPr/>
          </p:nvSpPr>
          <p:spPr>
            <a:xfrm>
              <a:off x="6287889" y="3703169"/>
              <a:ext cx="4956374" cy="1888459"/>
            </a:xfrm>
            <a:prstGeom prst="roundRect">
              <a:avLst>
                <a:gd name="adj" fmla="val 10195"/>
              </a:avLst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71FEB990-9EF5-ACC9-2E74-A578D9570CE3}"/>
              </a:ext>
            </a:extLst>
          </p:cNvPr>
          <p:cNvSpPr/>
          <p:nvPr/>
        </p:nvSpPr>
        <p:spPr>
          <a:xfrm>
            <a:off x="4433901" y="1895127"/>
            <a:ext cx="3341915" cy="3341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BA248FE-DDF0-0737-2B45-5F309A071329}"/>
              </a:ext>
            </a:extLst>
          </p:cNvPr>
          <p:cNvSpPr/>
          <p:nvPr/>
        </p:nvSpPr>
        <p:spPr>
          <a:xfrm>
            <a:off x="4624402" y="2085627"/>
            <a:ext cx="2960915" cy="296091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984B9B5-D9CA-F00B-2C0D-AD6196087B78}"/>
              </a:ext>
            </a:extLst>
          </p:cNvPr>
          <p:cNvGrpSpPr/>
          <p:nvPr/>
        </p:nvGrpSpPr>
        <p:grpSpPr>
          <a:xfrm>
            <a:off x="1036394" y="1931765"/>
            <a:ext cx="3341915" cy="944987"/>
            <a:chOff x="-524823" y="4414114"/>
            <a:chExt cx="3341915" cy="9449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4D30F8-CE8E-2AAD-034E-7E7A998004CC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29F42A-F0D6-8A11-FC43-BB901311AF18}"/>
                </a:ext>
              </a:extLst>
            </p:cNvPr>
            <p:cNvSpPr txBox="1"/>
            <p:nvPr/>
          </p:nvSpPr>
          <p:spPr>
            <a:xfrm>
              <a:off x="-524823" y="4738675"/>
              <a:ext cx="33419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51C6D25-B4F3-0B32-AF4A-78198169A684}"/>
              </a:ext>
            </a:extLst>
          </p:cNvPr>
          <p:cNvGrpSpPr/>
          <p:nvPr/>
        </p:nvGrpSpPr>
        <p:grpSpPr>
          <a:xfrm>
            <a:off x="7640908" y="1931765"/>
            <a:ext cx="3341915" cy="944987"/>
            <a:chOff x="-20071" y="4414114"/>
            <a:chExt cx="3341915" cy="9449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298DC47-41F4-491D-C44A-8D7DB2F5C051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5EBC5E7-82A7-C84A-9991-0712F0CE8BC0}"/>
                </a:ext>
              </a:extLst>
            </p:cNvPr>
            <p:cNvSpPr txBox="1"/>
            <p:nvPr/>
          </p:nvSpPr>
          <p:spPr>
            <a:xfrm>
              <a:off x="-20071" y="4738675"/>
              <a:ext cx="33419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49DD9E0-A81C-0D7B-A1F1-90C2894D9661}"/>
              </a:ext>
            </a:extLst>
          </p:cNvPr>
          <p:cNvGrpSpPr/>
          <p:nvPr/>
        </p:nvGrpSpPr>
        <p:grpSpPr>
          <a:xfrm>
            <a:off x="1036394" y="4292055"/>
            <a:ext cx="3341915" cy="944987"/>
            <a:chOff x="-524823" y="4414114"/>
            <a:chExt cx="3341915" cy="9449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0D283BE-1E64-92E6-51B6-4F5B378BE317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65F260-94E7-D09A-C9D6-EDA9528C26A4}"/>
                </a:ext>
              </a:extLst>
            </p:cNvPr>
            <p:cNvSpPr txBox="1"/>
            <p:nvPr/>
          </p:nvSpPr>
          <p:spPr>
            <a:xfrm>
              <a:off x="-524823" y="4738675"/>
              <a:ext cx="33419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EBFE442-4412-CD71-790A-D46F0BE772F2}"/>
              </a:ext>
            </a:extLst>
          </p:cNvPr>
          <p:cNvGrpSpPr/>
          <p:nvPr/>
        </p:nvGrpSpPr>
        <p:grpSpPr>
          <a:xfrm>
            <a:off x="7640908" y="4292055"/>
            <a:ext cx="3341915" cy="944987"/>
            <a:chOff x="-20071" y="4414114"/>
            <a:chExt cx="3341915" cy="94498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4140215-AF3B-4686-2985-55F01122E02F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41CA219-05FB-4F83-8D5E-AF97D65A2DF0}"/>
                </a:ext>
              </a:extLst>
            </p:cNvPr>
            <p:cNvSpPr txBox="1"/>
            <p:nvPr/>
          </p:nvSpPr>
          <p:spPr>
            <a:xfrm>
              <a:off x="-20071" y="4738675"/>
              <a:ext cx="33419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B6E791B0-2B7D-CAD8-4E49-478A79F90637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解决办法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CE34248-4F6B-F114-C39E-A10C32CE8F98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234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58855DD-713D-A713-13A9-7DEA8BF13683}"/>
              </a:ext>
            </a:extLst>
          </p:cNvPr>
          <p:cNvSpPr/>
          <p:nvPr/>
        </p:nvSpPr>
        <p:spPr>
          <a:xfrm>
            <a:off x="5124365" y="1436913"/>
            <a:ext cx="1927991" cy="4876901"/>
          </a:xfrm>
          <a:prstGeom prst="round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解决办法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50D6685-30A0-181D-E7F3-2E4F6875035A}"/>
              </a:ext>
            </a:extLst>
          </p:cNvPr>
          <p:cNvGrpSpPr/>
          <p:nvPr/>
        </p:nvGrpSpPr>
        <p:grpSpPr>
          <a:xfrm>
            <a:off x="5471885" y="4477657"/>
            <a:ext cx="1248230" cy="1248230"/>
            <a:chOff x="5471885" y="4782457"/>
            <a:chExt cx="1248230" cy="124823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4356AB5-C2AB-CECD-3E06-A1C259630EB3}"/>
                </a:ext>
              </a:extLst>
            </p:cNvPr>
            <p:cNvSpPr/>
            <p:nvPr/>
          </p:nvSpPr>
          <p:spPr>
            <a:xfrm>
              <a:off x="5471885" y="4782457"/>
              <a:ext cx="1248230" cy="1248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531CB4-D7B1-A88F-CFFC-7046BAF3B481}"/>
                </a:ext>
              </a:extLst>
            </p:cNvPr>
            <p:cNvSpPr txBox="1"/>
            <p:nvPr/>
          </p:nvSpPr>
          <p:spPr>
            <a:xfrm>
              <a:off x="5812972" y="5175740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VS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B74E84F8-E6D7-7B3E-0202-C8F0D0DB3083}"/>
              </a:ext>
            </a:extLst>
          </p:cNvPr>
          <p:cNvSpPr/>
          <p:nvPr/>
        </p:nvSpPr>
        <p:spPr>
          <a:xfrm>
            <a:off x="1059544" y="3251200"/>
            <a:ext cx="3585028" cy="40011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2101191-BC00-EEB7-C74A-75D5FA3DA3D7}"/>
              </a:ext>
            </a:extLst>
          </p:cNvPr>
          <p:cNvSpPr/>
          <p:nvPr/>
        </p:nvSpPr>
        <p:spPr>
          <a:xfrm>
            <a:off x="2104570" y="3943839"/>
            <a:ext cx="2540001" cy="40011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BA92EE-D8EB-DEE9-176F-ADA4022745FE}"/>
              </a:ext>
            </a:extLst>
          </p:cNvPr>
          <p:cNvSpPr/>
          <p:nvPr/>
        </p:nvSpPr>
        <p:spPr>
          <a:xfrm>
            <a:off x="2716580" y="4571229"/>
            <a:ext cx="1927991" cy="40011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CB6BEB-6A2B-97CC-768C-920D75CB1340}"/>
              </a:ext>
            </a:extLst>
          </p:cNvPr>
          <p:cNvSpPr/>
          <p:nvPr/>
        </p:nvSpPr>
        <p:spPr>
          <a:xfrm>
            <a:off x="3338286" y="5297812"/>
            <a:ext cx="1306286" cy="400110"/>
          </a:xfrm>
          <a:prstGeom prst="rect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120CA40-04C9-5C51-E687-30ED401E87E4}"/>
              </a:ext>
            </a:extLst>
          </p:cNvPr>
          <p:cNvSpPr/>
          <p:nvPr/>
        </p:nvSpPr>
        <p:spPr>
          <a:xfrm flipH="1">
            <a:off x="7605487" y="3251200"/>
            <a:ext cx="3585028" cy="400110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AE59446-B02B-D3C6-0108-5E3A35134CB3}"/>
              </a:ext>
            </a:extLst>
          </p:cNvPr>
          <p:cNvSpPr/>
          <p:nvPr/>
        </p:nvSpPr>
        <p:spPr>
          <a:xfrm flipH="1">
            <a:off x="7605486" y="3943839"/>
            <a:ext cx="2540001" cy="400110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D3B5C1F-7589-4319-63EF-B69C1D0B9A43}"/>
              </a:ext>
            </a:extLst>
          </p:cNvPr>
          <p:cNvSpPr/>
          <p:nvPr/>
        </p:nvSpPr>
        <p:spPr>
          <a:xfrm flipH="1">
            <a:off x="7605486" y="4571229"/>
            <a:ext cx="1927991" cy="400110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20A322-A178-2970-5B79-BF75DCF8DA48}"/>
              </a:ext>
            </a:extLst>
          </p:cNvPr>
          <p:cNvSpPr/>
          <p:nvPr/>
        </p:nvSpPr>
        <p:spPr>
          <a:xfrm flipH="1">
            <a:off x="7605487" y="5297812"/>
            <a:ext cx="1306286" cy="400110"/>
          </a:xfrm>
          <a:prstGeom prst="rect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5651D1-E14B-E194-ED6A-44A15AF4871E}"/>
              </a:ext>
            </a:extLst>
          </p:cNvPr>
          <p:cNvSpPr txBox="1"/>
          <p:nvPr/>
        </p:nvSpPr>
        <p:spPr>
          <a:xfrm>
            <a:off x="2104570" y="3990005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181B9E-4DD3-472A-778F-769B91BF1231}"/>
              </a:ext>
            </a:extLst>
          </p:cNvPr>
          <p:cNvSpPr txBox="1"/>
          <p:nvPr/>
        </p:nvSpPr>
        <p:spPr>
          <a:xfrm>
            <a:off x="2716580" y="4624255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32%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3F46C1-0174-B7B6-2BF2-B208F43DD926}"/>
              </a:ext>
            </a:extLst>
          </p:cNvPr>
          <p:cNvSpPr txBox="1"/>
          <p:nvPr/>
        </p:nvSpPr>
        <p:spPr>
          <a:xfrm>
            <a:off x="3331026" y="5343978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21%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6434FA-B277-A98C-EEA0-58ED5A7010D3}"/>
              </a:ext>
            </a:extLst>
          </p:cNvPr>
          <p:cNvSpPr txBox="1"/>
          <p:nvPr/>
        </p:nvSpPr>
        <p:spPr>
          <a:xfrm>
            <a:off x="9246194" y="3994152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54%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9A61D2-1A56-498B-740E-457E773FDCEA}"/>
              </a:ext>
            </a:extLst>
          </p:cNvPr>
          <p:cNvSpPr txBox="1"/>
          <p:nvPr/>
        </p:nvSpPr>
        <p:spPr>
          <a:xfrm>
            <a:off x="8648104" y="4617395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32%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A77754-FB01-3A3A-797B-BC9AC40A517F}"/>
              </a:ext>
            </a:extLst>
          </p:cNvPr>
          <p:cNvSpPr txBox="1"/>
          <p:nvPr/>
        </p:nvSpPr>
        <p:spPr>
          <a:xfrm>
            <a:off x="7990113" y="5343978"/>
            <a:ext cx="88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21%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7719A0-29BD-89AC-AB16-0615ED3A85A8}"/>
              </a:ext>
            </a:extLst>
          </p:cNvPr>
          <p:cNvGrpSpPr/>
          <p:nvPr/>
        </p:nvGrpSpPr>
        <p:grpSpPr>
          <a:xfrm>
            <a:off x="947738" y="1931765"/>
            <a:ext cx="3861713" cy="944987"/>
            <a:chOff x="-1044621" y="4414114"/>
            <a:chExt cx="3861713" cy="94498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0508F30-31E1-2B42-0491-EC3F37E79393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17D1E70-3DBC-CB54-1CF6-93772ADEFB0B}"/>
                </a:ext>
              </a:extLst>
            </p:cNvPr>
            <p:cNvSpPr txBox="1"/>
            <p:nvPr/>
          </p:nvSpPr>
          <p:spPr>
            <a:xfrm>
              <a:off x="-1044621" y="4738675"/>
              <a:ext cx="386171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59E223E-2136-648B-7A7F-6FD040E94E8F}"/>
              </a:ext>
            </a:extLst>
          </p:cNvPr>
          <p:cNvGrpSpPr/>
          <p:nvPr/>
        </p:nvGrpSpPr>
        <p:grpSpPr>
          <a:xfrm>
            <a:off x="7458756" y="1931765"/>
            <a:ext cx="3907517" cy="944987"/>
            <a:chOff x="-20071" y="4414114"/>
            <a:chExt cx="3907517" cy="9449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F14B9C3-7A01-3F90-A76B-BB3D79C9CB22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ADB7DB8-3AD9-C90F-0E8E-63718D6C1F0C}"/>
                </a:ext>
              </a:extLst>
            </p:cNvPr>
            <p:cNvSpPr txBox="1"/>
            <p:nvPr/>
          </p:nvSpPr>
          <p:spPr>
            <a:xfrm>
              <a:off x="-20071" y="4738675"/>
              <a:ext cx="39075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592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2384617" y="2580970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24FAB-617B-C8A3-9D59-6731A85A2F9A}"/>
              </a:ext>
            </a:extLst>
          </p:cNvPr>
          <p:cNvSpPr txBox="1"/>
          <p:nvPr/>
        </p:nvSpPr>
        <p:spPr>
          <a:xfrm>
            <a:off x="3533621" y="26554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明年计划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89DD353-CE56-8562-ADD7-6CD9C78F2C12}"/>
              </a:ext>
            </a:extLst>
          </p:cNvPr>
          <p:cNvSpPr/>
          <p:nvPr/>
        </p:nvSpPr>
        <p:spPr>
          <a:xfrm>
            <a:off x="2505253" y="2467250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B79A-587F-5029-86E5-3394391CE21B}"/>
              </a:ext>
            </a:extLst>
          </p:cNvPr>
          <p:cNvSpPr txBox="1"/>
          <p:nvPr/>
        </p:nvSpPr>
        <p:spPr>
          <a:xfrm>
            <a:off x="2502813" y="2479944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51BD6D-6EE0-0451-9F9E-D1FE13F099AB}"/>
              </a:ext>
            </a:extLst>
          </p:cNvPr>
          <p:cNvSpPr txBox="1"/>
          <p:nvPr/>
        </p:nvSpPr>
        <p:spPr>
          <a:xfrm>
            <a:off x="2349851" y="3234709"/>
            <a:ext cx="4257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40" name="图形 2">
            <a:extLst>
              <a:ext uri="{FF2B5EF4-FFF2-40B4-BE49-F238E27FC236}">
                <a16:creationId xmlns:a16="http://schemas.microsoft.com/office/drawing/2014/main" id="{151C1E19-F10B-0581-8581-0BE2570B46C5}"/>
              </a:ext>
            </a:extLst>
          </p:cNvPr>
          <p:cNvGrpSpPr/>
          <p:nvPr/>
        </p:nvGrpSpPr>
        <p:grpSpPr>
          <a:xfrm>
            <a:off x="7293504" y="697728"/>
            <a:ext cx="3892092" cy="5671218"/>
            <a:chOff x="7714256" y="697728"/>
            <a:chExt cx="3892092" cy="5671218"/>
          </a:xfrm>
        </p:grpSpPr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3818D912-149A-D7B4-7337-4F0807C83B76}"/>
                </a:ext>
              </a:extLst>
            </p:cNvPr>
            <p:cNvGrpSpPr/>
            <p:nvPr/>
          </p:nvGrpSpPr>
          <p:grpSpPr>
            <a:xfrm>
              <a:off x="7714256" y="802378"/>
              <a:ext cx="2008149" cy="3028691"/>
              <a:chOff x="7714256" y="802378"/>
              <a:chExt cx="2008149" cy="3028691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8215FF4-C60B-4BCF-797B-C56524427B5C}"/>
                  </a:ext>
                </a:extLst>
              </p:cNvPr>
              <p:cNvSpPr/>
              <p:nvPr/>
            </p:nvSpPr>
            <p:spPr>
              <a:xfrm>
                <a:off x="7924813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E64E456-A1DC-2586-EB4B-EDD7C272DD25}"/>
                  </a:ext>
                </a:extLst>
              </p:cNvPr>
              <p:cNvSpPr/>
              <p:nvPr/>
            </p:nvSpPr>
            <p:spPr>
              <a:xfrm>
                <a:off x="8038032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68B5DB5-8AC5-F789-EC2E-99A4CE2709F3}"/>
                  </a:ext>
                </a:extLst>
              </p:cNvPr>
              <p:cNvSpPr/>
              <p:nvPr/>
            </p:nvSpPr>
            <p:spPr>
              <a:xfrm>
                <a:off x="7714256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C4E9F6-35AC-4782-39E1-2E5FCA6F8E5F}"/>
                  </a:ext>
                </a:extLst>
              </p:cNvPr>
              <p:cNvSpPr/>
              <p:nvPr/>
            </p:nvSpPr>
            <p:spPr>
              <a:xfrm>
                <a:off x="8124562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5732CBE-E1E8-FAF5-BFE1-7F7A3EB7C0F3}"/>
                  </a:ext>
                </a:extLst>
              </p:cNvPr>
              <p:cNvSpPr/>
              <p:nvPr/>
            </p:nvSpPr>
            <p:spPr>
              <a:xfrm>
                <a:off x="8433878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B566737-556B-3A83-3217-B50BE5571459}"/>
                  </a:ext>
                </a:extLst>
              </p:cNvPr>
              <p:cNvSpPr/>
              <p:nvPr/>
            </p:nvSpPr>
            <p:spPr>
              <a:xfrm>
                <a:off x="8434065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2">
              <a:extLst>
                <a:ext uri="{FF2B5EF4-FFF2-40B4-BE49-F238E27FC236}">
                  <a16:creationId xmlns:a16="http://schemas.microsoft.com/office/drawing/2014/main" id="{B5B71C0C-B6B4-A6CE-D5F4-A7A9F736AA3F}"/>
                </a:ext>
              </a:extLst>
            </p:cNvPr>
            <p:cNvGrpSpPr/>
            <p:nvPr/>
          </p:nvGrpSpPr>
          <p:grpSpPr>
            <a:xfrm>
              <a:off x="9307137" y="2629935"/>
              <a:ext cx="2299211" cy="3739011"/>
              <a:chOff x="9307137" y="2629935"/>
              <a:chExt cx="2299211" cy="3739011"/>
            </a:xfrm>
            <a:no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39E745-E745-AD56-CA67-AA6ED78765BC}"/>
                  </a:ext>
                </a:extLst>
              </p:cNvPr>
              <p:cNvSpPr/>
              <p:nvPr/>
            </p:nvSpPr>
            <p:spPr>
              <a:xfrm>
                <a:off x="9307137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CCBBA06-E59F-B780-5E67-F82229459D21}"/>
                  </a:ext>
                </a:extLst>
              </p:cNvPr>
              <p:cNvSpPr/>
              <p:nvPr/>
            </p:nvSpPr>
            <p:spPr>
              <a:xfrm>
                <a:off x="9427309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57FE671-10AF-D1C3-A20C-601409BFE6D0}"/>
                  </a:ext>
                </a:extLst>
              </p:cNvPr>
              <p:cNvSpPr/>
              <p:nvPr/>
            </p:nvSpPr>
            <p:spPr>
              <a:xfrm>
                <a:off x="9431849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5D8BF086-8193-74F9-5CA3-100954DC43A5}"/>
                </a:ext>
              </a:extLst>
            </p:cNvPr>
            <p:cNvGrpSpPr/>
            <p:nvPr/>
          </p:nvGrpSpPr>
          <p:grpSpPr>
            <a:xfrm>
              <a:off x="8508027" y="697728"/>
              <a:ext cx="2804333" cy="5668676"/>
              <a:chOff x="8508027" y="697728"/>
              <a:chExt cx="2804333" cy="5668676"/>
            </a:xfrm>
          </p:grpSpPr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16B86919-EA32-3285-9DED-6987AC4E0CB5}"/>
                  </a:ext>
                </a:extLst>
              </p:cNvPr>
              <p:cNvGrpSpPr/>
              <p:nvPr/>
            </p:nvGrpSpPr>
            <p:grpSpPr>
              <a:xfrm>
                <a:off x="8508027" y="3632765"/>
                <a:ext cx="2481796" cy="2733639"/>
                <a:chOff x="8508027" y="3632765"/>
                <a:chExt cx="2481796" cy="2733639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DFFF8ED-7B8F-BB4B-4BAD-8524A3B1F79E}"/>
                    </a:ext>
                  </a:extLst>
                </p:cNvPr>
                <p:cNvSpPr/>
                <p:nvPr/>
              </p:nvSpPr>
              <p:spPr>
                <a:xfrm>
                  <a:off x="9203263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3BCFF19-34B7-FE4A-608D-6A69E0EA3F7B}"/>
                    </a:ext>
                  </a:extLst>
                </p:cNvPr>
                <p:cNvSpPr/>
                <p:nvPr/>
              </p:nvSpPr>
              <p:spPr>
                <a:xfrm>
                  <a:off x="8508027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BB2BA10A-1425-8F2A-C83B-956B2E2FBD18}"/>
                    </a:ext>
                  </a:extLst>
                </p:cNvPr>
                <p:cNvGrpSpPr/>
                <p:nvPr/>
              </p:nvGrpSpPr>
              <p:grpSpPr>
                <a:xfrm>
                  <a:off x="9018260" y="5730403"/>
                  <a:ext cx="631203" cy="636001"/>
                  <a:chOff x="9018260" y="5730403"/>
                  <a:chExt cx="631203" cy="636001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1180E880-82C4-4B64-9F2C-682B6F1648F6}"/>
                      </a:ext>
                    </a:extLst>
                  </p:cNvPr>
                  <p:cNvSpPr/>
                  <p:nvPr/>
                </p:nvSpPr>
                <p:spPr>
                  <a:xfrm>
                    <a:off x="9022540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FD6359FA-90ED-2C75-D7EE-7E84C739E5D7}"/>
                      </a:ext>
                    </a:extLst>
                  </p:cNvPr>
                  <p:cNvSpPr/>
                  <p:nvPr/>
                </p:nvSpPr>
                <p:spPr>
                  <a:xfrm>
                    <a:off x="9018260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12A786B-00D9-5373-ADD0-014464007DD6}"/>
                      </a:ext>
                    </a:extLst>
                  </p:cNvPr>
                  <p:cNvSpPr/>
                  <p:nvPr/>
                </p:nvSpPr>
                <p:spPr>
                  <a:xfrm>
                    <a:off x="9208605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D0527EC7-CD5F-59F3-B8A3-D3E13144960C}"/>
                      </a:ext>
                    </a:extLst>
                  </p:cNvPr>
                  <p:cNvSpPr/>
                  <p:nvPr/>
                </p:nvSpPr>
                <p:spPr>
                  <a:xfrm>
                    <a:off x="9238623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FF74983A-42BF-713E-D661-6375647CA273}"/>
                  </a:ext>
                </a:extLst>
              </p:cNvPr>
              <p:cNvGrpSpPr/>
              <p:nvPr/>
            </p:nvGrpSpPr>
            <p:grpSpPr>
              <a:xfrm>
                <a:off x="9729217" y="697728"/>
                <a:ext cx="1202124" cy="1107116"/>
                <a:chOff x="9729217" y="697728"/>
                <a:chExt cx="1202124" cy="110711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3B0FDF60-FC5E-E480-767F-00A21E277842}"/>
                    </a:ext>
                  </a:extLst>
                </p:cNvPr>
                <p:cNvSpPr/>
                <p:nvPr/>
              </p:nvSpPr>
              <p:spPr>
                <a:xfrm>
                  <a:off x="10523934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E68EDA1A-5CF9-96D8-BDC3-2DEFCC715538}"/>
                    </a:ext>
                  </a:extLst>
                </p:cNvPr>
                <p:cNvGrpSpPr/>
                <p:nvPr/>
              </p:nvGrpSpPr>
              <p:grpSpPr>
                <a:xfrm>
                  <a:off x="10212630" y="1173020"/>
                  <a:ext cx="631189" cy="631824"/>
                  <a:chOff x="10212630" y="1173020"/>
                  <a:chExt cx="631189" cy="631824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39356B38-9DE6-46A7-C574-77EC70A2E904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1B34257-6F1B-B3B6-9201-E2CD915F56D9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904ECEC-5470-6B45-665C-949A587C57D8}"/>
                    </a:ext>
                  </a:extLst>
                </p:cNvPr>
                <p:cNvSpPr/>
                <p:nvPr/>
              </p:nvSpPr>
              <p:spPr>
                <a:xfrm>
                  <a:off x="9908074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9" name="图形 2">
                  <a:extLst>
                    <a:ext uri="{FF2B5EF4-FFF2-40B4-BE49-F238E27FC236}">
                      <a16:creationId xmlns:a16="http://schemas.microsoft.com/office/drawing/2014/main" id="{EFA24C58-BD00-2146-F4B4-229B435C2AD3}"/>
                    </a:ext>
                  </a:extLst>
                </p:cNvPr>
                <p:cNvGrpSpPr/>
                <p:nvPr/>
              </p:nvGrpSpPr>
              <p:grpSpPr>
                <a:xfrm>
                  <a:off x="9729217" y="697728"/>
                  <a:ext cx="877186" cy="621153"/>
                  <a:chOff x="9729217" y="697728"/>
                  <a:chExt cx="877186" cy="621153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1E50F99-3432-D86B-EAB5-FB04685B2B3E}"/>
                      </a:ext>
                    </a:extLst>
                  </p:cNvPr>
                  <p:cNvSpPr/>
                  <p:nvPr/>
                </p:nvSpPr>
                <p:spPr>
                  <a:xfrm>
                    <a:off x="9744563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ED7BD568-2C7B-E227-0554-04A334AD55D5}"/>
                      </a:ext>
                    </a:extLst>
                  </p:cNvPr>
                  <p:cNvSpPr/>
                  <p:nvPr/>
                </p:nvSpPr>
                <p:spPr>
                  <a:xfrm>
                    <a:off x="9729217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FA13664-16C2-031F-1936-9F53203B4EB2}"/>
                      </a:ext>
                    </a:extLst>
                  </p:cNvPr>
                  <p:cNvSpPr/>
                  <p:nvPr/>
                </p:nvSpPr>
                <p:spPr>
                  <a:xfrm>
                    <a:off x="10365808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84FEFDBC-0DA0-6CC0-8DD2-1340B9579365}"/>
                  </a:ext>
                </a:extLst>
              </p:cNvPr>
              <p:cNvGrpSpPr/>
              <p:nvPr/>
            </p:nvGrpSpPr>
            <p:grpSpPr>
              <a:xfrm>
                <a:off x="9240263" y="1356979"/>
                <a:ext cx="2072097" cy="2715252"/>
                <a:chOff x="9240263" y="1356979"/>
                <a:chExt cx="2072097" cy="2715252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2578F3F-B7C6-3C55-DBC2-9E80A0C310FB}"/>
                    </a:ext>
                  </a:extLst>
                </p:cNvPr>
                <p:cNvSpPr/>
                <p:nvPr/>
              </p:nvSpPr>
              <p:spPr>
                <a:xfrm>
                  <a:off x="9240263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69E8AE0-BAB0-E4AB-EA13-0D5C128FEF04}"/>
                    </a:ext>
                  </a:extLst>
                </p:cNvPr>
                <p:cNvSpPr/>
                <p:nvPr/>
              </p:nvSpPr>
              <p:spPr>
                <a:xfrm>
                  <a:off x="10148253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781A85D-EED6-289B-13CE-9583E6DB368F}"/>
                    </a:ext>
                  </a:extLst>
                </p:cNvPr>
                <p:cNvSpPr/>
                <p:nvPr/>
              </p:nvSpPr>
              <p:spPr>
                <a:xfrm>
                  <a:off x="10523934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9DF50A2-F082-522C-B577-D38BF4DA84E6}"/>
                    </a:ext>
                  </a:extLst>
                </p:cNvPr>
                <p:cNvSpPr/>
                <p:nvPr/>
              </p:nvSpPr>
              <p:spPr>
                <a:xfrm>
                  <a:off x="10362947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FF337F41-F3BC-9373-F6A8-243CD93E9C0E}"/>
                  </a:ext>
                </a:extLst>
              </p:cNvPr>
              <p:cNvGrpSpPr/>
              <p:nvPr/>
            </p:nvGrpSpPr>
            <p:grpSpPr>
              <a:xfrm>
                <a:off x="8644668" y="2889893"/>
                <a:ext cx="598229" cy="297470"/>
                <a:chOff x="8644668" y="2889893"/>
                <a:chExt cx="598229" cy="297470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B3446EC-5150-F3F0-83C9-DC562E571775}"/>
                    </a:ext>
                  </a:extLst>
                </p:cNvPr>
                <p:cNvSpPr/>
                <p:nvPr/>
              </p:nvSpPr>
              <p:spPr>
                <a:xfrm>
                  <a:off x="8644668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96BBB08-9000-9C55-2115-C8A07EDBE0B0}"/>
                    </a:ext>
                  </a:extLst>
                </p:cNvPr>
                <p:cNvSpPr/>
                <p:nvPr/>
              </p:nvSpPr>
              <p:spPr>
                <a:xfrm>
                  <a:off x="8746181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DD6F8AF-8252-6B0E-17A5-C94F9D4FD60C}"/>
                    </a:ext>
                  </a:extLst>
                </p:cNvPr>
                <p:cNvSpPr/>
                <p:nvPr/>
              </p:nvSpPr>
              <p:spPr>
                <a:xfrm>
                  <a:off x="8789537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图形 2" descr="列表 纯色填充">
            <a:extLst>
              <a:ext uri="{FF2B5EF4-FFF2-40B4-BE49-F238E27FC236}">
                <a16:creationId xmlns:a16="http://schemas.microsoft.com/office/drawing/2014/main" id="{1A484E11-CBFB-9244-ADD2-FD9E33922996}"/>
              </a:ext>
            </a:extLst>
          </p:cNvPr>
          <p:cNvGrpSpPr/>
          <p:nvPr/>
        </p:nvGrpSpPr>
        <p:grpSpPr>
          <a:xfrm>
            <a:off x="3642027" y="1422030"/>
            <a:ext cx="590550" cy="762000"/>
            <a:chOff x="3642027" y="1422030"/>
            <a:chExt cx="590550" cy="762000"/>
          </a:xfrm>
          <a:solidFill>
            <a:srgbClr val="FFB000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99DB895-9E18-63A4-7EAE-9DB2DC9E67EA}"/>
                </a:ext>
              </a:extLst>
            </p:cNvPr>
            <p:cNvSpPr/>
            <p:nvPr/>
          </p:nvSpPr>
          <p:spPr>
            <a:xfrm>
              <a:off x="3642027" y="1422030"/>
              <a:ext cx="590550" cy="762000"/>
            </a:xfrm>
            <a:custGeom>
              <a:avLst/>
              <a:gdLst>
                <a:gd name="connsiteX0" fmla="*/ 533400 w 590550"/>
                <a:gd name="connsiteY0" fmla="*/ 704850 h 762000"/>
                <a:gd name="connsiteX1" fmla="*/ 57150 w 590550"/>
                <a:gd name="connsiteY1" fmla="*/ 704850 h 762000"/>
                <a:gd name="connsiteX2" fmla="*/ 57150 w 590550"/>
                <a:gd name="connsiteY2" fmla="*/ 57150 h 762000"/>
                <a:gd name="connsiteX3" fmla="*/ 533400 w 590550"/>
                <a:gd name="connsiteY3" fmla="*/ 57150 h 762000"/>
                <a:gd name="connsiteX4" fmla="*/ 533400 w 590550"/>
                <a:gd name="connsiteY4" fmla="*/ 704850 h 762000"/>
                <a:gd name="connsiteX5" fmla="*/ 590550 w 590550"/>
                <a:gd name="connsiteY5" fmla="*/ 0 h 762000"/>
                <a:gd name="connsiteX6" fmla="*/ 0 w 590550"/>
                <a:gd name="connsiteY6" fmla="*/ 0 h 762000"/>
                <a:gd name="connsiteX7" fmla="*/ 0 w 590550"/>
                <a:gd name="connsiteY7" fmla="*/ 762000 h 762000"/>
                <a:gd name="connsiteX8" fmla="*/ 590550 w 590550"/>
                <a:gd name="connsiteY8" fmla="*/ 762000 h 762000"/>
                <a:gd name="connsiteX9" fmla="*/ 590550 w 590550"/>
                <a:gd name="connsiteY9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550" h="762000">
                  <a:moveTo>
                    <a:pt x="533400" y="704850"/>
                  </a:moveTo>
                  <a:lnTo>
                    <a:pt x="57150" y="704850"/>
                  </a:lnTo>
                  <a:lnTo>
                    <a:pt x="57150" y="57150"/>
                  </a:lnTo>
                  <a:lnTo>
                    <a:pt x="533400" y="57150"/>
                  </a:lnTo>
                  <a:lnTo>
                    <a:pt x="533400" y="704850"/>
                  </a:lnTo>
                  <a:close/>
                  <a:moveTo>
                    <a:pt x="59055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0098739-DCFE-D836-7811-6EA89F080A1B}"/>
                </a:ext>
              </a:extLst>
            </p:cNvPr>
            <p:cNvSpPr/>
            <p:nvPr/>
          </p:nvSpPr>
          <p:spPr>
            <a:xfrm>
              <a:off x="4032552" y="15363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E2C4147-6534-D152-B211-DBB08804EA62}"/>
                </a:ext>
              </a:extLst>
            </p:cNvPr>
            <p:cNvSpPr/>
            <p:nvPr/>
          </p:nvSpPr>
          <p:spPr>
            <a:xfrm>
              <a:off x="3765852" y="15553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D889674-31BE-A655-5896-F29BC9D72795}"/>
                </a:ext>
              </a:extLst>
            </p:cNvPr>
            <p:cNvSpPr/>
            <p:nvPr/>
          </p:nvSpPr>
          <p:spPr>
            <a:xfrm>
              <a:off x="4032552" y="16887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2070F9B-25AE-1240-10F3-C55738E1C280}"/>
                </a:ext>
              </a:extLst>
            </p:cNvPr>
            <p:cNvSpPr/>
            <p:nvPr/>
          </p:nvSpPr>
          <p:spPr>
            <a:xfrm>
              <a:off x="3765852" y="17077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989D5E2-760D-C481-CE45-5BE31E4C17E9}"/>
                </a:ext>
              </a:extLst>
            </p:cNvPr>
            <p:cNvSpPr/>
            <p:nvPr/>
          </p:nvSpPr>
          <p:spPr>
            <a:xfrm>
              <a:off x="4032552" y="18411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712588-2206-75AD-74D6-F9016D29F97E}"/>
                </a:ext>
              </a:extLst>
            </p:cNvPr>
            <p:cNvSpPr/>
            <p:nvPr/>
          </p:nvSpPr>
          <p:spPr>
            <a:xfrm>
              <a:off x="3765852" y="18601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D3C53D-9D6B-0958-9E3F-01710001BB67}"/>
                </a:ext>
              </a:extLst>
            </p:cNvPr>
            <p:cNvSpPr/>
            <p:nvPr/>
          </p:nvSpPr>
          <p:spPr>
            <a:xfrm>
              <a:off x="4032552" y="1993530"/>
              <a:ext cx="76200" cy="76200"/>
            </a:xfrm>
            <a:custGeom>
              <a:avLst/>
              <a:gdLst>
                <a:gd name="connsiteX0" fmla="*/ 0 w 76200"/>
                <a:gd name="connsiteY0" fmla="*/ 0 h 76200"/>
                <a:gd name="connsiteX1" fmla="*/ 76200 w 76200"/>
                <a:gd name="connsiteY1" fmla="*/ 0 h 76200"/>
                <a:gd name="connsiteX2" fmla="*/ 76200 w 76200"/>
                <a:gd name="connsiteY2" fmla="*/ 76200 h 76200"/>
                <a:gd name="connsiteX3" fmla="*/ 0 w 7620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0" y="0"/>
                  </a:moveTo>
                  <a:lnTo>
                    <a:pt x="76200" y="0"/>
                  </a:lnTo>
                  <a:lnTo>
                    <a:pt x="762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547E758-E300-382F-D016-DC45C1896F63}"/>
                </a:ext>
              </a:extLst>
            </p:cNvPr>
            <p:cNvSpPr/>
            <p:nvPr/>
          </p:nvSpPr>
          <p:spPr>
            <a:xfrm>
              <a:off x="3765852" y="2012580"/>
              <a:ext cx="190500" cy="38100"/>
            </a:xfrm>
            <a:custGeom>
              <a:avLst/>
              <a:gdLst>
                <a:gd name="connsiteX0" fmla="*/ 0 w 190500"/>
                <a:gd name="connsiteY0" fmla="*/ 0 h 38100"/>
                <a:gd name="connsiteX1" fmla="*/ 190500 w 190500"/>
                <a:gd name="connsiteY1" fmla="*/ 0 h 38100"/>
                <a:gd name="connsiteX2" fmla="*/ 190500 w 190500"/>
                <a:gd name="connsiteY2" fmla="*/ 38100 h 38100"/>
                <a:gd name="connsiteX3" fmla="*/ 0 w 190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0" y="0"/>
                  </a:moveTo>
                  <a:lnTo>
                    <a:pt x="190500" y="0"/>
                  </a:lnTo>
                  <a:lnTo>
                    <a:pt x="19050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FFB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732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>
            <a:extLst>
              <a:ext uri="{FF2B5EF4-FFF2-40B4-BE49-F238E27FC236}">
                <a16:creationId xmlns:a16="http://schemas.microsoft.com/office/drawing/2014/main" id="{A6D7CA00-5C50-1DA0-F9D0-237870248ECE}"/>
              </a:ext>
            </a:extLst>
          </p:cNvPr>
          <p:cNvSpPr/>
          <p:nvPr/>
        </p:nvSpPr>
        <p:spPr>
          <a:xfrm>
            <a:off x="1866900" y="2530475"/>
            <a:ext cx="2120900" cy="2120900"/>
          </a:xfrm>
          <a:prstGeom prst="arc">
            <a:avLst>
              <a:gd name="adj1" fmla="val 11331"/>
              <a:gd name="adj2" fmla="val 10773588"/>
            </a:avLst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06F97495-4296-C3F2-15C0-FC8A4A462CD5}"/>
              </a:ext>
            </a:extLst>
          </p:cNvPr>
          <p:cNvSpPr/>
          <p:nvPr/>
        </p:nvSpPr>
        <p:spPr>
          <a:xfrm rot="10800000">
            <a:off x="3987800" y="2387600"/>
            <a:ext cx="2120900" cy="2120900"/>
          </a:xfrm>
          <a:prstGeom prst="arc">
            <a:avLst>
              <a:gd name="adj1" fmla="val 11331"/>
              <a:gd name="adj2" fmla="val 10773588"/>
            </a:avLst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C0BC9C4A-91AF-A0A5-391E-D4ACC0E2370D}"/>
              </a:ext>
            </a:extLst>
          </p:cNvPr>
          <p:cNvSpPr/>
          <p:nvPr/>
        </p:nvSpPr>
        <p:spPr>
          <a:xfrm>
            <a:off x="6108700" y="2530475"/>
            <a:ext cx="2120900" cy="2120900"/>
          </a:xfrm>
          <a:prstGeom prst="arc">
            <a:avLst>
              <a:gd name="adj1" fmla="val 11331"/>
              <a:gd name="adj2" fmla="val 10773588"/>
            </a:avLst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1D98492-F288-8A60-BAA7-B71942EE860E}"/>
              </a:ext>
            </a:extLst>
          </p:cNvPr>
          <p:cNvSpPr/>
          <p:nvPr/>
        </p:nvSpPr>
        <p:spPr>
          <a:xfrm rot="10800000">
            <a:off x="8229600" y="2387600"/>
            <a:ext cx="2120900" cy="2120900"/>
          </a:xfrm>
          <a:prstGeom prst="arc">
            <a:avLst>
              <a:gd name="adj1" fmla="val 11331"/>
              <a:gd name="adj2" fmla="val 10773588"/>
            </a:avLst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C6B3B0B-CCC7-470F-701E-2E64D9808915}"/>
              </a:ext>
            </a:extLst>
          </p:cNvPr>
          <p:cNvSpPr/>
          <p:nvPr/>
        </p:nvSpPr>
        <p:spPr>
          <a:xfrm>
            <a:off x="1409699" y="2971800"/>
            <a:ext cx="914400" cy="914400"/>
          </a:xfrm>
          <a:prstGeom prst="ellipse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75EE350-B83D-320F-59A7-B6C0E7C5B781}"/>
              </a:ext>
            </a:extLst>
          </p:cNvPr>
          <p:cNvSpPr/>
          <p:nvPr/>
        </p:nvSpPr>
        <p:spPr>
          <a:xfrm>
            <a:off x="3530601" y="2971800"/>
            <a:ext cx="914400" cy="91440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EF536F2-7FFB-EC48-7E27-5C034AE37B21}"/>
              </a:ext>
            </a:extLst>
          </p:cNvPr>
          <p:cNvSpPr/>
          <p:nvPr/>
        </p:nvSpPr>
        <p:spPr>
          <a:xfrm>
            <a:off x="5651503" y="2971800"/>
            <a:ext cx="914400" cy="914400"/>
          </a:xfrm>
          <a:prstGeom prst="ellipse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3E33F29-8D6A-1172-56D9-31E47A1C535B}"/>
              </a:ext>
            </a:extLst>
          </p:cNvPr>
          <p:cNvSpPr/>
          <p:nvPr/>
        </p:nvSpPr>
        <p:spPr>
          <a:xfrm>
            <a:off x="7772405" y="2971800"/>
            <a:ext cx="914400" cy="91440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113506E-6971-28DA-5E13-0D095FAC560A}"/>
              </a:ext>
            </a:extLst>
          </p:cNvPr>
          <p:cNvSpPr/>
          <p:nvPr/>
        </p:nvSpPr>
        <p:spPr>
          <a:xfrm>
            <a:off x="9893307" y="2971800"/>
            <a:ext cx="914400" cy="914400"/>
          </a:xfrm>
          <a:prstGeom prst="ellipse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D8250F9-E290-2EFE-EDE0-F5564411D0CF}"/>
              </a:ext>
            </a:extLst>
          </p:cNvPr>
          <p:cNvGrpSpPr/>
          <p:nvPr/>
        </p:nvGrpSpPr>
        <p:grpSpPr>
          <a:xfrm>
            <a:off x="1841500" y="4183257"/>
            <a:ext cx="2197111" cy="1415908"/>
            <a:chOff x="-20071" y="4414114"/>
            <a:chExt cx="2197111" cy="141590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3019ED-4F67-76DF-EB26-9DAA82666E4B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DF9C18-8FE4-801F-2E75-94DC9D94B73A}"/>
                </a:ext>
              </a:extLst>
            </p:cNvPr>
            <p:cNvSpPr txBox="1"/>
            <p:nvPr/>
          </p:nvSpPr>
          <p:spPr>
            <a:xfrm>
              <a:off x="-20071" y="4932597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74E7E3-BE0E-D113-C553-AEDB1787DC2A}"/>
              </a:ext>
            </a:extLst>
          </p:cNvPr>
          <p:cNvGrpSpPr/>
          <p:nvPr/>
        </p:nvGrpSpPr>
        <p:grpSpPr>
          <a:xfrm>
            <a:off x="6089650" y="4183257"/>
            <a:ext cx="2197111" cy="1415908"/>
            <a:chOff x="-20071" y="4414114"/>
            <a:chExt cx="2197111" cy="141590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0204A1-9110-EF4C-5310-9865F0F8E741}"/>
                </a:ext>
              </a:extLst>
            </p:cNvPr>
            <p:cNvSpPr txBox="1"/>
            <p:nvPr/>
          </p:nvSpPr>
          <p:spPr>
            <a:xfrm>
              <a:off x="530898" y="441411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84DAC26-B52C-76BD-1711-097D7ED6AE9C}"/>
                </a:ext>
              </a:extLst>
            </p:cNvPr>
            <p:cNvSpPr txBox="1"/>
            <p:nvPr/>
          </p:nvSpPr>
          <p:spPr>
            <a:xfrm>
              <a:off x="-20071" y="4932597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47ECF4A-A9DD-2DDC-FC05-56B1D57A7478}"/>
              </a:ext>
            </a:extLst>
          </p:cNvPr>
          <p:cNvGrpSpPr/>
          <p:nvPr/>
        </p:nvGrpSpPr>
        <p:grpSpPr>
          <a:xfrm>
            <a:off x="3949693" y="1393555"/>
            <a:ext cx="2197111" cy="1506252"/>
            <a:chOff x="-20071" y="4932597"/>
            <a:chExt cx="2197111" cy="150625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F705D7-BA5F-8283-1B6F-CEF9AD95C1EB}"/>
                </a:ext>
              </a:extLst>
            </p:cNvPr>
            <p:cNvSpPr txBox="1"/>
            <p:nvPr/>
          </p:nvSpPr>
          <p:spPr>
            <a:xfrm>
              <a:off x="530898" y="606951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27B55B-9B65-0BAC-5235-59082AE69C28}"/>
                </a:ext>
              </a:extLst>
            </p:cNvPr>
            <p:cNvSpPr txBox="1"/>
            <p:nvPr/>
          </p:nvSpPr>
          <p:spPr>
            <a:xfrm>
              <a:off x="-20071" y="4932597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F135FF-ECE8-8E41-6C79-F8BF6BB3E7EE}"/>
              </a:ext>
            </a:extLst>
          </p:cNvPr>
          <p:cNvGrpSpPr/>
          <p:nvPr/>
        </p:nvGrpSpPr>
        <p:grpSpPr>
          <a:xfrm>
            <a:off x="8191494" y="1393555"/>
            <a:ext cx="2197111" cy="1506252"/>
            <a:chOff x="-20071" y="4932597"/>
            <a:chExt cx="2197111" cy="150625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C7828C7-96E2-99B1-006B-254BDB2786C9}"/>
                </a:ext>
              </a:extLst>
            </p:cNvPr>
            <p:cNvSpPr txBox="1"/>
            <p:nvPr/>
          </p:nvSpPr>
          <p:spPr>
            <a:xfrm>
              <a:off x="530898" y="6069517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2F35B76-46E2-5FAB-65D3-7C47ED2C7353}"/>
                </a:ext>
              </a:extLst>
            </p:cNvPr>
            <p:cNvSpPr txBox="1"/>
            <p:nvPr/>
          </p:nvSpPr>
          <p:spPr>
            <a:xfrm>
              <a:off x="-20071" y="4932597"/>
              <a:ext cx="219711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1" name="图形 28" descr="书籍 纯色填充">
            <a:extLst>
              <a:ext uri="{FF2B5EF4-FFF2-40B4-BE49-F238E27FC236}">
                <a16:creationId xmlns:a16="http://schemas.microsoft.com/office/drawing/2014/main" id="{2A9227FF-1E08-8F86-BB08-0577128C8465}"/>
              </a:ext>
            </a:extLst>
          </p:cNvPr>
          <p:cNvSpPr/>
          <p:nvPr/>
        </p:nvSpPr>
        <p:spPr>
          <a:xfrm>
            <a:off x="1688092" y="3262370"/>
            <a:ext cx="357603" cy="333679"/>
          </a:xfrm>
          <a:custGeom>
            <a:avLst/>
            <a:gdLst>
              <a:gd name="connsiteX0" fmla="*/ 357604 w 357603"/>
              <a:gd name="connsiteY0" fmla="*/ 117522 h 333679"/>
              <a:gd name="connsiteX1" fmla="*/ 335778 w 357603"/>
              <a:gd name="connsiteY1" fmla="*/ 109548 h 333679"/>
              <a:gd name="connsiteX2" fmla="*/ 335778 w 357603"/>
              <a:gd name="connsiteY2" fmla="*/ 63798 h 333679"/>
              <a:gd name="connsiteX3" fmla="*/ 357604 w 357603"/>
              <a:gd name="connsiteY3" fmla="*/ 54564 h 333679"/>
              <a:gd name="connsiteX4" fmla="*/ 209861 w 357603"/>
              <a:gd name="connsiteY4" fmla="*/ 0 h 333679"/>
              <a:gd name="connsiteX5" fmla="*/ 30220 w 357603"/>
              <a:gd name="connsiteY5" fmla="*/ 62958 h 333679"/>
              <a:gd name="connsiteX6" fmla="*/ 12592 w 357603"/>
              <a:gd name="connsiteY6" fmla="*/ 113325 h 333679"/>
              <a:gd name="connsiteX7" fmla="*/ 14690 w 357603"/>
              <a:gd name="connsiteY7" fmla="*/ 131793 h 333679"/>
              <a:gd name="connsiteX8" fmla="*/ 0 w 357603"/>
              <a:gd name="connsiteY8" fmla="*/ 180481 h 333679"/>
              <a:gd name="connsiteX9" fmla="*/ 12592 w 357603"/>
              <a:gd name="connsiteY9" fmla="*/ 216997 h 333679"/>
              <a:gd name="connsiteX10" fmla="*/ 11752 w 357603"/>
              <a:gd name="connsiteY10" fmla="*/ 243439 h 333679"/>
              <a:gd name="connsiteX11" fmla="*/ 33578 w 357603"/>
              <a:gd name="connsiteY11" fmla="*/ 285412 h 333679"/>
              <a:gd name="connsiteX12" fmla="*/ 150261 w 357603"/>
              <a:gd name="connsiteY12" fmla="*/ 333680 h 333679"/>
              <a:gd name="connsiteX13" fmla="*/ 356765 w 357603"/>
              <a:gd name="connsiteY13" fmla="*/ 248056 h 333679"/>
              <a:gd name="connsiteX14" fmla="*/ 334939 w 357603"/>
              <a:gd name="connsiteY14" fmla="*/ 240082 h 333679"/>
              <a:gd name="connsiteX15" fmla="*/ 334939 w 357603"/>
              <a:gd name="connsiteY15" fmla="*/ 193912 h 333679"/>
              <a:gd name="connsiteX16" fmla="*/ 356765 w 357603"/>
              <a:gd name="connsiteY16" fmla="*/ 184678 h 333679"/>
              <a:gd name="connsiteX17" fmla="*/ 323187 w 357603"/>
              <a:gd name="connsiteY17" fmla="*/ 172086 h 333679"/>
              <a:gd name="connsiteX18" fmla="*/ 323187 w 357603"/>
              <a:gd name="connsiteY18" fmla="*/ 131793 h 333679"/>
              <a:gd name="connsiteX19" fmla="*/ 357604 w 357603"/>
              <a:gd name="connsiteY19" fmla="*/ 117522 h 333679"/>
              <a:gd name="connsiteX20" fmla="*/ 35257 w 357603"/>
              <a:gd name="connsiteY20" fmla="*/ 92339 h 333679"/>
              <a:gd name="connsiteX21" fmla="*/ 151940 w 357603"/>
              <a:gd name="connsiteY21" fmla="*/ 138089 h 333679"/>
              <a:gd name="connsiteX22" fmla="*/ 319409 w 357603"/>
              <a:gd name="connsiteY22" fmla="*/ 70513 h 333679"/>
              <a:gd name="connsiteX23" fmla="*/ 319409 w 357603"/>
              <a:gd name="connsiteY23" fmla="*/ 106610 h 333679"/>
              <a:gd name="connsiteX24" fmla="*/ 151940 w 357603"/>
              <a:gd name="connsiteY24" fmla="*/ 176284 h 333679"/>
              <a:gd name="connsiteX25" fmla="*/ 35257 w 357603"/>
              <a:gd name="connsiteY25" fmla="*/ 130114 h 333679"/>
              <a:gd name="connsiteX26" fmla="*/ 35257 w 357603"/>
              <a:gd name="connsiteY26" fmla="*/ 92339 h 333679"/>
              <a:gd name="connsiteX27" fmla="*/ 318570 w 357603"/>
              <a:gd name="connsiteY27" fmla="*/ 237143 h 333679"/>
              <a:gd name="connsiteX28" fmla="*/ 151100 w 357603"/>
              <a:gd name="connsiteY28" fmla="*/ 306398 h 333679"/>
              <a:gd name="connsiteX29" fmla="*/ 33998 w 357603"/>
              <a:gd name="connsiteY29" fmla="*/ 260228 h 333679"/>
              <a:gd name="connsiteX30" fmla="*/ 33998 w 357603"/>
              <a:gd name="connsiteY30" fmla="*/ 227490 h 333679"/>
              <a:gd name="connsiteX31" fmla="*/ 138509 w 357603"/>
              <a:gd name="connsiteY31" fmla="*/ 270302 h 333679"/>
              <a:gd name="connsiteX32" fmla="*/ 318989 w 357603"/>
              <a:gd name="connsiteY32" fmla="*/ 198949 h 333679"/>
              <a:gd name="connsiteX33" fmla="*/ 318570 w 357603"/>
              <a:gd name="connsiteY33" fmla="*/ 237143 h 333679"/>
              <a:gd name="connsiteX34" fmla="*/ 306817 w 357603"/>
              <a:gd name="connsiteY34" fmla="*/ 174185 h 333679"/>
              <a:gd name="connsiteX35" fmla="*/ 139348 w 357603"/>
              <a:gd name="connsiteY35" fmla="*/ 243439 h 333679"/>
              <a:gd name="connsiteX36" fmla="*/ 22665 w 357603"/>
              <a:gd name="connsiteY36" fmla="*/ 197270 h 333679"/>
              <a:gd name="connsiteX37" fmla="*/ 22665 w 357603"/>
              <a:gd name="connsiteY37" fmla="*/ 159495 h 333679"/>
              <a:gd name="connsiteX38" fmla="*/ 142706 w 357603"/>
              <a:gd name="connsiteY38" fmla="*/ 207343 h 333679"/>
              <a:gd name="connsiteX39" fmla="*/ 307237 w 357603"/>
              <a:gd name="connsiteY39" fmla="*/ 138509 h 333679"/>
              <a:gd name="connsiteX40" fmla="*/ 307237 w 357603"/>
              <a:gd name="connsiteY40" fmla="*/ 174185 h 33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57603" h="333679">
                <a:moveTo>
                  <a:pt x="357604" y="117522"/>
                </a:moveTo>
                <a:lnTo>
                  <a:pt x="335778" y="109548"/>
                </a:lnTo>
                <a:lnTo>
                  <a:pt x="335778" y="63798"/>
                </a:lnTo>
                <a:lnTo>
                  <a:pt x="357604" y="54564"/>
                </a:lnTo>
                <a:lnTo>
                  <a:pt x="209861" y="0"/>
                </a:lnTo>
                <a:lnTo>
                  <a:pt x="30220" y="62958"/>
                </a:lnTo>
                <a:cubicBezTo>
                  <a:pt x="13011" y="71353"/>
                  <a:pt x="12592" y="94438"/>
                  <a:pt x="12592" y="113325"/>
                </a:cubicBezTo>
                <a:cubicBezTo>
                  <a:pt x="12592" y="119621"/>
                  <a:pt x="13431" y="125917"/>
                  <a:pt x="14690" y="131793"/>
                </a:cubicBezTo>
                <a:cubicBezTo>
                  <a:pt x="420" y="141027"/>
                  <a:pt x="0" y="162433"/>
                  <a:pt x="0" y="180481"/>
                </a:cubicBezTo>
                <a:cubicBezTo>
                  <a:pt x="0" y="195171"/>
                  <a:pt x="3358" y="208602"/>
                  <a:pt x="12592" y="216997"/>
                </a:cubicBezTo>
                <a:cubicBezTo>
                  <a:pt x="10493" y="224132"/>
                  <a:pt x="11752" y="232946"/>
                  <a:pt x="11752" y="243439"/>
                </a:cubicBezTo>
                <a:cubicBezTo>
                  <a:pt x="11752" y="262327"/>
                  <a:pt x="16789" y="279535"/>
                  <a:pt x="33578" y="285412"/>
                </a:cubicBezTo>
                <a:lnTo>
                  <a:pt x="150261" y="333680"/>
                </a:lnTo>
                <a:lnTo>
                  <a:pt x="356765" y="248056"/>
                </a:lnTo>
                <a:lnTo>
                  <a:pt x="334939" y="240082"/>
                </a:lnTo>
                <a:lnTo>
                  <a:pt x="334939" y="193912"/>
                </a:lnTo>
                <a:lnTo>
                  <a:pt x="356765" y="184678"/>
                </a:lnTo>
                <a:lnTo>
                  <a:pt x="323187" y="172086"/>
                </a:lnTo>
                <a:lnTo>
                  <a:pt x="323187" y="131793"/>
                </a:lnTo>
                <a:lnTo>
                  <a:pt x="357604" y="117522"/>
                </a:lnTo>
                <a:close/>
                <a:moveTo>
                  <a:pt x="35257" y="92339"/>
                </a:moveTo>
                <a:lnTo>
                  <a:pt x="151940" y="138089"/>
                </a:lnTo>
                <a:lnTo>
                  <a:pt x="319409" y="70513"/>
                </a:lnTo>
                <a:lnTo>
                  <a:pt x="319409" y="106610"/>
                </a:lnTo>
                <a:lnTo>
                  <a:pt x="151940" y="176284"/>
                </a:lnTo>
                <a:lnTo>
                  <a:pt x="35257" y="130114"/>
                </a:lnTo>
                <a:lnTo>
                  <a:pt x="35257" y="92339"/>
                </a:lnTo>
                <a:close/>
                <a:moveTo>
                  <a:pt x="318570" y="237143"/>
                </a:moveTo>
                <a:lnTo>
                  <a:pt x="151100" y="306398"/>
                </a:lnTo>
                <a:lnTo>
                  <a:pt x="33998" y="260228"/>
                </a:lnTo>
                <a:lnTo>
                  <a:pt x="33998" y="227490"/>
                </a:lnTo>
                <a:lnTo>
                  <a:pt x="138509" y="270302"/>
                </a:lnTo>
                <a:lnTo>
                  <a:pt x="318989" y="198949"/>
                </a:lnTo>
                <a:lnTo>
                  <a:pt x="318570" y="237143"/>
                </a:lnTo>
                <a:close/>
                <a:moveTo>
                  <a:pt x="306817" y="174185"/>
                </a:moveTo>
                <a:lnTo>
                  <a:pt x="139348" y="243439"/>
                </a:lnTo>
                <a:lnTo>
                  <a:pt x="22665" y="197270"/>
                </a:lnTo>
                <a:lnTo>
                  <a:pt x="22665" y="159495"/>
                </a:lnTo>
                <a:lnTo>
                  <a:pt x="142706" y="207343"/>
                </a:lnTo>
                <a:lnTo>
                  <a:pt x="307237" y="138509"/>
                </a:lnTo>
                <a:lnTo>
                  <a:pt x="307237" y="174185"/>
                </a:lnTo>
                <a:close/>
              </a:path>
            </a:pathLst>
          </a:custGeom>
          <a:solidFill>
            <a:schemeClr val="bg1"/>
          </a:solidFill>
          <a:ln w="4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A2655E8-7A66-9360-5BE2-6161905CB6E7}"/>
              </a:ext>
            </a:extLst>
          </p:cNvPr>
          <p:cNvGrpSpPr/>
          <p:nvPr/>
        </p:nvGrpSpPr>
        <p:grpSpPr>
          <a:xfrm>
            <a:off x="3845090" y="3271237"/>
            <a:ext cx="285411" cy="285411"/>
            <a:chOff x="3845090" y="3166462"/>
            <a:chExt cx="285411" cy="285411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543117F-AE62-C2A1-1313-B7B4FCAC0B9B}"/>
                </a:ext>
              </a:extLst>
            </p:cNvPr>
            <p:cNvSpPr/>
            <p:nvPr/>
          </p:nvSpPr>
          <p:spPr>
            <a:xfrm>
              <a:off x="3845090" y="3426690"/>
              <a:ext cx="285411" cy="25183"/>
            </a:xfrm>
            <a:custGeom>
              <a:avLst/>
              <a:gdLst>
                <a:gd name="connsiteX0" fmla="*/ 0 w 285411"/>
                <a:gd name="connsiteY0" fmla="*/ 0 h 25183"/>
                <a:gd name="connsiteX1" fmla="*/ 285412 w 285411"/>
                <a:gd name="connsiteY1" fmla="*/ 0 h 25183"/>
                <a:gd name="connsiteX2" fmla="*/ 285412 w 285411"/>
                <a:gd name="connsiteY2" fmla="*/ 25183 h 25183"/>
                <a:gd name="connsiteX3" fmla="*/ 0 w 285411"/>
                <a:gd name="connsiteY3" fmla="*/ 25183 h 2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11" h="25183">
                  <a:moveTo>
                    <a:pt x="0" y="0"/>
                  </a:moveTo>
                  <a:lnTo>
                    <a:pt x="285412" y="0"/>
                  </a:lnTo>
                  <a:lnTo>
                    <a:pt x="285412" y="25183"/>
                  </a:lnTo>
                  <a:lnTo>
                    <a:pt x="0" y="25183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90A1751-38CA-8B6B-8058-9AA8D0C0EDE2}"/>
                </a:ext>
              </a:extLst>
            </p:cNvPr>
            <p:cNvSpPr/>
            <p:nvPr/>
          </p:nvSpPr>
          <p:spPr>
            <a:xfrm>
              <a:off x="3845090" y="3166462"/>
              <a:ext cx="33577" cy="243439"/>
            </a:xfrm>
            <a:custGeom>
              <a:avLst/>
              <a:gdLst>
                <a:gd name="connsiteX0" fmla="*/ 0 w 33577"/>
                <a:gd name="connsiteY0" fmla="*/ 0 h 243439"/>
                <a:gd name="connsiteX1" fmla="*/ 33578 w 33577"/>
                <a:gd name="connsiteY1" fmla="*/ 0 h 243439"/>
                <a:gd name="connsiteX2" fmla="*/ 33578 w 33577"/>
                <a:gd name="connsiteY2" fmla="*/ 243439 h 243439"/>
                <a:gd name="connsiteX3" fmla="*/ 0 w 33577"/>
                <a:gd name="connsiteY3" fmla="*/ 243439 h 24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7" h="243439">
                  <a:moveTo>
                    <a:pt x="0" y="0"/>
                  </a:moveTo>
                  <a:lnTo>
                    <a:pt x="33578" y="0"/>
                  </a:lnTo>
                  <a:lnTo>
                    <a:pt x="33578" y="243439"/>
                  </a:lnTo>
                  <a:lnTo>
                    <a:pt x="0" y="24343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487A9F2-F6E0-A57D-5114-2E372EE61B5A}"/>
                </a:ext>
              </a:extLst>
            </p:cNvPr>
            <p:cNvSpPr/>
            <p:nvPr/>
          </p:nvSpPr>
          <p:spPr>
            <a:xfrm>
              <a:off x="4054951" y="3376323"/>
              <a:ext cx="75550" cy="33577"/>
            </a:xfrm>
            <a:custGeom>
              <a:avLst/>
              <a:gdLst>
                <a:gd name="connsiteX0" fmla="*/ 0 w 75550"/>
                <a:gd name="connsiteY0" fmla="*/ 0 h 33577"/>
                <a:gd name="connsiteX1" fmla="*/ 75550 w 75550"/>
                <a:gd name="connsiteY1" fmla="*/ 0 h 33577"/>
                <a:gd name="connsiteX2" fmla="*/ 75550 w 75550"/>
                <a:gd name="connsiteY2" fmla="*/ 33578 h 33577"/>
                <a:gd name="connsiteX3" fmla="*/ 0 w 75550"/>
                <a:gd name="connsiteY3" fmla="*/ 33578 h 3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550" h="33577">
                  <a:moveTo>
                    <a:pt x="0" y="0"/>
                  </a:moveTo>
                  <a:lnTo>
                    <a:pt x="75550" y="0"/>
                  </a:lnTo>
                  <a:lnTo>
                    <a:pt x="75550" y="33578"/>
                  </a:lnTo>
                  <a:lnTo>
                    <a:pt x="0" y="33578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E767270-928E-44AD-3811-1EF0E89DD1EE}"/>
                </a:ext>
              </a:extLst>
            </p:cNvPr>
            <p:cNvSpPr/>
            <p:nvPr/>
          </p:nvSpPr>
          <p:spPr>
            <a:xfrm>
              <a:off x="4054951" y="3233617"/>
              <a:ext cx="75550" cy="125916"/>
            </a:xfrm>
            <a:custGeom>
              <a:avLst/>
              <a:gdLst>
                <a:gd name="connsiteX0" fmla="*/ 0 w 75550"/>
                <a:gd name="connsiteY0" fmla="*/ 0 h 125916"/>
                <a:gd name="connsiteX1" fmla="*/ 75550 w 75550"/>
                <a:gd name="connsiteY1" fmla="*/ 0 h 125916"/>
                <a:gd name="connsiteX2" fmla="*/ 75550 w 75550"/>
                <a:gd name="connsiteY2" fmla="*/ 125917 h 125916"/>
                <a:gd name="connsiteX3" fmla="*/ 0 w 75550"/>
                <a:gd name="connsiteY3" fmla="*/ 125917 h 12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550" h="125916">
                  <a:moveTo>
                    <a:pt x="0" y="0"/>
                  </a:moveTo>
                  <a:lnTo>
                    <a:pt x="75550" y="0"/>
                  </a:lnTo>
                  <a:lnTo>
                    <a:pt x="75550" y="125917"/>
                  </a:lnTo>
                  <a:lnTo>
                    <a:pt x="0" y="125917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19DCF1D-0206-D0E6-E6FF-78675676DD67}"/>
                </a:ext>
              </a:extLst>
            </p:cNvPr>
            <p:cNvSpPr/>
            <p:nvPr/>
          </p:nvSpPr>
          <p:spPr>
            <a:xfrm>
              <a:off x="4054951" y="3183251"/>
              <a:ext cx="75550" cy="33577"/>
            </a:xfrm>
            <a:custGeom>
              <a:avLst/>
              <a:gdLst>
                <a:gd name="connsiteX0" fmla="*/ 0 w 75550"/>
                <a:gd name="connsiteY0" fmla="*/ 0 h 33577"/>
                <a:gd name="connsiteX1" fmla="*/ 75550 w 75550"/>
                <a:gd name="connsiteY1" fmla="*/ 0 h 33577"/>
                <a:gd name="connsiteX2" fmla="*/ 75550 w 75550"/>
                <a:gd name="connsiteY2" fmla="*/ 33578 h 33577"/>
                <a:gd name="connsiteX3" fmla="*/ 0 w 75550"/>
                <a:gd name="connsiteY3" fmla="*/ 33578 h 3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550" h="33577">
                  <a:moveTo>
                    <a:pt x="0" y="0"/>
                  </a:moveTo>
                  <a:lnTo>
                    <a:pt x="75550" y="0"/>
                  </a:lnTo>
                  <a:lnTo>
                    <a:pt x="75550" y="33578"/>
                  </a:lnTo>
                  <a:lnTo>
                    <a:pt x="0" y="33578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3B3B51-E864-E72E-3097-6519EA59F019}"/>
                </a:ext>
              </a:extLst>
            </p:cNvPr>
            <p:cNvSpPr/>
            <p:nvPr/>
          </p:nvSpPr>
          <p:spPr>
            <a:xfrm>
              <a:off x="3971007" y="3225223"/>
              <a:ext cx="67155" cy="184678"/>
            </a:xfrm>
            <a:custGeom>
              <a:avLst/>
              <a:gdLst>
                <a:gd name="connsiteX0" fmla="*/ 33578 w 67155"/>
                <a:gd name="connsiteY0" fmla="*/ 33578 h 184678"/>
                <a:gd name="connsiteX1" fmla="*/ 25183 w 67155"/>
                <a:gd name="connsiteY1" fmla="*/ 25183 h 184678"/>
                <a:gd name="connsiteX2" fmla="*/ 33578 w 67155"/>
                <a:gd name="connsiteY2" fmla="*/ 16789 h 184678"/>
                <a:gd name="connsiteX3" fmla="*/ 41972 w 67155"/>
                <a:gd name="connsiteY3" fmla="*/ 25183 h 184678"/>
                <a:gd name="connsiteX4" fmla="*/ 33578 w 67155"/>
                <a:gd name="connsiteY4" fmla="*/ 33578 h 184678"/>
                <a:gd name="connsiteX5" fmla="*/ 33578 w 67155"/>
                <a:gd name="connsiteY5" fmla="*/ 167889 h 184678"/>
                <a:gd name="connsiteX6" fmla="*/ 25183 w 67155"/>
                <a:gd name="connsiteY6" fmla="*/ 159495 h 184678"/>
                <a:gd name="connsiteX7" fmla="*/ 33578 w 67155"/>
                <a:gd name="connsiteY7" fmla="*/ 151100 h 184678"/>
                <a:gd name="connsiteX8" fmla="*/ 41972 w 67155"/>
                <a:gd name="connsiteY8" fmla="*/ 159495 h 184678"/>
                <a:gd name="connsiteX9" fmla="*/ 33578 w 67155"/>
                <a:gd name="connsiteY9" fmla="*/ 167889 h 184678"/>
                <a:gd name="connsiteX10" fmla="*/ 67156 w 67155"/>
                <a:gd name="connsiteY10" fmla="*/ 0 h 184678"/>
                <a:gd name="connsiteX11" fmla="*/ 0 w 67155"/>
                <a:gd name="connsiteY11" fmla="*/ 0 h 184678"/>
                <a:gd name="connsiteX12" fmla="*/ 0 w 67155"/>
                <a:gd name="connsiteY12" fmla="*/ 184678 h 184678"/>
                <a:gd name="connsiteX13" fmla="*/ 67156 w 67155"/>
                <a:gd name="connsiteY13" fmla="*/ 184678 h 184678"/>
                <a:gd name="connsiteX14" fmla="*/ 67156 w 67155"/>
                <a:gd name="connsiteY14" fmla="*/ 0 h 18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155" h="184678">
                  <a:moveTo>
                    <a:pt x="33578" y="33578"/>
                  </a:moveTo>
                  <a:cubicBezTo>
                    <a:pt x="28961" y="33578"/>
                    <a:pt x="25183" y="29800"/>
                    <a:pt x="25183" y="25183"/>
                  </a:cubicBezTo>
                  <a:cubicBezTo>
                    <a:pt x="25183" y="20566"/>
                    <a:pt x="28961" y="16789"/>
                    <a:pt x="33578" y="16789"/>
                  </a:cubicBezTo>
                  <a:cubicBezTo>
                    <a:pt x="38195" y="16789"/>
                    <a:pt x="41972" y="20566"/>
                    <a:pt x="41972" y="25183"/>
                  </a:cubicBezTo>
                  <a:cubicBezTo>
                    <a:pt x="41972" y="29800"/>
                    <a:pt x="38195" y="33578"/>
                    <a:pt x="33578" y="33578"/>
                  </a:cubicBezTo>
                  <a:close/>
                  <a:moveTo>
                    <a:pt x="33578" y="167889"/>
                  </a:moveTo>
                  <a:cubicBezTo>
                    <a:pt x="28961" y="167889"/>
                    <a:pt x="25183" y="164112"/>
                    <a:pt x="25183" y="159495"/>
                  </a:cubicBezTo>
                  <a:cubicBezTo>
                    <a:pt x="25183" y="154878"/>
                    <a:pt x="28961" y="151100"/>
                    <a:pt x="33578" y="151100"/>
                  </a:cubicBezTo>
                  <a:cubicBezTo>
                    <a:pt x="38195" y="151100"/>
                    <a:pt x="41972" y="154878"/>
                    <a:pt x="41972" y="159495"/>
                  </a:cubicBezTo>
                  <a:cubicBezTo>
                    <a:pt x="41972" y="164112"/>
                    <a:pt x="38195" y="167889"/>
                    <a:pt x="33578" y="167889"/>
                  </a:cubicBezTo>
                  <a:close/>
                  <a:moveTo>
                    <a:pt x="67156" y="0"/>
                  </a:moveTo>
                  <a:lnTo>
                    <a:pt x="0" y="0"/>
                  </a:lnTo>
                  <a:lnTo>
                    <a:pt x="0" y="184678"/>
                  </a:lnTo>
                  <a:lnTo>
                    <a:pt x="67156" y="184678"/>
                  </a:lnTo>
                  <a:lnTo>
                    <a:pt x="67156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7FAFA77-3A8F-9F91-F134-92EEA1E0737F}"/>
                </a:ext>
              </a:extLst>
            </p:cNvPr>
            <p:cNvSpPr/>
            <p:nvPr/>
          </p:nvSpPr>
          <p:spPr>
            <a:xfrm>
              <a:off x="3895456" y="3191645"/>
              <a:ext cx="58761" cy="218255"/>
            </a:xfrm>
            <a:custGeom>
              <a:avLst/>
              <a:gdLst>
                <a:gd name="connsiteX0" fmla="*/ 41972 w 58761"/>
                <a:gd name="connsiteY0" fmla="*/ 41972 h 218255"/>
                <a:gd name="connsiteX1" fmla="*/ 16789 w 58761"/>
                <a:gd name="connsiteY1" fmla="*/ 41972 h 218255"/>
                <a:gd name="connsiteX2" fmla="*/ 16789 w 58761"/>
                <a:gd name="connsiteY2" fmla="*/ 16789 h 218255"/>
                <a:gd name="connsiteX3" fmla="*/ 41972 w 58761"/>
                <a:gd name="connsiteY3" fmla="*/ 16789 h 218255"/>
                <a:gd name="connsiteX4" fmla="*/ 41972 w 58761"/>
                <a:gd name="connsiteY4" fmla="*/ 41972 h 218255"/>
                <a:gd name="connsiteX5" fmla="*/ 58761 w 58761"/>
                <a:gd name="connsiteY5" fmla="*/ 0 h 218255"/>
                <a:gd name="connsiteX6" fmla="*/ 0 w 58761"/>
                <a:gd name="connsiteY6" fmla="*/ 0 h 218255"/>
                <a:gd name="connsiteX7" fmla="*/ 0 w 58761"/>
                <a:gd name="connsiteY7" fmla="*/ 218256 h 218255"/>
                <a:gd name="connsiteX8" fmla="*/ 58761 w 58761"/>
                <a:gd name="connsiteY8" fmla="*/ 218256 h 218255"/>
                <a:gd name="connsiteX9" fmla="*/ 58761 w 58761"/>
                <a:gd name="connsiteY9" fmla="*/ 0 h 21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761" h="218255">
                  <a:moveTo>
                    <a:pt x="41972" y="41972"/>
                  </a:moveTo>
                  <a:lnTo>
                    <a:pt x="16789" y="41972"/>
                  </a:lnTo>
                  <a:lnTo>
                    <a:pt x="16789" y="16789"/>
                  </a:lnTo>
                  <a:lnTo>
                    <a:pt x="41972" y="16789"/>
                  </a:lnTo>
                  <a:lnTo>
                    <a:pt x="41972" y="41972"/>
                  </a:lnTo>
                  <a:close/>
                  <a:moveTo>
                    <a:pt x="58761" y="0"/>
                  </a:moveTo>
                  <a:lnTo>
                    <a:pt x="0" y="0"/>
                  </a:lnTo>
                  <a:lnTo>
                    <a:pt x="0" y="218256"/>
                  </a:lnTo>
                  <a:lnTo>
                    <a:pt x="58761" y="218256"/>
                  </a:lnTo>
                  <a:lnTo>
                    <a:pt x="58761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8F5B09F-105F-A54E-7405-1BFCB2835DD7}"/>
              </a:ext>
            </a:extLst>
          </p:cNvPr>
          <p:cNvGrpSpPr/>
          <p:nvPr/>
        </p:nvGrpSpPr>
        <p:grpSpPr>
          <a:xfrm>
            <a:off x="5940808" y="3275434"/>
            <a:ext cx="335778" cy="277017"/>
            <a:chOff x="5940808" y="3170659"/>
            <a:chExt cx="335778" cy="277017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4ACBE64-077F-8AB4-8B8D-3ABB20182EFE}"/>
                </a:ext>
              </a:extLst>
            </p:cNvPr>
            <p:cNvSpPr/>
            <p:nvPr/>
          </p:nvSpPr>
          <p:spPr>
            <a:xfrm>
              <a:off x="5940808" y="3170659"/>
              <a:ext cx="335778" cy="277017"/>
            </a:xfrm>
            <a:custGeom>
              <a:avLst/>
              <a:gdLst>
                <a:gd name="connsiteX0" fmla="*/ 167889 w 335778"/>
                <a:gd name="connsiteY0" fmla="*/ 243439 h 277017"/>
                <a:gd name="connsiteX1" fmla="*/ 92339 w 335778"/>
                <a:gd name="connsiteY1" fmla="*/ 167889 h 277017"/>
                <a:gd name="connsiteX2" fmla="*/ 167889 w 335778"/>
                <a:gd name="connsiteY2" fmla="*/ 92339 h 277017"/>
                <a:gd name="connsiteX3" fmla="*/ 243439 w 335778"/>
                <a:gd name="connsiteY3" fmla="*/ 167889 h 277017"/>
                <a:gd name="connsiteX4" fmla="*/ 167889 w 335778"/>
                <a:gd name="connsiteY4" fmla="*/ 243439 h 277017"/>
                <a:gd name="connsiteX5" fmla="*/ 83945 w 335778"/>
                <a:gd name="connsiteY5" fmla="*/ 109128 h 277017"/>
                <a:gd name="connsiteX6" fmla="*/ 33578 w 335778"/>
                <a:gd name="connsiteY6" fmla="*/ 109128 h 277017"/>
                <a:gd name="connsiteX7" fmla="*/ 33578 w 335778"/>
                <a:gd name="connsiteY7" fmla="*/ 75550 h 277017"/>
                <a:gd name="connsiteX8" fmla="*/ 83945 w 335778"/>
                <a:gd name="connsiteY8" fmla="*/ 75550 h 277017"/>
                <a:gd name="connsiteX9" fmla="*/ 83945 w 335778"/>
                <a:gd name="connsiteY9" fmla="*/ 109128 h 277017"/>
                <a:gd name="connsiteX10" fmla="*/ 318989 w 335778"/>
                <a:gd name="connsiteY10" fmla="*/ 41972 h 277017"/>
                <a:gd name="connsiteX11" fmla="*/ 235045 w 335778"/>
                <a:gd name="connsiteY11" fmla="*/ 41972 h 277017"/>
                <a:gd name="connsiteX12" fmla="*/ 209861 w 335778"/>
                <a:gd name="connsiteY12" fmla="*/ 0 h 277017"/>
                <a:gd name="connsiteX13" fmla="*/ 125917 w 335778"/>
                <a:gd name="connsiteY13" fmla="*/ 0 h 277017"/>
                <a:gd name="connsiteX14" fmla="*/ 100734 w 335778"/>
                <a:gd name="connsiteY14" fmla="*/ 41972 h 277017"/>
                <a:gd name="connsiteX15" fmla="*/ 16789 w 335778"/>
                <a:gd name="connsiteY15" fmla="*/ 41972 h 277017"/>
                <a:gd name="connsiteX16" fmla="*/ 0 w 335778"/>
                <a:gd name="connsiteY16" fmla="*/ 58761 h 277017"/>
                <a:gd name="connsiteX17" fmla="*/ 0 w 335778"/>
                <a:gd name="connsiteY17" fmla="*/ 260228 h 277017"/>
                <a:gd name="connsiteX18" fmla="*/ 16789 w 335778"/>
                <a:gd name="connsiteY18" fmla="*/ 277017 h 277017"/>
                <a:gd name="connsiteX19" fmla="*/ 318989 w 335778"/>
                <a:gd name="connsiteY19" fmla="*/ 277017 h 277017"/>
                <a:gd name="connsiteX20" fmla="*/ 335778 w 335778"/>
                <a:gd name="connsiteY20" fmla="*/ 260228 h 277017"/>
                <a:gd name="connsiteX21" fmla="*/ 335778 w 335778"/>
                <a:gd name="connsiteY21" fmla="*/ 58761 h 277017"/>
                <a:gd name="connsiteX22" fmla="*/ 318989 w 335778"/>
                <a:gd name="connsiteY22" fmla="*/ 41972 h 27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5778" h="277017">
                  <a:moveTo>
                    <a:pt x="167889" y="243439"/>
                  </a:moveTo>
                  <a:cubicBezTo>
                    <a:pt x="125917" y="243439"/>
                    <a:pt x="92339" y="209861"/>
                    <a:pt x="92339" y="167889"/>
                  </a:cubicBezTo>
                  <a:cubicBezTo>
                    <a:pt x="92339" y="125917"/>
                    <a:pt x="125917" y="92339"/>
                    <a:pt x="167889" y="92339"/>
                  </a:cubicBezTo>
                  <a:cubicBezTo>
                    <a:pt x="209861" y="92339"/>
                    <a:pt x="243439" y="125917"/>
                    <a:pt x="243439" y="167889"/>
                  </a:cubicBezTo>
                  <a:cubicBezTo>
                    <a:pt x="243439" y="209861"/>
                    <a:pt x="209861" y="243439"/>
                    <a:pt x="167889" y="243439"/>
                  </a:cubicBezTo>
                  <a:close/>
                  <a:moveTo>
                    <a:pt x="83945" y="109128"/>
                  </a:moveTo>
                  <a:lnTo>
                    <a:pt x="33578" y="109128"/>
                  </a:lnTo>
                  <a:lnTo>
                    <a:pt x="33578" y="75550"/>
                  </a:lnTo>
                  <a:lnTo>
                    <a:pt x="83945" y="75550"/>
                  </a:lnTo>
                  <a:lnTo>
                    <a:pt x="83945" y="109128"/>
                  </a:lnTo>
                  <a:close/>
                  <a:moveTo>
                    <a:pt x="318989" y="41972"/>
                  </a:moveTo>
                  <a:lnTo>
                    <a:pt x="235045" y="41972"/>
                  </a:lnTo>
                  <a:lnTo>
                    <a:pt x="209861" y="0"/>
                  </a:lnTo>
                  <a:lnTo>
                    <a:pt x="125917" y="0"/>
                  </a:lnTo>
                  <a:lnTo>
                    <a:pt x="100734" y="41972"/>
                  </a:lnTo>
                  <a:lnTo>
                    <a:pt x="16789" y="41972"/>
                  </a:lnTo>
                  <a:cubicBezTo>
                    <a:pt x="7555" y="41972"/>
                    <a:pt x="0" y="49527"/>
                    <a:pt x="0" y="58761"/>
                  </a:cubicBezTo>
                  <a:lnTo>
                    <a:pt x="0" y="260228"/>
                  </a:lnTo>
                  <a:cubicBezTo>
                    <a:pt x="0" y="269462"/>
                    <a:pt x="7555" y="277017"/>
                    <a:pt x="16789" y="277017"/>
                  </a:cubicBezTo>
                  <a:lnTo>
                    <a:pt x="318989" y="277017"/>
                  </a:lnTo>
                  <a:cubicBezTo>
                    <a:pt x="328223" y="277017"/>
                    <a:pt x="335778" y="269462"/>
                    <a:pt x="335778" y="260228"/>
                  </a:cubicBezTo>
                  <a:lnTo>
                    <a:pt x="335778" y="58761"/>
                  </a:lnTo>
                  <a:cubicBezTo>
                    <a:pt x="335778" y="49527"/>
                    <a:pt x="328223" y="41972"/>
                    <a:pt x="318989" y="41972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0B7C901-4217-C68F-BFF8-A1A16CC2CEC5}"/>
                </a:ext>
              </a:extLst>
            </p:cNvPr>
            <p:cNvSpPr/>
            <p:nvPr/>
          </p:nvSpPr>
          <p:spPr>
            <a:xfrm>
              <a:off x="6049936" y="3279787"/>
              <a:ext cx="117522" cy="117522"/>
            </a:xfrm>
            <a:custGeom>
              <a:avLst/>
              <a:gdLst>
                <a:gd name="connsiteX0" fmla="*/ 58761 w 117522"/>
                <a:gd name="connsiteY0" fmla="*/ 16789 h 117522"/>
                <a:gd name="connsiteX1" fmla="*/ 16789 w 117522"/>
                <a:gd name="connsiteY1" fmla="*/ 58761 h 117522"/>
                <a:gd name="connsiteX2" fmla="*/ 58761 w 117522"/>
                <a:gd name="connsiteY2" fmla="*/ 100734 h 117522"/>
                <a:gd name="connsiteX3" fmla="*/ 100734 w 117522"/>
                <a:gd name="connsiteY3" fmla="*/ 58761 h 117522"/>
                <a:gd name="connsiteX4" fmla="*/ 58761 w 117522"/>
                <a:gd name="connsiteY4" fmla="*/ 16789 h 117522"/>
                <a:gd name="connsiteX5" fmla="*/ 58761 w 117522"/>
                <a:gd name="connsiteY5" fmla="*/ 117522 h 117522"/>
                <a:gd name="connsiteX6" fmla="*/ 0 w 117522"/>
                <a:gd name="connsiteY6" fmla="*/ 58761 h 117522"/>
                <a:gd name="connsiteX7" fmla="*/ 58761 w 117522"/>
                <a:gd name="connsiteY7" fmla="*/ 0 h 117522"/>
                <a:gd name="connsiteX8" fmla="*/ 117522 w 117522"/>
                <a:gd name="connsiteY8" fmla="*/ 58761 h 117522"/>
                <a:gd name="connsiteX9" fmla="*/ 58761 w 117522"/>
                <a:gd name="connsiteY9" fmla="*/ 117522 h 11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522" h="117522">
                  <a:moveTo>
                    <a:pt x="58761" y="16789"/>
                  </a:moveTo>
                  <a:cubicBezTo>
                    <a:pt x="35257" y="16789"/>
                    <a:pt x="16789" y="35257"/>
                    <a:pt x="16789" y="58761"/>
                  </a:cubicBezTo>
                  <a:cubicBezTo>
                    <a:pt x="16789" y="82266"/>
                    <a:pt x="35257" y="100734"/>
                    <a:pt x="58761" y="100734"/>
                  </a:cubicBezTo>
                  <a:cubicBezTo>
                    <a:pt x="82266" y="100734"/>
                    <a:pt x="100734" y="82266"/>
                    <a:pt x="100734" y="58761"/>
                  </a:cubicBezTo>
                  <a:cubicBezTo>
                    <a:pt x="100734" y="35257"/>
                    <a:pt x="82266" y="16789"/>
                    <a:pt x="58761" y="16789"/>
                  </a:cubicBezTo>
                  <a:close/>
                  <a:moveTo>
                    <a:pt x="58761" y="117522"/>
                  </a:moveTo>
                  <a:cubicBezTo>
                    <a:pt x="26023" y="117522"/>
                    <a:pt x="0" y="91500"/>
                    <a:pt x="0" y="58761"/>
                  </a:cubicBezTo>
                  <a:cubicBezTo>
                    <a:pt x="0" y="26023"/>
                    <a:pt x="26023" y="0"/>
                    <a:pt x="58761" y="0"/>
                  </a:cubicBezTo>
                  <a:cubicBezTo>
                    <a:pt x="91500" y="0"/>
                    <a:pt x="117522" y="26023"/>
                    <a:pt x="117522" y="58761"/>
                  </a:cubicBezTo>
                  <a:cubicBezTo>
                    <a:pt x="117522" y="91500"/>
                    <a:pt x="91500" y="117522"/>
                    <a:pt x="58761" y="117522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E22B5D0-8F63-E591-533F-57D235D32E0A}"/>
              </a:ext>
            </a:extLst>
          </p:cNvPr>
          <p:cNvGrpSpPr/>
          <p:nvPr/>
        </p:nvGrpSpPr>
        <p:grpSpPr>
          <a:xfrm>
            <a:off x="10170648" y="3269505"/>
            <a:ext cx="356135" cy="323186"/>
            <a:chOff x="10170648" y="3164730"/>
            <a:chExt cx="356135" cy="323186"/>
          </a:xfrm>
          <a:solidFill>
            <a:schemeClr val="bg1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662806E-21E5-78E7-2743-B3CE14E71435}"/>
                </a:ext>
              </a:extLst>
            </p:cNvPr>
            <p:cNvSpPr/>
            <p:nvPr/>
          </p:nvSpPr>
          <p:spPr>
            <a:xfrm>
              <a:off x="10302357" y="3389701"/>
              <a:ext cx="38110" cy="38110"/>
            </a:xfrm>
            <a:custGeom>
              <a:avLst/>
              <a:gdLst>
                <a:gd name="connsiteX0" fmla="*/ 38111 w 38110"/>
                <a:gd name="connsiteY0" fmla="*/ 19055 h 38110"/>
                <a:gd name="connsiteX1" fmla="*/ 19055 w 38110"/>
                <a:gd name="connsiteY1" fmla="*/ 38111 h 38110"/>
                <a:gd name="connsiteX2" fmla="*/ 0 w 38110"/>
                <a:gd name="connsiteY2" fmla="*/ 19055 h 38110"/>
                <a:gd name="connsiteX3" fmla="*/ 19055 w 38110"/>
                <a:gd name="connsiteY3" fmla="*/ 0 h 38110"/>
                <a:gd name="connsiteX4" fmla="*/ 38111 w 38110"/>
                <a:gd name="connsiteY4" fmla="*/ 19055 h 3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0" h="38110">
                  <a:moveTo>
                    <a:pt x="38111" y="19055"/>
                  </a:moveTo>
                  <a:cubicBezTo>
                    <a:pt x="38111" y="29579"/>
                    <a:pt x="29579" y="38111"/>
                    <a:pt x="19055" y="38111"/>
                  </a:cubicBezTo>
                  <a:cubicBezTo>
                    <a:pt x="8531" y="38111"/>
                    <a:pt x="0" y="29579"/>
                    <a:pt x="0" y="19055"/>
                  </a:cubicBezTo>
                  <a:cubicBezTo>
                    <a:pt x="0" y="8531"/>
                    <a:pt x="8531" y="0"/>
                    <a:pt x="19055" y="0"/>
                  </a:cubicBezTo>
                  <a:cubicBezTo>
                    <a:pt x="29579" y="0"/>
                    <a:pt x="38111" y="8531"/>
                    <a:pt x="38111" y="19055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7B75A84-3587-C3F9-BB42-F5863A5633FE}"/>
                </a:ext>
              </a:extLst>
            </p:cNvPr>
            <p:cNvSpPr/>
            <p:nvPr/>
          </p:nvSpPr>
          <p:spPr>
            <a:xfrm>
              <a:off x="10283344" y="3433059"/>
              <a:ext cx="75550" cy="38068"/>
            </a:xfrm>
            <a:custGeom>
              <a:avLst/>
              <a:gdLst>
                <a:gd name="connsiteX0" fmla="*/ 75550 w 75550"/>
                <a:gd name="connsiteY0" fmla="*/ 38069 h 38068"/>
                <a:gd name="connsiteX1" fmla="*/ 75550 w 75550"/>
                <a:gd name="connsiteY1" fmla="*/ 19013 h 38068"/>
                <a:gd name="connsiteX2" fmla="*/ 71773 w 75550"/>
                <a:gd name="connsiteY2" fmla="*/ 11416 h 38068"/>
                <a:gd name="connsiteX3" fmla="*/ 53347 w 75550"/>
                <a:gd name="connsiteY3" fmla="*/ 2350 h 38068"/>
                <a:gd name="connsiteX4" fmla="*/ 37775 w 75550"/>
                <a:gd name="connsiteY4" fmla="*/ 0 h 38068"/>
                <a:gd name="connsiteX5" fmla="*/ 22203 w 75550"/>
                <a:gd name="connsiteY5" fmla="*/ 2350 h 38068"/>
                <a:gd name="connsiteX6" fmla="*/ 3778 w 75550"/>
                <a:gd name="connsiteY6" fmla="*/ 11416 h 38068"/>
                <a:gd name="connsiteX7" fmla="*/ 0 w 75550"/>
                <a:gd name="connsiteY7" fmla="*/ 19013 h 38068"/>
                <a:gd name="connsiteX8" fmla="*/ 0 w 75550"/>
                <a:gd name="connsiteY8" fmla="*/ 38069 h 3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50" h="38068">
                  <a:moveTo>
                    <a:pt x="75550" y="38069"/>
                  </a:moveTo>
                  <a:lnTo>
                    <a:pt x="75550" y="19013"/>
                  </a:lnTo>
                  <a:cubicBezTo>
                    <a:pt x="75488" y="16044"/>
                    <a:pt x="74103" y="13258"/>
                    <a:pt x="71773" y="11416"/>
                  </a:cubicBezTo>
                  <a:cubicBezTo>
                    <a:pt x="66297" y="7196"/>
                    <a:pt x="60032" y="4113"/>
                    <a:pt x="53347" y="2350"/>
                  </a:cubicBezTo>
                  <a:cubicBezTo>
                    <a:pt x="48301" y="802"/>
                    <a:pt x="43053" y="9"/>
                    <a:pt x="37775" y="0"/>
                  </a:cubicBezTo>
                  <a:cubicBezTo>
                    <a:pt x="32503" y="81"/>
                    <a:pt x="27265" y="872"/>
                    <a:pt x="22203" y="2350"/>
                  </a:cubicBezTo>
                  <a:cubicBezTo>
                    <a:pt x="15593" y="4308"/>
                    <a:pt x="9362" y="7373"/>
                    <a:pt x="3778" y="11416"/>
                  </a:cubicBezTo>
                  <a:cubicBezTo>
                    <a:pt x="1447" y="13258"/>
                    <a:pt x="62" y="16044"/>
                    <a:pt x="0" y="19013"/>
                  </a:cubicBezTo>
                  <a:lnTo>
                    <a:pt x="0" y="3806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131E13-BA37-AFF7-4C05-55EF767E0706}"/>
                </a:ext>
              </a:extLst>
            </p:cNvPr>
            <p:cNvSpPr/>
            <p:nvPr/>
          </p:nvSpPr>
          <p:spPr>
            <a:xfrm>
              <a:off x="10385714" y="3389701"/>
              <a:ext cx="38110" cy="38110"/>
            </a:xfrm>
            <a:custGeom>
              <a:avLst/>
              <a:gdLst>
                <a:gd name="connsiteX0" fmla="*/ 38111 w 38110"/>
                <a:gd name="connsiteY0" fmla="*/ 19055 h 38110"/>
                <a:gd name="connsiteX1" fmla="*/ 19055 w 38110"/>
                <a:gd name="connsiteY1" fmla="*/ 38111 h 38110"/>
                <a:gd name="connsiteX2" fmla="*/ 0 w 38110"/>
                <a:gd name="connsiteY2" fmla="*/ 19055 h 38110"/>
                <a:gd name="connsiteX3" fmla="*/ 19055 w 38110"/>
                <a:gd name="connsiteY3" fmla="*/ 0 h 38110"/>
                <a:gd name="connsiteX4" fmla="*/ 38111 w 38110"/>
                <a:gd name="connsiteY4" fmla="*/ 19055 h 3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0" h="38110">
                  <a:moveTo>
                    <a:pt x="38111" y="19055"/>
                  </a:moveTo>
                  <a:cubicBezTo>
                    <a:pt x="38111" y="29579"/>
                    <a:pt x="29579" y="38111"/>
                    <a:pt x="19055" y="38111"/>
                  </a:cubicBezTo>
                  <a:cubicBezTo>
                    <a:pt x="8531" y="38111"/>
                    <a:pt x="0" y="29579"/>
                    <a:pt x="0" y="19055"/>
                  </a:cubicBezTo>
                  <a:cubicBezTo>
                    <a:pt x="0" y="8531"/>
                    <a:pt x="8531" y="0"/>
                    <a:pt x="19055" y="0"/>
                  </a:cubicBezTo>
                  <a:cubicBezTo>
                    <a:pt x="29579" y="0"/>
                    <a:pt x="38111" y="8531"/>
                    <a:pt x="38111" y="19055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5C3E5C-9BA6-746A-8767-E8D91464AB2E}"/>
                </a:ext>
              </a:extLst>
            </p:cNvPr>
            <p:cNvSpPr/>
            <p:nvPr/>
          </p:nvSpPr>
          <p:spPr>
            <a:xfrm>
              <a:off x="10367288" y="3433059"/>
              <a:ext cx="75550" cy="38068"/>
            </a:xfrm>
            <a:custGeom>
              <a:avLst/>
              <a:gdLst>
                <a:gd name="connsiteX0" fmla="*/ 75550 w 75550"/>
                <a:gd name="connsiteY0" fmla="*/ 38069 h 38068"/>
                <a:gd name="connsiteX1" fmla="*/ 75550 w 75550"/>
                <a:gd name="connsiteY1" fmla="*/ 19013 h 38068"/>
                <a:gd name="connsiteX2" fmla="*/ 71773 w 75550"/>
                <a:gd name="connsiteY2" fmla="*/ 11416 h 38068"/>
                <a:gd name="connsiteX3" fmla="*/ 53347 w 75550"/>
                <a:gd name="connsiteY3" fmla="*/ 2350 h 38068"/>
                <a:gd name="connsiteX4" fmla="*/ 37775 w 75550"/>
                <a:gd name="connsiteY4" fmla="*/ 0 h 38068"/>
                <a:gd name="connsiteX5" fmla="*/ 22203 w 75550"/>
                <a:gd name="connsiteY5" fmla="*/ 2350 h 38068"/>
                <a:gd name="connsiteX6" fmla="*/ 3778 w 75550"/>
                <a:gd name="connsiteY6" fmla="*/ 11416 h 38068"/>
                <a:gd name="connsiteX7" fmla="*/ 0 w 75550"/>
                <a:gd name="connsiteY7" fmla="*/ 19013 h 38068"/>
                <a:gd name="connsiteX8" fmla="*/ 0 w 75550"/>
                <a:gd name="connsiteY8" fmla="*/ 38069 h 3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50" h="38068">
                  <a:moveTo>
                    <a:pt x="75550" y="38069"/>
                  </a:moveTo>
                  <a:lnTo>
                    <a:pt x="75550" y="19013"/>
                  </a:lnTo>
                  <a:cubicBezTo>
                    <a:pt x="75488" y="16044"/>
                    <a:pt x="74103" y="13258"/>
                    <a:pt x="71773" y="11416"/>
                  </a:cubicBezTo>
                  <a:cubicBezTo>
                    <a:pt x="66297" y="7196"/>
                    <a:pt x="60032" y="4113"/>
                    <a:pt x="53347" y="2350"/>
                  </a:cubicBezTo>
                  <a:cubicBezTo>
                    <a:pt x="48301" y="802"/>
                    <a:pt x="43053" y="9"/>
                    <a:pt x="37775" y="0"/>
                  </a:cubicBezTo>
                  <a:cubicBezTo>
                    <a:pt x="32503" y="81"/>
                    <a:pt x="27265" y="872"/>
                    <a:pt x="22203" y="2350"/>
                  </a:cubicBezTo>
                  <a:cubicBezTo>
                    <a:pt x="15593" y="4308"/>
                    <a:pt x="9362" y="7373"/>
                    <a:pt x="3778" y="11416"/>
                  </a:cubicBezTo>
                  <a:cubicBezTo>
                    <a:pt x="1447" y="13258"/>
                    <a:pt x="62" y="16044"/>
                    <a:pt x="0" y="19013"/>
                  </a:cubicBezTo>
                  <a:lnTo>
                    <a:pt x="0" y="3806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C5FA786-944E-E27F-EA15-CC2FE8BE85AC}"/>
                </a:ext>
              </a:extLst>
            </p:cNvPr>
            <p:cNvSpPr/>
            <p:nvPr/>
          </p:nvSpPr>
          <p:spPr>
            <a:xfrm>
              <a:off x="10469659" y="3389701"/>
              <a:ext cx="38110" cy="38110"/>
            </a:xfrm>
            <a:custGeom>
              <a:avLst/>
              <a:gdLst>
                <a:gd name="connsiteX0" fmla="*/ 38111 w 38110"/>
                <a:gd name="connsiteY0" fmla="*/ 19055 h 38110"/>
                <a:gd name="connsiteX1" fmla="*/ 19055 w 38110"/>
                <a:gd name="connsiteY1" fmla="*/ 38111 h 38110"/>
                <a:gd name="connsiteX2" fmla="*/ 0 w 38110"/>
                <a:gd name="connsiteY2" fmla="*/ 19055 h 38110"/>
                <a:gd name="connsiteX3" fmla="*/ 19055 w 38110"/>
                <a:gd name="connsiteY3" fmla="*/ 0 h 38110"/>
                <a:gd name="connsiteX4" fmla="*/ 38111 w 38110"/>
                <a:gd name="connsiteY4" fmla="*/ 19055 h 3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0" h="38110">
                  <a:moveTo>
                    <a:pt x="38111" y="19055"/>
                  </a:moveTo>
                  <a:cubicBezTo>
                    <a:pt x="38111" y="29579"/>
                    <a:pt x="29579" y="38111"/>
                    <a:pt x="19055" y="38111"/>
                  </a:cubicBezTo>
                  <a:cubicBezTo>
                    <a:pt x="8531" y="38111"/>
                    <a:pt x="0" y="29579"/>
                    <a:pt x="0" y="19055"/>
                  </a:cubicBezTo>
                  <a:cubicBezTo>
                    <a:pt x="0" y="8531"/>
                    <a:pt x="8531" y="0"/>
                    <a:pt x="19055" y="0"/>
                  </a:cubicBezTo>
                  <a:cubicBezTo>
                    <a:pt x="29579" y="0"/>
                    <a:pt x="38111" y="8531"/>
                    <a:pt x="38111" y="19055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0F496A1-BC5C-4100-56D0-5D8E095BE33B}"/>
                </a:ext>
              </a:extLst>
            </p:cNvPr>
            <p:cNvSpPr/>
            <p:nvPr/>
          </p:nvSpPr>
          <p:spPr>
            <a:xfrm>
              <a:off x="10451233" y="3433059"/>
              <a:ext cx="75550" cy="38068"/>
            </a:xfrm>
            <a:custGeom>
              <a:avLst/>
              <a:gdLst>
                <a:gd name="connsiteX0" fmla="*/ 75550 w 75550"/>
                <a:gd name="connsiteY0" fmla="*/ 38069 h 38068"/>
                <a:gd name="connsiteX1" fmla="*/ 75550 w 75550"/>
                <a:gd name="connsiteY1" fmla="*/ 19013 h 38068"/>
                <a:gd name="connsiteX2" fmla="*/ 71773 w 75550"/>
                <a:gd name="connsiteY2" fmla="*/ 11416 h 38068"/>
                <a:gd name="connsiteX3" fmla="*/ 53347 w 75550"/>
                <a:gd name="connsiteY3" fmla="*/ 2350 h 38068"/>
                <a:gd name="connsiteX4" fmla="*/ 37775 w 75550"/>
                <a:gd name="connsiteY4" fmla="*/ 0 h 38068"/>
                <a:gd name="connsiteX5" fmla="*/ 22203 w 75550"/>
                <a:gd name="connsiteY5" fmla="*/ 2350 h 38068"/>
                <a:gd name="connsiteX6" fmla="*/ 3778 w 75550"/>
                <a:gd name="connsiteY6" fmla="*/ 11416 h 38068"/>
                <a:gd name="connsiteX7" fmla="*/ 0 w 75550"/>
                <a:gd name="connsiteY7" fmla="*/ 19013 h 38068"/>
                <a:gd name="connsiteX8" fmla="*/ 0 w 75550"/>
                <a:gd name="connsiteY8" fmla="*/ 38069 h 3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50" h="38068">
                  <a:moveTo>
                    <a:pt x="75550" y="38069"/>
                  </a:moveTo>
                  <a:lnTo>
                    <a:pt x="75550" y="19013"/>
                  </a:lnTo>
                  <a:cubicBezTo>
                    <a:pt x="75488" y="16044"/>
                    <a:pt x="74103" y="13258"/>
                    <a:pt x="71773" y="11416"/>
                  </a:cubicBezTo>
                  <a:cubicBezTo>
                    <a:pt x="66297" y="7196"/>
                    <a:pt x="60032" y="4113"/>
                    <a:pt x="53347" y="2350"/>
                  </a:cubicBezTo>
                  <a:cubicBezTo>
                    <a:pt x="48301" y="802"/>
                    <a:pt x="43053" y="9"/>
                    <a:pt x="37775" y="0"/>
                  </a:cubicBezTo>
                  <a:cubicBezTo>
                    <a:pt x="32502" y="81"/>
                    <a:pt x="27265" y="872"/>
                    <a:pt x="22203" y="2350"/>
                  </a:cubicBezTo>
                  <a:cubicBezTo>
                    <a:pt x="15593" y="4308"/>
                    <a:pt x="9362" y="7373"/>
                    <a:pt x="3778" y="11416"/>
                  </a:cubicBezTo>
                  <a:cubicBezTo>
                    <a:pt x="1447" y="13258"/>
                    <a:pt x="62" y="16044"/>
                    <a:pt x="0" y="19013"/>
                  </a:cubicBezTo>
                  <a:lnTo>
                    <a:pt x="0" y="3806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B7D9659-DF34-9F3D-DAA4-73CD4DAEF181}"/>
                </a:ext>
              </a:extLst>
            </p:cNvPr>
            <p:cNvSpPr/>
            <p:nvPr/>
          </p:nvSpPr>
          <p:spPr>
            <a:xfrm>
              <a:off x="10214257" y="3207625"/>
              <a:ext cx="49863" cy="49863"/>
            </a:xfrm>
            <a:custGeom>
              <a:avLst/>
              <a:gdLst>
                <a:gd name="connsiteX0" fmla="*/ 49863 w 49863"/>
                <a:gd name="connsiteY0" fmla="*/ 24932 h 49863"/>
                <a:gd name="connsiteX1" fmla="*/ 24932 w 49863"/>
                <a:gd name="connsiteY1" fmla="*/ 49863 h 49863"/>
                <a:gd name="connsiteX2" fmla="*/ 0 w 49863"/>
                <a:gd name="connsiteY2" fmla="*/ 24932 h 49863"/>
                <a:gd name="connsiteX3" fmla="*/ 24932 w 49863"/>
                <a:gd name="connsiteY3" fmla="*/ 0 h 49863"/>
                <a:gd name="connsiteX4" fmla="*/ 49863 w 49863"/>
                <a:gd name="connsiteY4" fmla="*/ 24932 h 4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63" h="49863">
                  <a:moveTo>
                    <a:pt x="49863" y="24932"/>
                  </a:moveTo>
                  <a:cubicBezTo>
                    <a:pt x="49863" y="38701"/>
                    <a:pt x="38701" y="49863"/>
                    <a:pt x="24932" y="49863"/>
                  </a:cubicBezTo>
                  <a:cubicBezTo>
                    <a:pt x="11162" y="49863"/>
                    <a:pt x="0" y="38701"/>
                    <a:pt x="0" y="24932"/>
                  </a:cubicBezTo>
                  <a:cubicBezTo>
                    <a:pt x="0" y="11162"/>
                    <a:pt x="11162" y="0"/>
                    <a:pt x="24932" y="0"/>
                  </a:cubicBezTo>
                  <a:cubicBezTo>
                    <a:pt x="38701" y="0"/>
                    <a:pt x="49863" y="11162"/>
                    <a:pt x="49863" y="24932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0241E3D-D510-03DE-B323-551CB889BED2}"/>
                </a:ext>
              </a:extLst>
            </p:cNvPr>
            <p:cNvSpPr/>
            <p:nvPr/>
          </p:nvSpPr>
          <p:spPr>
            <a:xfrm>
              <a:off x="10170648" y="3221121"/>
              <a:ext cx="217393" cy="266795"/>
            </a:xfrm>
            <a:custGeom>
              <a:avLst/>
              <a:gdLst>
                <a:gd name="connsiteX0" fmla="*/ 215570 w 217393"/>
                <a:gd name="connsiteY0" fmla="*/ 1824 h 266795"/>
                <a:gd name="connsiteX1" fmla="*/ 206672 w 217393"/>
                <a:gd name="connsiteY1" fmla="*/ 1824 h 266795"/>
                <a:gd name="connsiteX2" fmla="*/ 152443 w 217393"/>
                <a:gd name="connsiteY2" fmla="*/ 56052 h 266795"/>
                <a:gd name="connsiteX3" fmla="*/ 140229 w 217393"/>
                <a:gd name="connsiteY3" fmla="*/ 59158 h 266795"/>
                <a:gd name="connsiteX4" fmla="*/ 123692 w 217393"/>
                <a:gd name="connsiteY4" fmla="*/ 85643 h 266795"/>
                <a:gd name="connsiteX5" fmla="*/ 118991 w 217393"/>
                <a:gd name="connsiteY5" fmla="*/ 65622 h 266795"/>
                <a:gd name="connsiteX6" fmla="*/ 115256 w 217393"/>
                <a:gd name="connsiteY6" fmla="*/ 58739 h 266795"/>
                <a:gd name="connsiteX7" fmla="*/ 89065 w 217393"/>
                <a:gd name="connsiteY7" fmla="*/ 45056 h 266795"/>
                <a:gd name="connsiteX8" fmla="*/ 68541 w 217393"/>
                <a:gd name="connsiteY8" fmla="*/ 42579 h 266795"/>
                <a:gd name="connsiteX9" fmla="*/ 47974 w 217393"/>
                <a:gd name="connsiteY9" fmla="*/ 45685 h 266795"/>
                <a:gd name="connsiteX10" fmla="*/ 21826 w 217393"/>
                <a:gd name="connsiteY10" fmla="*/ 59368 h 266795"/>
                <a:gd name="connsiteX11" fmla="*/ 18090 w 217393"/>
                <a:gd name="connsiteY11" fmla="*/ 66252 h 266795"/>
                <a:gd name="connsiteX12" fmla="*/ 0 w 217393"/>
                <a:gd name="connsiteY12" fmla="*/ 143481 h 266795"/>
                <a:gd name="connsiteX13" fmla="*/ 12592 w 217393"/>
                <a:gd name="connsiteY13" fmla="*/ 156072 h 266795"/>
                <a:gd name="connsiteX14" fmla="*/ 24428 w 217393"/>
                <a:gd name="connsiteY14" fmla="*/ 146755 h 266795"/>
                <a:gd name="connsiteX15" fmla="*/ 37523 w 217393"/>
                <a:gd name="connsiteY15" fmla="*/ 92568 h 266795"/>
                <a:gd name="connsiteX16" fmla="*/ 37523 w 217393"/>
                <a:gd name="connsiteY16" fmla="*/ 266795 h 266795"/>
                <a:gd name="connsiteX17" fmla="*/ 62329 w 217393"/>
                <a:gd name="connsiteY17" fmla="*/ 266795 h 266795"/>
                <a:gd name="connsiteX18" fmla="*/ 62329 w 217393"/>
                <a:gd name="connsiteY18" fmla="*/ 154687 h 266795"/>
                <a:gd name="connsiteX19" fmla="*/ 74921 w 217393"/>
                <a:gd name="connsiteY19" fmla="*/ 154687 h 266795"/>
                <a:gd name="connsiteX20" fmla="*/ 74921 w 217393"/>
                <a:gd name="connsiteY20" fmla="*/ 266795 h 266795"/>
                <a:gd name="connsiteX21" fmla="*/ 99684 w 217393"/>
                <a:gd name="connsiteY21" fmla="*/ 266795 h 266795"/>
                <a:gd name="connsiteX22" fmla="*/ 99684 w 217393"/>
                <a:gd name="connsiteY22" fmla="*/ 91771 h 266795"/>
                <a:gd name="connsiteX23" fmla="*/ 104301 w 217393"/>
                <a:gd name="connsiteY23" fmla="*/ 111498 h 266795"/>
                <a:gd name="connsiteX24" fmla="*/ 106778 w 217393"/>
                <a:gd name="connsiteY24" fmla="*/ 114646 h 266795"/>
                <a:gd name="connsiteX25" fmla="*/ 123566 w 217393"/>
                <a:gd name="connsiteY25" fmla="*/ 120564 h 266795"/>
                <a:gd name="connsiteX26" fmla="*/ 133640 w 217393"/>
                <a:gd name="connsiteY26" fmla="*/ 115989 h 266795"/>
                <a:gd name="connsiteX27" fmla="*/ 159243 w 217393"/>
                <a:gd name="connsiteY27" fmla="*/ 74017 h 266795"/>
                <a:gd name="connsiteX28" fmla="*/ 160964 w 217393"/>
                <a:gd name="connsiteY28" fmla="*/ 65328 h 266795"/>
                <a:gd name="connsiteX29" fmla="*/ 215528 w 217393"/>
                <a:gd name="connsiteY29" fmla="*/ 10764 h 266795"/>
                <a:gd name="connsiteX30" fmla="*/ 215570 w 217393"/>
                <a:gd name="connsiteY30" fmla="*/ 1824 h 26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7393" h="266795">
                  <a:moveTo>
                    <a:pt x="215570" y="1824"/>
                  </a:moveTo>
                  <a:cubicBezTo>
                    <a:pt x="213102" y="-608"/>
                    <a:pt x="209139" y="-608"/>
                    <a:pt x="206672" y="1824"/>
                  </a:cubicBezTo>
                  <a:lnTo>
                    <a:pt x="152443" y="56052"/>
                  </a:lnTo>
                  <a:cubicBezTo>
                    <a:pt x="148110" y="54829"/>
                    <a:pt x="143452" y="56013"/>
                    <a:pt x="140229" y="59158"/>
                  </a:cubicBezTo>
                  <a:cubicBezTo>
                    <a:pt x="139348" y="60040"/>
                    <a:pt x="123692" y="85643"/>
                    <a:pt x="123692" y="85643"/>
                  </a:cubicBezTo>
                  <a:lnTo>
                    <a:pt x="118991" y="65622"/>
                  </a:lnTo>
                  <a:cubicBezTo>
                    <a:pt x="118369" y="63041"/>
                    <a:pt x="117081" y="60667"/>
                    <a:pt x="115256" y="58739"/>
                  </a:cubicBezTo>
                  <a:cubicBezTo>
                    <a:pt x="107520" y="52485"/>
                    <a:pt x="98617" y="47834"/>
                    <a:pt x="89065" y="45056"/>
                  </a:cubicBezTo>
                  <a:cubicBezTo>
                    <a:pt x="82313" y="43611"/>
                    <a:pt x="75443" y="42782"/>
                    <a:pt x="68541" y="42579"/>
                  </a:cubicBezTo>
                  <a:cubicBezTo>
                    <a:pt x="61577" y="42687"/>
                    <a:pt x="54659" y="43731"/>
                    <a:pt x="47974" y="45685"/>
                  </a:cubicBezTo>
                  <a:cubicBezTo>
                    <a:pt x="38336" y="48212"/>
                    <a:pt x="29396" y="52890"/>
                    <a:pt x="21826" y="59368"/>
                  </a:cubicBezTo>
                  <a:cubicBezTo>
                    <a:pt x="19984" y="61285"/>
                    <a:pt x="18693" y="63663"/>
                    <a:pt x="18090" y="66252"/>
                  </a:cubicBezTo>
                  <a:cubicBezTo>
                    <a:pt x="18090" y="66252"/>
                    <a:pt x="0" y="142222"/>
                    <a:pt x="0" y="143481"/>
                  </a:cubicBezTo>
                  <a:cubicBezTo>
                    <a:pt x="0" y="150435"/>
                    <a:pt x="5638" y="156072"/>
                    <a:pt x="12592" y="156072"/>
                  </a:cubicBezTo>
                  <a:cubicBezTo>
                    <a:pt x="18165" y="155929"/>
                    <a:pt x="22980" y="152138"/>
                    <a:pt x="24428" y="146755"/>
                  </a:cubicBezTo>
                  <a:lnTo>
                    <a:pt x="37523" y="92568"/>
                  </a:lnTo>
                  <a:lnTo>
                    <a:pt x="37523" y="266795"/>
                  </a:lnTo>
                  <a:lnTo>
                    <a:pt x="62329" y="266795"/>
                  </a:lnTo>
                  <a:lnTo>
                    <a:pt x="62329" y="154687"/>
                  </a:lnTo>
                  <a:lnTo>
                    <a:pt x="74921" y="154687"/>
                  </a:lnTo>
                  <a:lnTo>
                    <a:pt x="74921" y="266795"/>
                  </a:lnTo>
                  <a:lnTo>
                    <a:pt x="99684" y="266795"/>
                  </a:lnTo>
                  <a:lnTo>
                    <a:pt x="99684" y="91771"/>
                  </a:lnTo>
                  <a:lnTo>
                    <a:pt x="104301" y="111498"/>
                  </a:lnTo>
                  <a:cubicBezTo>
                    <a:pt x="104621" y="112862"/>
                    <a:pt x="105528" y="114014"/>
                    <a:pt x="106778" y="114646"/>
                  </a:cubicBezTo>
                  <a:cubicBezTo>
                    <a:pt x="111604" y="118350"/>
                    <a:pt x="117484" y="120423"/>
                    <a:pt x="123566" y="120564"/>
                  </a:cubicBezTo>
                  <a:cubicBezTo>
                    <a:pt x="127527" y="121118"/>
                    <a:pt x="131451" y="119336"/>
                    <a:pt x="133640" y="115989"/>
                  </a:cubicBezTo>
                  <a:lnTo>
                    <a:pt x="159243" y="74017"/>
                  </a:lnTo>
                  <a:cubicBezTo>
                    <a:pt x="160879" y="71436"/>
                    <a:pt x="161493" y="68338"/>
                    <a:pt x="160964" y="65328"/>
                  </a:cubicBezTo>
                  <a:lnTo>
                    <a:pt x="215528" y="10764"/>
                  </a:lnTo>
                  <a:cubicBezTo>
                    <a:pt x="217999" y="8303"/>
                    <a:pt x="218018" y="4308"/>
                    <a:pt x="215570" y="1824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B636CE7-8791-32CF-E876-E51DA89BF6B4}"/>
                </a:ext>
              </a:extLst>
            </p:cNvPr>
            <p:cNvSpPr/>
            <p:nvPr/>
          </p:nvSpPr>
          <p:spPr>
            <a:xfrm>
              <a:off x="10249766" y="3164730"/>
              <a:ext cx="239242" cy="172086"/>
            </a:xfrm>
            <a:custGeom>
              <a:avLst/>
              <a:gdLst>
                <a:gd name="connsiteX0" fmla="*/ 222453 w 239242"/>
                <a:gd name="connsiteY0" fmla="*/ 0 h 172086"/>
                <a:gd name="connsiteX1" fmla="*/ 16789 w 239242"/>
                <a:gd name="connsiteY1" fmla="*/ 0 h 172086"/>
                <a:gd name="connsiteX2" fmla="*/ 0 w 239242"/>
                <a:gd name="connsiteY2" fmla="*/ 16789 h 172086"/>
                <a:gd name="connsiteX3" fmla="*/ 0 w 239242"/>
                <a:gd name="connsiteY3" fmla="*/ 31899 h 172086"/>
                <a:gd name="connsiteX4" fmla="*/ 16789 w 239242"/>
                <a:gd name="connsiteY4" fmla="*/ 41972 h 172086"/>
                <a:gd name="connsiteX5" fmla="*/ 16789 w 239242"/>
                <a:gd name="connsiteY5" fmla="*/ 16789 h 172086"/>
                <a:gd name="connsiteX6" fmla="*/ 222453 w 239242"/>
                <a:gd name="connsiteY6" fmla="*/ 16789 h 172086"/>
                <a:gd name="connsiteX7" fmla="*/ 222453 w 239242"/>
                <a:gd name="connsiteY7" fmla="*/ 155297 h 172086"/>
                <a:gd name="connsiteX8" fmla="*/ 79202 w 239242"/>
                <a:gd name="connsiteY8" fmla="*/ 155297 h 172086"/>
                <a:gd name="connsiteX9" fmla="*/ 68960 w 239242"/>
                <a:gd name="connsiteY9" fmla="*/ 172086 h 172086"/>
                <a:gd name="connsiteX10" fmla="*/ 222453 w 239242"/>
                <a:gd name="connsiteY10" fmla="*/ 172086 h 172086"/>
                <a:gd name="connsiteX11" fmla="*/ 239242 w 239242"/>
                <a:gd name="connsiteY11" fmla="*/ 155297 h 172086"/>
                <a:gd name="connsiteX12" fmla="*/ 239242 w 239242"/>
                <a:gd name="connsiteY12" fmla="*/ 16789 h 172086"/>
                <a:gd name="connsiteX13" fmla="*/ 222453 w 239242"/>
                <a:gd name="connsiteY13" fmla="*/ 0 h 17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242" h="172086">
                  <a:moveTo>
                    <a:pt x="222453" y="0"/>
                  </a:moveTo>
                  <a:lnTo>
                    <a:pt x="16789" y="0"/>
                  </a:lnTo>
                  <a:cubicBezTo>
                    <a:pt x="7517" y="0"/>
                    <a:pt x="0" y="7517"/>
                    <a:pt x="0" y="16789"/>
                  </a:cubicBezTo>
                  <a:lnTo>
                    <a:pt x="0" y="31899"/>
                  </a:lnTo>
                  <a:cubicBezTo>
                    <a:pt x="6418" y="33646"/>
                    <a:pt x="12227" y="37132"/>
                    <a:pt x="16789" y="41972"/>
                  </a:cubicBezTo>
                  <a:lnTo>
                    <a:pt x="16789" y="16789"/>
                  </a:lnTo>
                  <a:lnTo>
                    <a:pt x="222453" y="16789"/>
                  </a:lnTo>
                  <a:lnTo>
                    <a:pt x="222453" y="155297"/>
                  </a:lnTo>
                  <a:lnTo>
                    <a:pt x="79202" y="155297"/>
                  </a:lnTo>
                  <a:lnTo>
                    <a:pt x="68960" y="172086"/>
                  </a:lnTo>
                  <a:lnTo>
                    <a:pt x="222453" y="172086"/>
                  </a:lnTo>
                  <a:cubicBezTo>
                    <a:pt x="231725" y="172086"/>
                    <a:pt x="239242" y="164570"/>
                    <a:pt x="239242" y="155297"/>
                  </a:cubicBezTo>
                  <a:lnTo>
                    <a:pt x="239242" y="16789"/>
                  </a:lnTo>
                  <a:cubicBezTo>
                    <a:pt x="239242" y="7517"/>
                    <a:pt x="231725" y="0"/>
                    <a:pt x="222453" y="0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25F6DFC-F449-A0C4-095C-9AD03CE1C235}"/>
              </a:ext>
            </a:extLst>
          </p:cNvPr>
          <p:cNvGrpSpPr/>
          <p:nvPr/>
        </p:nvGrpSpPr>
        <p:grpSpPr>
          <a:xfrm>
            <a:off x="8070105" y="3269505"/>
            <a:ext cx="318989" cy="318989"/>
            <a:chOff x="8070105" y="3164730"/>
            <a:chExt cx="318989" cy="318989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D8EAE95-DF2B-3DEF-7AA3-031CC3204C6A}"/>
                </a:ext>
              </a:extLst>
            </p:cNvPr>
            <p:cNvSpPr/>
            <p:nvPr/>
          </p:nvSpPr>
          <p:spPr>
            <a:xfrm>
              <a:off x="8070105" y="3164730"/>
              <a:ext cx="318989" cy="318989"/>
            </a:xfrm>
            <a:custGeom>
              <a:avLst/>
              <a:gdLst>
                <a:gd name="connsiteX0" fmla="*/ 159495 w 318989"/>
                <a:gd name="connsiteY0" fmla="*/ 293806 h 318989"/>
                <a:gd name="connsiteX1" fmla="*/ 25183 w 318989"/>
                <a:gd name="connsiteY1" fmla="*/ 159495 h 318989"/>
                <a:gd name="connsiteX2" fmla="*/ 159495 w 318989"/>
                <a:gd name="connsiteY2" fmla="*/ 25183 h 318989"/>
                <a:gd name="connsiteX3" fmla="*/ 293806 w 318989"/>
                <a:gd name="connsiteY3" fmla="*/ 159495 h 318989"/>
                <a:gd name="connsiteX4" fmla="*/ 159495 w 318989"/>
                <a:gd name="connsiteY4" fmla="*/ 293806 h 318989"/>
                <a:gd name="connsiteX5" fmla="*/ 159495 w 318989"/>
                <a:gd name="connsiteY5" fmla="*/ 0 h 318989"/>
                <a:gd name="connsiteX6" fmla="*/ 0 w 318989"/>
                <a:gd name="connsiteY6" fmla="*/ 159495 h 318989"/>
                <a:gd name="connsiteX7" fmla="*/ 159495 w 318989"/>
                <a:gd name="connsiteY7" fmla="*/ 318989 h 318989"/>
                <a:gd name="connsiteX8" fmla="*/ 318989 w 318989"/>
                <a:gd name="connsiteY8" fmla="*/ 159495 h 318989"/>
                <a:gd name="connsiteX9" fmla="*/ 159495 w 318989"/>
                <a:gd name="connsiteY9" fmla="*/ 0 h 31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989" h="318989">
                  <a:moveTo>
                    <a:pt x="159495" y="293806"/>
                  </a:moveTo>
                  <a:cubicBezTo>
                    <a:pt x="85623" y="293806"/>
                    <a:pt x="25183" y="233366"/>
                    <a:pt x="25183" y="159495"/>
                  </a:cubicBezTo>
                  <a:cubicBezTo>
                    <a:pt x="25183" y="85623"/>
                    <a:pt x="85623" y="25183"/>
                    <a:pt x="159495" y="25183"/>
                  </a:cubicBezTo>
                  <a:cubicBezTo>
                    <a:pt x="233366" y="25183"/>
                    <a:pt x="293806" y="85623"/>
                    <a:pt x="293806" y="159495"/>
                  </a:cubicBezTo>
                  <a:cubicBezTo>
                    <a:pt x="293806" y="233366"/>
                    <a:pt x="233366" y="293806"/>
                    <a:pt x="159495" y="293806"/>
                  </a:cubicBezTo>
                  <a:close/>
                  <a:moveTo>
                    <a:pt x="159495" y="0"/>
                  </a:moveTo>
                  <a:cubicBezTo>
                    <a:pt x="71353" y="0"/>
                    <a:pt x="0" y="71353"/>
                    <a:pt x="0" y="159495"/>
                  </a:cubicBezTo>
                  <a:cubicBezTo>
                    <a:pt x="0" y="247637"/>
                    <a:pt x="71353" y="318989"/>
                    <a:pt x="159495" y="318989"/>
                  </a:cubicBezTo>
                  <a:cubicBezTo>
                    <a:pt x="247637" y="318989"/>
                    <a:pt x="318989" y="247637"/>
                    <a:pt x="318989" y="159495"/>
                  </a:cubicBezTo>
                  <a:cubicBezTo>
                    <a:pt x="318989" y="71353"/>
                    <a:pt x="247637" y="0"/>
                    <a:pt x="159495" y="0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21DD5B4-063F-FABE-93E2-2013CBA11D95}"/>
                </a:ext>
              </a:extLst>
            </p:cNvPr>
            <p:cNvSpPr/>
            <p:nvPr/>
          </p:nvSpPr>
          <p:spPr>
            <a:xfrm>
              <a:off x="8221205" y="3240280"/>
              <a:ext cx="73451" cy="149001"/>
            </a:xfrm>
            <a:custGeom>
              <a:avLst/>
              <a:gdLst>
                <a:gd name="connsiteX0" fmla="*/ 16789 w 73451"/>
                <a:gd name="connsiteY0" fmla="*/ 0 h 149001"/>
                <a:gd name="connsiteX1" fmla="*/ 0 w 73451"/>
                <a:gd name="connsiteY1" fmla="*/ 0 h 149001"/>
                <a:gd name="connsiteX2" fmla="*/ 0 w 73451"/>
                <a:gd name="connsiteY2" fmla="*/ 83945 h 149001"/>
                <a:gd name="connsiteX3" fmla="*/ 2518 w 73451"/>
                <a:gd name="connsiteY3" fmla="*/ 89821 h 149001"/>
                <a:gd name="connsiteX4" fmla="*/ 61699 w 73451"/>
                <a:gd name="connsiteY4" fmla="*/ 149002 h 149001"/>
                <a:gd name="connsiteX5" fmla="*/ 73452 w 73451"/>
                <a:gd name="connsiteY5" fmla="*/ 137249 h 149001"/>
                <a:gd name="connsiteX6" fmla="*/ 16789 w 73451"/>
                <a:gd name="connsiteY6" fmla="*/ 80587 h 149001"/>
                <a:gd name="connsiteX7" fmla="*/ 16789 w 73451"/>
                <a:gd name="connsiteY7" fmla="*/ 0 h 14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451" h="149001">
                  <a:moveTo>
                    <a:pt x="16789" y="0"/>
                  </a:moveTo>
                  <a:lnTo>
                    <a:pt x="0" y="0"/>
                  </a:lnTo>
                  <a:lnTo>
                    <a:pt x="0" y="83945"/>
                  </a:lnTo>
                  <a:cubicBezTo>
                    <a:pt x="0" y="86463"/>
                    <a:pt x="839" y="88562"/>
                    <a:pt x="2518" y="89821"/>
                  </a:cubicBezTo>
                  <a:lnTo>
                    <a:pt x="61699" y="149002"/>
                  </a:lnTo>
                  <a:lnTo>
                    <a:pt x="73452" y="137249"/>
                  </a:lnTo>
                  <a:lnTo>
                    <a:pt x="16789" y="80587"/>
                  </a:lnTo>
                  <a:lnTo>
                    <a:pt x="16789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902E809-C428-6679-7A4E-1C14BDE5A5E6}"/>
                </a:ext>
              </a:extLst>
            </p:cNvPr>
            <p:cNvSpPr/>
            <p:nvPr/>
          </p:nvSpPr>
          <p:spPr>
            <a:xfrm>
              <a:off x="8221205" y="3206702"/>
              <a:ext cx="16788" cy="16788"/>
            </a:xfrm>
            <a:custGeom>
              <a:avLst/>
              <a:gdLst>
                <a:gd name="connsiteX0" fmla="*/ 16789 w 16788"/>
                <a:gd name="connsiteY0" fmla="*/ 8394 h 16788"/>
                <a:gd name="connsiteX1" fmla="*/ 8394 w 16788"/>
                <a:gd name="connsiteY1" fmla="*/ 16789 h 16788"/>
                <a:gd name="connsiteX2" fmla="*/ 0 w 16788"/>
                <a:gd name="connsiteY2" fmla="*/ 8394 h 16788"/>
                <a:gd name="connsiteX3" fmla="*/ 8394 w 16788"/>
                <a:gd name="connsiteY3" fmla="*/ 0 h 16788"/>
                <a:gd name="connsiteX4" fmla="*/ 16789 w 16788"/>
                <a:gd name="connsiteY4" fmla="*/ 8394 h 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88" h="16788">
                  <a:moveTo>
                    <a:pt x="16789" y="8394"/>
                  </a:moveTo>
                  <a:cubicBezTo>
                    <a:pt x="16789" y="13031"/>
                    <a:pt x="13031" y="16789"/>
                    <a:pt x="8394" y="16789"/>
                  </a:cubicBezTo>
                  <a:cubicBezTo>
                    <a:pt x="3758" y="16789"/>
                    <a:pt x="0" y="13031"/>
                    <a:pt x="0" y="8394"/>
                  </a:cubicBezTo>
                  <a:cubicBezTo>
                    <a:pt x="0" y="3758"/>
                    <a:pt x="3758" y="0"/>
                    <a:pt x="8394" y="0"/>
                  </a:cubicBezTo>
                  <a:cubicBezTo>
                    <a:pt x="13031" y="0"/>
                    <a:pt x="16789" y="3758"/>
                    <a:pt x="16789" y="8394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93044F3-643F-7C3D-7C92-4813BA384321}"/>
                </a:ext>
              </a:extLst>
            </p:cNvPr>
            <p:cNvSpPr/>
            <p:nvPr/>
          </p:nvSpPr>
          <p:spPr>
            <a:xfrm>
              <a:off x="8221205" y="3424958"/>
              <a:ext cx="16788" cy="16788"/>
            </a:xfrm>
            <a:custGeom>
              <a:avLst/>
              <a:gdLst>
                <a:gd name="connsiteX0" fmla="*/ 16789 w 16788"/>
                <a:gd name="connsiteY0" fmla="*/ 8394 h 16788"/>
                <a:gd name="connsiteX1" fmla="*/ 8394 w 16788"/>
                <a:gd name="connsiteY1" fmla="*/ 16789 h 16788"/>
                <a:gd name="connsiteX2" fmla="*/ 0 w 16788"/>
                <a:gd name="connsiteY2" fmla="*/ 8394 h 16788"/>
                <a:gd name="connsiteX3" fmla="*/ 8394 w 16788"/>
                <a:gd name="connsiteY3" fmla="*/ 0 h 16788"/>
                <a:gd name="connsiteX4" fmla="*/ 16789 w 16788"/>
                <a:gd name="connsiteY4" fmla="*/ 8394 h 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88" h="16788">
                  <a:moveTo>
                    <a:pt x="16789" y="8394"/>
                  </a:moveTo>
                  <a:cubicBezTo>
                    <a:pt x="16789" y="13031"/>
                    <a:pt x="13031" y="16789"/>
                    <a:pt x="8394" y="16789"/>
                  </a:cubicBezTo>
                  <a:cubicBezTo>
                    <a:pt x="3758" y="16789"/>
                    <a:pt x="0" y="13031"/>
                    <a:pt x="0" y="8394"/>
                  </a:cubicBezTo>
                  <a:cubicBezTo>
                    <a:pt x="0" y="3758"/>
                    <a:pt x="3758" y="0"/>
                    <a:pt x="8394" y="0"/>
                  </a:cubicBezTo>
                  <a:cubicBezTo>
                    <a:pt x="13031" y="0"/>
                    <a:pt x="16789" y="3758"/>
                    <a:pt x="16789" y="8394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B31DEBF-31A0-3263-7CEF-C18EC9CAB3E7}"/>
                </a:ext>
              </a:extLst>
            </p:cNvPr>
            <p:cNvSpPr/>
            <p:nvPr/>
          </p:nvSpPr>
          <p:spPr>
            <a:xfrm>
              <a:off x="8112077" y="3315830"/>
              <a:ext cx="16788" cy="16788"/>
            </a:xfrm>
            <a:custGeom>
              <a:avLst/>
              <a:gdLst>
                <a:gd name="connsiteX0" fmla="*/ 16789 w 16788"/>
                <a:gd name="connsiteY0" fmla="*/ 8394 h 16788"/>
                <a:gd name="connsiteX1" fmla="*/ 8394 w 16788"/>
                <a:gd name="connsiteY1" fmla="*/ 16789 h 16788"/>
                <a:gd name="connsiteX2" fmla="*/ 0 w 16788"/>
                <a:gd name="connsiteY2" fmla="*/ 8394 h 16788"/>
                <a:gd name="connsiteX3" fmla="*/ 8394 w 16788"/>
                <a:gd name="connsiteY3" fmla="*/ 0 h 16788"/>
                <a:gd name="connsiteX4" fmla="*/ 16789 w 16788"/>
                <a:gd name="connsiteY4" fmla="*/ 8394 h 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88" h="16788">
                  <a:moveTo>
                    <a:pt x="16789" y="8394"/>
                  </a:moveTo>
                  <a:cubicBezTo>
                    <a:pt x="16789" y="13031"/>
                    <a:pt x="13031" y="16789"/>
                    <a:pt x="8394" y="16789"/>
                  </a:cubicBezTo>
                  <a:cubicBezTo>
                    <a:pt x="3758" y="16789"/>
                    <a:pt x="0" y="13031"/>
                    <a:pt x="0" y="8394"/>
                  </a:cubicBezTo>
                  <a:cubicBezTo>
                    <a:pt x="0" y="3758"/>
                    <a:pt x="3758" y="0"/>
                    <a:pt x="8394" y="0"/>
                  </a:cubicBezTo>
                  <a:cubicBezTo>
                    <a:pt x="13031" y="0"/>
                    <a:pt x="16789" y="3758"/>
                    <a:pt x="16789" y="8394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88C3937-F387-BAFD-A639-355C1ED73766}"/>
                </a:ext>
              </a:extLst>
            </p:cNvPr>
            <p:cNvSpPr/>
            <p:nvPr/>
          </p:nvSpPr>
          <p:spPr>
            <a:xfrm>
              <a:off x="8330333" y="3315830"/>
              <a:ext cx="16788" cy="16788"/>
            </a:xfrm>
            <a:custGeom>
              <a:avLst/>
              <a:gdLst>
                <a:gd name="connsiteX0" fmla="*/ 16789 w 16788"/>
                <a:gd name="connsiteY0" fmla="*/ 8394 h 16788"/>
                <a:gd name="connsiteX1" fmla="*/ 8394 w 16788"/>
                <a:gd name="connsiteY1" fmla="*/ 16789 h 16788"/>
                <a:gd name="connsiteX2" fmla="*/ 0 w 16788"/>
                <a:gd name="connsiteY2" fmla="*/ 8394 h 16788"/>
                <a:gd name="connsiteX3" fmla="*/ 8394 w 16788"/>
                <a:gd name="connsiteY3" fmla="*/ 0 h 16788"/>
                <a:gd name="connsiteX4" fmla="*/ 16789 w 16788"/>
                <a:gd name="connsiteY4" fmla="*/ 8394 h 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88" h="16788">
                  <a:moveTo>
                    <a:pt x="16789" y="8394"/>
                  </a:moveTo>
                  <a:cubicBezTo>
                    <a:pt x="16789" y="13031"/>
                    <a:pt x="13031" y="16789"/>
                    <a:pt x="8394" y="16789"/>
                  </a:cubicBezTo>
                  <a:cubicBezTo>
                    <a:pt x="3758" y="16789"/>
                    <a:pt x="0" y="13031"/>
                    <a:pt x="0" y="8394"/>
                  </a:cubicBezTo>
                  <a:cubicBezTo>
                    <a:pt x="0" y="3758"/>
                    <a:pt x="3758" y="0"/>
                    <a:pt x="8394" y="0"/>
                  </a:cubicBezTo>
                  <a:cubicBezTo>
                    <a:pt x="13031" y="0"/>
                    <a:pt x="16789" y="3758"/>
                    <a:pt x="16789" y="8394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A31FD3B-1A44-E817-0073-762C00D40FBB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明年计划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6BAEE4-60F4-AE08-903E-99E55DFAD1F7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190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96950" y="461647"/>
            <a:ext cx="2281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400" dirty="0">
                <a:solidFill>
                  <a:srgbClr val="3F4D79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58E603-D67B-1AB3-B0DC-46DD84271EAA}"/>
              </a:ext>
            </a:extLst>
          </p:cNvPr>
          <p:cNvSpPr txBox="1"/>
          <p:nvPr/>
        </p:nvSpPr>
        <p:spPr>
          <a:xfrm>
            <a:off x="2559100" y="905582"/>
            <a:ext cx="2497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00" dirty="0">
                <a:solidFill>
                  <a:schemeClr val="bg1">
                    <a:lumMod val="7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CONTENTS</a:t>
            </a:r>
            <a:endParaRPr lang="zh-CN" altLang="en-US" sz="2000" spc="400" dirty="0">
              <a:solidFill>
                <a:schemeClr val="bg1">
                  <a:lumMod val="7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1070041" y="2515992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24FAB-617B-C8A3-9D59-6731A85A2F9A}"/>
              </a:ext>
            </a:extLst>
          </p:cNvPr>
          <p:cNvSpPr txBox="1"/>
          <p:nvPr/>
        </p:nvSpPr>
        <p:spPr>
          <a:xfrm>
            <a:off x="2219045" y="2590492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工作报告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89DD353-CE56-8562-ADD7-6CD9C78F2C12}"/>
              </a:ext>
            </a:extLst>
          </p:cNvPr>
          <p:cNvSpPr/>
          <p:nvPr/>
        </p:nvSpPr>
        <p:spPr>
          <a:xfrm>
            <a:off x="1190677" y="2402272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B79A-587F-5029-86E5-3394391CE21B}"/>
              </a:ext>
            </a:extLst>
          </p:cNvPr>
          <p:cNvSpPr txBox="1"/>
          <p:nvPr/>
        </p:nvSpPr>
        <p:spPr>
          <a:xfrm>
            <a:off x="1217265" y="2414966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114E868-2076-4911-A56C-F9B24AF4C0BA}"/>
              </a:ext>
            </a:extLst>
          </p:cNvPr>
          <p:cNvSpPr/>
          <p:nvPr/>
        </p:nvSpPr>
        <p:spPr>
          <a:xfrm>
            <a:off x="4288030" y="2515992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122326-A8A7-4E58-CD45-2572F099BF7C}"/>
              </a:ext>
            </a:extLst>
          </p:cNvPr>
          <p:cNvSpPr txBox="1"/>
          <p:nvPr/>
        </p:nvSpPr>
        <p:spPr>
          <a:xfrm>
            <a:off x="5437034" y="2590492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存在问题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CA10F41-26AE-48AB-5BAD-CA89D6571A25}"/>
              </a:ext>
            </a:extLst>
          </p:cNvPr>
          <p:cNvSpPr/>
          <p:nvPr/>
        </p:nvSpPr>
        <p:spPr>
          <a:xfrm>
            <a:off x="4408666" y="2402272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C670B50-5B99-85A6-8533-9015B3575242}"/>
              </a:ext>
            </a:extLst>
          </p:cNvPr>
          <p:cNvSpPr txBox="1"/>
          <p:nvPr/>
        </p:nvSpPr>
        <p:spPr>
          <a:xfrm>
            <a:off x="4435254" y="2414966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5FEFA0C-1475-015E-C97A-1F4E240B3677}"/>
              </a:ext>
            </a:extLst>
          </p:cNvPr>
          <p:cNvSpPr/>
          <p:nvPr/>
        </p:nvSpPr>
        <p:spPr>
          <a:xfrm>
            <a:off x="1070041" y="3487583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8E62767-8689-9235-CB24-C13343521255}"/>
              </a:ext>
            </a:extLst>
          </p:cNvPr>
          <p:cNvSpPr txBox="1"/>
          <p:nvPr/>
        </p:nvSpPr>
        <p:spPr>
          <a:xfrm>
            <a:off x="2219045" y="356208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解决办法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44FAE8C-28BF-C450-4492-E1E82907CB0C}"/>
              </a:ext>
            </a:extLst>
          </p:cNvPr>
          <p:cNvSpPr/>
          <p:nvPr/>
        </p:nvSpPr>
        <p:spPr>
          <a:xfrm>
            <a:off x="1190677" y="3373863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33DB94-2779-C020-0543-A0E4E0ACFB36}"/>
              </a:ext>
            </a:extLst>
          </p:cNvPr>
          <p:cNvSpPr txBox="1"/>
          <p:nvPr/>
        </p:nvSpPr>
        <p:spPr>
          <a:xfrm>
            <a:off x="1217265" y="3386557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CCFFF4F8-5299-A6E8-A523-7FE3D400AC5A}"/>
              </a:ext>
            </a:extLst>
          </p:cNvPr>
          <p:cNvSpPr/>
          <p:nvPr/>
        </p:nvSpPr>
        <p:spPr>
          <a:xfrm>
            <a:off x="4288030" y="3487583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B9191F4-0C2E-458A-CB09-26C3A1D9D623}"/>
              </a:ext>
            </a:extLst>
          </p:cNvPr>
          <p:cNvSpPr txBox="1"/>
          <p:nvPr/>
        </p:nvSpPr>
        <p:spPr>
          <a:xfrm>
            <a:off x="5437034" y="3562083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明年计划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8F7D1E3-F33B-2962-1770-9E5F3FEF7D5F}"/>
              </a:ext>
            </a:extLst>
          </p:cNvPr>
          <p:cNvSpPr/>
          <p:nvPr/>
        </p:nvSpPr>
        <p:spPr>
          <a:xfrm>
            <a:off x="4408666" y="3373863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55960A-943F-C75F-0AF9-FAE9495B36F2}"/>
              </a:ext>
            </a:extLst>
          </p:cNvPr>
          <p:cNvSpPr txBox="1"/>
          <p:nvPr/>
        </p:nvSpPr>
        <p:spPr>
          <a:xfrm>
            <a:off x="4435254" y="3386557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34" name="图形 2">
            <a:extLst>
              <a:ext uri="{FF2B5EF4-FFF2-40B4-BE49-F238E27FC236}">
                <a16:creationId xmlns:a16="http://schemas.microsoft.com/office/drawing/2014/main" id="{27AA4F1B-D90C-D137-92E5-A706A9882424}"/>
              </a:ext>
            </a:extLst>
          </p:cNvPr>
          <p:cNvGrpSpPr/>
          <p:nvPr/>
        </p:nvGrpSpPr>
        <p:grpSpPr>
          <a:xfrm>
            <a:off x="7714256" y="697728"/>
            <a:ext cx="3892092" cy="5671218"/>
            <a:chOff x="7714256" y="697728"/>
            <a:chExt cx="3892092" cy="5671218"/>
          </a:xfrm>
        </p:grpSpPr>
        <p:grpSp>
          <p:nvGrpSpPr>
            <p:cNvPr id="35" name="图形 2">
              <a:extLst>
                <a:ext uri="{FF2B5EF4-FFF2-40B4-BE49-F238E27FC236}">
                  <a16:creationId xmlns:a16="http://schemas.microsoft.com/office/drawing/2014/main" id="{594E7F16-16A4-8F64-7CFF-5DB0E8C818C1}"/>
                </a:ext>
              </a:extLst>
            </p:cNvPr>
            <p:cNvGrpSpPr/>
            <p:nvPr/>
          </p:nvGrpSpPr>
          <p:grpSpPr>
            <a:xfrm>
              <a:off x="7714256" y="802378"/>
              <a:ext cx="2008149" cy="3028691"/>
              <a:chOff x="7714256" y="802378"/>
              <a:chExt cx="2008149" cy="3028691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00041F2-7A9B-6566-E396-EFB084CD9340}"/>
                  </a:ext>
                </a:extLst>
              </p:cNvPr>
              <p:cNvSpPr/>
              <p:nvPr/>
            </p:nvSpPr>
            <p:spPr>
              <a:xfrm>
                <a:off x="7924813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8E534DE-7789-1DF4-E072-9F1B297E2521}"/>
                  </a:ext>
                </a:extLst>
              </p:cNvPr>
              <p:cNvSpPr/>
              <p:nvPr/>
            </p:nvSpPr>
            <p:spPr>
              <a:xfrm>
                <a:off x="8038032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1A1A05-4FE5-C4BC-E672-E04907E6FE07}"/>
                  </a:ext>
                </a:extLst>
              </p:cNvPr>
              <p:cNvSpPr/>
              <p:nvPr/>
            </p:nvSpPr>
            <p:spPr>
              <a:xfrm>
                <a:off x="7714256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81499BA-A825-2F58-FF32-FA702917D29D}"/>
                  </a:ext>
                </a:extLst>
              </p:cNvPr>
              <p:cNvSpPr/>
              <p:nvPr/>
            </p:nvSpPr>
            <p:spPr>
              <a:xfrm>
                <a:off x="8124562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0061798-53C9-171C-EA75-45AE7B2846DA}"/>
                  </a:ext>
                </a:extLst>
              </p:cNvPr>
              <p:cNvSpPr/>
              <p:nvPr/>
            </p:nvSpPr>
            <p:spPr>
              <a:xfrm>
                <a:off x="8433878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37C7F4B-5AAE-5B51-10BC-905256316D7B}"/>
                  </a:ext>
                </a:extLst>
              </p:cNvPr>
              <p:cNvSpPr/>
              <p:nvPr/>
            </p:nvSpPr>
            <p:spPr>
              <a:xfrm>
                <a:off x="8434065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2">
              <a:extLst>
                <a:ext uri="{FF2B5EF4-FFF2-40B4-BE49-F238E27FC236}">
                  <a16:creationId xmlns:a16="http://schemas.microsoft.com/office/drawing/2014/main" id="{58B1AC10-8BC2-A9A3-1CCD-F1C92E650741}"/>
                </a:ext>
              </a:extLst>
            </p:cNvPr>
            <p:cNvGrpSpPr/>
            <p:nvPr/>
          </p:nvGrpSpPr>
          <p:grpSpPr>
            <a:xfrm>
              <a:off x="9307137" y="2629935"/>
              <a:ext cx="2299211" cy="3739011"/>
              <a:chOff x="9307137" y="2629935"/>
              <a:chExt cx="2299211" cy="3739011"/>
            </a:xfrm>
            <a:noFill/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BF4ADF8-4D83-89F1-F0BD-116900121206}"/>
                  </a:ext>
                </a:extLst>
              </p:cNvPr>
              <p:cNvSpPr/>
              <p:nvPr/>
            </p:nvSpPr>
            <p:spPr>
              <a:xfrm>
                <a:off x="9307137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614E290-6BE6-5CE4-BBD2-77E4ACF7C418}"/>
                  </a:ext>
                </a:extLst>
              </p:cNvPr>
              <p:cNvSpPr/>
              <p:nvPr/>
            </p:nvSpPr>
            <p:spPr>
              <a:xfrm>
                <a:off x="9427309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13CC3D6-20D2-41E8-D873-0FB201D1C791}"/>
                  </a:ext>
                </a:extLst>
              </p:cNvPr>
              <p:cNvSpPr/>
              <p:nvPr/>
            </p:nvSpPr>
            <p:spPr>
              <a:xfrm>
                <a:off x="9431849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2">
              <a:extLst>
                <a:ext uri="{FF2B5EF4-FFF2-40B4-BE49-F238E27FC236}">
                  <a16:creationId xmlns:a16="http://schemas.microsoft.com/office/drawing/2014/main" id="{5E367714-078C-05AC-8097-C0D720D198DE}"/>
                </a:ext>
              </a:extLst>
            </p:cNvPr>
            <p:cNvGrpSpPr/>
            <p:nvPr/>
          </p:nvGrpSpPr>
          <p:grpSpPr>
            <a:xfrm>
              <a:off x="8508027" y="697728"/>
              <a:ext cx="2804333" cy="5668676"/>
              <a:chOff x="8508027" y="697728"/>
              <a:chExt cx="2804333" cy="5668676"/>
            </a:xfrm>
          </p:grpSpPr>
          <p:grpSp>
            <p:nvGrpSpPr>
              <p:cNvPr id="50" name="图形 2">
                <a:extLst>
                  <a:ext uri="{FF2B5EF4-FFF2-40B4-BE49-F238E27FC236}">
                    <a16:creationId xmlns:a16="http://schemas.microsoft.com/office/drawing/2014/main" id="{25069689-5E54-24E1-BFFA-13910280637D}"/>
                  </a:ext>
                </a:extLst>
              </p:cNvPr>
              <p:cNvGrpSpPr/>
              <p:nvPr/>
            </p:nvGrpSpPr>
            <p:grpSpPr>
              <a:xfrm>
                <a:off x="8508027" y="3632765"/>
                <a:ext cx="2481796" cy="2733639"/>
                <a:chOff x="8508027" y="3632765"/>
                <a:chExt cx="2481796" cy="2733639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4066AE2-E937-99C2-BCD5-7D44F8C40E4E}"/>
                    </a:ext>
                  </a:extLst>
                </p:cNvPr>
                <p:cNvSpPr/>
                <p:nvPr/>
              </p:nvSpPr>
              <p:spPr>
                <a:xfrm>
                  <a:off x="9203263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BFB45E5D-950C-7F8C-D8F8-E73BF89089E6}"/>
                    </a:ext>
                  </a:extLst>
                </p:cNvPr>
                <p:cNvSpPr/>
                <p:nvPr/>
              </p:nvSpPr>
              <p:spPr>
                <a:xfrm>
                  <a:off x="8508027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3" name="图形 2">
                  <a:extLst>
                    <a:ext uri="{FF2B5EF4-FFF2-40B4-BE49-F238E27FC236}">
                      <a16:creationId xmlns:a16="http://schemas.microsoft.com/office/drawing/2014/main" id="{A15748E6-629C-1CD1-F32E-A25200238CFD}"/>
                    </a:ext>
                  </a:extLst>
                </p:cNvPr>
                <p:cNvGrpSpPr/>
                <p:nvPr/>
              </p:nvGrpSpPr>
              <p:grpSpPr>
                <a:xfrm>
                  <a:off x="9018260" y="5730403"/>
                  <a:ext cx="631203" cy="636001"/>
                  <a:chOff x="9018260" y="5730403"/>
                  <a:chExt cx="631203" cy="636001"/>
                </a:xfrm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AEBE80F7-12CC-4CED-68B6-BA4F529CE97C}"/>
                      </a:ext>
                    </a:extLst>
                  </p:cNvPr>
                  <p:cNvSpPr/>
                  <p:nvPr/>
                </p:nvSpPr>
                <p:spPr>
                  <a:xfrm>
                    <a:off x="9022540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B75B312F-B1DF-A085-4672-380403DEC77E}"/>
                      </a:ext>
                    </a:extLst>
                  </p:cNvPr>
                  <p:cNvSpPr/>
                  <p:nvPr/>
                </p:nvSpPr>
                <p:spPr>
                  <a:xfrm>
                    <a:off x="9018260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9399C25-4C9E-ACB7-7FEB-FD8C114AF626}"/>
                      </a:ext>
                    </a:extLst>
                  </p:cNvPr>
                  <p:cNvSpPr/>
                  <p:nvPr/>
                </p:nvSpPr>
                <p:spPr>
                  <a:xfrm>
                    <a:off x="9208605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635DFDD0-2FF7-2656-2B3E-B02A03098920}"/>
                      </a:ext>
                    </a:extLst>
                  </p:cNvPr>
                  <p:cNvSpPr/>
                  <p:nvPr/>
                </p:nvSpPr>
                <p:spPr>
                  <a:xfrm>
                    <a:off x="9238623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8" name="图形 2">
                <a:extLst>
                  <a:ext uri="{FF2B5EF4-FFF2-40B4-BE49-F238E27FC236}">
                    <a16:creationId xmlns:a16="http://schemas.microsoft.com/office/drawing/2014/main" id="{63991A87-7648-D310-13A0-155DE0220A74}"/>
                  </a:ext>
                </a:extLst>
              </p:cNvPr>
              <p:cNvGrpSpPr/>
              <p:nvPr/>
            </p:nvGrpSpPr>
            <p:grpSpPr>
              <a:xfrm>
                <a:off x="9729217" y="697728"/>
                <a:ext cx="1202124" cy="1107116"/>
                <a:chOff x="9729217" y="697728"/>
                <a:chExt cx="1202124" cy="1107116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F6FE6261-8935-1E5C-12DC-0A24A41E47D8}"/>
                    </a:ext>
                  </a:extLst>
                </p:cNvPr>
                <p:cNvSpPr/>
                <p:nvPr/>
              </p:nvSpPr>
              <p:spPr>
                <a:xfrm>
                  <a:off x="10523934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0" name="图形 2">
                  <a:extLst>
                    <a:ext uri="{FF2B5EF4-FFF2-40B4-BE49-F238E27FC236}">
                      <a16:creationId xmlns:a16="http://schemas.microsoft.com/office/drawing/2014/main" id="{CBE205E9-0C1F-3C92-F71B-9E54F001A6BB}"/>
                    </a:ext>
                  </a:extLst>
                </p:cNvPr>
                <p:cNvGrpSpPr/>
                <p:nvPr/>
              </p:nvGrpSpPr>
              <p:grpSpPr>
                <a:xfrm>
                  <a:off x="10212630" y="1173020"/>
                  <a:ext cx="631189" cy="631824"/>
                  <a:chOff x="10212630" y="1173020"/>
                  <a:chExt cx="631189" cy="631824"/>
                </a:xfrm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B0775A8-8B75-C19B-3AF9-DFE5F8D2BC79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94E1A6E-F1E5-6739-8DD7-E27C71B618D4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9CF9F75-3842-CFE3-AE7D-B7CB6008E4FD}"/>
                    </a:ext>
                  </a:extLst>
                </p:cNvPr>
                <p:cNvSpPr/>
                <p:nvPr/>
              </p:nvSpPr>
              <p:spPr>
                <a:xfrm>
                  <a:off x="9908074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CB9EB5E5-0949-26E9-0F60-AEB398EC58E1}"/>
                    </a:ext>
                  </a:extLst>
                </p:cNvPr>
                <p:cNvGrpSpPr/>
                <p:nvPr/>
              </p:nvGrpSpPr>
              <p:grpSpPr>
                <a:xfrm>
                  <a:off x="9729217" y="697728"/>
                  <a:ext cx="877186" cy="621153"/>
                  <a:chOff x="9729217" y="697728"/>
                  <a:chExt cx="877186" cy="621153"/>
                </a:xfrm>
              </p:grpSpPr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92DB798F-DA92-8F53-C7E6-A3C3DE72DF18}"/>
                      </a:ext>
                    </a:extLst>
                  </p:cNvPr>
                  <p:cNvSpPr/>
                  <p:nvPr/>
                </p:nvSpPr>
                <p:spPr>
                  <a:xfrm>
                    <a:off x="9744563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7632F7C0-9E46-F801-4706-74A35074FA96}"/>
                      </a:ext>
                    </a:extLst>
                  </p:cNvPr>
                  <p:cNvSpPr/>
                  <p:nvPr/>
                </p:nvSpPr>
                <p:spPr>
                  <a:xfrm>
                    <a:off x="9729217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81A735C6-FA9E-DB96-5854-92FA2FBAB474}"/>
                      </a:ext>
                    </a:extLst>
                  </p:cNvPr>
                  <p:cNvSpPr/>
                  <p:nvPr/>
                </p:nvSpPr>
                <p:spPr>
                  <a:xfrm>
                    <a:off x="10365808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8" name="图形 2">
                <a:extLst>
                  <a:ext uri="{FF2B5EF4-FFF2-40B4-BE49-F238E27FC236}">
                    <a16:creationId xmlns:a16="http://schemas.microsoft.com/office/drawing/2014/main" id="{9DB22303-AB40-6431-8BAD-858F437FE501}"/>
                  </a:ext>
                </a:extLst>
              </p:cNvPr>
              <p:cNvGrpSpPr/>
              <p:nvPr/>
            </p:nvGrpSpPr>
            <p:grpSpPr>
              <a:xfrm>
                <a:off x="9240263" y="1356979"/>
                <a:ext cx="2072097" cy="2715252"/>
                <a:chOff x="9240263" y="1356979"/>
                <a:chExt cx="2072097" cy="2715252"/>
              </a:xfrm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CEE9B42A-DAF4-E446-FE2F-EEC755C257EB}"/>
                    </a:ext>
                  </a:extLst>
                </p:cNvPr>
                <p:cNvSpPr/>
                <p:nvPr/>
              </p:nvSpPr>
              <p:spPr>
                <a:xfrm>
                  <a:off x="9240263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9A8B8013-B2E3-1D41-A8AF-A2137E7F8F8D}"/>
                    </a:ext>
                  </a:extLst>
                </p:cNvPr>
                <p:cNvSpPr/>
                <p:nvPr/>
              </p:nvSpPr>
              <p:spPr>
                <a:xfrm>
                  <a:off x="10148253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F9667B57-295C-AEDD-1ECD-2674C52ECA2A}"/>
                    </a:ext>
                  </a:extLst>
                </p:cNvPr>
                <p:cNvSpPr/>
                <p:nvPr/>
              </p:nvSpPr>
              <p:spPr>
                <a:xfrm>
                  <a:off x="10523934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9D68042A-5B82-18ED-6001-A5B36B27E924}"/>
                    </a:ext>
                  </a:extLst>
                </p:cNvPr>
                <p:cNvSpPr/>
                <p:nvPr/>
              </p:nvSpPr>
              <p:spPr>
                <a:xfrm>
                  <a:off x="10362947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175D9BD9-6E14-5F10-829B-48664A51F269}"/>
                  </a:ext>
                </a:extLst>
              </p:cNvPr>
              <p:cNvGrpSpPr/>
              <p:nvPr/>
            </p:nvGrpSpPr>
            <p:grpSpPr>
              <a:xfrm>
                <a:off x="8644668" y="2889893"/>
                <a:ext cx="598229" cy="297470"/>
                <a:chOff x="8644668" y="2889893"/>
                <a:chExt cx="598229" cy="297470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A2F323BD-25FF-7DF2-5180-6E27ABA95338}"/>
                    </a:ext>
                  </a:extLst>
                </p:cNvPr>
                <p:cNvSpPr/>
                <p:nvPr/>
              </p:nvSpPr>
              <p:spPr>
                <a:xfrm>
                  <a:off x="8644668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2A12B8-FD35-4579-8718-6AB398245294}"/>
                    </a:ext>
                  </a:extLst>
                </p:cNvPr>
                <p:cNvSpPr/>
                <p:nvPr/>
              </p:nvSpPr>
              <p:spPr>
                <a:xfrm>
                  <a:off x="8746181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0A7570D-2B54-7A18-AF37-A5DF9DFB7189}"/>
                    </a:ext>
                  </a:extLst>
                </p:cNvPr>
                <p:cNvSpPr/>
                <p:nvPr/>
              </p:nvSpPr>
              <p:spPr>
                <a:xfrm>
                  <a:off x="8789537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7750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明年计划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F823E1-C13A-7E57-A65B-237A9FD039D4}"/>
              </a:ext>
            </a:extLst>
          </p:cNvPr>
          <p:cNvGrpSpPr/>
          <p:nvPr/>
        </p:nvGrpSpPr>
        <p:grpSpPr>
          <a:xfrm>
            <a:off x="5225143" y="2558143"/>
            <a:ext cx="1741714" cy="1741714"/>
            <a:chOff x="5225143" y="2824843"/>
            <a:chExt cx="1741714" cy="174171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FA51F4F-6809-86E0-896D-6251DE224E5D}"/>
                </a:ext>
              </a:extLst>
            </p:cNvPr>
            <p:cNvSpPr/>
            <p:nvPr/>
          </p:nvSpPr>
          <p:spPr>
            <a:xfrm>
              <a:off x="5225143" y="2824843"/>
              <a:ext cx="1741714" cy="1741714"/>
            </a:xfrm>
            <a:prstGeom prst="roundRect">
              <a:avLst>
                <a:gd name="adj" fmla="val 50000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EE8DC47-845E-A0BC-C996-33D56E005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52707" y="3459240"/>
              <a:ext cx="486586" cy="4572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5B24FD0-F3DF-FD7B-7005-57E89E1B3D08}"/>
              </a:ext>
            </a:extLst>
          </p:cNvPr>
          <p:cNvGrpSpPr/>
          <p:nvPr/>
        </p:nvGrpSpPr>
        <p:grpSpPr>
          <a:xfrm>
            <a:off x="1761164" y="2804063"/>
            <a:ext cx="1249874" cy="1249874"/>
            <a:chOff x="1761164" y="3070763"/>
            <a:chExt cx="1249874" cy="124987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72EB38B3-CD36-F557-8B8E-00B7FB697127}"/>
                </a:ext>
              </a:extLst>
            </p:cNvPr>
            <p:cNvSpPr/>
            <p:nvPr/>
          </p:nvSpPr>
          <p:spPr>
            <a:xfrm>
              <a:off x="1761164" y="3070763"/>
              <a:ext cx="1249874" cy="1249874"/>
            </a:xfrm>
            <a:prstGeom prst="roundRect">
              <a:avLst>
                <a:gd name="adj" fmla="val 50000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2A25721-6A4A-3050-EF21-0D6B9C401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6831" y="3459240"/>
              <a:ext cx="418539" cy="47292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17FAB07-AB0C-32EB-CCF9-1A9604E49330}"/>
              </a:ext>
            </a:extLst>
          </p:cNvPr>
          <p:cNvGrpSpPr/>
          <p:nvPr/>
        </p:nvGrpSpPr>
        <p:grpSpPr>
          <a:xfrm>
            <a:off x="8682856" y="2305957"/>
            <a:ext cx="2246086" cy="2246086"/>
            <a:chOff x="8682856" y="2572657"/>
            <a:chExt cx="2246086" cy="224608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66BB468A-5C80-042B-5D84-FA6945F922B8}"/>
                </a:ext>
              </a:extLst>
            </p:cNvPr>
            <p:cNvSpPr/>
            <p:nvPr/>
          </p:nvSpPr>
          <p:spPr>
            <a:xfrm>
              <a:off x="8682856" y="2572657"/>
              <a:ext cx="2246086" cy="2246086"/>
            </a:xfrm>
            <a:prstGeom prst="roundRect">
              <a:avLst>
                <a:gd name="adj" fmla="val 50000"/>
              </a:avLst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8C01FBF-7FF0-C70C-0CA9-9A819A394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4235" y="3438525"/>
              <a:ext cx="483328" cy="465240"/>
            </a:xfrm>
            <a:prstGeom prst="rect">
              <a:avLst/>
            </a:prstGeom>
          </p:spPr>
        </p:pic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BAF64AE-23E7-7A07-BC82-61F2C448DA8F}"/>
              </a:ext>
            </a:extLst>
          </p:cNvPr>
          <p:cNvSpPr/>
          <p:nvPr/>
        </p:nvSpPr>
        <p:spPr>
          <a:xfrm>
            <a:off x="957943" y="1712685"/>
            <a:ext cx="9289143" cy="972457"/>
          </a:xfrm>
          <a:custGeom>
            <a:avLst/>
            <a:gdLst>
              <a:gd name="connsiteX0" fmla="*/ 0 w 9318172"/>
              <a:gd name="connsiteY0" fmla="*/ 1146628 h 1146628"/>
              <a:gd name="connsiteX1" fmla="*/ 9318172 w 9318172"/>
              <a:gd name="connsiteY1" fmla="*/ 217714 h 1146628"/>
              <a:gd name="connsiteX2" fmla="*/ 8636000 w 9318172"/>
              <a:gd name="connsiteY2" fmla="*/ 0 h 1146628"/>
              <a:gd name="connsiteX0" fmla="*/ 0 w 9289143"/>
              <a:gd name="connsiteY0" fmla="*/ 972457 h 972457"/>
              <a:gd name="connsiteX1" fmla="*/ 9289143 w 9289143"/>
              <a:gd name="connsiteY1" fmla="*/ 217714 h 972457"/>
              <a:gd name="connsiteX2" fmla="*/ 8606971 w 9289143"/>
              <a:gd name="connsiteY2" fmla="*/ 0 h 97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3" h="972457">
                <a:moveTo>
                  <a:pt x="0" y="972457"/>
                </a:moveTo>
                <a:lnTo>
                  <a:pt x="9289143" y="217714"/>
                </a:lnTo>
                <a:lnTo>
                  <a:pt x="8606971" y="0"/>
                </a:lnTo>
              </a:path>
            </a:pathLst>
          </a:custGeom>
          <a:noFill/>
          <a:ln w="3810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384A354-15F6-1ECA-318F-24F8B3921ADE}"/>
              </a:ext>
            </a:extLst>
          </p:cNvPr>
          <p:cNvSpPr/>
          <p:nvPr/>
        </p:nvSpPr>
        <p:spPr>
          <a:xfrm flipV="1">
            <a:off x="957943" y="4299857"/>
            <a:ext cx="9289143" cy="676122"/>
          </a:xfrm>
          <a:custGeom>
            <a:avLst/>
            <a:gdLst>
              <a:gd name="connsiteX0" fmla="*/ 0 w 9318172"/>
              <a:gd name="connsiteY0" fmla="*/ 1146628 h 1146628"/>
              <a:gd name="connsiteX1" fmla="*/ 9318172 w 9318172"/>
              <a:gd name="connsiteY1" fmla="*/ 217714 h 1146628"/>
              <a:gd name="connsiteX2" fmla="*/ 8636000 w 9318172"/>
              <a:gd name="connsiteY2" fmla="*/ 0 h 1146628"/>
              <a:gd name="connsiteX0" fmla="*/ 0 w 9289143"/>
              <a:gd name="connsiteY0" fmla="*/ 972457 h 972457"/>
              <a:gd name="connsiteX1" fmla="*/ 9289143 w 9289143"/>
              <a:gd name="connsiteY1" fmla="*/ 217714 h 972457"/>
              <a:gd name="connsiteX2" fmla="*/ 8606971 w 9289143"/>
              <a:gd name="connsiteY2" fmla="*/ 0 h 97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3" h="972457">
                <a:moveTo>
                  <a:pt x="0" y="972457"/>
                </a:moveTo>
                <a:lnTo>
                  <a:pt x="9289143" y="217714"/>
                </a:lnTo>
                <a:lnTo>
                  <a:pt x="8606971" y="0"/>
                </a:lnTo>
              </a:path>
            </a:pathLst>
          </a:custGeom>
          <a:noFill/>
          <a:ln w="3810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B46408-5C6D-538E-2228-4FB82D43ACC5}"/>
              </a:ext>
            </a:extLst>
          </p:cNvPr>
          <p:cNvGrpSpPr/>
          <p:nvPr/>
        </p:nvGrpSpPr>
        <p:grpSpPr>
          <a:xfrm>
            <a:off x="885280" y="1549234"/>
            <a:ext cx="7955347" cy="667988"/>
            <a:chOff x="-20071" y="4414114"/>
            <a:chExt cx="7955347" cy="66798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20859D7-5764-686F-7052-AA3F92DC1A98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EF25056-4116-4642-2346-EB548E2DC4A6}"/>
                </a:ext>
              </a:extLst>
            </p:cNvPr>
            <p:cNvSpPr txBox="1"/>
            <p:nvPr/>
          </p:nvSpPr>
          <p:spPr>
            <a:xfrm>
              <a:off x="-20071" y="4738675"/>
              <a:ext cx="795534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75DCA9C-8FDC-E7DE-CEED-8871CE615768}"/>
              </a:ext>
            </a:extLst>
          </p:cNvPr>
          <p:cNvGrpSpPr/>
          <p:nvPr/>
        </p:nvGrpSpPr>
        <p:grpSpPr>
          <a:xfrm>
            <a:off x="885280" y="4683591"/>
            <a:ext cx="7955347" cy="667988"/>
            <a:chOff x="-20071" y="4414114"/>
            <a:chExt cx="7955347" cy="66798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769608B-E723-7559-0630-39CA3C77EAA8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1BBED43-B514-41F2-1CE1-1BF04D257F05}"/>
                </a:ext>
              </a:extLst>
            </p:cNvPr>
            <p:cNvSpPr txBox="1"/>
            <p:nvPr/>
          </p:nvSpPr>
          <p:spPr>
            <a:xfrm>
              <a:off x="-20071" y="4738675"/>
              <a:ext cx="795534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F70177C-5D97-88DA-2CC3-478547671266}"/>
              </a:ext>
            </a:extLst>
          </p:cNvPr>
          <p:cNvSpPr txBox="1"/>
          <p:nvPr/>
        </p:nvSpPr>
        <p:spPr>
          <a:xfrm>
            <a:off x="3352212" y="3119894"/>
            <a:ext cx="1432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1219200">
              <a:defRPr sz="2000" b="1">
                <a:gradFill>
                  <a:gsLst>
                    <a:gs pos="0">
                      <a:srgbClr val="FEE2B2"/>
                    </a:gs>
                    <a:gs pos="100000">
                      <a:srgbClr val="857159"/>
                    </a:gs>
                  </a:gsLst>
                  <a:lin ang="5400000" scaled="1"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rgbClr val="3F4D79"/>
                </a:solidFill>
              </a:rPr>
              <a:t>单击此处添加描述文本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D3DC2C-861B-7904-235D-1BB71C79E702}"/>
              </a:ext>
            </a:extLst>
          </p:cNvPr>
          <p:cNvSpPr txBox="1"/>
          <p:nvPr/>
        </p:nvSpPr>
        <p:spPr>
          <a:xfrm>
            <a:off x="7132115" y="3119894"/>
            <a:ext cx="1432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1219200">
              <a:defRPr sz="2000" b="1">
                <a:gradFill>
                  <a:gsLst>
                    <a:gs pos="0">
                      <a:srgbClr val="FEE2B2"/>
                    </a:gs>
                    <a:gs pos="100000">
                      <a:srgbClr val="857159"/>
                    </a:gs>
                  </a:gsLst>
                  <a:lin ang="5400000" scaled="1"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rgbClr val="3F4D79"/>
                </a:solidFill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335764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明年计划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1C5770-5232-6E8A-08FA-39CAA23993E2}"/>
              </a:ext>
            </a:extLst>
          </p:cNvPr>
          <p:cNvGrpSpPr/>
          <p:nvPr/>
        </p:nvGrpSpPr>
        <p:grpSpPr>
          <a:xfrm>
            <a:off x="1002632" y="1362280"/>
            <a:ext cx="4808621" cy="1251284"/>
            <a:chOff x="1002632" y="2233137"/>
            <a:chExt cx="4808621" cy="125128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FF62F52-4D6B-B34E-B1FE-431BC44BCD33}"/>
                </a:ext>
              </a:extLst>
            </p:cNvPr>
            <p:cNvSpPr/>
            <p:nvPr/>
          </p:nvSpPr>
          <p:spPr>
            <a:xfrm>
              <a:off x="1002632" y="2233137"/>
              <a:ext cx="4808621" cy="1251284"/>
            </a:xfrm>
            <a:prstGeom prst="roundRect">
              <a:avLst>
                <a:gd name="adj" fmla="val 17629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064D26C-3ECC-0B29-68D6-6FE96F4757AA}"/>
                </a:ext>
              </a:extLst>
            </p:cNvPr>
            <p:cNvSpPr/>
            <p:nvPr/>
          </p:nvSpPr>
          <p:spPr>
            <a:xfrm>
              <a:off x="1198024" y="2425642"/>
              <a:ext cx="1436892" cy="866274"/>
            </a:xfrm>
            <a:prstGeom prst="round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EDE891D-228F-529A-16E2-735E168A6CEC}"/>
              </a:ext>
            </a:extLst>
          </p:cNvPr>
          <p:cNvGrpSpPr/>
          <p:nvPr/>
        </p:nvGrpSpPr>
        <p:grpSpPr>
          <a:xfrm>
            <a:off x="6380747" y="3044595"/>
            <a:ext cx="4808621" cy="1251284"/>
            <a:chOff x="6380747" y="4158190"/>
            <a:chExt cx="4808621" cy="125128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DB15CCF1-7A8A-CF72-2918-D5D2E77805CF}"/>
                </a:ext>
              </a:extLst>
            </p:cNvPr>
            <p:cNvSpPr/>
            <p:nvPr/>
          </p:nvSpPr>
          <p:spPr>
            <a:xfrm>
              <a:off x="6380747" y="4158190"/>
              <a:ext cx="4808621" cy="1251284"/>
            </a:xfrm>
            <a:prstGeom prst="roundRect">
              <a:avLst>
                <a:gd name="adj" fmla="val 17629"/>
              </a:avLst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C226882-7037-8E27-9270-5D352EDAFD7D}"/>
                </a:ext>
              </a:extLst>
            </p:cNvPr>
            <p:cNvSpPr/>
            <p:nvPr/>
          </p:nvSpPr>
          <p:spPr>
            <a:xfrm>
              <a:off x="6576139" y="4350695"/>
              <a:ext cx="1436892" cy="866274"/>
            </a:xfrm>
            <a:prstGeom prst="round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00E379-8002-14EA-C2FA-86B7FB83E8BC}"/>
              </a:ext>
            </a:extLst>
          </p:cNvPr>
          <p:cNvGrpSpPr/>
          <p:nvPr/>
        </p:nvGrpSpPr>
        <p:grpSpPr>
          <a:xfrm>
            <a:off x="6380747" y="1362280"/>
            <a:ext cx="4808621" cy="1251284"/>
            <a:chOff x="6380747" y="2233137"/>
            <a:chExt cx="4808621" cy="125128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616499F-2255-3AAC-8359-E9CA608C60BC}"/>
                </a:ext>
              </a:extLst>
            </p:cNvPr>
            <p:cNvSpPr/>
            <p:nvPr/>
          </p:nvSpPr>
          <p:spPr>
            <a:xfrm>
              <a:off x="6380747" y="2233137"/>
              <a:ext cx="4808621" cy="1251284"/>
            </a:xfrm>
            <a:prstGeom prst="roundRect">
              <a:avLst>
                <a:gd name="adj" fmla="val 17629"/>
              </a:avLst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AF2048E-205B-A876-1DFF-05F4A101F043}"/>
                </a:ext>
              </a:extLst>
            </p:cNvPr>
            <p:cNvSpPr/>
            <p:nvPr/>
          </p:nvSpPr>
          <p:spPr>
            <a:xfrm>
              <a:off x="6574909" y="2425642"/>
              <a:ext cx="1436892" cy="866274"/>
            </a:xfrm>
            <a:prstGeom prst="round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8B56203-FA6F-70B3-13CA-19C9966EFBA4}"/>
              </a:ext>
            </a:extLst>
          </p:cNvPr>
          <p:cNvGrpSpPr/>
          <p:nvPr/>
        </p:nvGrpSpPr>
        <p:grpSpPr>
          <a:xfrm>
            <a:off x="1002632" y="3044595"/>
            <a:ext cx="4808621" cy="1251284"/>
            <a:chOff x="1002632" y="4158190"/>
            <a:chExt cx="4808621" cy="125128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33F21A2-1BCC-23E3-4396-9E89C54E7AC1}"/>
                </a:ext>
              </a:extLst>
            </p:cNvPr>
            <p:cNvSpPr/>
            <p:nvPr/>
          </p:nvSpPr>
          <p:spPr>
            <a:xfrm>
              <a:off x="1002632" y="4158190"/>
              <a:ext cx="4808621" cy="1251284"/>
            </a:xfrm>
            <a:prstGeom prst="roundRect">
              <a:avLst>
                <a:gd name="adj" fmla="val 17629"/>
              </a:avLst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08E0F3A-89FF-DAA9-64B5-685F018C8E50}"/>
                </a:ext>
              </a:extLst>
            </p:cNvPr>
            <p:cNvSpPr/>
            <p:nvPr/>
          </p:nvSpPr>
          <p:spPr>
            <a:xfrm>
              <a:off x="1198024" y="4350695"/>
              <a:ext cx="1436892" cy="866274"/>
            </a:xfrm>
            <a:prstGeom prst="round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3DC3D49-F7D3-DA1A-87B9-61BFF57F99ED}"/>
              </a:ext>
            </a:extLst>
          </p:cNvPr>
          <p:cNvSpPr txBox="1"/>
          <p:nvPr/>
        </p:nvSpPr>
        <p:spPr>
          <a:xfrm>
            <a:off x="1403615" y="4681313"/>
            <a:ext cx="938476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BCBFDF-95A4-C6ED-2AB2-5B8865A6A239}"/>
              </a:ext>
            </a:extLst>
          </p:cNvPr>
          <p:cNvSpPr txBox="1"/>
          <p:nvPr/>
        </p:nvSpPr>
        <p:spPr>
          <a:xfrm>
            <a:off x="2829078" y="1539209"/>
            <a:ext cx="271740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6195828-25AB-976F-3922-903E0F50F372}"/>
              </a:ext>
            </a:extLst>
          </p:cNvPr>
          <p:cNvSpPr txBox="1"/>
          <p:nvPr/>
        </p:nvSpPr>
        <p:spPr>
          <a:xfrm>
            <a:off x="8205963" y="1539209"/>
            <a:ext cx="271740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F923E91-7260-F626-9A2C-EA4E78C450ED}"/>
              </a:ext>
            </a:extLst>
          </p:cNvPr>
          <p:cNvSpPr txBox="1"/>
          <p:nvPr/>
        </p:nvSpPr>
        <p:spPr>
          <a:xfrm>
            <a:off x="2829078" y="3221158"/>
            <a:ext cx="271740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7D7AFB-0262-B7CC-BB47-EBD3A737C296}"/>
              </a:ext>
            </a:extLst>
          </p:cNvPr>
          <p:cNvSpPr txBox="1"/>
          <p:nvPr/>
        </p:nvSpPr>
        <p:spPr>
          <a:xfrm>
            <a:off x="8205963" y="3221158"/>
            <a:ext cx="271740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86B36A2-0AE2-591B-8955-6F14686AC39E}"/>
              </a:ext>
            </a:extLst>
          </p:cNvPr>
          <p:cNvSpPr txBox="1"/>
          <p:nvPr/>
        </p:nvSpPr>
        <p:spPr>
          <a:xfrm>
            <a:off x="1403615" y="5495720"/>
            <a:ext cx="938476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7303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明年计划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9DAACE1-0E87-6542-96D6-D65CFFE58474}"/>
              </a:ext>
            </a:extLst>
          </p:cNvPr>
          <p:cNvSpPr/>
          <p:nvPr/>
        </p:nvSpPr>
        <p:spPr>
          <a:xfrm>
            <a:off x="-1325109" y="1734457"/>
            <a:ext cx="12569372" cy="3454400"/>
          </a:xfrm>
          <a:custGeom>
            <a:avLst/>
            <a:gdLst>
              <a:gd name="connsiteX0" fmla="*/ 0 w 12569372"/>
              <a:gd name="connsiteY0" fmla="*/ 3454400 h 3454400"/>
              <a:gd name="connsiteX1" fmla="*/ 2351314 w 12569372"/>
              <a:gd name="connsiteY1" fmla="*/ 2264229 h 3454400"/>
              <a:gd name="connsiteX2" fmla="*/ 5341257 w 12569372"/>
              <a:gd name="connsiteY2" fmla="*/ 2772229 h 3454400"/>
              <a:gd name="connsiteX3" fmla="*/ 7286172 w 12569372"/>
              <a:gd name="connsiteY3" fmla="*/ 1393372 h 3454400"/>
              <a:gd name="connsiteX4" fmla="*/ 10363200 w 12569372"/>
              <a:gd name="connsiteY4" fmla="*/ 2032000 h 3454400"/>
              <a:gd name="connsiteX5" fmla="*/ 12569372 w 12569372"/>
              <a:gd name="connsiteY5" fmla="*/ 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69372" h="3454400">
                <a:moveTo>
                  <a:pt x="0" y="3454400"/>
                </a:moveTo>
                <a:cubicBezTo>
                  <a:pt x="730552" y="2916162"/>
                  <a:pt x="1461105" y="2377924"/>
                  <a:pt x="2351314" y="2264229"/>
                </a:cubicBezTo>
                <a:cubicBezTo>
                  <a:pt x="3241524" y="2150534"/>
                  <a:pt x="4518781" y="2917372"/>
                  <a:pt x="5341257" y="2772229"/>
                </a:cubicBezTo>
                <a:cubicBezTo>
                  <a:pt x="6163733" y="2627086"/>
                  <a:pt x="6449182" y="1516743"/>
                  <a:pt x="7286172" y="1393372"/>
                </a:cubicBezTo>
                <a:cubicBezTo>
                  <a:pt x="8123163" y="1270000"/>
                  <a:pt x="9482667" y="2264229"/>
                  <a:pt x="10363200" y="2032000"/>
                </a:cubicBezTo>
                <a:cubicBezTo>
                  <a:pt x="11243733" y="1799771"/>
                  <a:pt x="11906552" y="899885"/>
                  <a:pt x="12569372" y="0"/>
                </a:cubicBezTo>
              </a:path>
            </a:pathLst>
          </a:custGeom>
          <a:noFill/>
          <a:ln w="127000">
            <a:solidFill>
              <a:schemeClr val="bg1">
                <a:lumMod val="85000"/>
              </a:scheme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B290162-9E52-2D21-2511-DA8C8F56C277}"/>
              </a:ext>
            </a:extLst>
          </p:cNvPr>
          <p:cNvSpPr/>
          <p:nvPr/>
        </p:nvSpPr>
        <p:spPr>
          <a:xfrm>
            <a:off x="723309" y="3465286"/>
            <a:ext cx="914400" cy="914400"/>
          </a:xfrm>
          <a:prstGeom prst="ellipse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F3B8829-015B-3ADD-B32D-59D297E65C84}"/>
              </a:ext>
            </a:extLst>
          </p:cNvPr>
          <p:cNvSpPr/>
          <p:nvPr/>
        </p:nvSpPr>
        <p:spPr>
          <a:xfrm>
            <a:off x="3686127" y="4067629"/>
            <a:ext cx="914400" cy="91440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6697425-4022-212E-1C7B-0018EB2C6D53}"/>
              </a:ext>
            </a:extLst>
          </p:cNvPr>
          <p:cNvSpPr/>
          <p:nvPr/>
        </p:nvSpPr>
        <p:spPr>
          <a:xfrm>
            <a:off x="5883045" y="2630714"/>
            <a:ext cx="914400" cy="914400"/>
          </a:xfrm>
          <a:prstGeom prst="ellipse">
            <a:avLst/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619C0EC-C4F7-8F86-7103-447F49830081}"/>
              </a:ext>
            </a:extLst>
          </p:cNvPr>
          <p:cNvSpPr/>
          <p:nvPr/>
        </p:nvSpPr>
        <p:spPr>
          <a:xfrm>
            <a:off x="10128381" y="2173514"/>
            <a:ext cx="914400" cy="91440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E0FF64E-FE5C-CF17-A3D6-7FBB7BE0E06B}"/>
              </a:ext>
            </a:extLst>
          </p:cNvPr>
          <p:cNvGrpSpPr/>
          <p:nvPr/>
        </p:nvGrpSpPr>
        <p:grpSpPr>
          <a:xfrm>
            <a:off x="835156" y="2140856"/>
            <a:ext cx="2488615" cy="1221986"/>
            <a:chOff x="-20071" y="4414114"/>
            <a:chExt cx="2488615" cy="122198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0C66E09-3D70-4DCA-BBC5-D03629335209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957E3D5-F8FE-21E5-0BBB-94FD2D6EEBFA}"/>
                </a:ext>
              </a:extLst>
            </p:cNvPr>
            <p:cNvSpPr txBox="1"/>
            <p:nvPr/>
          </p:nvSpPr>
          <p:spPr>
            <a:xfrm>
              <a:off x="-20071" y="4738675"/>
              <a:ext cx="248861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934FDD-C493-5096-A2F0-2BC60E940D23}"/>
              </a:ext>
            </a:extLst>
          </p:cNvPr>
          <p:cNvGrpSpPr/>
          <p:nvPr/>
        </p:nvGrpSpPr>
        <p:grpSpPr>
          <a:xfrm>
            <a:off x="4638737" y="4380108"/>
            <a:ext cx="2488615" cy="1221986"/>
            <a:chOff x="-20071" y="4414114"/>
            <a:chExt cx="2488615" cy="122198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6AA9B2F-9176-D885-EE47-212C6FE12AD3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2FA9BD-1991-784F-1B78-604FD61B14C6}"/>
                </a:ext>
              </a:extLst>
            </p:cNvPr>
            <p:cNvSpPr txBox="1"/>
            <p:nvPr/>
          </p:nvSpPr>
          <p:spPr>
            <a:xfrm>
              <a:off x="-20071" y="4738675"/>
              <a:ext cx="248861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9176F5-35E9-322D-8EEE-00DFCF82DECA}"/>
              </a:ext>
            </a:extLst>
          </p:cNvPr>
          <p:cNvGrpSpPr/>
          <p:nvPr/>
        </p:nvGrpSpPr>
        <p:grpSpPr>
          <a:xfrm>
            <a:off x="6078988" y="1408728"/>
            <a:ext cx="2488615" cy="1221986"/>
            <a:chOff x="-20071" y="4414114"/>
            <a:chExt cx="2488615" cy="122198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886C3D-CB7E-3285-E6CD-25AE0C41228D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6DD351-B86A-3505-F7A9-441D52B38F8C}"/>
                </a:ext>
              </a:extLst>
            </p:cNvPr>
            <p:cNvSpPr txBox="1"/>
            <p:nvPr/>
          </p:nvSpPr>
          <p:spPr>
            <a:xfrm>
              <a:off x="-20071" y="4738675"/>
              <a:ext cx="248861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27D4A4-57AF-B451-E060-390B4BAF20D0}"/>
              </a:ext>
            </a:extLst>
          </p:cNvPr>
          <p:cNvGrpSpPr/>
          <p:nvPr/>
        </p:nvGrpSpPr>
        <p:grpSpPr>
          <a:xfrm>
            <a:off x="8752537" y="3787737"/>
            <a:ext cx="2488615" cy="1221986"/>
            <a:chOff x="-20071" y="4414114"/>
            <a:chExt cx="2488615" cy="122198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C11379-BE4A-ADFE-4CA7-6C9BD83D4C7A}"/>
                </a:ext>
              </a:extLst>
            </p:cNvPr>
            <p:cNvSpPr txBox="1"/>
            <p:nvPr/>
          </p:nvSpPr>
          <p:spPr>
            <a:xfrm>
              <a:off x="91812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0366AEA-CAC2-A251-B6A2-A37CEF7DB308}"/>
                </a:ext>
              </a:extLst>
            </p:cNvPr>
            <p:cNvSpPr txBox="1"/>
            <p:nvPr/>
          </p:nvSpPr>
          <p:spPr>
            <a:xfrm>
              <a:off x="-20071" y="4738675"/>
              <a:ext cx="248861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6380EAD-1430-BC5F-E595-995E44412263}"/>
              </a:ext>
            </a:extLst>
          </p:cNvPr>
          <p:cNvGrpSpPr/>
          <p:nvPr/>
        </p:nvGrpSpPr>
        <p:grpSpPr>
          <a:xfrm>
            <a:off x="10391912" y="2407980"/>
            <a:ext cx="393032" cy="398728"/>
            <a:chOff x="10391912" y="2407980"/>
            <a:chExt cx="393032" cy="398728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1D47A2E-9EDE-E593-1D36-69B6BD5748B1}"/>
                </a:ext>
              </a:extLst>
            </p:cNvPr>
            <p:cNvSpPr/>
            <p:nvPr/>
          </p:nvSpPr>
          <p:spPr>
            <a:xfrm>
              <a:off x="10391912" y="2407980"/>
              <a:ext cx="393032" cy="398728"/>
            </a:xfrm>
            <a:custGeom>
              <a:avLst/>
              <a:gdLst>
                <a:gd name="connsiteX0" fmla="*/ 34177 w 393032"/>
                <a:gd name="connsiteY0" fmla="*/ 0 h 398728"/>
                <a:gd name="connsiteX1" fmla="*/ 0 w 393032"/>
                <a:gd name="connsiteY1" fmla="*/ 0 h 398728"/>
                <a:gd name="connsiteX2" fmla="*/ 0 w 393032"/>
                <a:gd name="connsiteY2" fmla="*/ 398729 h 398728"/>
                <a:gd name="connsiteX3" fmla="*/ 393033 w 393032"/>
                <a:gd name="connsiteY3" fmla="*/ 398729 h 398728"/>
                <a:gd name="connsiteX4" fmla="*/ 393033 w 393032"/>
                <a:gd name="connsiteY4" fmla="*/ 364552 h 398728"/>
                <a:gd name="connsiteX5" fmla="*/ 34177 w 393032"/>
                <a:gd name="connsiteY5" fmla="*/ 364552 h 398728"/>
                <a:gd name="connsiteX6" fmla="*/ 34177 w 393032"/>
                <a:gd name="connsiteY6" fmla="*/ 0 h 39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032" h="398728">
                  <a:moveTo>
                    <a:pt x="34177" y="0"/>
                  </a:moveTo>
                  <a:lnTo>
                    <a:pt x="0" y="0"/>
                  </a:lnTo>
                  <a:lnTo>
                    <a:pt x="0" y="398729"/>
                  </a:lnTo>
                  <a:lnTo>
                    <a:pt x="393033" y="398729"/>
                  </a:lnTo>
                  <a:lnTo>
                    <a:pt x="393033" y="364552"/>
                  </a:lnTo>
                  <a:lnTo>
                    <a:pt x="34177" y="364552"/>
                  </a:lnTo>
                  <a:lnTo>
                    <a:pt x="34177" y="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A40ED74-7100-3CA2-D822-D718824ADFAB}"/>
                </a:ext>
              </a:extLst>
            </p:cNvPr>
            <p:cNvSpPr/>
            <p:nvPr/>
          </p:nvSpPr>
          <p:spPr>
            <a:xfrm rot="10800000">
              <a:off x="10699503" y="2407980"/>
              <a:ext cx="85441" cy="330375"/>
            </a:xfrm>
            <a:custGeom>
              <a:avLst/>
              <a:gdLst>
                <a:gd name="connsiteX0" fmla="*/ 0 w 85441"/>
                <a:gd name="connsiteY0" fmla="*/ 0 h 330375"/>
                <a:gd name="connsiteX1" fmla="*/ 85442 w 85441"/>
                <a:gd name="connsiteY1" fmla="*/ 0 h 330375"/>
                <a:gd name="connsiteX2" fmla="*/ 85442 w 85441"/>
                <a:gd name="connsiteY2" fmla="*/ 330375 h 330375"/>
                <a:gd name="connsiteX3" fmla="*/ 0 w 85441"/>
                <a:gd name="connsiteY3" fmla="*/ 330375 h 33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41" h="330375">
                  <a:moveTo>
                    <a:pt x="0" y="0"/>
                  </a:moveTo>
                  <a:lnTo>
                    <a:pt x="85442" y="0"/>
                  </a:lnTo>
                  <a:lnTo>
                    <a:pt x="85442" y="330375"/>
                  </a:lnTo>
                  <a:lnTo>
                    <a:pt x="0" y="33037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852024C-0752-17A5-6CD8-3E0370F77934}"/>
                </a:ext>
              </a:extLst>
            </p:cNvPr>
            <p:cNvSpPr/>
            <p:nvPr/>
          </p:nvSpPr>
          <p:spPr>
            <a:xfrm rot="10800000">
              <a:off x="10579884" y="2521903"/>
              <a:ext cx="85441" cy="216452"/>
            </a:xfrm>
            <a:custGeom>
              <a:avLst/>
              <a:gdLst>
                <a:gd name="connsiteX0" fmla="*/ 0 w 85441"/>
                <a:gd name="connsiteY0" fmla="*/ 0 h 216452"/>
                <a:gd name="connsiteX1" fmla="*/ 85442 w 85441"/>
                <a:gd name="connsiteY1" fmla="*/ 0 h 216452"/>
                <a:gd name="connsiteX2" fmla="*/ 85442 w 85441"/>
                <a:gd name="connsiteY2" fmla="*/ 216453 h 216452"/>
                <a:gd name="connsiteX3" fmla="*/ 0 w 85441"/>
                <a:gd name="connsiteY3" fmla="*/ 216453 h 21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41" h="216452">
                  <a:moveTo>
                    <a:pt x="0" y="0"/>
                  </a:moveTo>
                  <a:lnTo>
                    <a:pt x="85442" y="0"/>
                  </a:lnTo>
                  <a:lnTo>
                    <a:pt x="85442" y="216453"/>
                  </a:lnTo>
                  <a:lnTo>
                    <a:pt x="0" y="21645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7A7CB6A-14BD-AED1-7474-D99E370FB87C}"/>
                </a:ext>
              </a:extLst>
            </p:cNvPr>
            <p:cNvSpPr/>
            <p:nvPr/>
          </p:nvSpPr>
          <p:spPr>
            <a:xfrm rot="10800000">
              <a:off x="10460266" y="2624433"/>
              <a:ext cx="85441" cy="113922"/>
            </a:xfrm>
            <a:custGeom>
              <a:avLst/>
              <a:gdLst>
                <a:gd name="connsiteX0" fmla="*/ 0 w 85441"/>
                <a:gd name="connsiteY0" fmla="*/ 0 h 113922"/>
                <a:gd name="connsiteX1" fmla="*/ 85442 w 85441"/>
                <a:gd name="connsiteY1" fmla="*/ 0 h 113922"/>
                <a:gd name="connsiteX2" fmla="*/ 85442 w 85441"/>
                <a:gd name="connsiteY2" fmla="*/ 113923 h 113922"/>
                <a:gd name="connsiteX3" fmla="*/ 0 w 85441"/>
                <a:gd name="connsiteY3" fmla="*/ 113923 h 11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41" h="113922">
                  <a:moveTo>
                    <a:pt x="0" y="0"/>
                  </a:moveTo>
                  <a:lnTo>
                    <a:pt x="85442" y="0"/>
                  </a:lnTo>
                  <a:lnTo>
                    <a:pt x="85442" y="113923"/>
                  </a:lnTo>
                  <a:lnTo>
                    <a:pt x="0" y="11392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1FC5F0A-2A0F-229C-5062-8D9B47674C89}"/>
                </a:ext>
              </a:extLst>
            </p:cNvPr>
            <p:cNvSpPr/>
            <p:nvPr/>
          </p:nvSpPr>
          <p:spPr>
            <a:xfrm>
              <a:off x="10457930" y="2407980"/>
              <a:ext cx="184611" cy="184611"/>
            </a:xfrm>
            <a:custGeom>
              <a:avLst/>
              <a:gdLst>
                <a:gd name="connsiteX0" fmla="*/ 184611 w 184611"/>
                <a:gd name="connsiteY0" fmla="*/ 78265 h 184611"/>
                <a:gd name="connsiteX1" fmla="*/ 184611 w 184611"/>
                <a:gd name="connsiteY1" fmla="*/ 0 h 184611"/>
                <a:gd name="connsiteX2" fmla="*/ 106347 w 184611"/>
                <a:gd name="connsiteY2" fmla="*/ 0 h 184611"/>
                <a:gd name="connsiteX3" fmla="*/ 137448 w 184611"/>
                <a:gd name="connsiteY3" fmla="*/ 31101 h 184611"/>
                <a:gd name="connsiteX4" fmla="*/ 0 w 184611"/>
                <a:gd name="connsiteY4" fmla="*/ 168548 h 184611"/>
                <a:gd name="connsiteX5" fmla="*/ 16063 w 184611"/>
                <a:gd name="connsiteY5" fmla="*/ 184611 h 184611"/>
                <a:gd name="connsiteX6" fmla="*/ 153511 w 184611"/>
                <a:gd name="connsiteY6" fmla="*/ 47221 h 184611"/>
                <a:gd name="connsiteX7" fmla="*/ 184611 w 184611"/>
                <a:gd name="connsiteY7" fmla="*/ 78265 h 18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11" h="184611">
                  <a:moveTo>
                    <a:pt x="184611" y="78265"/>
                  </a:moveTo>
                  <a:lnTo>
                    <a:pt x="184611" y="0"/>
                  </a:lnTo>
                  <a:lnTo>
                    <a:pt x="106347" y="0"/>
                  </a:lnTo>
                  <a:lnTo>
                    <a:pt x="137448" y="31101"/>
                  </a:lnTo>
                  <a:lnTo>
                    <a:pt x="0" y="168548"/>
                  </a:lnTo>
                  <a:lnTo>
                    <a:pt x="16063" y="184611"/>
                  </a:lnTo>
                  <a:lnTo>
                    <a:pt x="153511" y="47221"/>
                  </a:lnTo>
                  <a:lnTo>
                    <a:pt x="184611" y="782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19C9A84-D789-89AE-9EAA-3F486A8A9142}"/>
              </a:ext>
            </a:extLst>
          </p:cNvPr>
          <p:cNvGrpSpPr/>
          <p:nvPr/>
        </p:nvGrpSpPr>
        <p:grpSpPr>
          <a:xfrm>
            <a:off x="6115248" y="2823214"/>
            <a:ext cx="449992" cy="449993"/>
            <a:chOff x="6115248" y="2823214"/>
            <a:chExt cx="449992" cy="449993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0861BD9-1973-33A6-426A-1455EE53E4AC}"/>
                </a:ext>
              </a:extLst>
            </p:cNvPr>
            <p:cNvSpPr/>
            <p:nvPr/>
          </p:nvSpPr>
          <p:spPr>
            <a:xfrm>
              <a:off x="6274169" y="2823214"/>
              <a:ext cx="291071" cy="290502"/>
            </a:xfrm>
            <a:custGeom>
              <a:avLst/>
              <a:gdLst>
                <a:gd name="connsiteX0" fmla="*/ 239807 w 291071"/>
                <a:gd name="connsiteY0" fmla="*/ 51265 h 290502"/>
                <a:gd name="connsiteX1" fmla="*/ 234111 w 291071"/>
                <a:gd name="connsiteY1" fmla="*/ 0 h 290502"/>
                <a:gd name="connsiteX2" fmla="*/ 171453 w 291071"/>
                <a:gd name="connsiteY2" fmla="*/ 62657 h 290502"/>
                <a:gd name="connsiteX3" fmla="*/ 174871 w 291071"/>
                <a:gd name="connsiteY3" fmla="*/ 92277 h 290502"/>
                <a:gd name="connsiteX4" fmla="*/ 83733 w 291071"/>
                <a:gd name="connsiteY4" fmla="*/ 183415 h 290502"/>
                <a:gd name="connsiteX5" fmla="*/ 56961 w 291071"/>
                <a:gd name="connsiteY5" fmla="*/ 176580 h 290502"/>
                <a:gd name="connsiteX6" fmla="*/ 0 w 291071"/>
                <a:gd name="connsiteY6" fmla="*/ 233541 h 290502"/>
                <a:gd name="connsiteX7" fmla="*/ 56961 w 291071"/>
                <a:gd name="connsiteY7" fmla="*/ 290502 h 290502"/>
                <a:gd name="connsiteX8" fmla="*/ 113923 w 291071"/>
                <a:gd name="connsiteY8" fmla="*/ 233541 h 290502"/>
                <a:gd name="connsiteX9" fmla="*/ 107657 w 291071"/>
                <a:gd name="connsiteY9" fmla="*/ 207339 h 290502"/>
                <a:gd name="connsiteX10" fmla="*/ 198795 w 291071"/>
                <a:gd name="connsiteY10" fmla="*/ 116201 h 290502"/>
                <a:gd name="connsiteX11" fmla="*/ 228415 w 291071"/>
                <a:gd name="connsiteY11" fmla="*/ 119619 h 290502"/>
                <a:gd name="connsiteX12" fmla="*/ 291072 w 291071"/>
                <a:gd name="connsiteY12" fmla="*/ 56961 h 290502"/>
                <a:gd name="connsiteX13" fmla="*/ 239807 w 291071"/>
                <a:gd name="connsiteY13" fmla="*/ 51265 h 290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1071" h="290502">
                  <a:moveTo>
                    <a:pt x="239807" y="51265"/>
                  </a:moveTo>
                  <a:lnTo>
                    <a:pt x="234111" y="0"/>
                  </a:lnTo>
                  <a:lnTo>
                    <a:pt x="171453" y="62657"/>
                  </a:lnTo>
                  <a:lnTo>
                    <a:pt x="174871" y="92277"/>
                  </a:lnTo>
                  <a:lnTo>
                    <a:pt x="83733" y="183415"/>
                  </a:lnTo>
                  <a:cubicBezTo>
                    <a:pt x="75758" y="179428"/>
                    <a:pt x="66645" y="176580"/>
                    <a:pt x="56961" y="176580"/>
                  </a:cubicBezTo>
                  <a:cubicBezTo>
                    <a:pt x="25633" y="176580"/>
                    <a:pt x="0" y="202212"/>
                    <a:pt x="0" y="233541"/>
                  </a:cubicBezTo>
                  <a:cubicBezTo>
                    <a:pt x="0" y="264870"/>
                    <a:pt x="25633" y="290502"/>
                    <a:pt x="56961" y="290502"/>
                  </a:cubicBezTo>
                  <a:cubicBezTo>
                    <a:pt x="88290" y="290502"/>
                    <a:pt x="113923" y="264870"/>
                    <a:pt x="113923" y="233541"/>
                  </a:cubicBezTo>
                  <a:cubicBezTo>
                    <a:pt x="113923" y="223858"/>
                    <a:pt x="111644" y="215314"/>
                    <a:pt x="107657" y="207339"/>
                  </a:cubicBezTo>
                  <a:lnTo>
                    <a:pt x="198795" y="116201"/>
                  </a:lnTo>
                  <a:lnTo>
                    <a:pt x="228415" y="119619"/>
                  </a:lnTo>
                  <a:lnTo>
                    <a:pt x="291072" y="56961"/>
                  </a:lnTo>
                  <a:lnTo>
                    <a:pt x="239807" y="5126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40BA506-7602-8252-A318-4B9BCE866029}"/>
                </a:ext>
              </a:extLst>
            </p:cNvPr>
            <p:cNvSpPr/>
            <p:nvPr/>
          </p:nvSpPr>
          <p:spPr>
            <a:xfrm>
              <a:off x="6115248" y="2840302"/>
              <a:ext cx="432905" cy="432905"/>
            </a:xfrm>
            <a:custGeom>
              <a:avLst/>
              <a:gdLst>
                <a:gd name="connsiteX0" fmla="*/ 403286 w 432905"/>
                <a:gd name="connsiteY0" fmla="*/ 118479 h 432905"/>
                <a:gd name="connsiteX1" fmla="*/ 395881 w 432905"/>
                <a:gd name="connsiteY1" fmla="*/ 126454 h 432905"/>
                <a:gd name="connsiteX2" fmla="*/ 385058 w 432905"/>
                <a:gd name="connsiteY2" fmla="*/ 125315 h 432905"/>
                <a:gd name="connsiteX3" fmla="*/ 373096 w 432905"/>
                <a:gd name="connsiteY3" fmla="*/ 123606 h 432905"/>
                <a:gd name="connsiteX4" fmla="*/ 398729 w 432905"/>
                <a:gd name="connsiteY4" fmla="*/ 216453 h 432905"/>
                <a:gd name="connsiteX5" fmla="*/ 216453 w 432905"/>
                <a:gd name="connsiteY5" fmla="*/ 398729 h 432905"/>
                <a:gd name="connsiteX6" fmla="*/ 34177 w 432905"/>
                <a:gd name="connsiteY6" fmla="*/ 216453 h 432905"/>
                <a:gd name="connsiteX7" fmla="*/ 216453 w 432905"/>
                <a:gd name="connsiteY7" fmla="*/ 34177 h 432905"/>
                <a:gd name="connsiteX8" fmla="*/ 309300 w 432905"/>
                <a:gd name="connsiteY8" fmla="*/ 59809 h 432905"/>
                <a:gd name="connsiteX9" fmla="*/ 308160 w 432905"/>
                <a:gd name="connsiteY9" fmla="*/ 48417 h 432905"/>
                <a:gd name="connsiteX10" fmla="*/ 306452 w 432905"/>
                <a:gd name="connsiteY10" fmla="*/ 37025 h 432905"/>
                <a:gd name="connsiteX11" fmla="*/ 314426 w 432905"/>
                <a:gd name="connsiteY11" fmla="*/ 29050 h 432905"/>
                <a:gd name="connsiteX12" fmla="*/ 318413 w 432905"/>
                <a:gd name="connsiteY12" fmla="*/ 25063 h 432905"/>
                <a:gd name="connsiteX13" fmla="*/ 216453 w 432905"/>
                <a:gd name="connsiteY13" fmla="*/ 0 h 432905"/>
                <a:gd name="connsiteX14" fmla="*/ 0 w 432905"/>
                <a:gd name="connsiteY14" fmla="*/ 216453 h 432905"/>
                <a:gd name="connsiteX15" fmla="*/ 216453 w 432905"/>
                <a:gd name="connsiteY15" fmla="*/ 432906 h 432905"/>
                <a:gd name="connsiteX16" fmla="*/ 432906 w 432905"/>
                <a:gd name="connsiteY16" fmla="*/ 216453 h 432905"/>
                <a:gd name="connsiteX17" fmla="*/ 407273 w 432905"/>
                <a:gd name="connsiteY17" fmla="*/ 115062 h 432905"/>
                <a:gd name="connsiteX18" fmla="*/ 403286 w 432905"/>
                <a:gd name="connsiteY18" fmla="*/ 118479 h 432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905" h="432905">
                  <a:moveTo>
                    <a:pt x="403286" y="118479"/>
                  </a:moveTo>
                  <a:lnTo>
                    <a:pt x="395881" y="126454"/>
                  </a:lnTo>
                  <a:lnTo>
                    <a:pt x="385058" y="125315"/>
                  </a:lnTo>
                  <a:lnTo>
                    <a:pt x="373096" y="123606"/>
                  </a:lnTo>
                  <a:cubicBezTo>
                    <a:pt x="389045" y="150947"/>
                    <a:pt x="398729" y="182276"/>
                    <a:pt x="398729" y="216453"/>
                  </a:cubicBezTo>
                  <a:cubicBezTo>
                    <a:pt x="398729" y="316705"/>
                    <a:pt x="316705" y="398729"/>
                    <a:pt x="216453" y="398729"/>
                  </a:cubicBezTo>
                  <a:cubicBezTo>
                    <a:pt x="116201" y="398729"/>
                    <a:pt x="34177" y="316705"/>
                    <a:pt x="34177" y="216453"/>
                  </a:cubicBezTo>
                  <a:cubicBezTo>
                    <a:pt x="34177" y="116201"/>
                    <a:pt x="116201" y="34177"/>
                    <a:pt x="216453" y="34177"/>
                  </a:cubicBezTo>
                  <a:cubicBezTo>
                    <a:pt x="250060" y="34177"/>
                    <a:pt x="281958" y="43291"/>
                    <a:pt x="309300" y="59809"/>
                  </a:cubicBezTo>
                  <a:lnTo>
                    <a:pt x="308160" y="48417"/>
                  </a:lnTo>
                  <a:lnTo>
                    <a:pt x="306452" y="37025"/>
                  </a:lnTo>
                  <a:lnTo>
                    <a:pt x="314426" y="29050"/>
                  </a:lnTo>
                  <a:lnTo>
                    <a:pt x="318413" y="25063"/>
                  </a:lnTo>
                  <a:cubicBezTo>
                    <a:pt x="287654" y="9114"/>
                    <a:pt x="253478" y="0"/>
                    <a:pt x="216453" y="0"/>
                  </a:cubicBezTo>
                  <a:cubicBezTo>
                    <a:pt x="96834" y="0"/>
                    <a:pt x="0" y="96834"/>
                    <a:pt x="0" y="216453"/>
                  </a:cubicBezTo>
                  <a:cubicBezTo>
                    <a:pt x="0" y="336071"/>
                    <a:pt x="96834" y="432906"/>
                    <a:pt x="216453" y="432906"/>
                  </a:cubicBezTo>
                  <a:cubicBezTo>
                    <a:pt x="336071" y="432906"/>
                    <a:pt x="432906" y="336071"/>
                    <a:pt x="432906" y="216453"/>
                  </a:cubicBezTo>
                  <a:cubicBezTo>
                    <a:pt x="432906" y="179428"/>
                    <a:pt x="423792" y="145251"/>
                    <a:pt x="407273" y="115062"/>
                  </a:cubicBezTo>
                  <a:lnTo>
                    <a:pt x="403286" y="118479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0750D64-66FD-2BF4-6631-6449E71CE5B7}"/>
                </a:ext>
              </a:extLst>
            </p:cNvPr>
            <p:cNvSpPr/>
            <p:nvPr/>
          </p:nvSpPr>
          <p:spPr>
            <a:xfrm>
              <a:off x="6194993" y="2920048"/>
              <a:ext cx="273414" cy="273414"/>
            </a:xfrm>
            <a:custGeom>
              <a:avLst/>
              <a:gdLst>
                <a:gd name="connsiteX0" fmla="*/ 231832 w 273414"/>
                <a:gd name="connsiteY0" fmla="*/ 97973 h 273414"/>
                <a:gd name="connsiteX1" fmla="*/ 239237 w 273414"/>
                <a:gd name="connsiteY1" fmla="*/ 136707 h 273414"/>
                <a:gd name="connsiteX2" fmla="*/ 136707 w 273414"/>
                <a:gd name="connsiteY2" fmla="*/ 239237 h 273414"/>
                <a:gd name="connsiteX3" fmla="*/ 34177 w 273414"/>
                <a:gd name="connsiteY3" fmla="*/ 136707 h 273414"/>
                <a:gd name="connsiteX4" fmla="*/ 136707 w 273414"/>
                <a:gd name="connsiteY4" fmla="*/ 34177 h 273414"/>
                <a:gd name="connsiteX5" fmla="*/ 175441 w 273414"/>
                <a:gd name="connsiteY5" fmla="*/ 41582 h 273414"/>
                <a:gd name="connsiteX6" fmla="*/ 201073 w 273414"/>
                <a:gd name="connsiteY6" fmla="*/ 15949 h 273414"/>
                <a:gd name="connsiteX7" fmla="*/ 136707 w 273414"/>
                <a:gd name="connsiteY7" fmla="*/ 0 h 273414"/>
                <a:gd name="connsiteX8" fmla="*/ 0 w 273414"/>
                <a:gd name="connsiteY8" fmla="*/ 136707 h 273414"/>
                <a:gd name="connsiteX9" fmla="*/ 136707 w 273414"/>
                <a:gd name="connsiteY9" fmla="*/ 273414 h 273414"/>
                <a:gd name="connsiteX10" fmla="*/ 273414 w 273414"/>
                <a:gd name="connsiteY10" fmla="*/ 136707 h 273414"/>
                <a:gd name="connsiteX11" fmla="*/ 257465 w 273414"/>
                <a:gd name="connsiteY11" fmla="*/ 72341 h 273414"/>
                <a:gd name="connsiteX12" fmla="*/ 231832 w 273414"/>
                <a:gd name="connsiteY12" fmla="*/ 97973 h 27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414" h="273414">
                  <a:moveTo>
                    <a:pt x="231832" y="97973"/>
                  </a:moveTo>
                  <a:cubicBezTo>
                    <a:pt x="236959" y="109935"/>
                    <a:pt x="239237" y="123036"/>
                    <a:pt x="239237" y="136707"/>
                  </a:cubicBezTo>
                  <a:cubicBezTo>
                    <a:pt x="239237" y="193099"/>
                    <a:pt x="193099" y="239237"/>
                    <a:pt x="136707" y="239237"/>
                  </a:cubicBezTo>
                  <a:cubicBezTo>
                    <a:pt x="80315" y="239237"/>
                    <a:pt x="34177" y="193099"/>
                    <a:pt x="34177" y="136707"/>
                  </a:cubicBezTo>
                  <a:cubicBezTo>
                    <a:pt x="34177" y="80315"/>
                    <a:pt x="80315" y="34177"/>
                    <a:pt x="136707" y="34177"/>
                  </a:cubicBezTo>
                  <a:cubicBezTo>
                    <a:pt x="150378" y="34177"/>
                    <a:pt x="163479" y="37025"/>
                    <a:pt x="175441" y="41582"/>
                  </a:cubicBezTo>
                  <a:lnTo>
                    <a:pt x="201073" y="15949"/>
                  </a:lnTo>
                  <a:cubicBezTo>
                    <a:pt x="181706" y="5696"/>
                    <a:pt x="160061" y="0"/>
                    <a:pt x="136707" y="0"/>
                  </a:cubicBezTo>
                  <a:cubicBezTo>
                    <a:pt x="61518" y="0"/>
                    <a:pt x="0" y="61518"/>
                    <a:pt x="0" y="136707"/>
                  </a:cubicBezTo>
                  <a:cubicBezTo>
                    <a:pt x="0" y="211896"/>
                    <a:pt x="61518" y="273414"/>
                    <a:pt x="136707" y="273414"/>
                  </a:cubicBezTo>
                  <a:cubicBezTo>
                    <a:pt x="211896" y="273414"/>
                    <a:pt x="273414" y="211896"/>
                    <a:pt x="273414" y="136707"/>
                  </a:cubicBezTo>
                  <a:cubicBezTo>
                    <a:pt x="273414" y="113353"/>
                    <a:pt x="267718" y="91708"/>
                    <a:pt x="257465" y="72341"/>
                  </a:cubicBezTo>
                  <a:lnTo>
                    <a:pt x="231832" y="9797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801DC88-9357-A700-55BB-3C87F869EE6F}"/>
              </a:ext>
            </a:extLst>
          </p:cNvPr>
          <p:cNvGrpSpPr/>
          <p:nvPr/>
        </p:nvGrpSpPr>
        <p:grpSpPr>
          <a:xfrm>
            <a:off x="3915482" y="4401518"/>
            <a:ext cx="455689" cy="318982"/>
            <a:chOff x="3915482" y="4401518"/>
            <a:chExt cx="455689" cy="318982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1FEEF8B-9BC7-946E-0A22-50445409B0FC}"/>
                </a:ext>
              </a:extLst>
            </p:cNvPr>
            <p:cNvSpPr/>
            <p:nvPr/>
          </p:nvSpPr>
          <p:spPr>
            <a:xfrm>
              <a:off x="3915482" y="4401518"/>
              <a:ext cx="284806" cy="256325"/>
            </a:xfrm>
            <a:custGeom>
              <a:avLst/>
              <a:gdLst>
                <a:gd name="connsiteX0" fmla="*/ 193668 w 284806"/>
                <a:gd name="connsiteY0" fmla="*/ 39873 h 256325"/>
                <a:gd name="connsiteX1" fmla="*/ 284806 w 284806"/>
                <a:gd name="connsiteY1" fmla="*/ 39873 h 256325"/>
                <a:gd name="connsiteX2" fmla="*/ 284806 w 284806"/>
                <a:gd name="connsiteY2" fmla="*/ 22785 h 256325"/>
                <a:gd name="connsiteX3" fmla="*/ 262022 w 284806"/>
                <a:gd name="connsiteY3" fmla="*/ 0 h 256325"/>
                <a:gd name="connsiteX4" fmla="*/ 22785 w 284806"/>
                <a:gd name="connsiteY4" fmla="*/ 0 h 256325"/>
                <a:gd name="connsiteX5" fmla="*/ 0 w 284806"/>
                <a:gd name="connsiteY5" fmla="*/ 22785 h 256325"/>
                <a:gd name="connsiteX6" fmla="*/ 0 w 284806"/>
                <a:gd name="connsiteY6" fmla="*/ 176580 h 256325"/>
                <a:gd name="connsiteX7" fmla="*/ 22785 w 284806"/>
                <a:gd name="connsiteY7" fmla="*/ 199364 h 256325"/>
                <a:gd name="connsiteX8" fmla="*/ 56961 w 284806"/>
                <a:gd name="connsiteY8" fmla="*/ 199364 h 256325"/>
                <a:gd name="connsiteX9" fmla="*/ 56961 w 284806"/>
                <a:gd name="connsiteY9" fmla="*/ 256326 h 256325"/>
                <a:gd name="connsiteX10" fmla="*/ 113923 w 284806"/>
                <a:gd name="connsiteY10" fmla="*/ 199364 h 256325"/>
                <a:gd name="connsiteX11" fmla="*/ 148099 w 284806"/>
                <a:gd name="connsiteY11" fmla="*/ 199364 h 256325"/>
                <a:gd name="connsiteX12" fmla="*/ 148099 w 284806"/>
                <a:gd name="connsiteY12" fmla="*/ 85442 h 256325"/>
                <a:gd name="connsiteX13" fmla="*/ 193668 w 284806"/>
                <a:gd name="connsiteY13" fmla="*/ 39873 h 25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806" h="256325">
                  <a:moveTo>
                    <a:pt x="193668" y="39873"/>
                  </a:moveTo>
                  <a:lnTo>
                    <a:pt x="284806" y="39873"/>
                  </a:lnTo>
                  <a:lnTo>
                    <a:pt x="284806" y="22785"/>
                  </a:lnTo>
                  <a:cubicBezTo>
                    <a:pt x="284806" y="10253"/>
                    <a:pt x="274553" y="0"/>
                    <a:pt x="262022" y="0"/>
                  </a:cubicBezTo>
                  <a:lnTo>
                    <a:pt x="22785" y="0"/>
                  </a:lnTo>
                  <a:cubicBezTo>
                    <a:pt x="10253" y="0"/>
                    <a:pt x="0" y="10253"/>
                    <a:pt x="0" y="22785"/>
                  </a:cubicBezTo>
                  <a:lnTo>
                    <a:pt x="0" y="176580"/>
                  </a:lnTo>
                  <a:cubicBezTo>
                    <a:pt x="0" y="189111"/>
                    <a:pt x="10253" y="199364"/>
                    <a:pt x="22785" y="199364"/>
                  </a:cubicBezTo>
                  <a:lnTo>
                    <a:pt x="56961" y="199364"/>
                  </a:lnTo>
                  <a:lnTo>
                    <a:pt x="56961" y="256326"/>
                  </a:lnTo>
                  <a:lnTo>
                    <a:pt x="113923" y="199364"/>
                  </a:lnTo>
                  <a:lnTo>
                    <a:pt x="148099" y="199364"/>
                  </a:lnTo>
                  <a:lnTo>
                    <a:pt x="148099" y="85442"/>
                  </a:lnTo>
                  <a:cubicBezTo>
                    <a:pt x="148099" y="60379"/>
                    <a:pt x="168605" y="39873"/>
                    <a:pt x="193668" y="39873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2EA5529-56B9-B124-C921-11748FFD26F6}"/>
                </a:ext>
              </a:extLst>
            </p:cNvPr>
            <p:cNvSpPr/>
            <p:nvPr/>
          </p:nvSpPr>
          <p:spPr>
            <a:xfrm>
              <a:off x="4086365" y="4464175"/>
              <a:ext cx="284806" cy="256325"/>
            </a:xfrm>
            <a:custGeom>
              <a:avLst/>
              <a:gdLst>
                <a:gd name="connsiteX0" fmla="*/ 262022 w 284806"/>
                <a:gd name="connsiteY0" fmla="*/ 0 h 256325"/>
                <a:gd name="connsiteX1" fmla="*/ 22785 w 284806"/>
                <a:gd name="connsiteY1" fmla="*/ 0 h 256325"/>
                <a:gd name="connsiteX2" fmla="*/ 0 w 284806"/>
                <a:gd name="connsiteY2" fmla="*/ 22785 h 256325"/>
                <a:gd name="connsiteX3" fmla="*/ 0 w 284806"/>
                <a:gd name="connsiteY3" fmla="*/ 176580 h 256325"/>
                <a:gd name="connsiteX4" fmla="*/ 22785 w 284806"/>
                <a:gd name="connsiteY4" fmla="*/ 199364 h 256325"/>
                <a:gd name="connsiteX5" fmla="*/ 170884 w 284806"/>
                <a:gd name="connsiteY5" fmla="*/ 199364 h 256325"/>
                <a:gd name="connsiteX6" fmla="*/ 227845 w 284806"/>
                <a:gd name="connsiteY6" fmla="*/ 256326 h 256325"/>
                <a:gd name="connsiteX7" fmla="*/ 227845 w 284806"/>
                <a:gd name="connsiteY7" fmla="*/ 199364 h 256325"/>
                <a:gd name="connsiteX8" fmla="*/ 262022 w 284806"/>
                <a:gd name="connsiteY8" fmla="*/ 199364 h 256325"/>
                <a:gd name="connsiteX9" fmla="*/ 284806 w 284806"/>
                <a:gd name="connsiteY9" fmla="*/ 176580 h 256325"/>
                <a:gd name="connsiteX10" fmla="*/ 284806 w 284806"/>
                <a:gd name="connsiteY10" fmla="*/ 22785 h 256325"/>
                <a:gd name="connsiteX11" fmla="*/ 262022 w 284806"/>
                <a:gd name="connsiteY11" fmla="*/ 0 h 25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806" h="256325">
                  <a:moveTo>
                    <a:pt x="262022" y="0"/>
                  </a:moveTo>
                  <a:lnTo>
                    <a:pt x="22785" y="0"/>
                  </a:lnTo>
                  <a:cubicBezTo>
                    <a:pt x="10253" y="0"/>
                    <a:pt x="0" y="10253"/>
                    <a:pt x="0" y="22785"/>
                  </a:cubicBezTo>
                  <a:lnTo>
                    <a:pt x="0" y="176580"/>
                  </a:lnTo>
                  <a:cubicBezTo>
                    <a:pt x="0" y="189111"/>
                    <a:pt x="10253" y="199364"/>
                    <a:pt x="22785" y="199364"/>
                  </a:cubicBezTo>
                  <a:lnTo>
                    <a:pt x="170884" y="199364"/>
                  </a:lnTo>
                  <a:lnTo>
                    <a:pt x="227845" y="256326"/>
                  </a:lnTo>
                  <a:lnTo>
                    <a:pt x="227845" y="199364"/>
                  </a:lnTo>
                  <a:lnTo>
                    <a:pt x="262022" y="199364"/>
                  </a:lnTo>
                  <a:cubicBezTo>
                    <a:pt x="274553" y="199364"/>
                    <a:pt x="284806" y="189111"/>
                    <a:pt x="284806" y="176580"/>
                  </a:cubicBezTo>
                  <a:lnTo>
                    <a:pt x="284806" y="22785"/>
                  </a:lnTo>
                  <a:cubicBezTo>
                    <a:pt x="284806" y="10253"/>
                    <a:pt x="274553" y="0"/>
                    <a:pt x="262022" y="0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图形 27" descr="清单 纯色填充">
            <a:extLst>
              <a:ext uri="{FF2B5EF4-FFF2-40B4-BE49-F238E27FC236}">
                <a16:creationId xmlns:a16="http://schemas.microsoft.com/office/drawing/2014/main" id="{231614E6-1943-5000-6CC5-387EAC4B69E4}"/>
              </a:ext>
            </a:extLst>
          </p:cNvPr>
          <p:cNvGrpSpPr/>
          <p:nvPr/>
        </p:nvGrpSpPr>
        <p:grpSpPr>
          <a:xfrm>
            <a:off x="1019246" y="3694641"/>
            <a:ext cx="353159" cy="455690"/>
            <a:chOff x="1019246" y="3694641"/>
            <a:chExt cx="353159" cy="45569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B47D86B-1759-6CAD-DC22-6EB45332DE62}"/>
                </a:ext>
              </a:extLst>
            </p:cNvPr>
            <p:cNvSpPr/>
            <p:nvPr/>
          </p:nvSpPr>
          <p:spPr>
            <a:xfrm>
              <a:off x="1019246" y="3694641"/>
              <a:ext cx="353159" cy="455690"/>
            </a:xfrm>
            <a:custGeom>
              <a:avLst/>
              <a:gdLst>
                <a:gd name="connsiteX0" fmla="*/ 34177 w 353159"/>
                <a:gd name="connsiteY0" fmla="*/ 34177 h 455690"/>
                <a:gd name="connsiteX1" fmla="*/ 318983 w 353159"/>
                <a:gd name="connsiteY1" fmla="*/ 34177 h 455690"/>
                <a:gd name="connsiteX2" fmla="*/ 318983 w 353159"/>
                <a:gd name="connsiteY2" fmla="*/ 421513 h 455690"/>
                <a:gd name="connsiteX3" fmla="*/ 34177 w 353159"/>
                <a:gd name="connsiteY3" fmla="*/ 421513 h 455690"/>
                <a:gd name="connsiteX4" fmla="*/ 34177 w 353159"/>
                <a:gd name="connsiteY4" fmla="*/ 34177 h 455690"/>
                <a:gd name="connsiteX5" fmla="*/ 0 w 353159"/>
                <a:gd name="connsiteY5" fmla="*/ 455690 h 455690"/>
                <a:gd name="connsiteX6" fmla="*/ 353160 w 353159"/>
                <a:gd name="connsiteY6" fmla="*/ 455690 h 455690"/>
                <a:gd name="connsiteX7" fmla="*/ 353160 w 353159"/>
                <a:gd name="connsiteY7" fmla="*/ 0 h 455690"/>
                <a:gd name="connsiteX8" fmla="*/ 0 w 353159"/>
                <a:gd name="connsiteY8" fmla="*/ 0 h 455690"/>
                <a:gd name="connsiteX9" fmla="*/ 0 w 353159"/>
                <a:gd name="connsiteY9" fmla="*/ 455690 h 45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3159" h="455690">
                  <a:moveTo>
                    <a:pt x="34177" y="34177"/>
                  </a:moveTo>
                  <a:lnTo>
                    <a:pt x="318983" y="34177"/>
                  </a:lnTo>
                  <a:lnTo>
                    <a:pt x="318983" y="421513"/>
                  </a:lnTo>
                  <a:lnTo>
                    <a:pt x="34177" y="421513"/>
                  </a:lnTo>
                  <a:lnTo>
                    <a:pt x="34177" y="34177"/>
                  </a:lnTo>
                  <a:close/>
                  <a:moveTo>
                    <a:pt x="0" y="455690"/>
                  </a:moveTo>
                  <a:lnTo>
                    <a:pt x="353160" y="455690"/>
                  </a:lnTo>
                  <a:lnTo>
                    <a:pt x="353160" y="0"/>
                  </a:lnTo>
                  <a:lnTo>
                    <a:pt x="0" y="0"/>
                  </a:lnTo>
                  <a:lnTo>
                    <a:pt x="0" y="45569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E3F10C0-0E63-1580-FDA1-604BB9803237}"/>
                </a:ext>
              </a:extLst>
            </p:cNvPr>
            <p:cNvSpPr/>
            <p:nvPr/>
          </p:nvSpPr>
          <p:spPr>
            <a:xfrm>
              <a:off x="1207218" y="3780082"/>
              <a:ext cx="96834" cy="22784"/>
            </a:xfrm>
            <a:custGeom>
              <a:avLst/>
              <a:gdLst>
                <a:gd name="connsiteX0" fmla="*/ 0 w 96834"/>
                <a:gd name="connsiteY0" fmla="*/ 0 h 22784"/>
                <a:gd name="connsiteX1" fmla="*/ 96834 w 96834"/>
                <a:gd name="connsiteY1" fmla="*/ 0 h 22784"/>
                <a:gd name="connsiteX2" fmla="*/ 96834 w 96834"/>
                <a:gd name="connsiteY2" fmla="*/ 22785 h 22784"/>
                <a:gd name="connsiteX3" fmla="*/ 0 w 96834"/>
                <a:gd name="connsiteY3" fmla="*/ 22785 h 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34" h="22784">
                  <a:moveTo>
                    <a:pt x="0" y="0"/>
                  </a:moveTo>
                  <a:lnTo>
                    <a:pt x="96834" y="0"/>
                  </a:lnTo>
                  <a:lnTo>
                    <a:pt x="96834" y="22785"/>
                  </a:lnTo>
                  <a:lnTo>
                    <a:pt x="0" y="227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45F5FFB-5394-134D-CD4E-D0C042449293}"/>
                </a:ext>
              </a:extLst>
            </p:cNvPr>
            <p:cNvSpPr/>
            <p:nvPr/>
          </p:nvSpPr>
          <p:spPr>
            <a:xfrm>
              <a:off x="1207218" y="3871220"/>
              <a:ext cx="96834" cy="22784"/>
            </a:xfrm>
            <a:custGeom>
              <a:avLst/>
              <a:gdLst>
                <a:gd name="connsiteX0" fmla="*/ 0 w 96834"/>
                <a:gd name="connsiteY0" fmla="*/ 0 h 22784"/>
                <a:gd name="connsiteX1" fmla="*/ 96834 w 96834"/>
                <a:gd name="connsiteY1" fmla="*/ 0 h 22784"/>
                <a:gd name="connsiteX2" fmla="*/ 96834 w 96834"/>
                <a:gd name="connsiteY2" fmla="*/ 22785 h 22784"/>
                <a:gd name="connsiteX3" fmla="*/ 0 w 96834"/>
                <a:gd name="connsiteY3" fmla="*/ 22785 h 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34" h="22784">
                  <a:moveTo>
                    <a:pt x="0" y="0"/>
                  </a:moveTo>
                  <a:lnTo>
                    <a:pt x="96834" y="0"/>
                  </a:lnTo>
                  <a:lnTo>
                    <a:pt x="96834" y="22785"/>
                  </a:lnTo>
                  <a:lnTo>
                    <a:pt x="0" y="227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E6A94CC-C2F0-468E-7F40-5183E7A035F7}"/>
                </a:ext>
              </a:extLst>
            </p:cNvPr>
            <p:cNvSpPr/>
            <p:nvPr/>
          </p:nvSpPr>
          <p:spPr>
            <a:xfrm>
              <a:off x="1207218" y="4053496"/>
              <a:ext cx="96834" cy="22784"/>
            </a:xfrm>
            <a:custGeom>
              <a:avLst/>
              <a:gdLst>
                <a:gd name="connsiteX0" fmla="*/ 0 w 96834"/>
                <a:gd name="connsiteY0" fmla="*/ 0 h 22784"/>
                <a:gd name="connsiteX1" fmla="*/ 96834 w 96834"/>
                <a:gd name="connsiteY1" fmla="*/ 0 h 22784"/>
                <a:gd name="connsiteX2" fmla="*/ 96834 w 96834"/>
                <a:gd name="connsiteY2" fmla="*/ 22785 h 22784"/>
                <a:gd name="connsiteX3" fmla="*/ 0 w 96834"/>
                <a:gd name="connsiteY3" fmla="*/ 22785 h 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34" h="22784">
                  <a:moveTo>
                    <a:pt x="0" y="0"/>
                  </a:moveTo>
                  <a:lnTo>
                    <a:pt x="96834" y="0"/>
                  </a:lnTo>
                  <a:lnTo>
                    <a:pt x="96834" y="22785"/>
                  </a:lnTo>
                  <a:lnTo>
                    <a:pt x="0" y="227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281C49A-4130-1664-1160-2F0B17CC02A4}"/>
                </a:ext>
              </a:extLst>
            </p:cNvPr>
            <p:cNvSpPr/>
            <p:nvPr/>
          </p:nvSpPr>
          <p:spPr>
            <a:xfrm>
              <a:off x="1207218" y="3962358"/>
              <a:ext cx="96834" cy="22784"/>
            </a:xfrm>
            <a:custGeom>
              <a:avLst/>
              <a:gdLst>
                <a:gd name="connsiteX0" fmla="*/ 0 w 96834"/>
                <a:gd name="connsiteY0" fmla="*/ 0 h 22784"/>
                <a:gd name="connsiteX1" fmla="*/ 96834 w 96834"/>
                <a:gd name="connsiteY1" fmla="*/ 0 h 22784"/>
                <a:gd name="connsiteX2" fmla="*/ 96834 w 96834"/>
                <a:gd name="connsiteY2" fmla="*/ 22785 h 22784"/>
                <a:gd name="connsiteX3" fmla="*/ 0 w 96834"/>
                <a:gd name="connsiteY3" fmla="*/ 22785 h 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834" h="22784">
                  <a:moveTo>
                    <a:pt x="0" y="0"/>
                  </a:moveTo>
                  <a:lnTo>
                    <a:pt x="96834" y="0"/>
                  </a:lnTo>
                  <a:lnTo>
                    <a:pt x="96834" y="22785"/>
                  </a:lnTo>
                  <a:lnTo>
                    <a:pt x="0" y="22785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5DF9962-5A7F-01BD-65F2-8C7F9D25C422}"/>
                </a:ext>
              </a:extLst>
            </p:cNvPr>
            <p:cNvSpPr/>
            <p:nvPr/>
          </p:nvSpPr>
          <p:spPr>
            <a:xfrm>
              <a:off x="1087599" y="3751602"/>
              <a:ext cx="84302" cy="69492"/>
            </a:xfrm>
            <a:custGeom>
              <a:avLst/>
              <a:gdLst>
                <a:gd name="connsiteX0" fmla="*/ 84303 w 84302"/>
                <a:gd name="connsiteY0" fmla="*/ 15949 h 69492"/>
                <a:gd name="connsiteX1" fmla="*/ 68354 w 84302"/>
                <a:gd name="connsiteY1" fmla="*/ 0 h 69492"/>
                <a:gd name="connsiteX2" fmla="*/ 30759 w 84302"/>
                <a:gd name="connsiteY2" fmla="*/ 37594 h 69492"/>
                <a:gd name="connsiteX3" fmla="*/ 15949 w 84302"/>
                <a:gd name="connsiteY3" fmla="*/ 22785 h 69492"/>
                <a:gd name="connsiteX4" fmla="*/ 0 w 84302"/>
                <a:gd name="connsiteY4" fmla="*/ 38734 h 69492"/>
                <a:gd name="connsiteX5" fmla="*/ 30759 w 84302"/>
                <a:gd name="connsiteY5" fmla="*/ 69493 h 6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02" h="69492">
                  <a:moveTo>
                    <a:pt x="84303" y="15949"/>
                  </a:moveTo>
                  <a:lnTo>
                    <a:pt x="68354" y="0"/>
                  </a:lnTo>
                  <a:lnTo>
                    <a:pt x="30759" y="37594"/>
                  </a:lnTo>
                  <a:lnTo>
                    <a:pt x="15949" y="22785"/>
                  </a:lnTo>
                  <a:lnTo>
                    <a:pt x="0" y="38734"/>
                  </a:lnTo>
                  <a:lnTo>
                    <a:pt x="30759" y="6949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2674682-3466-90C0-208E-C77CD100089F}"/>
                </a:ext>
              </a:extLst>
            </p:cNvPr>
            <p:cNvSpPr/>
            <p:nvPr/>
          </p:nvSpPr>
          <p:spPr>
            <a:xfrm>
              <a:off x="1087599" y="3842740"/>
              <a:ext cx="84302" cy="69492"/>
            </a:xfrm>
            <a:custGeom>
              <a:avLst/>
              <a:gdLst>
                <a:gd name="connsiteX0" fmla="*/ 84303 w 84302"/>
                <a:gd name="connsiteY0" fmla="*/ 15949 h 69492"/>
                <a:gd name="connsiteX1" fmla="*/ 68354 w 84302"/>
                <a:gd name="connsiteY1" fmla="*/ 0 h 69492"/>
                <a:gd name="connsiteX2" fmla="*/ 30759 w 84302"/>
                <a:gd name="connsiteY2" fmla="*/ 37594 h 69492"/>
                <a:gd name="connsiteX3" fmla="*/ 15949 w 84302"/>
                <a:gd name="connsiteY3" fmla="*/ 22785 h 69492"/>
                <a:gd name="connsiteX4" fmla="*/ 0 w 84302"/>
                <a:gd name="connsiteY4" fmla="*/ 38734 h 69492"/>
                <a:gd name="connsiteX5" fmla="*/ 30759 w 84302"/>
                <a:gd name="connsiteY5" fmla="*/ 69493 h 6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02" h="69492">
                  <a:moveTo>
                    <a:pt x="84303" y="15949"/>
                  </a:moveTo>
                  <a:lnTo>
                    <a:pt x="68354" y="0"/>
                  </a:lnTo>
                  <a:lnTo>
                    <a:pt x="30759" y="37594"/>
                  </a:lnTo>
                  <a:lnTo>
                    <a:pt x="15949" y="22785"/>
                  </a:lnTo>
                  <a:lnTo>
                    <a:pt x="0" y="38734"/>
                  </a:lnTo>
                  <a:lnTo>
                    <a:pt x="30759" y="6949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FB9B9F1-33EA-BF56-39F2-EBFBF87FF2B8}"/>
                </a:ext>
              </a:extLst>
            </p:cNvPr>
            <p:cNvSpPr/>
            <p:nvPr/>
          </p:nvSpPr>
          <p:spPr>
            <a:xfrm>
              <a:off x="1087599" y="3933878"/>
              <a:ext cx="84302" cy="69492"/>
            </a:xfrm>
            <a:custGeom>
              <a:avLst/>
              <a:gdLst>
                <a:gd name="connsiteX0" fmla="*/ 84303 w 84302"/>
                <a:gd name="connsiteY0" fmla="*/ 15949 h 69492"/>
                <a:gd name="connsiteX1" fmla="*/ 68354 w 84302"/>
                <a:gd name="connsiteY1" fmla="*/ 0 h 69492"/>
                <a:gd name="connsiteX2" fmla="*/ 30759 w 84302"/>
                <a:gd name="connsiteY2" fmla="*/ 37594 h 69492"/>
                <a:gd name="connsiteX3" fmla="*/ 15949 w 84302"/>
                <a:gd name="connsiteY3" fmla="*/ 22785 h 69492"/>
                <a:gd name="connsiteX4" fmla="*/ 0 w 84302"/>
                <a:gd name="connsiteY4" fmla="*/ 38734 h 69492"/>
                <a:gd name="connsiteX5" fmla="*/ 30759 w 84302"/>
                <a:gd name="connsiteY5" fmla="*/ 69493 h 6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02" h="69492">
                  <a:moveTo>
                    <a:pt x="84303" y="15949"/>
                  </a:moveTo>
                  <a:lnTo>
                    <a:pt x="68354" y="0"/>
                  </a:lnTo>
                  <a:lnTo>
                    <a:pt x="30759" y="37594"/>
                  </a:lnTo>
                  <a:lnTo>
                    <a:pt x="15949" y="22785"/>
                  </a:lnTo>
                  <a:lnTo>
                    <a:pt x="0" y="38734"/>
                  </a:lnTo>
                  <a:lnTo>
                    <a:pt x="30759" y="6949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E68F9AC-48DB-EB7F-5EBB-6ECB2D3927E3}"/>
                </a:ext>
              </a:extLst>
            </p:cNvPr>
            <p:cNvSpPr/>
            <p:nvPr/>
          </p:nvSpPr>
          <p:spPr>
            <a:xfrm>
              <a:off x="1087599" y="4023877"/>
              <a:ext cx="84302" cy="69492"/>
            </a:xfrm>
            <a:custGeom>
              <a:avLst/>
              <a:gdLst>
                <a:gd name="connsiteX0" fmla="*/ 84303 w 84302"/>
                <a:gd name="connsiteY0" fmla="*/ 15949 h 69492"/>
                <a:gd name="connsiteX1" fmla="*/ 68354 w 84302"/>
                <a:gd name="connsiteY1" fmla="*/ 0 h 69492"/>
                <a:gd name="connsiteX2" fmla="*/ 30759 w 84302"/>
                <a:gd name="connsiteY2" fmla="*/ 37594 h 69492"/>
                <a:gd name="connsiteX3" fmla="*/ 15949 w 84302"/>
                <a:gd name="connsiteY3" fmla="*/ 22785 h 69492"/>
                <a:gd name="connsiteX4" fmla="*/ 0 w 84302"/>
                <a:gd name="connsiteY4" fmla="*/ 38734 h 69492"/>
                <a:gd name="connsiteX5" fmla="*/ 30759 w 84302"/>
                <a:gd name="connsiteY5" fmla="*/ 69493 h 6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02" h="69492">
                  <a:moveTo>
                    <a:pt x="84303" y="15949"/>
                  </a:moveTo>
                  <a:lnTo>
                    <a:pt x="68354" y="0"/>
                  </a:lnTo>
                  <a:lnTo>
                    <a:pt x="30759" y="37594"/>
                  </a:lnTo>
                  <a:lnTo>
                    <a:pt x="15949" y="22785"/>
                  </a:lnTo>
                  <a:lnTo>
                    <a:pt x="0" y="38734"/>
                  </a:lnTo>
                  <a:lnTo>
                    <a:pt x="30759" y="69493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22163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1306926" y="2307735"/>
            <a:ext cx="5025195" cy="1291469"/>
          </a:xfrm>
          <a:prstGeom prst="roundRect">
            <a:avLst>
              <a:gd name="adj" fmla="val 10195"/>
            </a:avLst>
          </a:prstGeom>
          <a:noFill/>
          <a:ln w="25400">
            <a:solidFill>
              <a:srgbClr val="3F4D7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一个圆顶角，剪去另一个顶角 1">
            <a:extLst>
              <a:ext uri="{FF2B5EF4-FFF2-40B4-BE49-F238E27FC236}">
                <a16:creationId xmlns:a16="http://schemas.microsoft.com/office/drawing/2014/main" id="{95A20C72-74F3-4157-8DA2-94535285A3EC}"/>
              </a:ext>
            </a:extLst>
          </p:cNvPr>
          <p:cNvSpPr/>
          <p:nvPr/>
        </p:nvSpPr>
        <p:spPr>
          <a:xfrm>
            <a:off x="1306927" y="1560482"/>
            <a:ext cx="3303308" cy="914400"/>
          </a:xfrm>
          <a:prstGeom prst="snipRoundRect">
            <a:avLst>
              <a:gd name="adj1" fmla="val 16667"/>
              <a:gd name="adj2" fmla="val 33495"/>
            </a:avLst>
          </a:prstGeom>
          <a:solidFill>
            <a:srgbClr val="FF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1430B09-ED29-ED1B-A72F-3115D0E3CBD6}"/>
              </a:ext>
            </a:extLst>
          </p:cNvPr>
          <p:cNvSpPr/>
          <p:nvPr/>
        </p:nvSpPr>
        <p:spPr>
          <a:xfrm>
            <a:off x="1306927" y="1846356"/>
            <a:ext cx="5025196" cy="1291469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 w="25400">
            <a:solidFill>
              <a:srgbClr val="3F4D79"/>
            </a:solidFill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79637" y="2102783"/>
            <a:ext cx="4676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400" dirty="0">
                <a:solidFill>
                  <a:schemeClr val="bg1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58E603-D67B-1AB3-B0DC-46DD84271EAA}"/>
              </a:ext>
            </a:extLst>
          </p:cNvPr>
          <p:cNvSpPr txBox="1"/>
          <p:nvPr/>
        </p:nvSpPr>
        <p:spPr>
          <a:xfrm>
            <a:off x="1489511" y="1549531"/>
            <a:ext cx="2796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WORK DEBRIEFING</a:t>
            </a:r>
            <a:endParaRPr lang="zh-CN" altLang="en-US" sz="1400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88DF959-E47B-8D7A-7241-ADDA4E2935E6}"/>
              </a:ext>
            </a:extLst>
          </p:cNvPr>
          <p:cNvSpPr txBox="1"/>
          <p:nvPr/>
        </p:nvSpPr>
        <p:spPr>
          <a:xfrm>
            <a:off x="2161857" y="3230911"/>
            <a:ext cx="3315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工作总结  </a:t>
            </a:r>
            <a:r>
              <a:rPr lang="en-US" altLang="zh-CN" sz="1200" dirty="0"/>
              <a:t>/  </a:t>
            </a:r>
            <a:r>
              <a:rPr lang="zh-CN" altLang="en-US" sz="1200" dirty="0"/>
              <a:t>年终总结  </a:t>
            </a:r>
            <a:r>
              <a:rPr lang="en-US" altLang="zh-CN" sz="1200" dirty="0"/>
              <a:t>/  </a:t>
            </a:r>
            <a:r>
              <a:rPr lang="zh-CN" altLang="en-US" sz="1200" dirty="0"/>
              <a:t>新年计划   </a:t>
            </a:r>
            <a:r>
              <a:rPr lang="en-US" altLang="zh-CN" sz="1200" dirty="0"/>
              <a:t>/  </a:t>
            </a:r>
            <a:r>
              <a:rPr lang="zh-CN" altLang="en-US" sz="1200" dirty="0"/>
              <a:t>简约商务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0D7642-AA57-596D-567D-0FB51727DC17}"/>
              </a:ext>
            </a:extLst>
          </p:cNvPr>
          <p:cNvGrpSpPr/>
          <p:nvPr/>
        </p:nvGrpSpPr>
        <p:grpSpPr>
          <a:xfrm>
            <a:off x="1489511" y="4110657"/>
            <a:ext cx="3510408" cy="307777"/>
            <a:chOff x="1922278" y="5192556"/>
            <a:chExt cx="3510408" cy="3077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14B7389-9B47-E858-B8C6-516018633710}"/>
                </a:ext>
              </a:extLst>
            </p:cNvPr>
            <p:cNvSpPr txBox="1"/>
            <p:nvPr/>
          </p:nvSpPr>
          <p:spPr>
            <a:xfrm>
              <a:off x="1922278" y="5192556"/>
              <a:ext cx="20391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EF1BE1-92EB-6DD2-E1D2-AA0ED209AE53}"/>
                </a:ext>
              </a:extLst>
            </p:cNvPr>
            <p:cNvSpPr txBox="1"/>
            <p:nvPr/>
          </p:nvSpPr>
          <p:spPr>
            <a:xfrm>
              <a:off x="3917365" y="5192556"/>
              <a:ext cx="15153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3F4D79"/>
                  </a:solidFill>
                  <a:latin typeface="+mn-ea"/>
                  <a:ea typeface="+mn-ea"/>
                  <a:cs typeface="+mn-ea"/>
                  <a:sym typeface="+mn-lt"/>
                </a:rPr>
                <a:t>2022.11</a:t>
              </a:r>
              <a:endParaRPr lang="zh-CN" altLang="en-US" sz="1400" b="1" dirty="0">
                <a:solidFill>
                  <a:srgbClr val="3F4D79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0E487A70-552C-DFFC-E1AB-5E8425F07D47}"/>
              </a:ext>
            </a:extLst>
          </p:cNvPr>
          <p:cNvGrpSpPr/>
          <p:nvPr/>
        </p:nvGrpSpPr>
        <p:grpSpPr>
          <a:xfrm>
            <a:off x="6936698" y="697728"/>
            <a:ext cx="3892092" cy="5671218"/>
            <a:chOff x="6936698" y="697728"/>
            <a:chExt cx="3892092" cy="5671218"/>
          </a:xfrm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368CC91F-EB7B-6410-9430-C44F7B7ECA57}"/>
                </a:ext>
              </a:extLst>
            </p:cNvPr>
            <p:cNvGrpSpPr/>
            <p:nvPr/>
          </p:nvGrpSpPr>
          <p:grpSpPr>
            <a:xfrm>
              <a:off x="6936698" y="802378"/>
              <a:ext cx="2008149" cy="3028691"/>
              <a:chOff x="6936698" y="802378"/>
              <a:chExt cx="2008149" cy="3028691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F9119D4-40FD-42AA-A1D4-D0A44F77A58B}"/>
                  </a:ext>
                </a:extLst>
              </p:cNvPr>
              <p:cNvSpPr/>
              <p:nvPr/>
            </p:nvSpPr>
            <p:spPr>
              <a:xfrm>
                <a:off x="7147255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EB0CF02-3B6B-6DFC-C132-144B1FB56A77}"/>
                  </a:ext>
                </a:extLst>
              </p:cNvPr>
              <p:cNvSpPr/>
              <p:nvPr/>
            </p:nvSpPr>
            <p:spPr>
              <a:xfrm>
                <a:off x="7260474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65D3E24-F18B-6D96-1796-23E21ABFC15D}"/>
                  </a:ext>
                </a:extLst>
              </p:cNvPr>
              <p:cNvSpPr/>
              <p:nvPr/>
            </p:nvSpPr>
            <p:spPr>
              <a:xfrm>
                <a:off x="6936698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56F5E2E-BF6E-EBA4-48B4-2CF0DC196AE4}"/>
                  </a:ext>
                </a:extLst>
              </p:cNvPr>
              <p:cNvSpPr/>
              <p:nvPr/>
            </p:nvSpPr>
            <p:spPr>
              <a:xfrm>
                <a:off x="7347004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8DD3F99-674D-7A6F-3C30-A481EAE35F43}"/>
                  </a:ext>
                </a:extLst>
              </p:cNvPr>
              <p:cNvSpPr/>
              <p:nvPr/>
            </p:nvSpPr>
            <p:spPr>
              <a:xfrm>
                <a:off x="7656320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BBC84F3-1103-B8EE-2A49-4C83D23A3286}"/>
                  </a:ext>
                </a:extLst>
              </p:cNvPr>
              <p:cNvSpPr/>
              <p:nvPr/>
            </p:nvSpPr>
            <p:spPr>
              <a:xfrm>
                <a:off x="7656507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2">
              <a:extLst>
                <a:ext uri="{FF2B5EF4-FFF2-40B4-BE49-F238E27FC236}">
                  <a16:creationId xmlns:a16="http://schemas.microsoft.com/office/drawing/2014/main" id="{DBC1C3BA-B905-81DB-81D4-383BA0215878}"/>
                </a:ext>
              </a:extLst>
            </p:cNvPr>
            <p:cNvGrpSpPr/>
            <p:nvPr/>
          </p:nvGrpSpPr>
          <p:grpSpPr>
            <a:xfrm>
              <a:off x="8529579" y="2629935"/>
              <a:ext cx="2299211" cy="3739011"/>
              <a:chOff x="8529579" y="2629935"/>
              <a:chExt cx="2299211" cy="3739011"/>
            </a:xfrm>
            <a:no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F0BB93F-974B-E220-2DD4-BA360D75332B}"/>
                  </a:ext>
                </a:extLst>
              </p:cNvPr>
              <p:cNvSpPr/>
              <p:nvPr/>
            </p:nvSpPr>
            <p:spPr>
              <a:xfrm>
                <a:off x="8529579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F065492-8970-AB75-7490-4521AC3DC568}"/>
                  </a:ext>
                </a:extLst>
              </p:cNvPr>
              <p:cNvSpPr/>
              <p:nvPr/>
            </p:nvSpPr>
            <p:spPr>
              <a:xfrm>
                <a:off x="8649751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C779B55-7026-60E2-47B7-5304CC329FB3}"/>
                  </a:ext>
                </a:extLst>
              </p:cNvPr>
              <p:cNvSpPr/>
              <p:nvPr/>
            </p:nvSpPr>
            <p:spPr>
              <a:xfrm>
                <a:off x="8654291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2">
              <a:extLst>
                <a:ext uri="{FF2B5EF4-FFF2-40B4-BE49-F238E27FC236}">
                  <a16:creationId xmlns:a16="http://schemas.microsoft.com/office/drawing/2014/main" id="{D9097369-D402-954F-85FB-4F1A4788094A}"/>
                </a:ext>
              </a:extLst>
            </p:cNvPr>
            <p:cNvGrpSpPr/>
            <p:nvPr/>
          </p:nvGrpSpPr>
          <p:grpSpPr>
            <a:xfrm>
              <a:off x="7730469" y="697728"/>
              <a:ext cx="2804333" cy="5668676"/>
              <a:chOff x="7730469" y="697728"/>
              <a:chExt cx="2804333" cy="5668676"/>
            </a:xfrm>
          </p:grpSpPr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883444DF-E482-D602-858E-6A18EF0A73BF}"/>
                  </a:ext>
                </a:extLst>
              </p:cNvPr>
              <p:cNvGrpSpPr/>
              <p:nvPr/>
            </p:nvGrpSpPr>
            <p:grpSpPr>
              <a:xfrm>
                <a:off x="7730469" y="3632765"/>
                <a:ext cx="2481796" cy="2733639"/>
                <a:chOff x="7730469" y="3632765"/>
                <a:chExt cx="2481796" cy="2733639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919A638C-F877-1531-EA35-E6C68C37194B}"/>
                    </a:ext>
                  </a:extLst>
                </p:cNvPr>
                <p:cNvSpPr/>
                <p:nvPr/>
              </p:nvSpPr>
              <p:spPr>
                <a:xfrm>
                  <a:off x="8425705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B868597-3F35-D908-F3E6-3BAA7B79E40C}"/>
                    </a:ext>
                  </a:extLst>
                </p:cNvPr>
                <p:cNvSpPr/>
                <p:nvPr/>
              </p:nvSpPr>
              <p:spPr>
                <a:xfrm>
                  <a:off x="7730469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" name="图形 2">
                  <a:extLst>
                    <a:ext uri="{FF2B5EF4-FFF2-40B4-BE49-F238E27FC236}">
                      <a16:creationId xmlns:a16="http://schemas.microsoft.com/office/drawing/2014/main" id="{E4A72348-6FE1-5699-72FD-56498248D001}"/>
                    </a:ext>
                  </a:extLst>
                </p:cNvPr>
                <p:cNvGrpSpPr/>
                <p:nvPr/>
              </p:nvGrpSpPr>
              <p:grpSpPr>
                <a:xfrm>
                  <a:off x="8240702" y="5730403"/>
                  <a:ext cx="631203" cy="636001"/>
                  <a:chOff x="8240702" y="5730403"/>
                  <a:chExt cx="631203" cy="636001"/>
                </a:xfrm>
              </p:grpSpPr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FF4F09F6-74DB-FDAC-2891-ACF5780E2388}"/>
                      </a:ext>
                    </a:extLst>
                  </p:cNvPr>
                  <p:cNvSpPr/>
                  <p:nvPr/>
                </p:nvSpPr>
                <p:spPr>
                  <a:xfrm>
                    <a:off x="8244982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670D991D-1481-6EF9-8A73-A62745208D01}"/>
                      </a:ext>
                    </a:extLst>
                  </p:cNvPr>
                  <p:cNvSpPr/>
                  <p:nvPr/>
                </p:nvSpPr>
                <p:spPr>
                  <a:xfrm>
                    <a:off x="8240702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049DBB40-EE61-B43F-6A84-AB15A7C14783}"/>
                      </a:ext>
                    </a:extLst>
                  </p:cNvPr>
                  <p:cNvSpPr/>
                  <p:nvPr/>
                </p:nvSpPr>
                <p:spPr>
                  <a:xfrm>
                    <a:off x="8431047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6652FF5-2FE4-5892-1336-8C1AF6A16887}"/>
                      </a:ext>
                    </a:extLst>
                  </p:cNvPr>
                  <p:cNvSpPr/>
                  <p:nvPr/>
                </p:nvSpPr>
                <p:spPr>
                  <a:xfrm>
                    <a:off x="8461065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6" name="图形 2">
                <a:extLst>
                  <a:ext uri="{FF2B5EF4-FFF2-40B4-BE49-F238E27FC236}">
                    <a16:creationId xmlns:a16="http://schemas.microsoft.com/office/drawing/2014/main" id="{385FAAAB-CCE1-594B-72B0-D5D64398FC2D}"/>
                  </a:ext>
                </a:extLst>
              </p:cNvPr>
              <p:cNvGrpSpPr/>
              <p:nvPr/>
            </p:nvGrpSpPr>
            <p:grpSpPr>
              <a:xfrm>
                <a:off x="8951659" y="697728"/>
                <a:ext cx="1202124" cy="1107116"/>
                <a:chOff x="8951659" y="697728"/>
                <a:chExt cx="1202124" cy="1107116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5826E6B2-DDF1-BE57-BA1B-4B9AA9CCA73F}"/>
                    </a:ext>
                  </a:extLst>
                </p:cNvPr>
                <p:cNvSpPr/>
                <p:nvPr/>
              </p:nvSpPr>
              <p:spPr>
                <a:xfrm>
                  <a:off x="9746376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9" name="图形 2">
                  <a:extLst>
                    <a:ext uri="{FF2B5EF4-FFF2-40B4-BE49-F238E27FC236}">
                      <a16:creationId xmlns:a16="http://schemas.microsoft.com/office/drawing/2014/main" id="{78C69AE3-BCE0-1158-3BF0-028966E68966}"/>
                    </a:ext>
                  </a:extLst>
                </p:cNvPr>
                <p:cNvGrpSpPr/>
                <p:nvPr/>
              </p:nvGrpSpPr>
              <p:grpSpPr>
                <a:xfrm>
                  <a:off x="9435072" y="1173020"/>
                  <a:ext cx="631189" cy="631824"/>
                  <a:chOff x="9435072" y="1173020"/>
                  <a:chExt cx="631189" cy="631824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132B4D0D-D283-9E2A-9D83-FA4A7244FDFF}"/>
                      </a:ext>
                    </a:extLst>
                  </p:cNvPr>
                  <p:cNvSpPr/>
                  <p:nvPr/>
                </p:nvSpPr>
                <p:spPr>
                  <a:xfrm>
                    <a:off x="9435072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E1564A5B-4C63-6FC1-4DE5-D8D74F99C6DD}"/>
                      </a:ext>
                    </a:extLst>
                  </p:cNvPr>
                  <p:cNvSpPr/>
                  <p:nvPr/>
                </p:nvSpPr>
                <p:spPr>
                  <a:xfrm>
                    <a:off x="9435072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4417464-E65A-3F40-CE09-A1CCA5474D19}"/>
                    </a:ext>
                  </a:extLst>
                </p:cNvPr>
                <p:cNvSpPr/>
                <p:nvPr/>
              </p:nvSpPr>
              <p:spPr>
                <a:xfrm>
                  <a:off x="9130516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5" name="图形 2">
                  <a:extLst>
                    <a:ext uri="{FF2B5EF4-FFF2-40B4-BE49-F238E27FC236}">
                      <a16:creationId xmlns:a16="http://schemas.microsoft.com/office/drawing/2014/main" id="{D556B660-D970-423D-FE79-0FB127D15F0C}"/>
                    </a:ext>
                  </a:extLst>
                </p:cNvPr>
                <p:cNvGrpSpPr/>
                <p:nvPr/>
              </p:nvGrpSpPr>
              <p:grpSpPr>
                <a:xfrm>
                  <a:off x="8951659" y="697728"/>
                  <a:ext cx="877186" cy="621153"/>
                  <a:chOff x="8951659" y="697728"/>
                  <a:chExt cx="877186" cy="621153"/>
                </a:xfrm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F5FB7FCD-30DF-68B4-8A5E-4FB6C505C08D}"/>
                      </a:ext>
                    </a:extLst>
                  </p:cNvPr>
                  <p:cNvSpPr/>
                  <p:nvPr/>
                </p:nvSpPr>
                <p:spPr>
                  <a:xfrm>
                    <a:off x="8967005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A64690F-1E19-0EFF-1194-B22AE5E4E8F8}"/>
                      </a:ext>
                    </a:extLst>
                  </p:cNvPr>
                  <p:cNvSpPr/>
                  <p:nvPr/>
                </p:nvSpPr>
                <p:spPr>
                  <a:xfrm>
                    <a:off x="8951659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A35B354F-65D5-BDC8-4CE7-34E221D5D0E0}"/>
                      </a:ext>
                    </a:extLst>
                  </p:cNvPr>
                  <p:cNvSpPr/>
                  <p:nvPr/>
                </p:nvSpPr>
                <p:spPr>
                  <a:xfrm>
                    <a:off x="9588250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" name="图形 2">
                <a:extLst>
                  <a:ext uri="{FF2B5EF4-FFF2-40B4-BE49-F238E27FC236}">
                    <a16:creationId xmlns:a16="http://schemas.microsoft.com/office/drawing/2014/main" id="{5F33CB74-4680-263C-1653-988DB3533842}"/>
                  </a:ext>
                </a:extLst>
              </p:cNvPr>
              <p:cNvGrpSpPr/>
              <p:nvPr/>
            </p:nvGrpSpPr>
            <p:grpSpPr>
              <a:xfrm>
                <a:off x="8462705" y="1356979"/>
                <a:ext cx="2072097" cy="2715252"/>
                <a:chOff x="8462705" y="1356979"/>
                <a:chExt cx="2072097" cy="2715252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E1E1125-727A-6314-1743-E3B308B6EE88}"/>
                    </a:ext>
                  </a:extLst>
                </p:cNvPr>
                <p:cNvSpPr/>
                <p:nvPr/>
              </p:nvSpPr>
              <p:spPr>
                <a:xfrm>
                  <a:off x="8462705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AAFB9F2-D9E3-997B-F4BB-E09E1F8C9A75}"/>
                    </a:ext>
                  </a:extLst>
                </p:cNvPr>
                <p:cNvSpPr/>
                <p:nvPr/>
              </p:nvSpPr>
              <p:spPr>
                <a:xfrm>
                  <a:off x="9370695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A6B1707-AF2C-DBA6-36D3-79E0D04FF7F8}"/>
                    </a:ext>
                  </a:extLst>
                </p:cNvPr>
                <p:cNvSpPr/>
                <p:nvPr/>
              </p:nvSpPr>
              <p:spPr>
                <a:xfrm>
                  <a:off x="9746376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AFC16DD2-AB03-6A6A-FAC2-85248B73C74C}"/>
                    </a:ext>
                  </a:extLst>
                </p:cNvPr>
                <p:cNvSpPr/>
                <p:nvPr/>
              </p:nvSpPr>
              <p:spPr>
                <a:xfrm>
                  <a:off x="9585389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2">
                <a:extLst>
                  <a:ext uri="{FF2B5EF4-FFF2-40B4-BE49-F238E27FC236}">
                    <a16:creationId xmlns:a16="http://schemas.microsoft.com/office/drawing/2014/main" id="{0A9D7DC6-F3A8-6486-C40A-37C2BF610DD5}"/>
                  </a:ext>
                </a:extLst>
              </p:cNvPr>
              <p:cNvGrpSpPr/>
              <p:nvPr/>
            </p:nvGrpSpPr>
            <p:grpSpPr>
              <a:xfrm>
                <a:off x="7867110" y="2889893"/>
                <a:ext cx="598229" cy="297470"/>
                <a:chOff x="7867110" y="2889893"/>
                <a:chExt cx="598229" cy="297470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25D8B8E3-0F79-A9B7-61CA-3DCEEC57C380}"/>
                    </a:ext>
                  </a:extLst>
                </p:cNvPr>
                <p:cNvSpPr/>
                <p:nvPr/>
              </p:nvSpPr>
              <p:spPr>
                <a:xfrm>
                  <a:off x="7867110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D1F8239E-2842-823D-BB52-33EDC1687C0C}"/>
                    </a:ext>
                  </a:extLst>
                </p:cNvPr>
                <p:cNvSpPr/>
                <p:nvPr/>
              </p:nvSpPr>
              <p:spPr>
                <a:xfrm>
                  <a:off x="7968623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2CB9DBF-95FE-FE25-D829-34E16CA54D8F}"/>
                    </a:ext>
                  </a:extLst>
                </p:cNvPr>
                <p:cNvSpPr/>
                <p:nvPr/>
              </p:nvSpPr>
              <p:spPr>
                <a:xfrm>
                  <a:off x="8011979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995A57E-302D-B029-CB69-E0C8D2830762}"/>
              </a:ext>
            </a:extLst>
          </p:cNvPr>
          <p:cNvCxnSpPr>
            <a:cxnSpLocks/>
          </p:cNvCxnSpPr>
          <p:nvPr/>
        </p:nvCxnSpPr>
        <p:spPr>
          <a:xfrm>
            <a:off x="1590348" y="4524375"/>
            <a:ext cx="3263900" cy="0"/>
          </a:xfrm>
          <a:prstGeom prst="line">
            <a:avLst/>
          </a:prstGeom>
          <a:ln>
            <a:solidFill>
              <a:srgbClr val="3F4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E3759B3-FE93-74C4-7021-1ADCEDE564EF}"/>
              </a:ext>
            </a:extLst>
          </p:cNvPr>
          <p:cNvCxnSpPr>
            <a:cxnSpLocks/>
          </p:cNvCxnSpPr>
          <p:nvPr/>
        </p:nvCxnSpPr>
        <p:spPr>
          <a:xfrm flipV="1">
            <a:off x="4846184" y="4159251"/>
            <a:ext cx="302302" cy="365125"/>
          </a:xfrm>
          <a:prstGeom prst="line">
            <a:avLst/>
          </a:prstGeom>
          <a:ln>
            <a:solidFill>
              <a:srgbClr val="3F4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8620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919BF6-AA7C-4A81-C72A-246F11AFF1F7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51PPT</a:t>
            </a:r>
            <a:r>
              <a:rPr lang="zh-CN" altLang="en-US" dirty="0">
                <a:solidFill>
                  <a:srgbClr val="595959"/>
                </a:solidFill>
              </a:rPr>
              <a:t>模板网   </a:t>
            </a:r>
            <a:r>
              <a:rPr lang="en-US" altLang="zh-CN" dirty="0">
                <a:solidFill>
                  <a:srgbClr val="59595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595959"/>
                </a:solidFill>
              </a:rPr>
              <a:t>  </a:t>
            </a:r>
            <a:r>
              <a:rPr lang="zh-CN" altLang="en-US" dirty="0">
                <a:solidFill>
                  <a:srgbClr val="595959"/>
                </a:solidFill>
              </a:rPr>
              <a:t>作品</a:t>
            </a:r>
            <a:endParaRPr lang="en-US" altLang="zh-CN" dirty="0">
              <a:solidFill>
                <a:srgbClr val="595959"/>
              </a:solidFill>
            </a:endParaRPr>
          </a:p>
          <a:p>
            <a:endParaRPr lang="en-US" altLang="zh-CN" dirty="0">
              <a:solidFill>
                <a:srgbClr val="595959"/>
              </a:solidFill>
            </a:endParaRPr>
          </a:p>
          <a:p>
            <a:endParaRPr lang="en-US" altLang="zh-CN" dirty="0">
              <a:solidFill>
                <a:srgbClr val="595959"/>
              </a:solidFill>
            </a:endParaRPr>
          </a:p>
          <a:p>
            <a:r>
              <a:rPr lang="zh-CN" altLang="en-US" dirty="0">
                <a:solidFill>
                  <a:srgbClr val="595959"/>
                </a:solidFill>
              </a:rPr>
              <a:t>仅供学习参考之用！</a:t>
            </a:r>
            <a:endParaRPr lang="en-US" altLang="zh-CN" dirty="0">
              <a:solidFill>
                <a:srgbClr val="595959"/>
              </a:solidFill>
            </a:endParaRPr>
          </a:p>
          <a:p>
            <a:r>
              <a:rPr lang="zh-CN" altLang="en-US" dirty="0">
                <a:solidFill>
                  <a:srgbClr val="595959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64315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2384617" y="2580970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24FAB-617B-C8A3-9D59-6731A85A2F9A}"/>
              </a:ext>
            </a:extLst>
          </p:cNvPr>
          <p:cNvSpPr txBox="1"/>
          <p:nvPr/>
        </p:nvSpPr>
        <p:spPr>
          <a:xfrm>
            <a:off x="3533621" y="26554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工作报告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89DD353-CE56-8562-ADD7-6CD9C78F2C12}"/>
              </a:ext>
            </a:extLst>
          </p:cNvPr>
          <p:cNvSpPr/>
          <p:nvPr/>
        </p:nvSpPr>
        <p:spPr>
          <a:xfrm>
            <a:off x="2505253" y="2467250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B79A-587F-5029-86E5-3394391CE21B}"/>
              </a:ext>
            </a:extLst>
          </p:cNvPr>
          <p:cNvSpPr txBox="1"/>
          <p:nvPr/>
        </p:nvSpPr>
        <p:spPr>
          <a:xfrm>
            <a:off x="2502813" y="2479944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51BD6D-6EE0-0451-9F9E-D1FE13F099AB}"/>
              </a:ext>
            </a:extLst>
          </p:cNvPr>
          <p:cNvSpPr txBox="1"/>
          <p:nvPr/>
        </p:nvSpPr>
        <p:spPr>
          <a:xfrm>
            <a:off x="2349851" y="3234709"/>
            <a:ext cx="4257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F1FE02F-F8FF-C892-5EA7-7BEF9B2E78ED}"/>
              </a:ext>
            </a:extLst>
          </p:cNvPr>
          <p:cNvGrpSpPr/>
          <p:nvPr/>
        </p:nvGrpSpPr>
        <p:grpSpPr>
          <a:xfrm>
            <a:off x="3484176" y="1438275"/>
            <a:ext cx="808197" cy="733424"/>
            <a:chOff x="3484176" y="1438275"/>
            <a:chExt cx="808197" cy="733424"/>
          </a:xfrm>
          <a:solidFill>
            <a:srgbClr val="FFB000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EF03F9E-9DE0-2B18-EF30-9D83AAB746F3}"/>
                </a:ext>
              </a:extLst>
            </p:cNvPr>
            <p:cNvSpPr/>
            <p:nvPr/>
          </p:nvSpPr>
          <p:spPr>
            <a:xfrm>
              <a:off x="3783071" y="1948815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A64D31F-8119-9C41-CDC3-793858F5AB82}"/>
                </a:ext>
              </a:extLst>
            </p:cNvPr>
            <p:cNvSpPr/>
            <p:nvPr/>
          </p:nvSpPr>
          <p:spPr>
            <a:xfrm>
              <a:off x="3739923" y="204720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CD0BE7-C6E9-DD0C-3DF7-458137DD85B2}"/>
                </a:ext>
              </a:extLst>
            </p:cNvPr>
            <p:cNvSpPr/>
            <p:nvPr/>
          </p:nvSpPr>
          <p:spPr>
            <a:xfrm>
              <a:off x="3972237" y="1948815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287C925-9105-59B8-0EF2-277B855DEB1E}"/>
                </a:ext>
              </a:extLst>
            </p:cNvPr>
            <p:cNvSpPr/>
            <p:nvPr/>
          </p:nvSpPr>
          <p:spPr>
            <a:xfrm>
              <a:off x="3930423" y="204720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644189-E0D0-9507-5A03-808F2FD36F28}"/>
                </a:ext>
              </a:extLst>
            </p:cNvPr>
            <p:cNvSpPr/>
            <p:nvPr/>
          </p:nvSpPr>
          <p:spPr>
            <a:xfrm>
              <a:off x="4162737" y="1948815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16F462A-E437-0714-17B7-D866FF79EE77}"/>
                </a:ext>
              </a:extLst>
            </p:cNvPr>
            <p:cNvSpPr/>
            <p:nvPr/>
          </p:nvSpPr>
          <p:spPr>
            <a:xfrm>
              <a:off x="4120923" y="204720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60C6F16-CFE5-80F3-7187-11271CA51549}"/>
                </a:ext>
              </a:extLst>
            </p:cNvPr>
            <p:cNvSpPr/>
            <p:nvPr/>
          </p:nvSpPr>
          <p:spPr>
            <a:xfrm>
              <a:off x="3583141" y="1535620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BFC469-5D44-8FD0-272A-FC026565514F}"/>
                </a:ext>
              </a:extLst>
            </p:cNvPr>
            <p:cNvSpPr/>
            <p:nvPr/>
          </p:nvSpPr>
          <p:spPr>
            <a:xfrm>
              <a:off x="3484176" y="1566246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51886A9-F04D-41D3-ED23-1885BE60EA50}"/>
                </a:ext>
              </a:extLst>
            </p:cNvPr>
            <p:cNvSpPr/>
            <p:nvPr/>
          </p:nvSpPr>
          <p:spPr>
            <a:xfrm>
              <a:off x="3663723" y="1438275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  <p:grpSp>
        <p:nvGrpSpPr>
          <p:cNvPr id="40" name="图形 2">
            <a:extLst>
              <a:ext uri="{FF2B5EF4-FFF2-40B4-BE49-F238E27FC236}">
                <a16:creationId xmlns:a16="http://schemas.microsoft.com/office/drawing/2014/main" id="{151C1E19-F10B-0581-8581-0BE2570B46C5}"/>
              </a:ext>
            </a:extLst>
          </p:cNvPr>
          <p:cNvGrpSpPr/>
          <p:nvPr/>
        </p:nvGrpSpPr>
        <p:grpSpPr>
          <a:xfrm>
            <a:off x="7293504" y="697728"/>
            <a:ext cx="3892092" cy="5671218"/>
            <a:chOff x="7714256" y="697728"/>
            <a:chExt cx="3892092" cy="5671218"/>
          </a:xfrm>
        </p:grpSpPr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3818D912-149A-D7B4-7337-4F0807C83B76}"/>
                </a:ext>
              </a:extLst>
            </p:cNvPr>
            <p:cNvGrpSpPr/>
            <p:nvPr/>
          </p:nvGrpSpPr>
          <p:grpSpPr>
            <a:xfrm>
              <a:off x="7714256" y="802378"/>
              <a:ext cx="2008149" cy="3028691"/>
              <a:chOff x="7714256" y="802378"/>
              <a:chExt cx="2008149" cy="3028691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8215FF4-C60B-4BCF-797B-C56524427B5C}"/>
                  </a:ext>
                </a:extLst>
              </p:cNvPr>
              <p:cNvSpPr/>
              <p:nvPr/>
            </p:nvSpPr>
            <p:spPr>
              <a:xfrm>
                <a:off x="7924813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E64E456-A1DC-2586-EB4B-EDD7C272DD25}"/>
                  </a:ext>
                </a:extLst>
              </p:cNvPr>
              <p:cNvSpPr/>
              <p:nvPr/>
            </p:nvSpPr>
            <p:spPr>
              <a:xfrm>
                <a:off x="8038032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68B5DB5-8AC5-F789-EC2E-99A4CE2709F3}"/>
                  </a:ext>
                </a:extLst>
              </p:cNvPr>
              <p:cNvSpPr/>
              <p:nvPr/>
            </p:nvSpPr>
            <p:spPr>
              <a:xfrm>
                <a:off x="7714256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C4E9F6-35AC-4782-39E1-2E5FCA6F8E5F}"/>
                  </a:ext>
                </a:extLst>
              </p:cNvPr>
              <p:cNvSpPr/>
              <p:nvPr/>
            </p:nvSpPr>
            <p:spPr>
              <a:xfrm>
                <a:off x="8124562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5732CBE-E1E8-FAF5-BFE1-7F7A3EB7C0F3}"/>
                  </a:ext>
                </a:extLst>
              </p:cNvPr>
              <p:cNvSpPr/>
              <p:nvPr/>
            </p:nvSpPr>
            <p:spPr>
              <a:xfrm>
                <a:off x="8433878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B566737-556B-3A83-3217-B50BE5571459}"/>
                  </a:ext>
                </a:extLst>
              </p:cNvPr>
              <p:cNvSpPr/>
              <p:nvPr/>
            </p:nvSpPr>
            <p:spPr>
              <a:xfrm>
                <a:off x="8434065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2">
              <a:extLst>
                <a:ext uri="{FF2B5EF4-FFF2-40B4-BE49-F238E27FC236}">
                  <a16:creationId xmlns:a16="http://schemas.microsoft.com/office/drawing/2014/main" id="{B5B71C0C-B6B4-A6CE-D5F4-A7A9F736AA3F}"/>
                </a:ext>
              </a:extLst>
            </p:cNvPr>
            <p:cNvGrpSpPr/>
            <p:nvPr/>
          </p:nvGrpSpPr>
          <p:grpSpPr>
            <a:xfrm>
              <a:off x="9307137" y="2629935"/>
              <a:ext cx="2299211" cy="3739011"/>
              <a:chOff x="9307137" y="2629935"/>
              <a:chExt cx="2299211" cy="3739011"/>
            </a:xfrm>
            <a:no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39E745-E745-AD56-CA67-AA6ED78765BC}"/>
                  </a:ext>
                </a:extLst>
              </p:cNvPr>
              <p:cNvSpPr/>
              <p:nvPr/>
            </p:nvSpPr>
            <p:spPr>
              <a:xfrm>
                <a:off x="9307137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CCBBA06-E59F-B780-5E67-F82229459D21}"/>
                  </a:ext>
                </a:extLst>
              </p:cNvPr>
              <p:cNvSpPr/>
              <p:nvPr/>
            </p:nvSpPr>
            <p:spPr>
              <a:xfrm>
                <a:off x="9427309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57FE671-10AF-D1C3-A20C-601409BFE6D0}"/>
                  </a:ext>
                </a:extLst>
              </p:cNvPr>
              <p:cNvSpPr/>
              <p:nvPr/>
            </p:nvSpPr>
            <p:spPr>
              <a:xfrm>
                <a:off x="9431849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5D8BF086-8193-74F9-5CA3-100954DC43A5}"/>
                </a:ext>
              </a:extLst>
            </p:cNvPr>
            <p:cNvGrpSpPr/>
            <p:nvPr/>
          </p:nvGrpSpPr>
          <p:grpSpPr>
            <a:xfrm>
              <a:off x="8508027" y="697728"/>
              <a:ext cx="2804333" cy="5668676"/>
              <a:chOff x="8508027" y="697728"/>
              <a:chExt cx="2804333" cy="5668676"/>
            </a:xfrm>
          </p:grpSpPr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16B86919-EA32-3285-9DED-6987AC4E0CB5}"/>
                  </a:ext>
                </a:extLst>
              </p:cNvPr>
              <p:cNvGrpSpPr/>
              <p:nvPr/>
            </p:nvGrpSpPr>
            <p:grpSpPr>
              <a:xfrm>
                <a:off x="8508027" y="3632765"/>
                <a:ext cx="2481796" cy="2733639"/>
                <a:chOff x="8508027" y="3632765"/>
                <a:chExt cx="2481796" cy="2733639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DFFF8ED-7B8F-BB4B-4BAD-8524A3B1F79E}"/>
                    </a:ext>
                  </a:extLst>
                </p:cNvPr>
                <p:cNvSpPr/>
                <p:nvPr/>
              </p:nvSpPr>
              <p:spPr>
                <a:xfrm>
                  <a:off x="9203263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3BCFF19-34B7-FE4A-608D-6A69E0EA3F7B}"/>
                    </a:ext>
                  </a:extLst>
                </p:cNvPr>
                <p:cNvSpPr/>
                <p:nvPr/>
              </p:nvSpPr>
              <p:spPr>
                <a:xfrm>
                  <a:off x="8508027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BB2BA10A-1425-8F2A-C83B-956B2E2FBD18}"/>
                    </a:ext>
                  </a:extLst>
                </p:cNvPr>
                <p:cNvGrpSpPr/>
                <p:nvPr/>
              </p:nvGrpSpPr>
              <p:grpSpPr>
                <a:xfrm>
                  <a:off x="9018260" y="5730403"/>
                  <a:ext cx="631203" cy="636001"/>
                  <a:chOff x="9018260" y="5730403"/>
                  <a:chExt cx="631203" cy="636001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1180E880-82C4-4B64-9F2C-682B6F1648F6}"/>
                      </a:ext>
                    </a:extLst>
                  </p:cNvPr>
                  <p:cNvSpPr/>
                  <p:nvPr/>
                </p:nvSpPr>
                <p:spPr>
                  <a:xfrm>
                    <a:off x="9022540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FD6359FA-90ED-2C75-D7EE-7E84C739E5D7}"/>
                      </a:ext>
                    </a:extLst>
                  </p:cNvPr>
                  <p:cNvSpPr/>
                  <p:nvPr/>
                </p:nvSpPr>
                <p:spPr>
                  <a:xfrm>
                    <a:off x="9018260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12A786B-00D9-5373-ADD0-014464007DD6}"/>
                      </a:ext>
                    </a:extLst>
                  </p:cNvPr>
                  <p:cNvSpPr/>
                  <p:nvPr/>
                </p:nvSpPr>
                <p:spPr>
                  <a:xfrm>
                    <a:off x="9208605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D0527EC7-CD5F-59F3-B8A3-D3E13144960C}"/>
                      </a:ext>
                    </a:extLst>
                  </p:cNvPr>
                  <p:cNvSpPr/>
                  <p:nvPr/>
                </p:nvSpPr>
                <p:spPr>
                  <a:xfrm>
                    <a:off x="9238623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FF74983A-42BF-713E-D661-6375647CA273}"/>
                  </a:ext>
                </a:extLst>
              </p:cNvPr>
              <p:cNvGrpSpPr/>
              <p:nvPr/>
            </p:nvGrpSpPr>
            <p:grpSpPr>
              <a:xfrm>
                <a:off x="9729217" y="697728"/>
                <a:ext cx="1202124" cy="1107116"/>
                <a:chOff x="9729217" y="697728"/>
                <a:chExt cx="1202124" cy="110711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3B0FDF60-FC5E-E480-767F-00A21E277842}"/>
                    </a:ext>
                  </a:extLst>
                </p:cNvPr>
                <p:cNvSpPr/>
                <p:nvPr/>
              </p:nvSpPr>
              <p:spPr>
                <a:xfrm>
                  <a:off x="10523934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E68EDA1A-5CF9-96D8-BDC3-2DEFCC715538}"/>
                    </a:ext>
                  </a:extLst>
                </p:cNvPr>
                <p:cNvGrpSpPr/>
                <p:nvPr/>
              </p:nvGrpSpPr>
              <p:grpSpPr>
                <a:xfrm>
                  <a:off x="10212630" y="1173020"/>
                  <a:ext cx="631189" cy="631824"/>
                  <a:chOff x="10212630" y="1173020"/>
                  <a:chExt cx="631189" cy="631824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39356B38-9DE6-46A7-C574-77EC70A2E904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1B34257-6F1B-B3B6-9201-E2CD915F56D9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904ECEC-5470-6B45-665C-949A587C57D8}"/>
                    </a:ext>
                  </a:extLst>
                </p:cNvPr>
                <p:cNvSpPr/>
                <p:nvPr/>
              </p:nvSpPr>
              <p:spPr>
                <a:xfrm>
                  <a:off x="9908074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9" name="图形 2">
                  <a:extLst>
                    <a:ext uri="{FF2B5EF4-FFF2-40B4-BE49-F238E27FC236}">
                      <a16:creationId xmlns:a16="http://schemas.microsoft.com/office/drawing/2014/main" id="{EFA24C58-BD00-2146-F4B4-229B435C2AD3}"/>
                    </a:ext>
                  </a:extLst>
                </p:cNvPr>
                <p:cNvGrpSpPr/>
                <p:nvPr/>
              </p:nvGrpSpPr>
              <p:grpSpPr>
                <a:xfrm>
                  <a:off x="9729217" y="697728"/>
                  <a:ext cx="877186" cy="621153"/>
                  <a:chOff x="9729217" y="697728"/>
                  <a:chExt cx="877186" cy="621153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1E50F99-3432-D86B-EAB5-FB04685B2B3E}"/>
                      </a:ext>
                    </a:extLst>
                  </p:cNvPr>
                  <p:cNvSpPr/>
                  <p:nvPr/>
                </p:nvSpPr>
                <p:spPr>
                  <a:xfrm>
                    <a:off x="9744563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ED7BD568-2C7B-E227-0554-04A334AD55D5}"/>
                      </a:ext>
                    </a:extLst>
                  </p:cNvPr>
                  <p:cNvSpPr/>
                  <p:nvPr/>
                </p:nvSpPr>
                <p:spPr>
                  <a:xfrm>
                    <a:off x="9729217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FA13664-16C2-031F-1936-9F53203B4EB2}"/>
                      </a:ext>
                    </a:extLst>
                  </p:cNvPr>
                  <p:cNvSpPr/>
                  <p:nvPr/>
                </p:nvSpPr>
                <p:spPr>
                  <a:xfrm>
                    <a:off x="10365808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84FEFDBC-0DA0-6CC0-8DD2-1340B9579365}"/>
                  </a:ext>
                </a:extLst>
              </p:cNvPr>
              <p:cNvGrpSpPr/>
              <p:nvPr/>
            </p:nvGrpSpPr>
            <p:grpSpPr>
              <a:xfrm>
                <a:off x="9240263" y="1356979"/>
                <a:ext cx="2072097" cy="2715252"/>
                <a:chOff x="9240263" y="1356979"/>
                <a:chExt cx="2072097" cy="2715252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2578F3F-B7C6-3C55-DBC2-9E80A0C310FB}"/>
                    </a:ext>
                  </a:extLst>
                </p:cNvPr>
                <p:cNvSpPr/>
                <p:nvPr/>
              </p:nvSpPr>
              <p:spPr>
                <a:xfrm>
                  <a:off x="9240263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69E8AE0-BAB0-E4AB-EA13-0D5C128FEF04}"/>
                    </a:ext>
                  </a:extLst>
                </p:cNvPr>
                <p:cNvSpPr/>
                <p:nvPr/>
              </p:nvSpPr>
              <p:spPr>
                <a:xfrm>
                  <a:off x="10148253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781A85D-EED6-289B-13CE-9583E6DB368F}"/>
                    </a:ext>
                  </a:extLst>
                </p:cNvPr>
                <p:cNvSpPr/>
                <p:nvPr/>
              </p:nvSpPr>
              <p:spPr>
                <a:xfrm>
                  <a:off x="10523934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9DF50A2-F082-522C-B577-D38BF4DA84E6}"/>
                    </a:ext>
                  </a:extLst>
                </p:cNvPr>
                <p:cNvSpPr/>
                <p:nvPr/>
              </p:nvSpPr>
              <p:spPr>
                <a:xfrm>
                  <a:off x="10362947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FF337F41-F3BC-9373-F6A8-243CD93E9C0E}"/>
                  </a:ext>
                </a:extLst>
              </p:cNvPr>
              <p:cNvGrpSpPr/>
              <p:nvPr/>
            </p:nvGrpSpPr>
            <p:grpSpPr>
              <a:xfrm>
                <a:off x="8644668" y="2889893"/>
                <a:ext cx="598229" cy="297470"/>
                <a:chOff x="8644668" y="2889893"/>
                <a:chExt cx="598229" cy="297470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B3446EC-5150-F3F0-83C9-DC562E571775}"/>
                    </a:ext>
                  </a:extLst>
                </p:cNvPr>
                <p:cNvSpPr/>
                <p:nvPr/>
              </p:nvSpPr>
              <p:spPr>
                <a:xfrm>
                  <a:off x="8644668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96BBB08-9000-9C55-2115-C8A07EDBE0B0}"/>
                    </a:ext>
                  </a:extLst>
                </p:cNvPr>
                <p:cNvSpPr/>
                <p:nvPr/>
              </p:nvSpPr>
              <p:spPr>
                <a:xfrm>
                  <a:off x="8746181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DD6F8AF-8252-6B0E-17A5-C94F9D4FD60C}"/>
                    </a:ext>
                  </a:extLst>
                </p:cNvPr>
                <p:cNvSpPr/>
                <p:nvPr/>
              </p:nvSpPr>
              <p:spPr>
                <a:xfrm>
                  <a:off x="8789537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8515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4FF992F-0712-A7E3-EFC5-F8DADD1C059A}"/>
              </a:ext>
            </a:extLst>
          </p:cNvPr>
          <p:cNvSpPr/>
          <p:nvPr/>
        </p:nvSpPr>
        <p:spPr>
          <a:xfrm>
            <a:off x="4109697" y="1184346"/>
            <a:ext cx="3972605" cy="4330629"/>
          </a:xfrm>
          <a:prstGeom prst="roundRect">
            <a:avLst>
              <a:gd name="adj" fmla="val 3961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23E495-9CD7-B728-3CFD-AA5103281E60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工作报告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B7793F-6D33-0973-39D3-62F08E1901D9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E875057-5DAF-31BA-C661-6EBF425F2B3D}"/>
              </a:ext>
            </a:extLst>
          </p:cNvPr>
          <p:cNvSpPr/>
          <p:nvPr/>
        </p:nvSpPr>
        <p:spPr>
          <a:xfrm>
            <a:off x="3675507" y="1865266"/>
            <a:ext cx="704850" cy="70485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BECEBE5-90C5-7CEE-DF7E-B55342D7B6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0705" y="2068965"/>
            <a:ext cx="394454" cy="297452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586FF1-0B13-3BF3-916D-8C414A75C329}"/>
              </a:ext>
            </a:extLst>
          </p:cNvPr>
          <p:cNvGrpSpPr/>
          <p:nvPr/>
        </p:nvGrpSpPr>
        <p:grpSpPr>
          <a:xfrm>
            <a:off x="7729877" y="1865266"/>
            <a:ext cx="704850" cy="704850"/>
            <a:chOff x="8992649" y="1981200"/>
            <a:chExt cx="704850" cy="70485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53200B8-86A5-89BD-CD39-BA5E1BA821A7}"/>
                </a:ext>
              </a:extLst>
            </p:cNvPr>
            <p:cNvSpPr/>
            <p:nvPr/>
          </p:nvSpPr>
          <p:spPr>
            <a:xfrm>
              <a:off x="8992649" y="1981200"/>
              <a:ext cx="704850" cy="704850"/>
            </a:xfrm>
            <a:prstGeom prst="ellipse">
              <a:avLst/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EDE74EB-3506-4931-2B3C-D64B62F52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56180" y="2153173"/>
              <a:ext cx="377788" cy="360904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2687F37-99D4-BACB-4FAB-4B9C3160DC7B}"/>
              </a:ext>
            </a:extLst>
          </p:cNvPr>
          <p:cNvGrpSpPr/>
          <p:nvPr/>
        </p:nvGrpSpPr>
        <p:grpSpPr>
          <a:xfrm>
            <a:off x="3675507" y="4200980"/>
            <a:ext cx="704850" cy="704850"/>
            <a:chOff x="5284249" y="4171951"/>
            <a:chExt cx="704850" cy="7048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E7C0B6E-931A-024D-04DA-EEE95BC13FB8}"/>
                </a:ext>
              </a:extLst>
            </p:cNvPr>
            <p:cNvSpPr/>
            <p:nvPr/>
          </p:nvSpPr>
          <p:spPr>
            <a:xfrm>
              <a:off x="5284249" y="4171951"/>
              <a:ext cx="704850" cy="704850"/>
            </a:xfrm>
            <a:prstGeom prst="ellipse">
              <a:avLst/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88EDB645-4E46-EFF3-F78B-7331B254F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6801" y="4378907"/>
              <a:ext cx="439746" cy="290937"/>
            </a:xfrm>
            <a:prstGeom prst="rect">
              <a:avLst/>
            </a:prstGeom>
          </p:spPr>
        </p:pic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56D72DAA-4915-7B7B-9D0C-46118148DAFE}"/>
              </a:ext>
            </a:extLst>
          </p:cNvPr>
          <p:cNvSpPr/>
          <p:nvPr/>
        </p:nvSpPr>
        <p:spPr>
          <a:xfrm>
            <a:off x="7729877" y="4200980"/>
            <a:ext cx="704850" cy="704850"/>
          </a:xfrm>
          <a:prstGeom prst="ellipse">
            <a:avLst/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C627273-EAC2-DFA8-F24E-44D61D38089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08" y="4367884"/>
            <a:ext cx="339078" cy="371040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3EC0D56E-5763-05B6-F69D-68CE69D2AABE}"/>
              </a:ext>
            </a:extLst>
          </p:cNvPr>
          <p:cNvGrpSpPr/>
          <p:nvPr/>
        </p:nvGrpSpPr>
        <p:grpSpPr>
          <a:xfrm>
            <a:off x="737364" y="1926945"/>
            <a:ext cx="2837162" cy="1221986"/>
            <a:chOff x="-20070" y="4414114"/>
            <a:chExt cx="2837162" cy="122198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8010C3C-149D-F8EA-18DB-05679E04F4AA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764A945-0584-DBAC-368A-F2C0DE964433}"/>
                </a:ext>
              </a:extLst>
            </p:cNvPr>
            <p:cNvSpPr txBox="1"/>
            <p:nvPr/>
          </p:nvSpPr>
          <p:spPr>
            <a:xfrm>
              <a:off x="-20070" y="4738675"/>
              <a:ext cx="283716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6CABAAE-78D3-10DC-3136-E18972B4AF6C}"/>
              </a:ext>
            </a:extLst>
          </p:cNvPr>
          <p:cNvGrpSpPr/>
          <p:nvPr/>
        </p:nvGrpSpPr>
        <p:grpSpPr>
          <a:xfrm>
            <a:off x="8516492" y="1926945"/>
            <a:ext cx="2837162" cy="1221986"/>
            <a:chOff x="-20070" y="4414114"/>
            <a:chExt cx="2837162" cy="122198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1E271E3-3490-7DE3-2F93-02AAFB637A39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AA0DCE9-DC59-3A92-5C1F-A001D8D749EA}"/>
                </a:ext>
              </a:extLst>
            </p:cNvPr>
            <p:cNvSpPr txBox="1"/>
            <p:nvPr/>
          </p:nvSpPr>
          <p:spPr>
            <a:xfrm>
              <a:off x="-20070" y="4738675"/>
              <a:ext cx="283716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1F8C1E7-7B7A-ED3F-094E-5EAB05982345}"/>
              </a:ext>
            </a:extLst>
          </p:cNvPr>
          <p:cNvGrpSpPr/>
          <p:nvPr/>
        </p:nvGrpSpPr>
        <p:grpSpPr>
          <a:xfrm>
            <a:off x="737364" y="4200980"/>
            <a:ext cx="2837162" cy="1221986"/>
            <a:chOff x="-20070" y="4414114"/>
            <a:chExt cx="2837162" cy="122198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9A2E62C-B976-001B-432E-8DDBD7C809B5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0443A99-6F33-213F-989B-A03B3D465779}"/>
                </a:ext>
              </a:extLst>
            </p:cNvPr>
            <p:cNvSpPr txBox="1"/>
            <p:nvPr/>
          </p:nvSpPr>
          <p:spPr>
            <a:xfrm>
              <a:off x="-20070" y="4738675"/>
              <a:ext cx="283716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0369D49-A136-3674-BD68-B10EAF4D2216}"/>
              </a:ext>
            </a:extLst>
          </p:cNvPr>
          <p:cNvGrpSpPr/>
          <p:nvPr/>
        </p:nvGrpSpPr>
        <p:grpSpPr>
          <a:xfrm>
            <a:off x="8516492" y="4200980"/>
            <a:ext cx="2837162" cy="1221986"/>
            <a:chOff x="-20070" y="4414114"/>
            <a:chExt cx="2837162" cy="122198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05CA812-DC3E-15B7-446F-BD48636C51CA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EB1BFF1-BDA5-1D69-98C3-54D67F5FF6A6}"/>
                </a:ext>
              </a:extLst>
            </p:cNvPr>
            <p:cNvSpPr txBox="1"/>
            <p:nvPr/>
          </p:nvSpPr>
          <p:spPr>
            <a:xfrm>
              <a:off x="-20070" y="4738675"/>
              <a:ext cx="283716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8938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工作报告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28BC4A-0591-7DB1-FBDE-D8D49477A61C}"/>
              </a:ext>
            </a:extLst>
          </p:cNvPr>
          <p:cNvGrpSpPr/>
          <p:nvPr/>
        </p:nvGrpSpPr>
        <p:grpSpPr>
          <a:xfrm>
            <a:off x="9622813" y="1415263"/>
            <a:ext cx="1624496" cy="3992445"/>
            <a:chOff x="9360741" y="2013011"/>
            <a:chExt cx="1755740" cy="4159316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933CB50-68F4-A4A0-1F7E-E8351508F399}"/>
                </a:ext>
              </a:extLst>
            </p:cNvPr>
            <p:cNvSpPr/>
            <p:nvPr/>
          </p:nvSpPr>
          <p:spPr>
            <a:xfrm>
              <a:off x="9525845" y="3372767"/>
              <a:ext cx="915453" cy="2798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707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27FF618-B7BD-BEAA-58C3-1A6AC1B9343C}"/>
                </a:ext>
              </a:extLst>
            </p:cNvPr>
            <p:cNvSpPr/>
            <p:nvPr/>
          </p:nvSpPr>
          <p:spPr>
            <a:xfrm>
              <a:off x="9360741" y="2013011"/>
              <a:ext cx="1755740" cy="2441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9" y="2292"/>
                  </a:moveTo>
                  <a:lnTo>
                    <a:pt x="0" y="10153"/>
                  </a:lnTo>
                  <a:lnTo>
                    <a:pt x="0" y="21600"/>
                  </a:lnTo>
                  <a:lnTo>
                    <a:pt x="18482" y="8015"/>
                  </a:lnTo>
                  <a:lnTo>
                    <a:pt x="21600" y="10307"/>
                  </a:lnTo>
                  <a:lnTo>
                    <a:pt x="21600" y="0"/>
                  </a:lnTo>
                  <a:lnTo>
                    <a:pt x="7561" y="0"/>
                  </a:lnTo>
                  <a:lnTo>
                    <a:pt x="10679" y="2292"/>
                  </a:lnTo>
                  <a:close/>
                </a:path>
              </a:pathLst>
            </a:custGeom>
            <a:solidFill>
              <a:srgbClr val="6375AD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94674A5-58FF-CC20-BDEE-21EBC1EA86FE}"/>
                </a:ext>
              </a:extLst>
            </p:cNvPr>
            <p:cNvSpPr/>
            <p:nvPr/>
          </p:nvSpPr>
          <p:spPr>
            <a:xfrm>
              <a:off x="9360741" y="4289562"/>
              <a:ext cx="165105" cy="362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84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000"/>
              </a:pPr>
              <a:endParaRPr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46">
              <a:extLst>
                <a:ext uri="{FF2B5EF4-FFF2-40B4-BE49-F238E27FC236}">
                  <a16:creationId xmlns:a16="http://schemas.microsoft.com/office/drawing/2014/main" id="{021A9B3D-8373-60ED-4F61-DAF769175FD3}"/>
                </a:ext>
              </a:extLst>
            </p:cNvPr>
            <p:cNvSpPr txBox="1"/>
            <p:nvPr/>
          </p:nvSpPr>
          <p:spPr>
            <a:xfrm>
              <a:off x="9541602" y="5588764"/>
              <a:ext cx="891933" cy="58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lnSpc>
                  <a:spcPct val="80000"/>
                </a:lnSpc>
                <a:defRPr sz="140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Step </a:t>
              </a:r>
            </a:p>
            <a:p>
              <a:pPr algn="ctr">
                <a:lnSpc>
                  <a:spcPct val="80000"/>
                </a:lnSpc>
                <a:defRPr sz="2400" b="1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6C55355-4315-11FA-11F6-CF23B79B154F}"/>
              </a:ext>
            </a:extLst>
          </p:cNvPr>
          <p:cNvGrpSpPr/>
          <p:nvPr/>
        </p:nvGrpSpPr>
        <p:grpSpPr>
          <a:xfrm>
            <a:off x="8193472" y="2167637"/>
            <a:ext cx="1662996" cy="3255211"/>
            <a:chOff x="7929845" y="2781062"/>
            <a:chExt cx="1797349" cy="3391268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1BCE6206-0897-60B1-73BB-D540D1D77F74}"/>
                </a:ext>
              </a:extLst>
            </p:cNvPr>
            <p:cNvSpPr/>
            <p:nvPr/>
          </p:nvSpPr>
          <p:spPr>
            <a:xfrm>
              <a:off x="8097633" y="4156675"/>
              <a:ext cx="915453" cy="2001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989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C5D1EC6-071B-D5FC-5C04-A8562C43DBA1}"/>
                </a:ext>
              </a:extLst>
            </p:cNvPr>
            <p:cNvSpPr/>
            <p:nvPr/>
          </p:nvSpPr>
          <p:spPr>
            <a:xfrm>
              <a:off x="7929845" y="2781062"/>
              <a:ext cx="1797349" cy="2441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5" y="2304"/>
                  </a:moveTo>
                  <a:lnTo>
                    <a:pt x="32" y="10165"/>
                  </a:lnTo>
                  <a:lnTo>
                    <a:pt x="0" y="21600"/>
                  </a:lnTo>
                  <a:lnTo>
                    <a:pt x="18471" y="8015"/>
                  </a:lnTo>
                  <a:lnTo>
                    <a:pt x="21600" y="10307"/>
                  </a:lnTo>
                  <a:lnTo>
                    <a:pt x="21600" y="0"/>
                  </a:lnTo>
                  <a:lnTo>
                    <a:pt x="7582" y="0"/>
                  </a:lnTo>
                  <a:lnTo>
                    <a:pt x="10695" y="2304"/>
                  </a:lnTo>
                  <a:close/>
                </a:path>
              </a:pathLst>
            </a:custGeom>
            <a:solidFill>
              <a:srgbClr val="FFC74B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AC5146A8-60BC-D334-C3CC-EBC99E98CA9A}"/>
                </a:ext>
              </a:extLst>
            </p:cNvPr>
            <p:cNvSpPr/>
            <p:nvPr/>
          </p:nvSpPr>
          <p:spPr>
            <a:xfrm>
              <a:off x="7929845" y="5073469"/>
              <a:ext cx="167790" cy="362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76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000"/>
              </a:pPr>
              <a:endParaRPr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5">
              <a:extLst>
                <a:ext uri="{FF2B5EF4-FFF2-40B4-BE49-F238E27FC236}">
                  <a16:creationId xmlns:a16="http://schemas.microsoft.com/office/drawing/2014/main" id="{3F8A64B8-75A4-7935-FF61-13BE15B7B39C}"/>
                </a:ext>
              </a:extLst>
            </p:cNvPr>
            <p:cNvSpPr txBox="1"/>
            <p:nvPr/>
          </p:nvSpPr>
          <p:spPr>
            <a:xfrm>
              <a:off x="8105394" y="5588767"/>
              <a:ext cx="891935" cy="58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lnSpc>
                  <a:spcPct val="80000"/>
                </a:lnSpc>
                <a:defRPr sz="140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Step </a:t>
              </a:r>
            </a:p>
            <a:p>
              <a:pPr algn="ctr">
                <a:lnSpc>
                  <a:spcPct val="80000"/>
                </a:lnSpc>
                <a:defRPr sz="2400" b="1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23D2D04-752A-DBB3-F52F-B7BEEA1DCCCA}"/>
              </a:ext>
            </a:extLst>
          </p:cNvPr>
          <p:cNvGrpSpPr/>
          <p:nvPr/>
        </p:nvGrpSpPr>
        <p:grpSpPr>
          <a:xfrm>
            <a:off x="6804085" y="2895313"/>
            <a:ext cx="1660512" cy="2542697"/>
            <a:chOff x="6540558" y="3523358"/>
            <a:chExt cx="1794666" cy="2648974"/>
          </a:xfrm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77C188A4-440C-E5E1-F264-6651C6A6F849}"/>
                </a:ext>
              </a:extLst>
            </p:cNvPr>
            <p:cNvSpPr/>
            <p:nvPr/>
          </p:nvSpPr>
          <p:spPr>
            <a:xfrm>
              <a:off x="6705662" y="4897629"/>
              <a:ext cx="915453" cy="1273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155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28EA62F1-88B0-AF87-A936-82759F4336C1}"/>
                </a:ext>
              </a:extLst>
            </p:cNvPr>
            <p:cNvSpPr/>
            <p:nvPr/>
          </p:nvSpPr>
          <p:spPr>
            <a:xfrm>
              <a:off x="6540558" y="5811739"/>
              <a:ext cx="165105" cy="359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91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000"/>
              </a:pPr>
              <a:endParaRPr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E8C03705-67BC-6881-BBEE-68DBB5A7B462}"/>
                </a:ext>
              </a:extLst>
            </p:cNvPr>
            <p:cNvSpPr/>
            <p:nvPr/>
          </p:nvSpPr>
          <p:spPr>
            <a:xfrm>
              <a:off x="6540558" y="3523358"/>
              <a:ext cx="1794666" cy="2438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9" y="2294"/>
                  </a:moveTo>
                  <a:lnTo>
                    <a:pt x="0" y="10116"/>
                  </a:lnTo>
                  <a:lnTo>
                    <a:pt x="0" y="21600"/>
                  </a:lnTo>
                  <a:lnTo>
                    <a:pt x="18466" y="8024"/>
                  </a:lnTo>
                  <a:lnTo>
                    <a:pt x="21600" y="10319"/>
                  </a:lnTo>
                  <a:lnTo>
                    <a:pt x="21600" y="0"/>
                  </a:lnTo>
                  <a:lnTo>
                    <a:pt x="7561" y="0"/>
                  </a:lnTo>
                  <a:lnTo>
                    <a:pt x="10679" y="229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TextBox 44">
              <a:extLst>
                <a:ext uri="{FF2B5EF4-FFF2-40B4-BE49-F238E27FC236}">
                  <a16:creationId xmlns:a16="http://schemas.microsoft.com/office/drawing/2014/main" id="{9888B722-FACD-AC2A-21FE-19AE6C8FDA33}"/>
                </a:ext>
              </a:extLst>
            </p:cNvPr>
            <p:cNvSpPr txBox="1"/>
            <p:nvPr/>
          </p:nvSpPr>
          <p:spPr>
            <a:xfrm>
              <a:off x="6718704" y="5588768"/>
              <a:ext cx="891933" cy="5835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lnSpc>
                  <a:spcPct val="80000"/>
                </a:lnSpc>
                <a:defRPr sz="140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Step </a:t>
              </a:r>
            </a:p>
            <a:p>
              <a:pPr algn="ctr">
                <a:lnSpc>
                  <a:spcPct val="80000"/>
                </a:lnSpc>
                <a:defRPr sz="2400" b="1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r>
                <a:rPr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DB30D15-5DBB-3DDA-C485-EDD270C06006}"/>
              </a:ext>
            </a:extLst>
          </p:cNvPr>
          <p:cNvGrpSpPr/>
          <p:nvPr/>
        </p:nvGrpSpPr>
        <p:grpSpPr>
          <a:xfrm>
            <a:off x="947738" y="1884438"/>
            <a:ext cx="648833" cy="648833"/>
            <a:chOff x="648535" y="2365829"/>
            <a:chExt cx="545731" cy="545731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B8B8FD0-EB28-597B-C51C-92E4E927851B}"/>
                </a:ext>
              </a:extLst>
            </p:cNvPr>
            <p:cNvSpPr/>
            <p:nvPr/>
          </p:nvSpPr>
          <p:spPr>
            <a:xfrm>
              <a:off x="648535" y="2365829"/>
              <a:ext cx="545731" cy="545731"/>
            </a:xfrm>
            <a:prstGeom prst="ellipse">
              <a:avLst/>
            </a:prstGeom>
            <a:solidFill>
              <a:srgbClr val="3F4D7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7EF514FF-ADC6-676E-83BE-7E9D99812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420" y="2524406"/>
              <a:ext cx="275959" cy="228576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95754C4-9222-36E1-17F4-32A257913121}"/>
              </a:ext>
            </a:extLst>
          </p:cNvPr>
          <p:cNvGrpSpPr/>
          <p:nvPr/>
        </p:nvGrpSpPr>
        <p:grpSpPr>
          <a:xfrm>
            <a:off x="947738" y="3156691"/>
            <a:ext cx="648833" cy="648833"/>
            <a:chOff x="648535" y="3850217"/>
            <a:chExt cx="545731" cy="54573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E516239-4764-7672-29BD-8B1FF54C6091}"/>
                </a:ext>
              </a:extLst>
            </p:cNvPr>
            <p:cNvSpPr/>
            <p:nvPr/>
          </p:nvSpPr>
          <p:spPr>
            <a:xfrm>
              <a:off x="648535" y="3850217"/>
              <a:ext cx="545731" cy="545731"/>
            </a:xfrm>
            <a:prstGeom prst="ellipse">
              <a:avLst/>
            </a:prstGeom>
            <a:solidFill>
              <a:srgbClr val="FFB000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3CCE6949-4413-AFA6-66C2-7509A2AD9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268" y="3992550"/>
              <a:ext cx="260264" cy="261064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ED8439D-278B-2FE6-C479-7F9A8B686DD9}"/>
              </a:ext>
            </a:extLst>
          </p:cNvPr>
          <p:cNvGrpSpPr/>
          <p:nvPr/>
        </p:nvGrpSpPr>
        <p:grpSpPr>
          <a:xfrm>
            <a:off x="947738" y="4384588"/>
            <a:ext cx="648833" cy="648833"/>
            <a:chOff x="648535" y="5334606"/>
            <a:chExt cx="545731" cy="545731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7E3C5DC-318C-0EE7-CFAB-1F0E9F8F7686}"/>
                </a:ext>
              </a:extLst>
            </p:cNvPr>
            <p:cNvSpPr/>
            <p:nvPr/>
          </p:nvSpPr>
          <p:spPr>
            <a:xfrm>
              <a:off x="648535" y="5334606"/>
              <a:ext cx="545731" cy="545731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9AD0C9C7-EC7E-B234-F652-4883A1ABB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808" y="5491759"/>
              <a:ext cx="221181" cy="231424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8E07DC1-57C3-5976-DC49-E27CF251DFA0}"/>
              </a:ext>
            </a:extLst>
          </p:cNvPr>
          <p:cNvGrpSpPr/>
          <p:nvPr/>
        </p:nvGrpSpPr>
        <p:grpSpPr>
          <a:xfrm>
            <a:off x="1756938" y="1884438"/>
            <a:ext cx="4339061" cy="944987"/>
            <a:chOff x="-20071" y="4414114"/>
            <a:chExt cx="4339061" cy="9449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B97B5BB-4833-5354-46DE-4B02B0F1E2DB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FAE4957-4F25-7FF6-EC3A-DF4D130FC8DB}"/>
                </a:ext>
              </a:extLst>
            </p:cNvPr>
            <p:cNvSpPr txBox="1"/>
            <p:nvPr/>
          </p:nvSpPr>
          <p:spPr>
            <a:xfrm>
              <a:off x="-20071" y="4738675"/>
              <a:ext cx="433906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2A4A0A5-A23C-D54B-2853-CEB0596AC423}"/>
              </a:ext>
            </a:extLst>
          </p:cNvPr>
          <p:cNvGrpSpPr/>
          <p:nvPr/>
        </p:nvGrpSpPr>
        <p:grpSpPr>
          <a:xfrm>
            <a:off x="1756938" y="3086925"/>
            <a:ext cx="4295019" cy="944987"/>
            <a:chOff x="-20071" y="4414114"/>
            <a:chExt cx="4295019" cy="9449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B8E1747-3CE1-47FB-0AB3-8F2B87B92BDF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74C772-D279-F205-DDCE-9DDE9927312C}"/>
                </a:ext>
              </a:extLst>
            </p:cNvPr>
            <p:cNvSpPr txBox="1"/>
            <p:nvPr/>
          </p:nvSpPr>
          <p:spPr>
            <a:xfrm>
              <a:off x="-20071" y="4738675"/>
              <a:ext cx="4295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7FDAD28-E7BF-E48B-DCB6-36489B040817}"/>
              </a:ext>
            </a:extLst>
          </p:cNvPr>
          <p:cNvGrpSpPr/>
          <p:nvPr/>
        </p:nvGrpSpPr>
        <p:grpSpPr>
          <a:xfrm>
            <a:off x="1756939" y="4289412"/>
            <a:ext cx="4215156" cy="944987"/>
            <a:chOff x="-20070" y="4414114"/>
            <a:chExt cx="4215156" cy="9449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C3A01A5-9E9B-33C4-8BE0-732167302468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C3A83D5-D2E8-C9EF-8F22-B700FF5F0B3F}"/>
                </a:ext>
              </a:extLst>
            </p:cNvPr>
            <p:cNvSpPr txBox="1"/>
            <p:nvPr/>
          </p:nvSpPr>
          <p:spPr>
            <a:xfrm>
              <a:off x="-20070" y="4738675"/>
              <a:ext cx="421515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523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工作报告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E5684C-8B59-3EAC-9CEF-8C63EDF55553}"/>
              </a:ext>
            </a:extLst>
          </p:cNvPr>
          <p:cNvSpPr/>
          <p:nvPr/>
        </p:nvSpPr>
        <p:spPr>
          <a:xfrm>
            <a:off x="0" y="2954910"/>
            <a:ext cx="12192000" cy="3903090"/>
          </a:xfrm>
          <a:custGeom>
            <a:avLst/>
            <a:gdLst>
              <a:gd name="connsiteX0" fmla="*/ 10671141 w 12192000"/>
              <a:gd name="connsiteY0" fmla="*/ 167 h 3903090"/>
              <a:gd name="connsiteX1" fmla="*/ 11786053 w 12192000"/>
              <a:gd name="connsiteY1" fmla="*/ 98079 h 3903090"/>
              <a:gd name="connsiteX2" fmla="*/ 12192000 w 12192000"/>
              <a:gd name="connsiteY2" fmla="*/ 167250 h 3903090"/>
              <a:gd name="connsiteX3" fmla="*/ 12192000 w 12192000"/>
              <a:gd name="connsiteY3" fmla="*/ 3903090 h 3903090"/>
              <a:gd name="connsiteX4" fmla="*/ 0 w 12192000"/>
              <a:gd name="connsiteY4" fmla="*/ 3903090 h 3903090"/>
              <a:gd name="connsiteX5" fmla="*/ 0 w 12192000"/>
              <a:gd name="connsiteY5" fmla="*/ 1099025 h 3903090"/>
              <a:gd name="connsiteX6" fmla="*/ 832304 w 12192000"/>
              <a:gd name="connsiteY6" fmla="*/ 1015995 h 3903090"/>
              <a:gd name="connsiteX7" fmla="*/ 4151086 w 12192000"/>
              <a:gd name="connsiteY7" fmla="*/ 833319 h 3903090"/>
              <a:gd name="connsiteX8" fmla="*/ 7184571 w 12192000"/>
              <a:gd name="connsiteY8" fmla="*/ 1312290 h 3903090"/>
              <a:gd name="connsiteX9" fmla="*/ 10043886 w 12192000"/>
              <a:gd name="connsiteY9" fmla="*/ 35033 h 3903090"/>
              <a:gd name="connsiteX10" fmla="*/ 10671141 w 12192000"/>
              <a:gd name="connsiteY10" fmla="*/ 167 h 390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903090">
                <a:moveTo>
                  <a:pt x="10671141" y="167"/>
                </a:moveTo>
                <a:cubicBezTo>
                  <a:pt x="11029475" y="2936"/>
                  <a:pt x="11403069" y="39966"/>
                  <a:pt x="11786053" y="98079"/>
                </a:cubicBezTo>
                <a:lnTo>
                  <a:pt x="12192000" y="167250"/>
                </a:lnTo>
                <a:lnTo>
                  <a:pt x="12192000" y="3903090"/>
                </a:lnTo>
                <a:lnTo>
                  <a:pt x="0" y="3903090"/>
                </a:lnTo>
                <a:lnTo>
                  <a:pt x="0" y="1099025"/>
                </a:lnTo>
                <a:lnTo>
                  <a:pt x="832304" y="1015995"/>
                </a:lnTo>
                <a:cubicBezTo>
                  <a:pt x="2044700" y="899995"/>
                  <a:pt x="3204029" y="811548"/>
                  <a:pt x="4151086" y="833319"/>
                </a:cubicBezTo>
                <a:cubicBezTo>
                  <a:pt x="5413829" y="862347"/>
                  <a:pt x="6202439" y="1445338"/>
                  <a:pt x="7184571" y="1312290"/>
                </a:cubicBezTo>
                <a:cubicBezTo>
                  <a:pt x="8166704" y="1179242"/>
                  <a:pt x="8962572" y="172919"/>
                  <a:pt x="10043886" y="35033"/>
                </a:cubicBezTo>
                <a:cubicBezTo>
                  <a:pt x="10246632" y="9180"/>
                  <a:pt x="10456140" y="-1493"/>
                  <a:pt x="10671141" y="16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2B3C4BE7-DF49-A7B6-9CB0-15B1961FCDFA}"/>
              </a:ext>
            </a:extLst>
          </p:cNvPr>
          <p:cNvSpPr txBox="1"/>
          <p:nvPr/>
        </p:nvSpPr>
        <p:spPr>
          <a:xfrm>
            <a:off x="1449566" y="1122046"/>
            <a:ext cx="3641435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3F4D79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10DCA6-1295-3E13-362F-8D409AB4E319}"/>
              </a:ext>
            </a:extLst>
          </p:cNvPr>
          <p:cNvSpPr txBox="1"/>
          <p:nvPr/>
        </p:nvSpPr>
        <p:spPr>
          <a:xfrm>
            <a:off x="1468857" y="1707365"/>
            <a:ext cx="938476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97AF84-AF4B-9C30-B418-BB1BF57432F8}"/>
              </a:ext>
            </a:extLst>
          </p:cNvPr>
          <p:cNvSpPr txBox="1"/>
          <p:nvPr/>
        </p:nvSpPr>
        <p:spPr>
          <a:xfrm>
            <a:off x="1468857" y="2515471"/>
            <a:ext cx="938476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6558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工作报告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96DDA424-C896-51DC-D611-AFAD24505334}"/>
              </a:ext>
            </a:extLst>
          </p:cNvPr>
          <p:cNvSpPr>
            <a:spLocks noChangeArrowheads="1"/>
          </p:cNvSpPr>
          <p:nvPr/>
        </p:nvSpPr>
        <p:spPr bwMode="auto">
          <a:xfrm rot="17226387">
            <a:off x="4572649" y="2253782"/>
            <a:ext cx="2360552" cy="2035435"/>
          </a:xfrm>
          <a:prstGeom prst="triangle">
            <a:avLst>
              <a:gd name="adj" fmla="val 50000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22E0CD1B-336B-0BE3-F39E-3DB8A434C07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701687" y="2495302"/>
            <a:ext cx="2165671" cy="1867394"/>
          </a:xfrm>
          <a:prstGeom prst="triangle">
            <a:avLst>
              <a:gd name="adj" fmla="val 50000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70E97B1-F51A-7BD1-E72A-54B64B6CC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0517" y="2919162"/>
            <a:ext cx="138889" cy="138856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309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1800" ker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71B4B28-BA9F-6245-180E-39A417F08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1438" y="4596009"/>
            <a:ext cx="138889" cy="138856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309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1800" ker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A5CD146-6956-295A-CDA1-3DAB9B52F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2172" y="2395053"/>
            <a:ext cx="138889" cy="138856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309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1800" ker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DF6F69-9CFF-724C-B658-8FEC3A499C66}"/>
              </a:ext>
            </a:extLst>
          </p:cNvPr>
          <p:cNvGrpSpPr/>
          <p:nvPr/>
        </p:nvGrpSpPr>
        <p:grpSpPr>
          <a:xfrm>
            <a:off x="1454072" y="1753869"/>
            <a:ext cx="3861713" cy="944987"/>
            <a:chOff x="-1044621" y="4414114"/>
            <a:chExt cx="3861713" cy="94498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5EFF25-1BF2-CE6A-112F-42AF6C6808F7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96738F6-7022-6329-8FFE-959A935FE86A}"/>
                </a:ext>
              </a:extLst>
            </p:cNvPr>
            <p:cNvSpPr txBox="1"/>
            <p:nvPr/>
          </p:nvSpPr>
          <p:spPr>
            <a:xfrm>
              <a:off x="-1044621" y="4738675"/>
              <a:ext cx="386171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FB9AA2-8341-DB94-3EEB-F1501FA3CE2D}"/>
              </a:ext>
            </a:extLst>
          </p:cNvPr>
          <p:cNvGrpSpPr/>
          <p:nvPr/>
        </p:nvGrpSpPr>
        <p:grpSpPr>
          <a:xfrm>
            <a:off x="7336747" y="1753869"/>
            <a:ext cx="3907517" cy="944987"/>
            <a:chOff x="-20071" y="4414114"/>
            <a:chExt cx="3907517" cy="94498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C580C12-F5E8-E746-4933-087BA7EB39BA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FE0C7B6-C64E-3818-3DFF-FD0ED3C1A66D}"/>
                </a:ext>
              </a:extLst>
            </p:cNvPr>
            <p:cNvSpPr txBox="1"/>
            <p:nvPr/>
          </p:nvSpPr>
          <p:spPr>
            <a:xfrm>
              <a:off x="-20071" y="4738675"/>
              <a:ext cx="39075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2ACFEA4-0127-62D9-DB22-A5199842A04C}"/>
              </a:ext>
            </a:extLst>
          </p:cNvPr>
          <p:cNvGrpSpPr/>
          <p:nvPr/>
        </p:nvGrpSpPr>
        <p:grpSpPr>
          <a:xfrm>
            <a:off x="679919" y="3010240"/>
            <a:ext cx="3861713" cy="944987"/>
            <a:chOff x="-1044621" y="4414114"/>
            <a:chExt cx="3861713" cy="94498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34216EF-2191-F7A4-A364-960E62EE990F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FEF47C-7236-7AF3-8510-D2ADCB8BE46D}"/>
                </a:ext>
              </a:extLst>
            </p:cNvPr>
            <p:cNvSpPr txBox="1"/>
            <p:nvPr/>
          </p:nvSpPr>
          <p:spPr>
            <a:xfrm>
              <a:off x="-1044621" y="4738675"/>
              <a:ext cx="386171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DFA2D2-51CB-AE93-9B50-B39EA144978F}"/>
              </a:ext>
            </a:extLst>
          </p:cNvPr>
          <p:cNvGrpSpPr/>
          <p:nvPr/>
        </p:nvGrpSpPr>
        <p:grpSpPr>
          <a:xfrm>
            <a:off x="1533310" y="4266611"/>
            <a:ext cx="3861713" cy="944987"/>
            <a:chOff x="-1044621" y="4414114"/>
            <a:chExt cx="3861713" cy="9449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0B89B3D-C1DF-965F-DABF-3A7D6C68472B}"/>
                </a:ext>
              </a:extLst>
            </p:cNvPr>
            <p:cNvSpPr txBox="1"/>
            <p:nvPr/>
          </p:nvSpPr>
          <p:spPr>
            <a:xfrm>
              <a:off x="1260658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69D6AD1-6568-34E8-6226-FE1BD56A48EC}"/>
                </a:ext>
              </a:extLst>
            </p:cNvPr>
            <p:cNvSpPr txBox="1"/>
            <p:nvPr/>
          </p:nvSpPr>
          <p:spPr>
            <a:xfrm>
              <a:off x="-1044621" y="4738675"/>
              <a:ext cx="386171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59AFC6-54BD-3A32-DD60-B5944B20561E}"/>
              </a:ext>
            </a:extLst>
          </p:cNvPr>
          <p:cNvGrpSpPr/>
          <p:nvPr/>
        </p:nvGrpSpPr>
        <p:grpSpPr>
          <a:xfrm>
            <a:off x="7336746" y="3219736"/>
            <a:ext cx="3907517" cy="944987"/>
            <a:chOff x="-20071" y="4414114"/>
            <a:chExt cx="3907517" cy="9449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A46CCE-CCDE-DDE4-5399-44BB4F359D5F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FA7BCC-4922-A132-D4C5-ED23D73FBA8D}"/>
                </a:ext>
              </a:extLst>
            </p:cNvPr>
            <p:cNvSpPr txBox="1"/>
            <p:nvPr/>
          </p:nvSpPr>
          <p:spPr>
            <a:xfrm>
              <a:off x="-20071" y="4738675"/>
              <a:ext cx="39075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628BEC1-19C9-3299-48B9-D49ED8FB9692}"/>
              </a:ext>
            </a:extLst>
          </p:cNvPr>
          <p:cNvGrpSpPr/>
          <p:nvPr/>
        </p:nvGrpSpPr>
        <p:grpSpPr>
          <a:xfrm>
            <a:off x="6957586" y="4698920"/>
            <a:ext cx="3907517" cy="944987"/>
            <a:chOff x="-20071" y="4414114"/>
            <a:chExt cx="3907517" cy="9449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1CA076-99ED-8CF0-A80C-7A6A40BFA58E}"/>
                </a:ext>
              </a:extLst>
            </p:cNvPr>
            <p:cNvSpPr txBox="1"/>
            <p:nvPr/>
          </p:nvSpPr>
          <p:spPr>
            <a:xfrm>
              <a:off x="-20070" y="441411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1219200">
                <a:defRPr sz="2000" b="1">
                  <a:gradFill>
                    <a:gsLst>
                      <a:gs pos="0">
                        <a:srgbClr val="FEE2B2"/>
                      </a:gs>
                      <a:gs pos="100000">
                        <a:srgbClr val="857159"/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rgbClr val="3F4D79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41F22AC-BF2A-0338-FAB1-378AF8BC0D3C}"/>
                </a:ext>
              </a:extLst>
            </p:cNvPr>
            <p:cNvSpPr txBox="1"/>
            <p:nvPr/>
          </p:nvSpPr>
          <p:spPr>
            <a:xfrm>
              <a:off x="-20071" y="4738675"/>
              <a:ext cx="39075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803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8E4418F6-6AB9-C2C4-FAB8-8C657E1A1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09534"/>
            <a:ext cx="8277225" cy="274846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18BF846-7517-C824-6F1F-DCF7174072F5}"/>
              </a:ext>
            </a:extLst>
          </p:cNvPr>
          <p:cNvSpPr/>
          <p:nvPr/>
        </p:nvSpPr>
        <p:spPr>
          <a:xfrm>
            <a:off x="-371476" y="-1012191"/>
            <a:ext cx="1822115" cy="2024382"/>
          </a:xfrm>
          <a:custGeom>
            <a:avLst/>
            <a:gdLst>
              <a:gd name="connsiteX0" fmla="*/ 1666875 w 1827270"/>
              <a:gd name="connsiteY0" fmla="*/ 0 h 1971675"/>
              <a:gd name="connsiteX1" fmla="*/ 1666875 w 1827270"/>
              <a:gd name="connsiteY1" fmla="*/ 1371600 h 1971675"/>
              <a:gd name="connsiteX2" fmla="*/ 0 w 1827270"/>
              <a:gd name="connsiteY2" fmla="*/ 1971675 h 1971675"/>
              <a:gd name="connsiteX0" fmla="*/ 1666875 w 1793571"/>
              <a:gd name="connsiteY0" fmla="*/ 75094 h 2046769"/>
              <a:gd name="connsiteX1" fmla="*/ 1676400 w 1793571"/>
              <a:gd name="connsiteY1" fmla="*/ 110019 h 2046769"/>
              <a:gd name="connsiteX2" fmla="*/ 1666875 w 1793571"/>
              <a:gd name="connsiteY2" fmla="*/ 1446694 h 2046769"/>
              <a:gd name="connsiteX3" fmla="*/ 0 w 1793571"/>
              <a:gd name="connsiteY3" fmla="*/ 2046769 h 2046769"/>
              <a:gd name="connsiteX0" fmla="*/ 1666875 w 1822115"/>
              <a:gd name="connsiteY0" fmla="*/ 75094 h 2046769"/>
              <a:gd name="connsiteX1" fmla="*/ 1676400 w 1822115"/>
              <a:gd name="connsiteY1" fmla="*/ 110019 h 2046769"/>
              <a:gd name="connsiteX2" fmla="*/ 1666875 w 1822115"/>
              <a:gd name="connsiteY2" fmla="*/ 1446694 h 2046769"/>
              <a:gd name="connsiteX3" fmla="*/ 0 w 1822115"/>
              <a:gd name="connsiteY3" fmla="*/ 2046769 h 2046769"/>
              <a:gd name="connsiteX0" fmla="*/ 130175 w 1822115"/>
              <a:gd name="connsiteY0" fmla="*/ 144782 h 2024382"/>
              <a:gd name="connsiteX1" fmla="*/ 1676400 w 1822115"/>
              <a:gd name="connsiteY1" fmla="*/ 87632 h 2024382"/>
              <a:gd name="connsiteX2" fmla="*/ 1666875 w 1822115"/>
              <a:gd name="connsiteY2" fmla="*/ 1424307 h 2024382"/>
              <a:gd name="connsiteX3" fmla="*/ 0 w 1822115"/>
              <a:gd name="connsiteY3" fmla="*/ 2024382 h 20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115" h="2024382">
                <a:moveTo>
                  <a:pt x="130175" y="144782"/>
                </a:moveTo>
                <a:cubicBezTo>
                  <a:pt x="131763" y="150603"/>
                  <a:pt x="1676400" y="-140968"/>
                  <a:pt x="1676400" y="87632"/>
                </a:cubicBezTo>
                <a:cubicBezTo>
                  <a:pt x="1784350" y="319407"/>
                  <a:pt x="1946275" y="1101515"/>
                  <a:pt x="1666875" y="1424307"/>
                </a:cubicBezTo>
                <a:cubicBezTo>
                  <a:pt x="1389062" y="1752920"/>
                  <a:pt x="694531" y="1888651"/>
                  <a:pt x="0" y="2024382"/>
                </a:cubicBezTo>
              </a:path>
            </a:pathLst>
          </a:custGeom>
          <a:solidFill>
            <a:srgbClr val="FFB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38363C2-79AA-9DF9-1E4B-657B2A1F806A}"/>
              </a:ext>
            </a:extLst>
          </p:cNvPr>
          <p:cNvSpPr/>
          <p:nvPr/>
        </p:nvSpPr>
        <p:spPr>
          <a:xfrm>
            <a:off x="3819525" y="4524375"/>
            <a:ext cx="8458200" cy="2686050"/>
          </a:xfrm>
          <a:custGeom>
            <a:avLst/>
            <a:gdLst>
              <a:gd name="connsiteX0" fmla="*/ 8458200 w 8458200"/>
              <a:gd name="connsiteY0" fmla="*/ 0 h 2686050"/>
              <a:gd name="connsiteX1" fmla="*/ 5438775 w 8458200"/>
              <a:gd name="connsiteY1" fmla="*/ 1104900 h 2686050"/>
              <a:gd name="connsiteX2" fmla="*/ 2076450 w 8458200"/>
              <a:gd name="connsiteY2" fmla="*/ 1476375 h 2686050"/>
              <a:gd name="connsiteX3" fmla="*/ 0 w 845820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8200" h="2686050">
                <a:moveTo>
                  <a:pt x="8458200" y="0"/>
                </a:moveTo>
                <a:cubicBezTo>
                  <a:pt x="7480300" y="429419"/>
                  <a:pt x="6502400" y="858838"/>
                  <a:pt x="5438775" y="1104900"/>
                </a:cubicBezTo>
                <a:cubicBezTo>
                  <a:pt x="4375150" y="1350963"/>
                  <a:pt x="2982913" y="1212850"/>
                  <a:pt x="2076450" y="1476375"/>
                </a:cubicBezTo>
                <a:cubicBezTo>
                  <a:pt x="1169987" y="1739900"/>
                  <a:pt x="584993" y="2212975"/>
                  <a:pt x="0" y="268605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29C4EB3-B12C-B1A9-8BB1-2DC2577C5241}"/>
              </a:ext>
            </a:extLst>
          </p:cNvPr>
          <p:cNvSpPr/>
          <p:nvPr/>
        </p:nvSpPr>
        <p:spPr>
          <a:xfrm>
            <a:off x="5476873" y="4886140"/>
            <a:ext cx="7761245" cy="3445060"/>
          </a:xfrm>
          <a:custGeom>
            <a:avLst/>
            <a:gdLst>
              <a:gd name="connsiteX0" fmla="*/ 0 w 7372350"/>
              <a:gd name="connsiteY0" fmla="*/ 3438525 h 3542695"/>
              <a:gd name="connsiteX1" fmla="*/ 1314450 w 7372350"/>
              <a:gd name="connsiteY1" fmla="*/ 1714500 h 3542695"/>
              <a:gd name="connsiteX2" fmla="*/ 4962525 w 7372350"/>
              <a:gd name="connsiteY2" fmla="*/ 1352550 h 3542695"/>
              <a:gd name="connsiteX3" fmla="*/ 6810375 w 7372350"/>
              <a:gd name="connsiteY3" fmla="*/ 0 h 3542695"/>
              <a:gd name="connsiteX4" fmla="*/ 7086600 w 7372350"/>
              <a:gd name="connsiteY4" fmla="*/ 3400425 h 3542695"/>
              <a:gd name="connsiteX5" fmla="*/ 7372350 w 7372350"/>
              <a:gd name="connsiteY5" fmla="*/ 2581275 h 3542695"/>
              <a:gd name="connsiteX0" fmla="*/ 0 w 7086600"/>
              <a:gd name="connsiteY0" fmla="*/ 3438525 h 3438525"/>
              <a:gd name="connsiteX1" fmla="*/ 1314450 w 7086600"/>
              <a:gd name="connsiteY1" fmla="*/ 1714500 h 3438525"/>
              <a:gd name="connsiteX2" fmla="*/ 4962525 w 7086600"/>
              <a:gd name="connsiteY2" fmla="*/ 1352550 h 3438525"/>
              <a:gd name="connsiteX3" fmla="*/ 6810375 w 7086600"/>
              <a:gd name="connsiteY3" fmla="*/ 0 h 3438525"/>
              <a:gd name="connsiteX4" fmla="*/ 7086600 w 7086600"/>
              <a:gd name="connsiteY4" fmla="*/ 3400425 h 3438525"/>
              <a:gd name="connsiteX0" fmla="*/ 0 w 6810375"/>
              <a:gd name="connsiteY0" fmla="*/ 3438525 h 3438525"/>
              <a:gd name="connsiteX1" fmla="*/ 1314450 w 6810375"/>
              <a:gd name="connsiteY1" fmla="*/ 1714500 h 3438525"/>
              <a:gd name="connsiteX2" fmla="*/ 4962525 w 6810375"/>
              <a:gd name="connsiteY2" fmla="*/ 1352550 h 3438525"/>
              <a:gd name="connsiteX3" fmla="*/ 6810375 w 6810375"/>
              <a:gd name="connsiteY3" fmla="*/ 0 h 3438525"/>
              <a:gd name="connsiteX0" fmla="*/ 0 w 6964855"/>
              <a:gd name="connsiteY0" fmla="*/ 3549342 h 3549342"/>
              <a:gd name="connsiteX1" fmla="*/ 1314450 w 6964855"/>
              <a:gd name="connsiteY1" fmla="*/ 1825317 h 3549342"/>
              <a:gd name="connsiteX2" fmla="*/ 4962525 w 6964855"/>
              <a:gd name="connsiteY2" fmla="*/ 1463367 h 3549342"/>
              <a:gd name="connsiteX3" fmla="*/ 6810375 w 6964855"/>
              <a:gd name="connsiteY3" fmla="*/ 110817 h 3549342"/>
              <a:gd name="connsiteX4" fmla="*/ 6867526 w 6964855"/>
              <a:gd name="connsiteY4" fmla="*/ 75892 h 3549342"/>
              <a:gd name="connsiteX0" fmla="*/ 0 w 8175626"/>
              <a:gd name="connsiteY0" fmla="*/ 3456970 h 3456970"/>
              <a:gd name="connsiteX1" fmla="*/ 1314450 w 8175626"/>
              <a:gd name="connsiteY1" fmla="*/ 1732945 h 3456970"/>
              <a:gd name="connsiteX2" fmla="*/ 4962525 w 8175626"/>
              <a:gd name="connsiteY2" fmla="*/ 1370995 h 3456970"/>
              <a:gd name="connsiteX3" fmla="*/ 6810375 w 8175626"/>
              <a:gd name="connsiteY3" fmla="*/ 18445 h 3456970"/>
              <a:gd name="connsiteX4" fmla="*/ 8175626 w 8175626"/>
              <a:gd name="connsiteY4" fmla="*/ 1799620 h 3456970"/>
              <a:gd name="connsiteX0" fmla="*/ 0 w 8175626"/>
              <a:gd name="connsiteY0" fmla="*/ 3438710 h 3438710"/>
              <a:gd name="connsiteX1" fmla="*/ 1314450 w 8175626"/>
              <a:gd name="connsiteY1" fmla="*/ 1714685 h 3438710"/>
              <a:gd name="connsiteX2" fmla="*/ 4962525 w 8175626"/>
              <a:gd name="connsiteY2" fmla="*/ 1352735 h 3438710"/>
              <a:gd name="connsiteX3" fmla="*/ 6810375 w 8175626"/>
              <a:gd name="connsiteY3" fmla="*/ 185 h 3438710"/>
              <a:gd name="connsiteX4" fmla="*/ 7997825 w 8175626"/>
              <a:gd name="connsiteY4" fmla="*/ 1451160 h 3438710"/>
              <a:gd name="connsiteX5" fmla="*/ 8175626 w 8175626"/>
              <a:gd name="connsiteY5" fmla="*/ 1781360 h 3438710"/>
              <a:gd name="connsiteX0" fmla="*/ 0 w 8002527"/>
              <a:gd name="connsiteY0" fmla="*/ 3438710 h 3775260"/>
              <a:gd name="connsiteX1" fmla="*/ 1314450 w 8002527"/>
              <a:gd name="connsiteY1" fmla="*/ 1714685 h 3775260"/>
              <a:gd name="connsiteX2" fmla="*/ 4962525 w 8002527"/>
              <a:gd name="connsiteY2" fmla="*/ 1352735 h 3775260"/>
              <a:gd name="connsiteX3" fmla="*/ 6810375 w 8002527"/>
              <a:gd name="connsiteY3" fmla="*/ 185 h 3775260"/>
              <a:gd name="connsiteX4" fmla="*/ 7997825 w 8002527"/>
              <a:gd name="connsiteY4" fmla="*/ 1451160 h 3775260"/>
              <a:gd name="connsiteX5" fmla="*/ 149226 w 8002527"/>
              <a:gd name="connsiteY5" fmla="*/ 3775260 h 3775260"/>
              <a:gd name="connsiteX0" fmla="*/ 0 w 7761369"/>
              <a:gd name="connsiteY0" fmla="*/ 3438710 h 3775260"/>
              <a:gd name="connsiteX1" fmla="*/ 1314450 w 7761369"/>
              <a:gd name="connsiteY1" fmla="*/ 1714685 h 3775260"/>
              <a:gd name="connsiteX2" fmla="*/ 4962525 w 7761369"/>
              <a:gd name="connsiteY2" fmla="*/ 1352735 h 3775260"/>
              <a:gd name="connsiteX3" fmla="*/ 6810375 w 7761369"/>
              <a:gd name="connsiteY3" fmla="*/ 185 h 3775260"/>
              <a:gd name="connsiteX4" fmla="*/ 7756525 w 7761369"/>
              <a:gd name="connsiteY4" fmla="*/ 2708460 h 3775260"/>
              <a:gd name="connsiteX5" fmla="*/ 149226 w 7761369"/>
              <a:gd name="connsiteY5" fmla="*/ 3775260 h 3775260"/>
              <a:gd name="connsiteX0" fmla="*/ 0 w 7761346"/>
              <a:gd name="connsiteY0" fmla="*/ 3438710 h 3699060"/>
              <a:gd name="connsiteX1" fmla="*/ 1314450 w 7761346"/>
              <a:gd name="connsiteY1" fmla="*/ 1714685 h 3699060"/>
              <a:gd name="connsiteX2" fmla="*/ 4962525 w 7761346"/>
              <a:gd name="connsiteY2" fmla="*/ 1352735 h 3699060"/>
              <a:gd name="connsiteX3" fmla="*/ 6810375 w 7761346"/>
              <a:gd name="connsiteY3" fmla="*/ 185 h 3699060"/>
              <a:gd name="connsiteX4" fmla="*/ 7756525 w 7761346"/>
              <a:gd name="connsiteY4" fmla="*/ 2708460 h 3699060"/>
              <a:gd name="connsiteX5" fmla="*/ 111126 w 7761346"/>
              <a:gd name="connsiteY5" fmla="*/ 3699060 h 3699060"/>
              <a:gd name="connsiteX0" fmla="*/ 0 w 7761304"/>
              <a:gd name="connsiteY0" fmla="*/ 3438710 h 3699060"/>
              <a:gd name="connsiteX1" fmla="*/ 1314450 w 7761304"/>
              <a:gd name="connsiteY1" fmla="*/ 1714685 h 3699060"/>
              <a:gd name="connsiteX2" fmla="*/ 4962525 w 7761304"/>
              <a:gd name="connsiteY2" fmla="*/ 1352735 h 3699060"/>
              <a:gd name="connsiteX3" fmla="*/ 6810375 w 7761304"/>
              <a:gd name="connsiteY3" fmla="*/ 185 h 3699060"/>
              <a:gd name="connsiteX4" fmla="*/ 7756525 w 7761304"/>
              <a:gd name="connsiteY4" fmla="*/ 2708460 h 3699060"/>
              <a:gd name="connsiteX5" fmla="*/ 111126 w 7761304"/>
              <a:gd name="connsiteY5" fmla="*/ 3699060 h 3699060"/>
              <a:gd name="connsiteX0" fmla="*/ 0 w 7761245"/>
              <a:gd name="connsiteY0" fmla="*/ 3438710 h 3445060"/>
              <a:gd name="connsiteX1" fmla="*/ 1314450 w 7761245"/>
              <a:gd name="connsiteY1" fmla="*/ 1714685 h 3445060"/>
              <a:gd name="connsiteX2" fmla="*/ 4962525 w 7761245"/>
              <a:gd name="connsiteY2" fmla="*/ 1352735 h 3445060"/>
              <a:gd name="connsiteX3" fmla="*/ 6810375 w 7761245"/>
              <a:gd name="connsiteY3" fmla="*/ 185 h 3445060"/>
              <a:gd name="connsiteX4" fmla="*/ 7756525 w 7761245"/>
              <a:gd name="connsiteY4" fmla="*/ 2708460 h 3445060"/>
              <a:gd name="connsiteX5" fmla="*/ 9526 w 7761245"/>
              <a:gd name="connsiteY5" fmla="*/ 3445060 h 34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245" h="3445060">
                <a:moveTo>
                  <a:pt x="0" y="3438710"/>
                </a:moveTo>
                <a:cubicBezTo>
                  <a:pt x="243681" y="2750528"/>
                  <a:pt x="487363" y="2062347"/>
                  <a:pt x="1314450" y="1714685"/>
                </a:cubicBezTo>
                <a:cubicBezTo>
                  <a:pt x="2141537" y="1367023"/>
                  <a:pt x="4046538" y="1638485"/>
                  <a:pt x="4962525" y="1352735"/>
                </a:cubicBezTo>
                <a:cubicBezTo>
                  <a:pt x="5878512" y="1066985"/>
                  <a:pt x="6304492" y="-16219"/>
                  <a:pt x="6810375" y="185"/>
                </a:cubicBezTo>
                <a:cubicBezTo>
                  <a:pt x="7316258" y="16589"/>
                  <a:pt x="7528983" y="2411598"/>
                  <a:pt x="7756525" y="2708460"/>
                </a:cubicBezTo>
                <a:cubicBezTo>
                  <a:pt x="7984067" y="3005322"/>
                  <a:pt x="-89957" y="3186827"/>
                  <a:pt x="9526" y="3445060"/>
                </a:cubicBezTo>
              </a:path>
            </a:pathLst>
          </a:custGeom>
          <a:solidFill>
            <a:srgbClr val="FFB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09610E3-F4B7-1931-D742-983A4EC36B28}"/>
              </a:ext>
            </a:extLst>
          </p:cNvPr>
          <p:cNvSpPr/>
          <p:nvPr/>
        </p:nvSpPr>
        <p:spPr>
          <a:xfrm>
            <a:off x="-142875" y="-142875"/>
            <a:ext cx="1962150" cy="2971800"/>
          </a:xfrm>
          <a:custGeom>
            <a:avLst/>
            <a:gdLst>
              <a:gd name="connsiteX0" fmla="*/ 1962150 w 1962150"/>
              <a:gd name="connsiteY0" fmla="*/ 0 h 2971800"/>
              <a:gd name="connsiteX1" fmla="*/ 1543050 w 1962150"/>
              <a:gd name="connsiteY1" fmla="*/ 942975 h 2971800"/>
              <a:gd name="connsiteX2" fmla="*/ 390525 w 1962150"/>
              <a:gd name="connsiteY2" fmla="*/ 1657350 h 2971800"/>
              <a:gd name="connsiteX3" fmla="*/ 0 w 196215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2150" h="2971800">
                <a:moveTo>
                  <a:pt x="1962150" y="0"/>
                </a:moveTo>
                <a:cubicBezTo>
                  <a:pt x="1883568" y="333375"/>
                  <a:pt x="1804987" y="666750"/>
                  <a:pt x="1543050" y="942975"/>
                </a:cubicBezTo>
                <a:cubicBezTo>
                  <a:pt x="1281113" y="1219200"/>
                  <a:pt x="647700" y="1319213"/>
                  <a:pt x="390525" y="1657350"/>
                </a:cubicBezTo>
                <a:cubicBezTo>
                  <a:pt x="133350" y="1995487"/>
                  <a:pt x="66675" y="2483643"/>
                  <a:pt x="0" y="2971800"/>
                </a:cubicBez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0DD6F9-96CC-440E-41C1-A29A9116C754}"/>
              </a:ext>
            </a:extLst>
          </p:cNvPr>
          <p:cNvSpPr/>
          <p:nvPr/>
        </p:nvSpPr>
        <p:spPr>
          <a:xfrm>
            <a:off x="6879771" y="-783771"/>
            <a:ext cx="6110515" cy="1465942"/>
          </a:xfrm>
          <a:custGeom>
            <a:avLst/>
            <a:gdLst>
              <a:gd name="connsiteX0" fmla="*/ 0 w 6110515"/>
              <a:gd name="connsiteY0" fmla="*/ 246742 h 1465942"/>
              <a:gd name="connsiteX1" fmla="*/ 1364343 w 6110515"/>
              <a:gd name="connsiteY1" fmla="*/ 1001485 h 1465942"/>
              <a:gd name="connsiteX2" fmla="*/ 3178629 w 6110515"/>
              <a:gd name="connsiteY2" fmla="*/ 914400 h 1465942"/>
              <a:gd name="connsiteX3" fmla="*/ 4484915 w 6110515"/>
              <a:gd name="connsiteY3" fmla="*/ 1306285 h 1465942"/>
              <a:gd name="connsiteX4" fmla="*/ 6110515 w 6110515"/>
              <a:gd name="connsiteY4" fmla="*/ 1465942 h 1465942"/>
              <a:gd name="connsiteX5" fmla="*/ 5965372 w 6110515"/>
              <a:gd name="connsiteY5" fmla="*/ 0 h 1465942"/>
              <a:gd name="connsiteX6" fmla="*/ 5965372 w 6110515"/>
              <a:gd name="connsiteY6" fmla="*/ 0 h 146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0515" h="1465942">
                <a:moveTo>
                  <a:pt x="0" y="246742"/>
                </a:moveTo>
                <a:cubicBezTo>
                  <a:pt x="417286" y="568475"/>
                  <a:pt x="834572" y="890209"/>
                  <a:pt x="1364343" y="1001485"/>
                </a:cubicBezTo>
                <a:cubicBezTo>
                  <a:pt x="1894114" y="1112761"/>
                  <a:pt x="2658534" y="863600"/>
                  <a:pt x="3178629" y="914400"/>
                </a:cubicBezTo>
                <a:cubicBezTo>
                  <a:pt x="3698724" y="965200"/>
                  <a:pt x="3996267" y="1214361"/>
                  <a:pt x="4484915" y="1306285"/>
                </a:cubicBezTo>
                <a:cubicBezTo>
                  <a:pt x="4973563" y="1398209"/>
                  <a:pt x="5542039" y="1432075"/>
                  <a:pt x="6110515" y="1465942"/>
                </a:cubicBezTo>
                <a:lnTo>
                  <a:pt x="5965372" y="0"/>
                </a:lnTo>
                <a:lnTo>
                  <a:pt x="5965372" y="0"/>
                </a:lnTo>
              </a:path>
            </a:pathLst>
          </a:custGeom>
          <a:noFill/>
          <a:ln>
            <a:solidFill>
              <a:srgbClr val="3F4D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511400-C101-6707-24DA-A979ED49905E}"/>
              </a:ext>
            </a:extLst>
          </p:cNvPr>
          <p:cNvSpPr/>
          <p:nvPr/>
        </p:nvSpPr>
        <p:spPr>
          <a:xfrm>
            <a:off x="2384617" y="2580970"/>
            <a:ext cx="2978117" cy="549111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24FAB-617B-C8A3-9D59-6731A85A2F9A}"/>
              </a:ext>
            </a:extLst>
          </p:cNvPr>
          <p:cNvSpPr txBox="1"/>
          <p:nvPr/>
        </p:nvSpPr>
        <p:spPr>
          <a:xfrm>
            <a:off x="3533621" y="265547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存在问题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89DD353-CE56-8562-ADD7-6CD9C78F2C12}"/>
              </a:ext>
            </a:extLst>
          </p:cNvPr>
          <p:cNvSpPr/>
          <p:nvPr/>
        </p:nvSpPr>
        <p:spPr>
          <a:xfrm>
            <a:off x="2505253" y="2467250"/>
            <a:ext cx="733960" cy="549111"/>
          </a:xfrm>
          <a:prstGeom prst="roundRect">
            <a:avLst>
              <a:gd name="adj" fmla="val 10195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B79A-587F-5029-86E5-3394391CE21B}"/>
              </a:ext>
            </a:extLst>
          </p:cNvPr>
          <p:cNvSpPr txBox="1"/>
          <p:nvPr/>
        </p:nvSpPr>
        <p:spPr>
          <a:xfrm>
            <a:off x="2502813" y="2479944"/>
            <a:ext cx="790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2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51BD6D-6EE0-0451-9F9E-D1FE13F099AB}"/>
              </a:ext>
            </a:extLst>
          </p:cNvPr>
          <p:cNvSpPr txBox="1"/>
          <p:nvPr/>
        </p:nvSpPr>
        <p:spPr>
          <a:xfrm>
            <a:off x="2349851" y="3234709"/>
            <a:ext cx="4257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40" name="图形 2">
            <a:extLst>
              <a:ext uri="{FF2B5EF4-FFF2-40B4-BE49-F238E27FC236}">
                <a16:creationId xmlns:a16="http://schemas.microsoft.com/office/drawing/2014/main" id="{151C1E19-F10B-0581-8581-0BE2570B46C5}"/>
              </a:ext>
            </a:extLst>
          </p:cNvPr>
          <p:cNvGrpSpPr/>
          <p:nvPr/>
        </p:nvGrpSpPr>
        <p:grpSpPr>
          <a:xfrm>
            <a:off x="7293504" y="697728"/>
            <a:ext cx="3892092" cy="5671218"/>
            <a:chOff x="7714256" y="697728"/>
            <a:chExt cx="3892092" cy="5671218"/>
          </a:xfrm>
        </p:grpSpPr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3818D912-149A-D7B4-7337-4F0807C83B76}"/>
                </a:ext>
              </a:extLst>
            </p:cNvPr>
            <p:cNvGrpSpPr/>
            <p:nvPr/>
          </p:nvGrpSpPr>
          <p:grpSpPr>
            <a:xfrm>
              <a:off x="7714256" y="802378"/>
              <a:ext cx="2008149" cy="3028691"/>
              <a:chOff x="7714256" y="802378"/>
              <a:chExt cx="2008149" cy="3028691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8215FF4-C60B-4BCF-797B-C56524427B5C}"/>
                  </a:ext>
                </a:extLst>
              </p:cNvPr>
              <p:cNvSpPr/>
              <p:nvPr/>
            </p:nvSpPr>
            <p:spPr>
              <a:xfrm>
                <a:off x="7924813" y="3318418"/>
                <a:ext cx="1797592" cy="512651"/>
              </a:xfrm>
              <a:custGeom>
                <a:avLst/>
                <a:gdLst>
                  <a:gd name="connsiteX0" fmla="*/ 0 w 1797592"/>
                  <a:gd name="connsiteY0" fmla="*/ 0 h 512651"/>
                  <a:gd name="connsiteX1" fmla="*/ 1774348 w 1797592"/>
                  <a:gd name="connsiteY1" fmla="*/ 0 h 512651"/>
                  <a:gd name="connsiteX2" fmla="*/ 1797593 w 1797592"/>
                  <a:gd name="connsiteY2" fmla="*/ 23245 h 512651"/>
                  <a:gd name="connsiteX3" fmla="*/ 1797593 w 1797592"/>
                  <a:gd name="connsiteY3" fmla="*/ 159988 h 512651"/>
                  <a:gd name="connsiteX4" fmla="*/ 1774348 w 1797592"/>
                  <a:gd name="connsiteY4" fmla="*/ 183232 h 512651"/>
                  <a:gd name="connsiteX5" fmla="*/ 851195 w 1797592"/>
                  <a:gd name="connsiteY5" fmla="*/ 183232 h 512651"/>
                  <a:gd name="connsiteX6" fmla="*/ 851195 w 1797592"/>
                  <a:gd name="connsiteY6" fmla="*/ 512651 h 512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7592" h="512651">
                    <a:moveTo>
                      <a:pt x="0" y="0"/>
                    </a:moveTo>
                    <a:lnTo>
                      <a:pt x="1774348" y="0"/>
                    </a:lnTo>
                    <a:cubicBezTo>
                      <a:pt x="1787187" y="0"/>
                      <a:pt x="1797593" y="10406"/>
                      <a:pt x="1797593" y="23245"/>
                    </a:cubicBezTo>
                    <a:lnTo>
                      <a:pt x="1797593" y="159988"/>
                    </a:lnTo>
                    <a:cubicBezTo>
                      <a:pt x="1797593" y="172827"/>
                      <a:pt x="1787187" y="183232"/>
                      <a:pt x="1774348" y="183232"/>
                    </a:cubicBezTo>
                    <a:lnTo>
                      <a:pt x="851195" y="183232"/>
                    </a:lnTo>
                    <a:lnTo>
                      <a:pt x="851195" y="512651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E64E456-A1DC-2586-EB4B-EDD7C272DD25}"/>
                  </a:ext>
                </a:extLst>
              </p:cNvPr>
              <p:cNvSpPr/>
              <p:nvPr/>
            </p:nvSpPr>
            <p:spPr>
              <a:xfrm>
                <a:off x="8038032" y="857766"/>
                <a:ext cx="1013732" cy="1957717"/>
              </a:xfrm>
              <a:custGeom>
                <a:avLst/>
                <a:gdLst>
                  <a:gd name="connsiteX0" fmla="*/ 96163 w 1013732"/>
                  <a:gd name="connsiteY0" fmla="*/ 0 h 1957717"/>
                  <a:gd name="connsiteX1" fmla="*/ 7861 w 1013732"/>
                  <a:gd name="connsiteY1" fmla="*/ 646807 h 1957717"/>
                  <a:gd name="connsiteX2" fmla="*/ 79865 w 1013732"/>
                  <a:gd name="connsiteY2" fmla="*/ 1121549 h 1957717"/>
                  <a:gd name="connsiteX3" fmla="*/ 208936 w 1013732"/>
                  <a:gd name="connsiteY3" fmla="*/ 1396625 h 1957717"/>
                  <a:gd name="connsiteX4" fmla="*/ 624023 w 1013732"/>
                  <a:gd name="connsiteY4" fmla="*/ 1796958 h 1957717"/>
                  <a:gd name="connsiteX5" fmla="*/ 1013732 w 1013732"/>
                  <a:gd name="connsiteY5" fmla="*/ 1957717 h 1957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732" h="1957717">
                    <a:moveTo>
                      <a:pt x="96163" y="0"/>
                    </a:moveTo>
                    <a:lnTo>
                      <a:pt x="7861" y="646807"/>
                    </a:lnTo>
                    <a:cubicBezTo>
                      <a:pt x="-14322" y="808688"/>
                      <a:pt x="10680" y="973529"/>
                      <a:pt x="79865" y="1121549"/>
                    </a:cubicBezTo>
                    <a:lnTo>
                      <a:pt x="208936" y="1396625"/>
                    </a:lnTo>
                    <a:cubicBezTo>
                      <a:pt x="294695" y="1579403"/>
                      <a:pt x="442743" y="1722185"/>
                      <a:pt x="624023" y="1796958"/>
                    </a:cubicBezTo>
                    <a:lnTo>
                      <a:pt x="1013732" y="1957717"/>
                    </a:ln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68B5DB5-8AC5-F789-EC2E-99A4CE2709F3}"/>
                  </a:ext>
                </a:extLst>
              </p:cNvPr>
              <p:cNvSpPr/>
              <p:nvPr/>
            </p:nvSpPr>
            <p:spPr>
              <a:xfrm>
                <a:off x="7714256" y="2088773"/>
                <a:ext cx="714037" cy="1230281"/>
              </a:xfrm>
              <a:custGeom>
                <a:avLst/>
                <a:gdLst>
                  <a:gd name="connsiteX0" fmla="*/ 714037 w 714037"/>
                  <a:gd name="connsiteY0" fmla="*/ 1230281 h 1230281"/>
                  <a:gd name="connsiteX1" fmla="*/ 184770 w 714037"/>
                  <a:gd name="connsiteY1" fmla="*/ 1230281 h 1230281"/>
                  <a:gd name="connsiteX2" fmla="*/ 5669 w 714037"/>
                  <a:gd name="connsiteY2" fmla="*/ 990345 h 1230281"/>
                  <a:gd name="connsiteX3" fmla="*/ 250826 w 714037"/>
                  <a:gd name="connsiteY3" fmla="*/ 160760 h 1230281"/>
                  <a:gd name="connsiteX4" fmla="*/ 448314 w 714037"/>
                  <a:gd name="connsiteY4" fmla="*/ 0 h 123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37" h="1230281">
                    <a:moveTo>
                      <a:pt x="714037" y="1230281"/>
                    </a:moveTo>
                    <a:lnTo>
                      <a:pt x="184770" y="1230281"/>
                    </a:lnTo>
                    <a:cubicBezTo>
                      <a:pt x="64507" y="1230281"/>
                      <a:pt x="-23659" y="1112242"/>
                      <a:pt x="5669" y="990345"/>
                    </a:cubicBezTo>
                    <a:lnTo>
                      <a:pt x="250826" y="160760"/>
                    </a:lnTo>
                    <a:cubicBezTo>
                      <a:pt x="273526" y="66238"/>
                      <a:pt x="354973" y="0"/>
                      <a:pt x="448314" y="0"/>
                    </a:cubicBez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C4E9F6-35AC-4782-39E1-2E5FCA6F8E5F}"/>
                  </a:ext>
                </a:extLst>
              </p:cNvPr>
              <p:cNvSpPr/>
              <p:nvPr/>
            </p:nvSpPr>
            <p:spPr>
              <a:xfrm>
                <a:off x="8124562" y="802378"/>
                <a:ext cx="987365" cy="2049605"/>
              </a:xfrm>
              <a:custGeom>
                <a:avLst/>
                <a:gdLst>
                  <a:gd name="connsiteX0" fmla="*/ 960843 w 987365"/>
                  <a:gd name="connsiteY0" fmla="*/ 2049606 h 2049605"/>
                  <a:gd name="connsiteX1" fmla="*/ 960843 w 987365"/>
                  <a:gd name="connsiteY1" fmla="*/ 2049606 h 2049605"/>
                  <a:gd name="connsiteX2" fmla="*/ 937054 w 987365"/>
                  <a:gd name="connsiteY2" fmla="*/ 2034125 h 2049605"/>
                  <a:gd name="connsiteX3" fmla="*/ 2733 w 987365"/>
                  <a:gd name="connsiteY3" fmla="*/ 39815 h 2049605"/>
                  <a:gd name="connsiteX4" fmla="*/ 26522 w 987365"/>
                  <a:gd name="connsiteY4" fmla="*/ 0 h 2049605"/>
                  <a:gd name="connsiteX5" fmla="*/ 26522 w 987365"/>
                  <a:gd name="connsiteY5" fmla="*/ 0 h 2049605"/>
                  <a:gd name="connsiteX6" fmla="*/ 50493 w 987365"/>
                  <a:gd name="connsiteY6" fmla="*/ 15481 h 2049605"/>
                  <a:gd name="connsiteX7" fmla="*/ 984633 w 987365"/>
                  <a:gd name="connsiteY7" fmla="*/ 2009790 h 2049605"/>
                  <a:gd name="connsiteX8" fmla="*/ 960843 w 987365"/>
                  <a:gd name="connsiteY8" fmla="*/ 2049606 h 204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365" h="2049605">
                    <a:moveTo>
                      <a:pt x="960843" y="2049606"/>
                    </a:moveTo>
                    <a:lnTo>
                      <a:pt x="960843" y="2049606"/>
                    </a:lnTo>
                    <a:cubicBezTo>
                      <a:pt x="950574" y="2049529"/>
                      <a:pt x="941285" y="2043481"/>
                      <a:pt x="937054" y="2034125"/>
                    </a:cubicBezTo>
                    <a:lnTo>
                      <a:pt x="2733" y="39815"/>
                    </a:lnTo>
                    <a:cubicBezTo>
                      <a:pt x="-5893" y="21429"/>
                      <a:pt x="6955" y="0"/>
                      <a:pt x="26522" y="0"/>
                    </a:cubicBezTo>
                    <a:lnTo>
                      <a:pt x="26522" y="0"/>
                    </a:lnTo>
                    <a:cubicBezTo>
                      <a:pt x="36850" y="31"/>
                      <a:pt x="46216" y="6079"/>
                      <a:pt x="50493" y="15481"/>
                    </a:cubicBezTo>
                    <a:lnTo>
                      <a:pt x="984633" y="2009790"/>
                    </a:lnTo>
                    <a:cubicBezTo>
                      <a:pt x="993259" y="2028177"/>
                      <a:pt x="980411" y="2049606"/>
                      <a:pt x="960843" y="2049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5732CBE-E1E8-FAF5-BFE1-7F7A3EB7C0F3}"/>
                  </a:ext>
                </a:extLst>
              </p:cNvPr>
              <p:cNvSpPr/>
              <p:nvPr/>
            </p:nvSpPr>
            <p:spPr>
              <a:xfrm>
                <a:off x="8433878" y="3170734"/>
                <a:ext cx="136652" cy="136652"/>
              </a:xfrm>
              <a:custGeom>
                <a:avLst/>
                <a:gdLst>
                  <a:gd name="connsiteX0" fmla="*/ 136652 w 136652"/>
                  <a:gd name="connsiteY0" fmla="*/ 68326 h 136652"/>
                  <a:gd name="connsiteX1" fmla="*/ 68326 w 136652"/>
                  <a:gd name="connsiteY1" fmla="*/ 136653 h 136652"/>
                  <a:gd name="connsiteX2" fmla="*/ 0 w 136652"/>
                  <a:gd name="connsiteY2" fmla="*/ 68326 h 136652"/>
                  <a:gd name="connsiteX3" fmla="*/ 68326 w 136652"/>
                  <a:gd name="connsiteY3" fmla="*/ 0 h 136652"/>
                  <a:gd name="connsiteX4" fmla="*/ 136652 w 136652"/>
                  <a:gd name="connsiteY4" fmla="*/ 68326 h 13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52" h="136652">
                    <a:moveTo>
                      <a:pt x="136652" y="68326"/>
                    </a:moveTo>
                    <a:cubicBezTo>
                      <a:pt x="136652" y="106062"/>
                      <a:pt x="106062" y="136653"/>
                      <a:pt x="68326" y="136653"/>
                    </a:cubicBezTo>
                    <a:cubicBezTo>
                      <a:pt x="30591" y="136653"/>
                      <a:pt x="0" y="106062"/>
                      <a:pt x="0" y="68326"/>
                    </a:cubicBezTo>
                    <a:cubicBezTo>
                      <a:pt x="0" y="30591"/>
                      <a:pt x="30591" y="0"/>
                      <a:pt x="68326" y="0"/>
                    </a:cubicBezTo>
                    <a:cubicBezTo>
                      <a:pt x="106062" y="0"/>
                      <a:pt x="136652" y="30591"/>
                      <a:pt x="136652" y="68326"/>
                    </a:cubicBezTo>
                    <a:close/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B566737-556B-3A83-3217-B50BE5571459}"/>
                  </a:ext>
                </a:extLst>
              </p:cNvPr>
              <p:cNvSpPr/>
              <p:nvPr/>
            </p:nvSpPr>
            <p:spPr>
              <a:xfrm>
                <a:off x="8434065" y="3170418"/>
                <a:ext cx="680441" cy="133245"/>
              </a:xfrm>
              <a:custGeom>
                <a:avLst/>
                <a:gdLst>
                  <a:gd name="connsiteX0" fmla="*/ 39 w 680441"/>
                  <a:gd name="connsiteY0" fmla="*/ 77812 h 133245"/>
                  <a:gd name="connsiteX1" fmla="*/ 68139 w 680441"/>
                  <a:gd name="connsiteY1" fmla="*/ 315 h 133245"/>
                  <a:gd name="connsiteX2" fmla="*/ 74767 w 680441"/>
                  <a:gd name="connsiteY2" fmla="*/ 88 h 133245"/>
                  <a:gd name="connsiteX3" fmla="*/ 127612 w 680441"/>
                  <a:gd name="connsiteY3" fmla="*/ 5309 h 133245"/>
                  <a:gd name="connsiteX4" fmla="*/ 680442 w 680441"/>
                  <a:gd name="connsiteY4" fmla="*/ 133245 h 13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41" h="133245">
                    <a:moveTo>
                      <a:pt x="39" y="77812"/>
                    </a:moveTo>
                    <a:cubicBezTo>
                      <a:pt x="-1186" y="36136"/>
                      <a:pt x="26280" y="1541"/>
                      <a:pt x="68139" y="315"/>
                    </a:cubicBezTo>
                    <a:lnTo>
                      <a:pt x="74767" y="88"/>
                    </a:lnTo>
                    <a:cubicBezTo>
                      <a:pt x="92532" y="-429"/>
                      <a:pt x="110292" y="1328"/>
                      <a:pt x="127612" y="5309"/>
                    </a:cubicBezTo>
                    <a:lnTo>
                      <a:pt x="680442" y="133245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2">
              <a:extLst>
                <a:ext uri="{FF2B5EF4-FFF2-40B4-BE49-F238E27FC236}">
                  <a16:creationId xmlns:a16="http://schemas.microsoft.com/office/drawing/2014/main" id="{B5B71C0C-B6B4-A6CE-D5F4-A7A9F736AA3F}"/>
                </a:ext>
              </a:extLst>
            </p:cNvPr>
            <p:cNvGrpSpPr/>
            <p:nvPr/>
          </p:nvGrpSpPr>
          <p:grpSpPr>
            <a:xfrm>
              <a:off x="9307137" y="2629935"/>
              <a:ext cx="2299211" cy="3739011"/>
              <a:chOff x="9307137" y="2629935"/>
              <a:chExt cx="2299211" cy="3739011"/>
            </a:xfrm>
            <a:no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39E745-E745-AD56-CA67-AA6ED78765BC}"/>
                  </a:ext>
                </a:extLst>
              </p:cNvPr>
              <p:cNvSpPr/>
              <p:nvPr/>
            </p:nvSpPr>
            <p:spPr>
              <a:xfrm>
                <a:off x="9307137" y="2629935"/>
                <a:ext cx="2299211" cy="1903146"/>
              </a:xfrm>
              <a:custGeom>
                <a:avLst/>
                <a:gdLst>
                  <a:gd name="connsiteX0" fmla="*/ 2299212 w 2299211"/>
                  <a:gd name="connsiteY0" fmla="*/ 0 h 1903146"/>
                  <a:gd name="connsiteX1" fmla="*/ 1860335 w 2299211"/>
                  <a:gd name="connsiteY1" fmla="*/ 1617130 h 1903146"/>
                  <a:gd name="connsiteX2" fmla="*/ 1486561 w 2299211"/>
                  <a:gd name="connsiteY2" fmla="*/ 1903147 h 1903146"/>
                  <a:gd name="connsiteX3" fmla="*/ 0 w 2299211"/>
                  <a:gd name="connsiteY3" fmla="*/ 1903147 h 19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9211" h="1903146">
                    <a:moveTo>
                      <a:pt x="2299212" y="0"/>
                    </a:moveTo>
                    <a:lnTo>
                      <a:pt x="1860335" y="1617130"/>
                    </a:lnTo>
                    <a:cubicBezTo>
                      <a:pt x="1814604" y="1785921"/>
                      <a:pt x="1661435" y="1903124"/>
                      <a:pt x="1486561" y="1903147"/>
                    </a:cubicBezTo>
                    <a:lnTo>
                      <a:pt x="0" y="1903147"/>
                    </a:lnTo>
                  </a:path>
                </a:pathLst>
              </a:custGeom>
              <a:noFill/>
              <a:ln w="22652" cap="flat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CCBBA06-E59F-B780-5E67-F82229459D21}"/>
                  </a:ext>
                </a:extLst>
              </p:cNvPr>
              <p:cNvSpPr/>
              <p:nvPr/>
            </p:nvSpPr>
            <p:spPr>
              <a:xfrm>
                <a:off x="9427309" y="4532900"/>
                <a:ext cx="1198274" cy="1817886"/>
              </a:xfrm>
              <a:custGeom>
                <a:avLst/>
                <a:gdLst>
                  <a:gd name="connsiteX0" fmla="*/ 0 w 1198274"/>
                  <a:gd name="connsiteY0" fmla="*/ 0 h 1817886"/>
                  <a:gd name="connsiteX1" fmla="*/ 1198274 w 1198274"/>
                  <a:gd name="connsiteY1" fmla="*/ 1817887 h 181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8274" h="1817886">
                    <a:moveTo>
                      <a:pt x="0" y="0"/>
                    </a:moveTo>
                    <a:lnTo>
                      <a:pt x="1198274" y="181788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57FE671-10AF-D1C3-A20C-601409BFE6D0}"/>
                  </a:ext>
                </a:extLst>
              </p:cNvPr>
              <p:cNvSpPr/>
              <p:nvPr/>
            </p:nvSpPr>
            <p:spPr>
              <a:xfrm>
                <a:off x="9431849" y="4532900"/>
                <a:ext cx="1307232" cy="1836046"/>
              </a:xfrm>
              <a:custGeom>
                <a:avLst/>
                <a:gdLst>
                  <a:gd name="connsiteX0" fmla="*/ 1307233 w 1307232"/>
                  <a:gd name="connsiteY0" fmla="*/ 0 h 1836046"/>
                  <a:gd name="connsiteX1" fmla="*/ 0 w 1307232"/>
                  <a:gd name="connsiteY1" fmla="*/ 1836047 h 183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232" h="1836046">
                    <a:moveTo>
                      <a:pt x="1307233" y="0"/>
                    </a:moveTo>
                    <a:lnTo>
                      <a:pt x="0" y="1836047"/>
                    </a:lnTo>
                  </a:path>
                </a:pathLst>
              </a:custGeom>
              <a:ln w="22652" cap="rnd">
                <a:solidFill>
                  <a:srgbClr val="FFB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">
              <a:extLst>
                <a:ext uri="{FF2B5EF4-FFF2-40B4-BE49-F238E27FC236}">
                  <a16:creationId xmlns:a16="http://schemas.microsoft.com/office/drawing/2014/main" id="{5D8BF086-8193-74F9-5CA3-100954DC43A5}"/>
                </a:ext>
              </a:extLst>
            </p:cNvPr>
            <p:cNvGrpSpPr/>
            <p:nvPr/>
          </p:nvGrpSpPr>
          <p:grpSpPr>
            <a:xfrm>
              <a:off x="8508027" y="697728"/>
              <a:ext cx="2804333" cy="5668676"/>
              <a:chOff x="8508027" y="697728"/>
              <a:chExt cx="2804333" cy="5668676"/>
            </a:xfrm>
          </p:grpSpPr>
          <p:grpSp>
            <p:nvGrpSpPr>
              <p:cNvPr id="55" name="图形 2">
                <a:extLst>
                  <a:ext uri="{FF2B5EF4-FFF2-40B4-BE49-F238E27FC236}">
                    <a16:creationId xmlns:a16="http://schemas.microsoft.com/office/drawing/2014/main" id="{16B86919-EA32-3285-9DED-6987AC4E0CB5}"/>
                  </a:ext>
                </a:extLst>
              </p:cNvPr>
              <p:cNvGrpSpPr/>
              <p:nvPr/>
            </p:nvGrpSpPr>
            <p:grpSpPr>
              <a:xfrm>
                <a:off x="8508027" y="3632765"/>
                <a:ext cx="2481796" cy="2733639"/>
                <a:chOff x="8508027" y="3632765"/>
                <a:chExt cx="2481796" cy="2733639"/>
              </a:xfrm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DFFF8ED-7B8F-BB4B-4BAD-8524A3B1F79E}"/>
                    </a:ext>
                  </a:extLst>
                </p:cNvPr>
                <p:cNvSpPr/>
                <p:nvPr/>
              </p:nvSpPr>
              <p:spPr>
                <a:xfrm>
                  <a:off x="9203263" y="5638923"/>
                  <a:ext cx="243749" cy="174752"/>
                </a:xfrm>
                <a:custGeom>
                  <a:avLst/>
                  <a:gdLst>
                    <a:gd name="connsiteX0" fmla="*/ 243750 w 243749"/>
                    <a:gd name="connsiteY0" fmla="*/ 91480 h 174752"/>
                    <a:gd name="connsiteX1" fmla="*/ 73184 w 243749"/>
                    <a:gd name="connsiteY1" fmla="*/ 173471 h 174752"/>
                    <a:gd name="connsiteX2" fmla="*/ 0 w 243749"/>
                    <a:gd name="connsiteY2" fmla="*/ 68735 h 174752"/>
                    <a:gd name="connsiteX3" fmla="*/ 220732 w 243749"/>
                    <a:gd name="connsiteY3" fmla="*/ 0 h 174752"/>
                    <a:gd name="connsiteX4" fmla="*/ 243750 w 243749"/>
                    <a:gd name="connsiteY4" fmla="*/ 91480 h 174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749" h="174752">
                      <a:moveTo>
                        <a:pt x="243750" y="91480"/>
                      </a:moveTo>
                      <a:cubicBezTo>
                        <a:pt x="243750" y="91480"/>
                        <a:pt x="181416" y="186819"/>
                        <a:pt x="73184" y="173471"/>
                      </a:cubicBezTo>
                      <a:lnTo>
                        <a:pt x="0" y="68735"/>
                      </a:lnTo>
                      <a:cubicBezTo>
                        <a:pt x="75495" y="52527"/>
                        <a:pt x="149373" y="29510"/>
                        <a:pt x="220732" y="0"/>
                      </a:cubicBezTo>
                      <a:cubicBezTo>
                        <a:pt x="228178" y="34822"/>
                        <a:pt x="235941" y="66737"/>
                        <a:pt x="243750" y="9148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3BCFF19-34B7-FE4A-608D-6A69E0EA3F7B}"/>
                    </a:ext>
                  </a:extLst>
                </p:cNvPr>
                <p:cNvSpPr/>
                <p:nvPr/>
              </p:nvSpPr>
              <p:spPr>
                <a:xfrm>
                  <a:off x="8508027" y="3632765"/>
                  <a:ext cx="2481796" cy="2090828"/>
                </a:xfrm>
                <a:custGeom>
                  <a:avLst/>
                  <a:gdLst>
                    <a:gd name="connsiteX0" fmla="*/ 2481796 w 2481796"/>
                    <a:gd name="connsiteY0" fmla="*/ 434746 h 2090828"/>
                    <a:gd name="connsiteX1" fmla="*/ 1955798 w 2481796"/>
                    <a:gd name="connsiteY1" fmla="*/ 798668 h 2090828"/>
                    <a:gd name="connsiteX2" fmla="*/ 772778 w 2481796"/>
                    <a:gd name="connsiteY2" fmla="*/ 772473 h 2090828"/>
                    <a:gd name="connsiteX3" fmla="*/ 951833 w 2481796"/>
                    <a:gd name="connsiteY3" fmla="*/ 1989951 h 2090828"/>
                    <a:gd name="connsiteX4" fmla="*/ 608613 w 2481796"/>
                    <a:gd name="connsiteY4" fmla="*/ 2090829 h 2090828"/>
                    <a:gd name="connsiteX5" fmla="*/ 19192 w 2481796"/>
                    <a:gd name="connsiteY5" fmla="*/ 378904 h 2090828"/>
                    <a:gd name="connsiteX6" fmla="*/ 1327378 w 2481796"/>
                    <a:gd name="connsiteY6" fmla="*/ 0 h 2090828"/>
                    <a:gd name="connsiteX7" fmla="*/ 2481796 w 2481796"/>
                    <a:gd name="connsiteY7" fmla="*/ 434746 h 2090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1796" h="2090828">
                      <a:moveTo>
                        <a:pt x="2481796" y="434746"/>
                      </a:moveTo>
                      <a:cubicBezTo>
                        <a:pt x="2437940" y="532945"/>
                        <a:pt x="2291845" y="788090"/>
                        <a:pt x="1955798" y="798668"/>
                      </a:cubicBezTo>
                      <a:cubicBezTo>
                        <a:pt x="1539212" y="811788"/>
                        <a:pt x="772778" y="772473"/>
                        <a:pt x="772778" y="772473"/>
                      </a:cubicBezTo>
                      <a:cubicBezTo>
                        <a:pt x="772778" y="772473"/>
                        <a:pt x="948065" y="1465087"/>
                        <a:pt x="951833" y="1989951"/>
                      </a:cubicBezTo>
                      <a:cubicBezTo>
                        <a:pt x="951833" y="1989951"/>
                        <a:pt x="813683" y="2060048"/>
                        <a:pt x="608613" y="2090829"/>
                      </a:cubicBezTo>
                      <a:cubicBezTo>
                        <a:pt x="608613" y="2090829"/>
                        <a:pt x="-126859" y="715224"/>
                        <a:pt x="19192" y="378904"/>
                      </a:cubicBezTo>
                      <a:cubicBezTo>
                        <a:pt x="127878" y="128708"/>
                        <a:pt x="953967" y="31416"/>
                        <a:pt x="1327378" y="0"/>
                      </a:cubicBezTo>
                      <a:cubicBezTo>
                        <a:pt x="1482553" y="89982"/>
                        <a:pt x="1998882" y="371958"/>
                        <a:pt x="2481796" y="434746"/>
                      </a:cubicBezTo>
                      <a:close/>
                    </a:path>
                  </a:pathLst>
                </a:custGeom>
                <a:solidFill>
                  <a:srgbClr val="52509D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8" name="图形 2">
                  <a:extLst>
                    <a:ext uri="{FF2B5EF4-FFF2-40B4-BE49-F238E27FC236}">
                      <a16:creationId xmlns:a16="http://schemas.microsoft.com/office/drawing/2014/main" id="{BB2BA10A-1425-8F2A-C83B-956B2E2FBD18}"/>
                    </a:ext>
                  </a:extLst>
                </p:cNvPr>
                <p:cNvGrpSpPr/>
                <p:nvPr/>
              </p:nvGrpSpPr>
              <p:grpSpPr>
                <a:xfrm>
                  <a:off x="9018260" y="5730403"/>
                  <a:ext cx="631203" cy="636001"/>
                  <a:chOff x="9018260" y="5730403"/>
                  <a:chExt cx="631203" cy="636001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1180E880-82C4-4B64-9F2C-682B6F1648F6}"/>
                      </a:ext>
                    </a:extLst>
                  </p:cNvPr>
                  <p:cNvSpPr/>
                  <p:nvPr/>
                </p:nvSpPr>
                <p:spPr>
                  <a:xfrm>
                    <a:off x="9022540" y="5730403"/>
                    <a:ext cx="615125" cy="635180"/>
                  </a:xfrm>
                  <a:custGeom>
                    <a:avLst/>
                    <a:gdLst>
                      <a:gd name="connsiteX0" fmla="*/ 424473 w 615125"/>
                      <a:gd name="connsiteY0" fmla="*/ 0 h 635180"/>
                      <a:gd name="connsiteX1" fmla="*/ 583780 w 615125"/>
                      <a:gd name="connsiteY1" fmla="*/ 149364 h 635180"/>
                      <a:gd name="connsiteX2" fmla="*/ 570841 w 615125"/>
                      <a:gd name="connsiteY2" fmla="*/ 339770 h 635180"/>
                      <a:gd name="connsiteX3" fmla="*/ 345750 w 615125"/>
                      <a:gd name="connsiteY3" fmla="*/ 628647 h 635180"/>
                      <a:gd name="connsiteX4" fmla="*/ 260 w 615125"/>
                      <a:gd name="connsiteY4" fmla="*/ 631689 h 635180"/>
                      <a:gd name="connsiteX5" fmla="*/ 72400 w 615125"/>
                      <a:gd name="connsiteY5" fmla="*/ 514104 h 635180"/>
                      <a:gd name="connsiteX6" fmla="*/ 253998 w 615125"/>
                      <a:gd name="connsiteY6" fmla="*/ 82218 h 635180"/>
                      <a:gd name="connsiteX7" fmla="*/ 424473 w 615125"/>
                      <a:gd name="connsiteY7" fmla="*/ 0 h 635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5125" h="635180">
                        <a:moveTo>
                          <a:pt x="424473" y="0"/>
                        </a:moveTo>
                        <a:cubicBezTo>
                          <a:pt x="424473" y="0"/>
                          <a:pt x="500199" y="83263"/>
                          <a:pt x="583780" y="149364"/>
                        </a:cubicBezTo>
                        <a:cubicBezTo>
                          <a:pt x="636716" y="191223"/>
                          <a:pt x="615923" y="271943"/>
                          <a:pt x="570841" y="339770"/>
                        </a:cubicBezTo>
                        <a:cubicBezTo>
                          <a:pt x="503046" y="441510"/>
                          <a:pt x="427810" y="538030"/>
                          <a:pt x="345750" y="628647"/>
                        </a:cubicBezTo>
                        <a:cubicBezTo>
                          <a:pt x="345750" y="628647"/>
                          <a:pt x="228484" y="641041"/>
                          <a:pt x="260" y="631689"/>
                        </a:cubicBezTo>
                        <a:cubicBezTo>
                          <a:pt x="260" y="631689"/>
                          <a:pt x="-8275" y="550696"/>
                          <a:pt x="72400" y="514104"/>
                        </a:cubicBezTo>
                        <a:cubicBezTo>
                          <a:pt x="256268" y="430705"/>
                          <a:pt x="297672" y="209927"/>
                          <a:pt x="253998" y="82218"/>
                        </a:cubicBezTo>
                        <a:cubicBezTo>
                          <a:pt x="253907" y="81991"/>
                          <a:pt x="345750" y="98380"/>
                          <a:pt x="424473" y="0"/>
                        </a:cubicBezTo>
                        <a:close/>
                      </a:path>
                    </a:pathLst>
                  </a:custGeom>
                  <a:solidFill>
                    <a:srgbClr val="3F4D7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FD6359FA-90ED-2C75-D7EE-7E84C739E5D7}"/>
                      </a:ext>
                    </a:extLst>
                  </p:cNvPr>
                  <p:cNvSpPr/>
                  <p:nvPr/>
                </p:nvSpPr>
                <p:spPr>
                  <a:xfrm>
                    <a:off x="9018260" y="5903420"/>
                    <a:ext cx="631203" cy="462983"/>
                  </a:xfrm>
                  <a:custGeom>
                    <a:avLst/>
                    <a:gdLst>
                      <a:gd name="connsiteX0" fmla="*/ 624061 w 631203"/>
                      <a:gd name="connsiteY0" fmla="*/ 0 h 462983"/>
                      <a:gd name="connsiteX1" fmla="*/ 579661 w 631203"/>
                      <a:gd name="connsiteY1" fmla="*/ 166752 h 462983"/>
                      <a:gd name="connsiteX2" fmla="*/ 359110 w 631203"/>
                      <a:gd name="connsiteY2" fmla="*/ 459942 h 462983"/>
                      <a:gd name="connsiteX3" fmla="*/ 0 w 631203"/>
                      <a:gd name="connsiteY3" fmla="*/ 462984 h 462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203" h="462983">
                        <a:moveTo>
                          <a:pt x="624061" y="0"/>
                        </a:moveTo>
                        <a:cubicBezTo>
                          <a:pt x="646035" y="46625"/>
                          <a:pt x="613347" y="116722"/>
                          <a:pt x="579661" y="166752"/>
                        </a:cubicBezTo>
                        <a:cubicBezTo>
                          <a:pt x="579661" y="166752"/>
                          <a:pt x="454449" y="341313"/>
                          <a:pt x="359110" y="459942"/>
                        </a:cubicBezTo>
                        <a:lnTo>
                          <a:pt x="0" y="462984"/>
                        </a:lnTo>
                      </a:path>
                    </a:pathLst>
                  </a:custGeom>
                  <a:noFill/>
                  <a:ln w="31713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12A786B-00D9-5373-ADD0-014464007DD6}"/>
                      </a:ext>
                    </a:extLst>
                  </p:cNvPr>
                  <p:cNvSpPr/>
                  <p:nvPr/>
                </p:nvSpPr>
                <p:spPr>
                  <a:xfrm>
                    <a:off x="9208605" y="6096141"/>
                    <a:ext cx="44597" cy="87348"/>
                  </a:xfrm>
                  <a:custGeom>
                    <a:avLst/>
                    <a:gdLst>
                      <a:gd name="connsiteX0" fmla="*/ 44598 w 44597"/>
                      <a:gd name="connsiteY0" fmla="*/ 87349 h 87348"/>
                      <a:gd name="connsiteX1" fmla="*/ 21898 w 44597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597" h="87348">
                        <a:moveTo>
                          <a:pt x="44598" y="87349"/>
                        </a:moveTo>
                        <a:cubicBezTo>
                          <a:pt x="44598" y="87349"/>
                          <a:pt x="-38256" y="33142"/>
                          <a:pt x="21898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D0527EC7-CD5F-59F3-B8A3-D3E13144960C}"/>
                      </a:ext>
                    </a:extLst>
                  </p:cNvPr>
                  <p:cNvSpPr/>
                  <p:nvPr/>
                </p:nvSpPr>
                <p:spPr>
                  <a:xfrm>
                    <a:off x="9238623" y="6046202"/>
                    <a:ext cx="59978" cy="87348"/>
                  </a:xfrm>
                  <a:custGeom>
                    <a:avLst/>
                    <a:gdLst>
                      <a:gd name="connsiteX0" fmla="*/ 59979 w 59978"/>
                      <a:gd name="connsiteY0" fmla="*/ 87349 h 87348"/>
                      <a:gd name="connsiteX1" fmla="*/ 19119 w 59978"/>
                      <a:gd name="connsiteY1" fmla="*/ 0 h 87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978" h="87348">
                        <a:moveTo>
                          <a:pt x="59979" y="87349"/>
                        </a:moveTo>
                        <a:cubicBezTo>
                          <a:pt x="59979" y="87349"/>
                          <a:pt x="-41035" y="33142"/>
                          <a:pt x="19119" y="0"/>
                        </a:cubicBezTo>
                      </a:path>
                    </a:pathLst>
                  </a:custGeom>
                  <a:noFill/>
                  <a:ln w="22652" cap="rnd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3" name="图形 2">
                <a:extLst>
                  <a:ext uri="{FF2B5EF4-FFF2-40B4-BE49-F238E27FC236}">
                    <a16:creationId xmlns:a16="http://schemas.microsoft.com/office/drawing/2014/main" id="{FF74983A-42BF-713E-D661-6375647CA273}"/>
                  </a:ext>
                </a:extLst>
              </p:cNvPr>
              <p:cNvGrpSpPr/>
              <p:nvPr/>
            </p:nvGrpSpPr>
            <p:grpSpPr>
              <a:xfrm>
                <a:off x="9729217" y="697728"/>
                <a:ext cx="1202124" cy="1107116"/>
                <a:chOff x="9729217" y="697728"/>
                <a:chExt cx="1202124" cy="1107116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3B0FDF60-FC5E-E480-767F-00A21E277842}"/>
                    </a:ext>
                  </a:extLst>
                </p:cNvPr>
                <p:cNvSpPr/>
                <p:nvPr/>
              </p:nvSpPr>
              <p:spPr>
                <a:xfrm>
                  <a:off x="10523934" y="1361199"/>
                  <a:ext cx="407407" cy="420264"/>
                </a:xfrm>
                <a:custGeom>
                  <a:avLst/>
                  <a:gdLst>
                    <a:gd name="connsiteX0" fmla="*/ 0 w 407407"/>
                    <a:gd name="connsiteY0" fmla="*/ 420265 h 420264"/>
                    <a:gd name="connsiteX1" fmla="*/ 407370 w 407407"/>
                    <a:gd name="connsiteY1" fmla="*/ 4133 h 420264"/>
                    <a:gd name="connsiteX2" fmla="*/ 0 w 407407"/>
                    <a:gd name="connsiteY2" fmla="*/ 420265 h 4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7407" h="420264">
                      <a:moveTo>
                        <a:pt x="0" y="420265"/>
                      </a:moveTo>
                      <a:cubicBezTo>
                        <a:pt x="0" y="420265"/>
                        <a:pt x="380448" y="315437"/>
                        <a:pt x="407370" y="4133"/>
                      </a:cubicBezTo>
                      <a:cubicBezTo>
                        <a:pt x="411955" y="-48576"/>
                        <a:pt x="0" y="420265"/>
                        <a:pt x="0" y="420265"/>
                      </a:cubicBezTo>
                      <a:close/>
                    </a:path>
                  </a:pathLst>
                </a:custGeom>
                <a:solidFill>
                  <a:srgbClr val="6562CF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5" name="图形 2">
                  <a:extLst>
                    <a:ext uri="{FF2B5EF4-FFF2-40B4-BE49-F238E27FC236}">
                      <a16:creationId xmlns:a16="http://schemas.microsoft.com/office/drawing/2014/main" id="{E68EDA1A-5CF9-96D8-BDC3-2DEFCC715538}"/>
                    </a:ext>
                  </a:extLst>
                </p:cNvPr>
                <p:cNvGrpSpPr/>
                <p:nvPr/>
              </p:nvGrpSpPr>
              <p:grpSpPr>
                <a:xfrm>
                  <a:off x="10212630" y="1173020"/>
                  <a:ext cx="631189" cy="631824"/>
                  <a:chOff x="10212630" y="1173020"/>
                  <a:chExt cx="631189" cy="631824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39356B38-9DE6-46A7-C574-77EC70A2E904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173020"/>
                    <a:ext cx="631189" cy="631824"/>
                  </a:xfrm>
                  <a:custGeom>
                    <a:avLst/>
                    <a:gdLst>
                      <a:gd name="connsiteX0" fmla="*/ 315890 w 631189"/>
                      <a:gd name="connsiteY0" fmla="*/ 0 h 631824"/>
                      <a:gd name="connsiteX1" fmla="*/ 631189 w 631189"/>
                      <a:gd name="connsiteY1" fmla="*/ 471519 h 631824"/>
                      <a:gd name="connsiteX2" fmla="*/ 187500 w 631189"/>
                      <a:gd name="connsiteY2" fmla="*/ 631825 h 631824"/>
                      <a:gd name="connsiteX3" fmla="*/ 0 w 631189"/>
                      <a:gd name="connsiteY3" fmla="*/ 309080 h 63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1189" h="631824">
                        <a:moveTo>
                          <a:pt x="315890" y="0"/>
                        </a:moveTo>
                        <a:cubicBezTo>
                          <a:pt x="315890" y="0"/>
                          <a:pt x="480100" y="343356"/>
                          <a:pt x="631189" y="471519"/>
                        </a:cubicBezTo>
                        <a:cubicBezTo>
                          <a:pt x="631189" y="471519"/>
                          <a:pt x="389982" y="631916"/>
                          <a:pt x="187500" y="631825"/>
                        </a:cubicBezTo>
                        <a:cubicBezTo>
                          <a:pt x="187500" y="631825"/>
                          <a:pt x="54933" y="398381"/>
                          <a:pt x="0" y="309080"/>
                        </a:cubicBezTo>
                        <a:close/>
                      </a:path>
                    </a:pathLst>
                  </a:custGeom>
                  <a:solidFill>
                    <a:srgbClr val="FFCFC9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31B34257-6F1B-B3B6-9201-E2CD915F56D9}"/>
                      </a:ext>
                    </a:extLst>
                  </p:cNvPr>
                  <p:cNvSpPr/>
                  <p:nvPr/>
                </p:nvSpPr>
                <p:spPr>
                  <a:xfrm>
                    <a:off x="10212630" y="1247066"/>
                    <a:ext cx="260571" cy="446958"/>
                  </a:xfrm>
                  <a:custGeom>
                    <a:avLst/>
                    <a:gdLst>
                      <a:gd name="connsiteX0" fmla="*/ 124167 w 260571"/>
                      <a:gd name="connsiteY0" fmla="*/ 446958 h 446958"/>
                      <a:gd name="connsiteX1" fmla="*/ 0 w 260571"/>
                      <a:gd name="connsiteY1" fmla="*/ 235033 h 446958"/>
                      <a:gd name="connsiteX2" fmla="*/ 240345 w 260571"/>
                      <a:gd name="connsiteY2" fmla="*/ 0 h 446958"/>
                      <a:gd name="connsiteX3" fmla="*/ 256825 w 260571"/>
                      <a:gd name="connsiteY3" fmla="*/ 32824 h 446958"/>
                      <a:gd name="connsiteX4" fmla="*/ 124167 w 260571"/>
                      <a:gd name="connsiteY4" fmla="*/ 446958 h 446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571" h="446958">
                        <a:moveTo>
                          <a:pt x="124167" y="446958"/>
                        </a:moveTo>
                        <a:cubicBezTo>
                          <a:pt x="82264" y="374001"/>
                          <a:pt x="29737" y="283520"/>
                          <a:pt x="0" y="235033"/>
                        </a:cubicBezTo>
                        <a:lnTo>
                          <a:pt x="240345" y="0"/>
                        </a:lnTo>
                        <a:lnTo>
                          <a:pt x="256825" y="32824"/>
                        </a:lnTo>
                        <a:cubicBezTo>
                          <a:pt x="274349" y="190178"/>
                          <a:pt x="230448" y="361879"/>
                          <a:pt x="124167" y="446958"/>
                        </a:cubicBezTo>
                        <a:close/>
                      </a:path>
                    </a:pathLst>
                  </a:custGeom>
                  <a:solidFill>
                    <a:srgbClr val="FFC0B7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904ECEC-5470-6B45-665C-949A587C57D8}"/>
                    </a:ext>
                  </a:extLst>
                </p:cNvPr>
                <p:cNvSpPr/>
                <p:nvPr/>
              </p:nvSpPr>
              <p:spPr>
                <a:xfrm>
                  <a:off x="9908074" y="910894"/>
                  <a:ext cx="567737" cy="709987"/>
                </a:xfrm>
                <a:custGeom>
                  <a:avLst/>
                  <a:gdLst>
                    <a:gd name="connsiteX0" fmla="*/ 567737 w 567737"/>
                    <a:gd name="connsiteY0" fmla="*/ 330770 h 709987"/>
                    <a:gd name="connsiteX1" fmla="*/ 516935 w 567737"/>
                    <a:gd name="connsiteY1" fmla="*/ 535295 h 709987"/>
                    <a:gd name="connsiteX2" fmla="*/ 171445 w 567737"/>
                    <a:gd name="connsiteY2" fmla="*/ 707813 h 709987"/>
                    <a:gd name="connsiteX3" fmla="*/ 34475 w 567737"/>
                    <a:gd name="connsiteY3" fmla="*/ 34765 h 709987"/>
                    <a:gd name="connsiteX4" fmla="*/ 458143 w 567737"/>
                    <a:gd name="connsiteY4" fmla="*/ 77395 h 709987"/>
                    <a:gd name="connsiteX5" fmla="*/ 567737 w 567737"/>
                    <a:gd name="connsiteY5" fmla="*/ 330770 h 70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7737" h="709987">
                      <a:moveTo>
                        <a:pt x="567737" y="330770"/>
                      </a:moveTo>
                      <a:cubicBezTo>
                        <a:pt x="567737" y="330770"/>
                        <a:pt x="567011" y="462429"/>
                        <a:pt x="516935" y="535295"/>
                      </a:cubicBezTo>
                      <a:cubicBezTo>
                        <a:pt x="453921" y="627047"/>
                        <a:pt x="293524" y="725973"/>
                        <a:pt x="171445" y="707813"/>
                      </a:cubicBezTo>
                      <a:cubicBezTo>
                        <a:pt x="49366" y="689653"/>
                        <a:pt x="-57096" y="71357"/>
                        <a:pt x="34475" y="34765"/>
                      </a:cubicBezTo>
                      <a:cubicBezTo>
                        <a:pt x="126045" y="-1827"/>
                        <a:pt x="381872" y="-35422"/>
                        <a:pt x="458143" y="77395"/>
                      </a:cubicBezTo>
                      <a:cubicBezTo>
                        <a:pt x="534414" y="190213"/>
                        <a:pt x="567737" y="330770"/>
                        <a:pt x="567737" y="33077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9" name="图形 2">
                  <a:extLst>
                    <a:ext uri="{FF2B5EF4-FFF2-40B4-BE49-F238E27FC236}">
                      <a16:creationId xmlns:a16="http://schemas.microsoft.com/office/drawing/2014/main" id="{EFA24C58-BD00-2146-F4B4-229B435C2AD3}"/>
                    </a:ext>
                  </a:extLst>
                </p:cNvPr>
                <p:cNvGrpSpPr/>
                <p:nvPr/>
              </p:nvGrpSpPr>
              <p:grpSpPr>
                <a:xfrm>
                  <a:off x="9729217" y="697728"/>
                  <a:ext cx="877186" cy="621153"/>
                  <a:chOff x="9729217" y="697728"/>
                  <a:chExt cx="877186" cy="621153"/>
                </a:xfrm>
              </p:grpSpPr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1E50F99-3432-D86B-EAB5-FB04685B2B3E}"/>
                      </a:ext>
                    </a:extLst>
                  </p:cNvPr>
                  <p:cNvSpPr/>
                  <p:nvPr/>
                </p:nvSpPr>
                <p:spPr>
                  <a:xfrm>
                    <a:off x="9744563" y="697728"/>
                    <a:ext cx="861840" cy="621153"/>
                  </a:xfrm>
                  <a:custGeom>
                    <a:avLst/>
                    <a:gdLst>
                      <a:gd name="connsiteX0" fmla="*/ 859365 w 861840"/>
                      <a:gd name="connsiteY0" fmla="*/ 620252 h 621153"/>
                      <a:gd name="connsiteX1" fmla="*/ 728932 w 861840"/>
                      <a:gd name="connsiteY1" fmla="*/ 593330 h 621153"/>
                      <a:gd name="connsiteX2" fmla="*/ 702555 w 861840"/>
                      <a:gd name="connsiteY2" fmla="*/ 488094 h 621153"/>
                      <a:gd name="connsiteX3" fmla="*/ 645579 w 861840"/>
                      <a:gd name="connsiteY3" fmla="*/ 541893 h 621153"/>
                      <a:gd name="connsiteX4" fmla="*/ 624468 w 861840"/>
                      <a:gd name="connsiteY4" fmla="*/ 524505 h 621153"/>
                      <a:gd name="connsiteX5" fmla="*/ 530446 w 861840"/>
                      <a:gd name="connsiteY5" fmla="*/ 305906 h 621153"/>
                      <a:gd name="connsiteX6" fmla="*/ 161121 w 861840"/>
                      <a:gd name="connsiteY6" fmla="*/ 409780 h 621153"/>
                      <a:gd name="connsiteX7" fmla="*/ 64420 w 861840"/>
                      <a:gd name="connsiteY7" fmla="*/ 132026 h 621153"/>
                      <a:gd name="connsiteX8" fmla="*/ 165388 w 861840"/>
                      <a:gd name="connsiteY8" fmla="*/ 161899 h 621153"/>
                      <a:gd name="connsiteX9" fmla="*/ 408276 w 861840"/>
                      <a:gd name="connsiteY9" fmla="*/ 3046 h 621153"/>
                      <a:gd name="connsiteX10" fmla="*/ 637588 w 861840"/>
                      <a:gd name="connsiteY10" fmla="*/ 104922 h 621153"/>
                      <a:gd name="connsiteX11" fmla="*/ 822319 w 861840"/>
                      <a:gd name="connsiteY11" fmla="*/ 144148 h 621153"/>
                      <a:gd name="connsiteX12" fmla="*/ 859365 w 861840"/>
                      <a:gd name="connsiteY12" fmla="*/ 620252 h 621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1840" h="621153">
                        <a:moveTo>
                          <a:pt x="859365" y="620252"/>
                        </a:moveTo>
                        <a:cubicBezTo>
                          <a:pt x="859365" y="620252"/>
                          <a:pt x="806202" y="628787"/>
                          <a:pt x="728932" y="593330"/>
                        </a:cubicBezTo>
                        <a:cubicBezTo>
                          <a:pt x="731338" y="564456"/>
                          <a:pt x="732428" y="505164"/>
                          <a:pt x="702555" y="488094"/>
                        </a:cubicBezTo>
                        <a:cubicBezTo>
                          <a:pt x="669958" y="469480"/>
                          <a:pt x="651344" y="522008"/>
                          <a:pt x="645579" y="541893"/>
                        </a:cubicBezTo>
                        <a:cubicBezTo>
                          <a:pt x="638619" y="536504"/>
                          <a:pt x="631582" y="530711"/>
                          <a:pt x="624468" y="524505"/>
                        </a:cubicBezTo>
                        <a:cubicBezTo>
                          <a:pt x="497349" y="414048"/>
                          <a:pt x="530446" y="305906"/>
                          <a:pt x="530446" y="305906"/>
                        </a:cubicBezTo>
                        <a:cubicBezTo>
                          <a:pt x="530446" y="305906"/>
                          <a:pt x="341311" y="417135"/>
                          <a:pt x="161121" y="409780"/>
                        </a:cubicBezTo>
                        <a:cubicBezTo>
                          <a:pt x="11575" y="403696"/>
                          <a:pt x="-61655" y="194405"/>
                          <a:pt x="64420" y="132026"/>
                        </a:cubicBezTo>
                        <a:cubicBezTo>
                          <a:pt x="64420" y="132026"/>
                          <a:pt x="55340" y="189365"/>
                          <a:pt x="165388" y="161899"/>
                        </a:cubicBezTo>
                        <a:cubicBezTo>
                          <a:pt x="275437" y="134432"/>
                          <a:pt x="254054" y="22704"/>
                          <a:pt x="408276" y="3046"/>
                        </a:cubicBezTo>
                        <a:cubicBezTo>
                          <a:pt x="598318" y="-20970"/>
                          <a:pt x="637588" y="104922"/>
                          <a:pt x="637588" y="104922"/>
                        </a:cubicBezTo>
                        <a:cubicBezTo>
                          <a:pt x="637588" y="104922"/>
                          <a:pt x="728614" y="57026"/>
                          <a:pt x="822319" y="144148"/>
                        </a:cubicBezTo>
                        <a:cubicBezTo>
                          <a:pt x="922152" y="236990"/>
                          <a:pt x="793172" y="496130"/>
                          <a:pt x="859365" y="620252"/>
                        </a:cubicBezTo>
                        <a:close/>
                      </a:path>
                    </a:pathLst>
                  </a:custGeom>
                  <a:solidFill>
                    <a:srgbClr val="FFB000"/>
                  </a:solidFill>
                  <a:ln w="45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ED7BD568-2C7B-E227-0554-04A334AD55D5}"/>
                      </a:ext>
                    </a:extLst>
                  </p:cNvPr>
                  <p:cNvSpPr/>
                  <p:nvPr/>
                </p:nvSpPr>
                <p:spPr>
                  <a:xfrm>
                    <a:off x="9729217" y="854996"/>
                    <a:ext cx="565222" cy="296162"/>
                  </a:xfrm>
                  <a:custGeom>
                    <a:avLst/>
                    <a:gdLst>
                      <a:gd name="connsiteX0" fmla="*/ 565222 w 565222"/>
                      <a:gd name="connsiteY0" fmla="*/ 128481 h 296162"/>
                      <a:gd name="connsiteX1" fmla="*/ 196306 w 565222"/>
                      <a:gd name="connsiteY1" fmla="*/ 294507 h 296162"/>
                      <a:gd name="connsiteX2" fmla="*/ 59200 w 565222"/>
                      <a:gd name="connsiteY2" fmla="*/ 0 h 296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65222" h="296162">
                        <a:moveTo>
                          <a:pt x="565222" y="128481"/>
                        </a:moveTo>
                        <a:cubicBezTo>
                          <a:pt x="565222" y="128481"/>
                          <a:pt x="388437" y="269491"/>
                          <a:pt x="196306" y="294507"/>
                        </a:cubicBezTo>
                        <a:cubicBezTo>
                          <a:pt x="15571" y="318024"/>
                          <a:pt x="-63606" y="84625"/>
                          <a:pt x="59200" y="0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FA13664-16C2-031F-1936-9F53203B4EB2}"/>
                      </a:ext>
                    </a:extLst>
                  </p:cNvPr>
                  <p:cNvSpPr/>
                  <p:nvPr/>
                </p:nvSpPr>
                <p:spPr>
                  <a:xfrm>
                    <a:off x="10365808" y="759507"/>
                    <a:ext cx="178783" cy="52541"/>
                  </a:xfrm>
                  <a:custGeom>
                    <a:avLst/>
                    <a:gdLst>
                      <a:gd name="connsiteX0" fmla="*/ 0 w 178783"/>
                      <a:gd name="connsiteY0" fmla="*/ 52541 h 52541"/>
                      <a:gd name="connsiteX1" fmla="*/ 178783 w 178783"/>
                      <a:gd name="connsiteY1" fmla="*/ 16221 h 52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783" h="52541">
                        <a:moveTo>
                          <a:pt x="0" y="52541"/>
                        </a:moveTo>
                        <a:cubicBezTo>
                          <a:pt x="0" y="52541"/>
                          <a:pt x="61789" y="-35352"/>
                          <a:pt x="178783" y="16221"/>
                        </a:cubicBezTo>
                      </a:path>
                    </a:pathLst>
                  </a:custGeom>
                  <a:noFill/>
                  <a:ln w="18122" cap="flat">
                    <a:solidFill>
                      <a:srgbClr val="FFB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3" name="图形 2">
                <a:extLst>
                  <a:ext uri="{FF2B5EF4-FFF2-40B4-BE49-F238E27FC236}">
                    <a16:creationId xmlns:a16="http://schemas.microsoft.com/office/drawing/2014/main" id="{84FEFDBC-0DA0-6CC0-8DD2-1340B9579365}"/>
                  </a:ext>
                </a:extLst>
              </p:cNvPr>
              <p:cNvGrpSpPr/>
              <p:nvPr/>
            </p:nvGrpSpPr>
            <p:grpSpPr>
              <a:xfrm>
                <a:off x="9240263" y="1356979"/>
                <a:ext cx="2072097" cy="2715252"/>
                <a:chOff x="9240263" y="1356979"/>
                <a:chExt cx="2072097" cy="2715252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2578F3F-B7C6-3C55-DBC2-9E80A0C310FB}"/>
                    </a:ext>
                  </a:extLst>
                </p:cNvPr>
                <p:cNvSpPr/>
                <p:nvPr/>
              </p:nvSpPr>
              <p:spPr>
                <a:xfrm>
                  <a:off x="9240263" y="1780016"/>
                  <a:ext cx="2072097" cy="2292215"/>
                </a:xfrm>
                <a:custGeom>
                  <a:avLst/>
                  <a:gdLst>
                    <a:gd name="connsiteX0" fmla="*/ 1789512 w 2072097"/>
                    <a:gd name="connsiteY0" fmla="*/ 2292216 h 2292215"/>
                    <a:gd name="connsiteX1" fmla="*/ 2064451 w 2072097"/>
                    <a:gd name="connsiteY1" fmla="*/ 717534 h 2292215"/>
                    <a:gd name="connsiteX2" fmla="*/ 2036530 w 2072097"/>
                    <a:gd name="connsiteY2" fmla="*/ 528264 h 2292215"/>
                    <a:gd name="connsiteX3" fmla="*/ 2036530 w 2072097"/>
                    <a:gd name="connsiteY3" fmla="*/ 528264 h 2292215"/>
                    <a:gd name="connsiteX4" fmla="*/ 2004342 w 2072097"/>
                    <a:gd name="connsiteY4" fmla="*/ 421030 h 2292215"/>
                    <a:gd name="connsiteX5" fmla="*/ 1740117 w 2072097"/>
                    <a:gd name="connsiteY5" fmla="*/ 133243 h 2292215"/>
                    <a:gd name="connsiteX6" fmla="*/ 1205901 w 2072097"/>
                    <a:gd name="connsiteY6" fmla="*/ 11118 h 2292215"/>
                    <a:gd name="connsiteX7" fmla="*/ 767569 w 2072097"/>
                    <a:gd name="connsiteY7" fmla="*/ 563312 h 2292215"/>
                    <a:gd name="connsiteX8" fmla="*/ 767297 w 2072097"/>
                    <a:gd name="connsiteY8" fmla="*/ 563040 h 2292215"/>
                    <a:gd name="connsiteX9" fmla="*/ 674818 w 2072097"/>
                    <a:gd name="connsiteY9" fmla="*/ 1082955 h 2292215"/>
                    <a:gd name="connsiteX10" fmla="*/ 0 w 2072097"/>
                    <a:gd name="connsiteY10" fmla="*/ 1108424 h 2292215"/>
                    <a:gd name="connsiteX11" fmla="*/ 0 w 2072097"/>
                    <a:gd name="connsiteY11" fmla="*/ 1329156 h 2292215"/>
                    <a:gd name="connsiteX12" fmla="*/ 945989 w 2072097"/>
                    <a:gd name="connsiteY12" fmla="*/ 1569047 h 2292215"/>
                    <a:gd name="connsiteX13" fmla="*/ 949440 w 2072097"/>
                    <a:gd name="connsiteY13" fmla="*/ 1568139 h 2292215"/>
                    <a:gd name="connsiteX14" fmla="*/ 548471 w 2072097"/>
                    <a:gd name="connsiteY14" fmla="*/ 1825100 h 2292215"/>
                    <a:gd name="connsiteX15" fmla="*/ 1789512 w 2072097"/>
                    <a:gd name="connsiteY15" fmla="*/ 2292216 h 22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72097" h="2292215">
                      <a:moveTo>
                        <a:pt x="1789512" y="2292216"/>
                      </a:moveTo>
                      <a:cubicBezTo>
                        <a:pt x="1931158" y="2153475"/>
                        <a:pt x="2111576" y="1278490"/>
                        <a:pt x="2064451" y="717534"/>
                      </a:cubicBezTo>
                      <a:cubicBezTo>
                        <a:pt x="2061500" y="653671"/>
                        <a:pt x="2052148" y="590261"/>
                        <a:pt x="2036530" y="528264"/>
                      </a:cubicBezTo>
                      <a:lnTo>
                        <a:pt x="2036530" y="528264"/>
                      </a:lnTo>
                      <a:cubicBezTo>
                        <a:pt x="2028499" y="491762"/>
                        <a:pt x="2017739" y="455920"/>
                        <a:pt x="2004342" y="421030"/>
                      </a:cubicBezTo>
                      <a:cubicBezTo>
                        <a:pt x="1963483" y="316611"/>
                        <a:pt x="1870050" y="207652"/>
                        <a:pt x="1740117" y="133243"/>
                      </a:cubicBezTo>
                      <a:cubicBezTo>
                        <a:pt x="1607687" y="38403"/>
                        <a:pt x="1434896" y="-27199"/>
                        <a:pt x="1205901" y="11118"/>
                      </a:cubicBezTo>
                      <a:cubicBezTo>
                        <a:pt x="865042" y="68140"/>
                        <a:pt x="785911" y="408409"/>
                        <a:pt x="767569" y="563312"/>
                      </a:cubicBezTo>
                      <a:lnTo>
                        <a:pt x="767297" y="563040"/>
                      </a:lnTo>
                      <a:lnTo>
                        <a:pt x="674818" y="1082955"/>
                      </a:lnTo>
                      <a:lnTo>
                        <a:pt x="0" y="1108424"/>
                      </a:lnTo>
                      <a:lnTo>
                        <a:pt x="0" y="1329156"/>
                      </a:lnTo>
                      <a:cubicBezTo>
                        <a:pt x="0" y="1329156"/>
                        <a:pt x="553738" y="1666929"/>
                        <a:pt x="945989" y="1569047"/>
                      </a:cubicBezTo>
                      <a:lnTo>
                        <a:pt x="949440" y="1568139"/>
                      </a:lnTo>
                      <a:cubicBezTo>
                        <a:pt x="763302" y="1750191"/>
                        <a:pt x="548471" y="1825100"/>
                        <a:pt x="548471" y="1825100"/>
                      </a:cubicBezTo>
                      <a:cubicBezTo>
                        <a:pt x="548471" y="1825100"/>
                        <a:pt x="1202088" y="2230609"/>
                        <a:pt x="1789512" y="2292216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69E8AE0-BAB0-E4AB-EA13-0D5C128FEF04}"/>
                    </a:ext>
                  </a:extLst>
                </p:cNvPr>
                <p:cNvSpPr/>
                <p:nvPr/>
              </p:nvSpPr>
              <p:spPr>
                <a:xfrm>
                  <a:off x="10148253" y="2637925"/>
                  <a:ext cx="369415" cy="733837"/>
                </a:xfrm>
                <a:custGeom>
                  <a:avLst/>
                  <a:gdLst>
                    <a:gd name="connsiteX0" fmla="*/ 369416 w 369415"/>
                    <a:gd name="connsiteY0" fmla="*/ 0 h 733837"/>
                    <a:gd name="connsiteX1" fmla="*/ 0 w 369415"/>
                    <a:gd name="connsiteY1" fmla="*/ 733838 h 73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9415" h="733837">
                      <a:moveTo>
                        <a:pt x="369416" y="0"/>
                      </a:moveTo>
                      <a:cubicBezTo>
                        <a:pt x="369416" y="0"/>
                        <a:pt x="240209" y="650802"/>
                        <a:pt x="0" y="733838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781A85D-EED6-289B-13CE-9583E6DB368F}"/>
                    </a:ext>
                  </a:extLst>
                </p:cNvPr>
                <p:cNvSpPr/>
                <p:nvPr/>
              </p:nvSpPr>
              <p:spPr>
                <a:xfrm>
                  <a:off x="10523934" y="1356979"/>
                  <a:ext cx="706786" cy="763664"/>
                </a:xfrm>
                <a:custGeom>
                  <a:avLst/>
                  <a:gdLst>
                    <a:gd name="connsiteX0" fmla="*/ 0 w 706786"/>
                    <a:gd name="connsiteY0" fmla="*/ 424485 h 763664"/>
                    <a:gd name="connsiteX1" fmla="*/ 407143 w 706786"/>
                    <a:gd name="connsiteY1" fmla="*/ 0 h 763664"/>
                    <a:gd name="connsiteX2" fmla="*/ 672957 w 706786"/>
                    <a:gd name="connsiteY2" fmla="*/ 763665 h 763664"/>
                    <a:gd name="connsiteX3" fmla="*/ 402467 w 706786"/>
                    <a:gd name="connsiteY3" fmla="*/ 508202 h 763664"/>
                    <a:gd name="connsiteX4" fmla="*/ 0 w 706786"/>
                    <a:gd name="connsiteY4" fmla="*/ 424485 h 763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6786" h="763664">
                      <a:moveTo>
                        <a:pt x="0" y="424485"/>
                      </a:moveTo>
                      <a:cubicBezTo>
                        <a:pt x="105281" y="410865"/>
                        <a:pt x="384261" y="233490"/>
                        <a:pt x="407143" y="0"/>
                      </a:cubicBezTo>
                      <a:cubicBezTo>
                        <a:pt x="407143" y="0"/>
                        <a:pt x="826589" y="424485"/>
                        <a:pt x="672957" y="763665"/>
                      </a:cubicBezTo>
                      <a:cubicBezTo>
                        <a:pt x="672957" y="763665"/>
                        <a:pt x="587424" y="604767"/>
                        <a:pt x="402467" y="508202"/>
                      </a:cubicBezTo>
                      <a:cubicBezTo>
                        <a:pt x="181099" y="392751"/>
                        <a:pt x="0" y="424485"/>
                        <a:pt x="0" y="424485"/>
                      </a:cubicBezTo>
                      <a:close/>
                    </a:path>
                  </a:pathLst>
                </a:custGeom>
                <a:solidFill>
                  <a:srgbClr val="3F4D7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9DF50A2-F082-522C-B577-D38BF4DA84E6}"/>
                    </a:ext>
                  </a:extLst>
                </p:cNvPr>
                <p:cNvSpPr/>
                <p:nvPr/>
              </p:nvSpPr>
              <p:spPr>
                <a:xfrm>
                  <a:off x="10362947" y="1775117"/>
                  <a:ext cx="871034" cy="363913"/>
                </a:xfrm>
                <a:custGeom>
                  <a:avLst/>
                  <a:gdLst>
                    <a:gd name="connsiteX0" fmla="*/ 871035 w 871034"/>
                    <a:gd name="connsiteY0" fmla="*/ 363914 h 363913"/>
                    <a:gd name="connsiteX1" fmla="*/ 563453 w 871034"/>
                    <a:gd name="connsiteY1" fmla="*/ 90064 h 363913"/>
                    <a:gd name="connsiteX2" fmla="*/ 0 w 871034"/>
                    <a:gd name="connsiteY2" fmla="*/ 20149 h 363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34" h="363913">
                      <a:moveTo>
                        <a:pt x="871035" y="363914"/>
                      </a:moveTo>
                      <a:cubicBezTo>
                        <a:pt x="871035" y="363914"/>
                        <a:pt x="743916" y="194937"/>
                        <a:pt x="563453" y="90064"/>
                      </a:cubicBezTo>
                      <a:cubicBezTo>
                        <a:pt x="310805" y="-56803"/>
                        <a:pt x="0" y="20149"/>
                        <a:pt x="0" y="20149"/>
                      </a:cubicBezTo>
                    </a:path>
                  </a:pathLst>
                </a:custGeom>
                <a:noFill/>
                <a:ln w="22652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图形 2">
                <a:extLst>
                  <a:ext uri="{FF2B5EF4-FFF2-40B4-BE49-F238E27FC236}">
                    <a16:creationId xmlns:a16="http://schemas.microsoft.com/office/drawing/2014/main" id="{FF337F41-F3BC-9373-F6A8-243CD93E9C0E}"/>
                  </a:ext>
                </a:extLst>
              </p:cNvPr>
              <p:cNvGrpSpPr/>
              <p:nvPr/>
            </p:nvGrpSpPr>
            <p:grpSpPr>
              <a:xfrm>
                <a:off x="8644668" y="2889893"/>
                <a:ext cx="598229" cy="297470"/>
                <a:chOff x="8644668" y="2889893"/>
                <a:chExt cx="598229" cy="297470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B3446EC-5150-F3F0-83C9-DC562E571775}"/>
                    </a:ext>
                  </a:extLst>
                </p:cNvPr>
                <p:cNvSpPr/>
                <p:nvPr/>
              </p:nvSpPr>
              <p:spPr>
                <a:xfrm>
                  <a:off x="8644668" y="2889893"/>
                  <a:ext cx="598229" cy="297470"/>
                </a:xfrm>
                <a:custGeom>
                  <a:avLst/>
                  <a:gdLst>
                    <a:gd name="connsiteX0" fmla="*/ 597775 w 598229"/>
                    <a:gd name="connsiteY0" fmla="*/ 140829 h 297470"/>
                    <a:gd name="connsiteX1" fmla="*/ 459352 w 598229"/>
                    <a:gd name="connsiteY1" fmla="*/ 231628 h 297470"/>
                    <a:gd name="connsiteX2" fmla="*/ 285381 w 598229"/>
                    <a:gd name="connsiteY2" fmla="*/ 224591 h 297470"/>
                    <a:gd name="connsiteX3" fmla="*/ 167070 w 598229"/>
                    <a:gd name="connsiteY3" fmla="*/ 297458 h 297470"/>
                    <a:gd name="connsiteX4" fmla="*/ 64467 w 598229"/>
                    <a:gd name="connsiteY4" fmla="*/ 274758 h 297470"/>
                    <a:gd name="connsiteX5" fmla="*/ 125121 w 598229"/>
                    <a:gd name="connsiteY5" fmla="*/ 165436 h 297470"/>
                    <a:gd name="connsiteX6" fmla="*/ 49395 w 598229"/>
                    <a:gd name="connsiteY6" fmla="*/ 225409 h 297470"/>
                    <a:gd name="connsiteX7" fmla="*/ 0 w 598229"/>
                    <a:gd name="connsiteY7" fmla="*/ 217146 h 297470"/>
                    <a:gd name="connsiteX8" fmla="*/ 72185 w 598229"/>
                    <a:gd name="connsiteY8" fmla="*/ 127255 h 297470"/>
                    <a:gd name="connsiteX9" fmla="*/ 202709 w 598229"/>
                    <a:gd name="connsiteY9" fmla="*/ 49168 h 297470"/>
                    <a:gd name="connsiteX10" fmla="*/ 598229 w 598229"/>
                    <a:gd name="connsiteY10" fmla="*/ 0 h 29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29" h="297470">
                      <a:moveTo>
                        <a:pt x="597775" y="140829"/>
                      </a:moveTo>
                      <a:cubicBezTo>
                        <a:pt x="597775" y="140829"/>
                        <a:pt x="530720" y="246837"/>
                        <a:pt x="459352" y="231628"/>
                      </a:cubicBezTo>
                      <a:cubicBezTo>
                        <a:pt x="387984" y="216420"/>
                        <a:pt x="321565" y="205978"/>
                        <a:pt x="285381" y="224591"/>
                      </a:cubicBezTo>
                      <a:cubicBezTo>
                        <a:pt x="240663" y="247609"/>
                        <a:pt x="196262" y="298411"/>
                        <a:pt x="167070" y="297458"/>
                      </a:cubicBezTo>
                      <a:cubicBezTo>
                        <a:pt x="131731" y="296536"/>
                        <a:pt x="96896" y="288827"/>
                        <a:pt x="64467" y="274758"/>
                      </a:cubicBezTo>
                      <a:cubicBezTo>
                        <a:pt x="82836" y="237321"/>
                        <a:pt x="103080" y="200834"/>
                        <a:pt x="125121" y="165436"/>
                      </a:cubicBezTo>
                      <a:cubicBezTo>
                        <a:pt x="100378" y="181099"/>
                        <a:pt x="67554" y="213242"/>
                        <a:pt x="49395" y="225409"/>
                      </a:cubicBezTo>
                      <a:cubicBezTo>
                        <a:pt x="20339" y="244930"/>
                        <a:pt x="0" y="217146"/>
                        <a:pt x="0" y="217146"/>
                      </a:cubicBezTo>
                      <a:cubicBezTo>
                        <a:pt x="0" y="217146"/>
                        <a:pt x="50212" y="145823"/>
                        <a:pt x="72185" y="127255"/>
                      </a:cubicBezTo>
                      <a:cubicBezTo>
                        <a:pt x="93296" y="109413"/>
                        <a:pt x="169476" y="54071"/>
                        <a:pt x="202709" y="49168"/>
                      </a:cubicBezTo>
                      <a:cubicBezTo>
                        <a:pt x="242615" y="39679"/>
                        <a:pt x="439512" y="10851"/>
                        <a:pt x="598229" y="0"/>
                      </a:cubicBezTo>
                      <a:close/>
                    </a:path>
                  </a:pathLst>
                </a:custGeom>
                <a:solidFill>
                  <a:srgbClr val="FFCFC9"/>
                </a:solidFill>
                <a:ln w="453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C96BBB08-9000-9C55-2115-C8A07EDBE0B0}"/>
                    </a:ext>
                  </a:extLst>
                </p:cNvPr>
                <p:cNvSpPr/>
                <p:nvPr/>
              </p:nvSpPr>
              <p:spPr>
                <a:xfrm>
                  <a:off x="8746181" y="2988682"/>
                  <a:ext cx="214194" cy="176967"/>
                </a:xfrm>
                <a:custGeom>
                  <a:avLst/>
                  <a:gdLst>
                    <a:gd name="connsiteX0" fmla="*/ 0 w 214194"/>
                    <a:gd name="connsiteY0" fmla="*/ 176967 h 176967"/>
                    <a:gd name="connsiteX1" fmla="*/ 113771 w 214194"/>
                    <a:gd name="connsiteY1" fmla="*/ 37409 h 176967"/>
                    <a:gd name="connsiteX2" fmla="*/ 214195 w 214194"/>
                    <a:gd name="connsiteY2" fmla="*/ 0 h 176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94" h="176967">
                      <a:moveTo>
                        <a:pt x="0" y="176967"/>
                      </a:moveTo>
                      <a:cubicBezTo>
                        <a:pt x="0" y="176967"/>
                        <a:pt x="89028" y="46580"/>
                        <a:pt x="113771" y="37409"/>
                      </a:cubicBezTo>
                      <a:cubicBezTo>
                        <a:pt x="157355" y="21292"/>
                        <a:pt x="214195" y="0"/>
                        <a:pt x="214195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DD6F8AF-8252-6B0E-17A5-C94F9D4FD60C}"/>
                    </a:ext>
                  </a:extLst>
                </p:cNvPr>
                <p:cNvSpPr/>
                <p:nvPr/>
              </p:nvSpPr>
              <p:spPr>
                <a:xfrm>
                  <a:off x="8789537" y="3021960"/>
                  <a:ext cx="205614" cy="155493"/>
                </a:xfrm>
                <a:custGeom>
                  <a:avLst/>
                  <a:gdLst>
                    <a:gd name="connsiteX0" fmla="*/ 0 w 205614"/>
                    <a:gd name="connsiteY0" fmla="*/ 155493 h 155493"/>
                    <a:gd name="connsiteX1" fmla="*/ 105145 w 205614"/>
                    <a:gd name="connsiteY1" fmla="*/ 37455 h 155493"/>
                    <a:gd name="connsiteX2" fmla="*/ 205614 w 205614"/>
                    <a:gd name="connsiteY2" fmla="*/ 0 h 15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614" h="155493">
                      <a:moveTo>
                        <a:pt x="0" y="155493"/>
                      </a:moveTo>
                      <a:cubicBezTo>
                        <a:pt x="0" y="155493"/>
                        <a:pt x="80448" y="46534"/>
                        <a:pt x="105145" y="37455"/>
                      </a:cubicBezTo>
                      <a:cubicBezTo>
                        <a:pt x="148729" y="21338"/>
                        <a:pt x="205614" y="0"/>
                        <a:pt x="205614" y="0"/>
                      </a:cubicBezTo>
                    </a:path>
                  </a:pathLst>
                </a:custGeom>
                <a:noFill/>
                <a:ln w="18122" cap="rnd">
                  <a:solidFill>
                    <a:srgbClr val="F7B3A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" name="图形 2" descr="帮助 纯色填充">
            <a:extLst>
              <a:ext uri="{FF2B5EF4-FFF2-40B4-BE49-F238E27FC236}">
                <a16:creationId xmlns:a16="http://schemas.microsoft.com/office/drawing/2014/main" id="{1AF9A3B6-783A-4B93-4298-D113AA32B6D9}"/>
              </a:ext>
            </a:extLst>
          </p:cNvPr>
          <p:cNvSpPr/>
          <p:nvPr/>
        </p:nvSpPr>
        <p:spPr>
          <a:xfrm>
            <a:off x="3575352" y="1452229"/>
            <a:ext cx="723900" cy="723900"/>
          </a:xfrm>
          <a:custGeom>
            <a:avLst/>
            <a:gdLst>
              <a:gd name="connsiteX0" fmla="*/ 361950 w 723900"/>
              <a:gd name="connsiteY0" fmla="*/ 0 h 723900"/>
              <a:gd name="connsiteX1" fmla="*/ 0 w 723900"/>
              <a:gd name="connsiteY1" fmla="*/ 361950 h 723900"/>
              <a:gd name="connsiteX2" fmla="*/ 361950 w 723900"/>
              <a:gd name="connsiteY2" fmla="*/ 723900 h 723900"/>
              <a:gd name="connsiteX3" fmla="*/ 723900 w 723900"/>
              <a:gd name="connsiteY3" fmla="*/ 361950 h 723900"/>
              <a:gd name="connsiteX4" fmla="*/ 361950 w 723900"/>
              <a:gd name="connsiteY4" fmla="*/ 0 h 723900"/>
              <a:gd name="connsiteX5" fmla="*/ 361950 w 723900"/>
              <a:gd name="connsiteY5" fmla="*/ 628650 h 723900"/>
              <a:gd name="connsiteX6" fmla="*/ 314325 w 723900"/>
              <a:gd name="connsiteY6" fmla="*/ 581025 h 723900"/>
              <a:gd name="connsiteX7" fmla="*/ 361950 w 723900"/>
              <a:gd name="connsiteY7" fmla="*/ 533400 h 723900"/>
              <a:gd name="connsiteX8" fmla="*/ 409575 w 723900"/>
              <a:gd name="connsiteY8" fmla="*/ 581025 h 723900"/>
              <a:gd name="connsiteX9" fmla="*/ 361950 w 723900"/>
              <a:gd name="connsiteY9" fmla="*/ 628650 h 723900"/>
              <a:gd name="connsiteX10" fmla="*/ 390525 w 723900"/>
              <a:gd name="connsiteY10" fmla="*/ 407670 h 723900"/>
              <a:gd name="connsiteX11" fmla="*/ 390525 w 723900"/>
              <a:gd name="connsiteY11" fmla="*/ 495300 h 723900"/>
              <a:gd name="connsiteX12" fmla="*/ 333375 w 723900"/>
              <a:gd name="connsiteY12" fmla="*/ 495300 h 723900"/>
              <a:gd name="connsiteX13" fmla="*/ 333375 w 723900"/>
              <a:gd name="connsiteY13" fmla="*/ 352425 h 723900"/>
              <a:gd name="connsiteX14" fmla="*/ 361950 w 723900"/>
              <a:gd name="connsiteY14" fmla="*/ 352425 h 723900"/>
              <a:gd name="connsiteX15" fmla="*/ 466725 w 723900"/>
              <a:gd name="connsiteY15" fmla="*/ 257175 h 723900"/>
              <a:gd name="connsiteX16" fmla="*/ 361950 w 723900"/>
              <a:gd name="connsiteY16" fmla="*/ 152400 h 723900"/>
              <a:gd name="connsiteX17" fmla="*/ 257175 w 723900"/>
              <a:gd name="connsiteY17" fmla="*/ 257175 h 723900"/>
              <a:gd name="connsiteX18" fmla="*/ 200025 w 723900"/>
              <a:gd name="connsiteY18" fmla="*/ 257175 h 723900"/>
              <a:gd name="connsiteX19" fmla="*/ 361950 w 723900"/>
              <a:gd name="connsiteY19" fmla="*/ 95250 h 723900"/>
              <a:gd name="connsiteX20" fmla="*/ 523875 w 723900"/>
              <a:gd name="connsiteY20" fmla="*/ 257175 h 723900"/>
              <a:gd name="connsiteX21" fmla="*/ 390525 w 723900"/>
              <a:gd name="connsiteY21" fmla="*/ 40767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3900" h="723900">
                <a:moveTo>
                  <a:pt x="361950" y="0"/>
                </a:moveTo>
                <a:cubicBezTo>
                  <a:pt x="161925" y="0"/>
                  <a:pt x="0" y="161925"/>
                  <a:pt x="0" y="361950"/>
                </a:cubicBezTo>
                <a:cubicBezTo>
                  <a:pt x="0" y="561975"/>
                  <a:pt x="161925" y="723900"/>
                  <a:pt x="361950" y="723900"/>
                </a:cubicBezTo>
                <a:cubicBezTo>
                  <a:pt x="561975" y="723900"/>
                  <a:pt x="723900" y="561975"/>
                  <a:pt x="723900" y="361950"/>
                </a:cubicBezTo>
                <a:cubicBezTo>
                  <a:pt x="723900" y="161925"/>
                  <a:pt x="561975" y="0"/>
                  <a:pt x="361950" y="0"/>
                </a:cubicBezTo>
                <a:close/>
                <a:moveTo>
                  <a:pt x="361950" y="628650"/>
                </a:moveTo>
                <a:cubicBezTo>
                  <a:pt x="335280" y="628650"/>
                  <a:pt x="314325" y="607695"/>
                  <a:pt x="314325" y="581025"/>
                </a:cubicBezTo>
                <a:cubicBezTo>
                  <a:pt x="314325" y="554355"/>
                  <a:pt x="335280" y="533400"/>
                  <a:pt x="361950" y="533400"/>
                </a:cubicBezTo>
                <a:cubicBezTo>
                  <a:pt x="388620" y="533400"/>
                  <a:pt x="409575" y="554355"/>
                  <a:pt x="409575" y="581025"/>
                </a:cubicBezTo>
                <a:cubicBezTo>
                  <a:pt x="409575" y="607695"/>
                  <a:pt x="388620" y="628650"/>
                  <a:pt x="361950" y="628650"/>
                </a:cubicBezTo>
                <a:close/>
                <a:moveTo>
                  <a:pt x="390525" y="407670"/>
                </a:moveTo>
                <a:cubicBezTo>
                  <a:pt x="390525" y="432435"/>
                  <a:pt x="390525" y="495300"/>
                  <a:pt x="390525" y="495300"/>
                </a:cubicBezTo>
                <a:lnTo>
                  <a:pt x="333375" y="495300"/>
                </a:lnTo>
                <a:lnTo>
                  <a:pt x="333375" y="352425"/>
                </a:lnTo>
                <a:lnTo>
                  <a:pt x="361950" y="352425"/>
                </a:lnTo>
                <a:cubicBezTo>
                  <a:pt x="425768" y="352425"/>
                  <a:pt x="466725" y="315278"/>
                  <a:pt x="466725" y="257175"/>
                </a:cubicBezTo>
                <a:cubicBezTo>
                  <a:pt x="466725" y="197168"/>
                  <a:pt x="421958" y="152400"/>
                  <a:pt x="361950" y="152400"/>
                </a:cubicBezTo>
                <a:cubicBezTo>
                  <a:pt x="296228" y="152400"/>
                  <a:pt x="257175" y="191453"/>
                  <a:pt x="257175" y="257175"/>
                </a:cubicBezTo>
                <a:lnTo>
                  <a:pt x="200025" y="257175"/>
                </a:lnTo>
                <a:cubicBezTo>
                  <a:pt x="200025" y="160020"/>
                  <a:pt x="264795" y="95250"/>
                  <a:pt x="361950" y="95250"/>
                </a:cubicBezTo>
                <a:cubicBezTo>
                  <a:pt x="452438" y="95250"/>
                  <a:pt x="523875" y="166688"/>
                  <a:pt x="523875" y="257175"/>
                </a:cubicBezTo>
                <a:cubicBezTo>
                  <a:pt x="523875" y="338138"/>
                  <a:pt x="470535" y="396240"/>
                  <a:pt x="390525" y="407670"/>
                </a:cubicBezTo>
                <a:close/>
              </a:path>
            </a:pathLst>
          </a:custGeom>
          <a:solidFill>
            <a:srgbClr val="FFB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2213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1E2C628C-00BD-A1D4-CE92-5787BC911DB6}"/>
              </a:ext>
            </a:extLst>
          </p:cNvPr>
          <p:cNvGrpSpPr/>
          <p:nvPr/>
        </p:nvGrpSpPr>
        <p:grpSpPr>
          <a:xfrm>
            <a:off x="6899358" y="1354321"/>
            <a:ext cx="5071259" cy="4266895"/>
            <a:chOff x="-9591695" y="5502142"/>
            <a:chExt cx="6729412" cy="5662044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A3D10FE-8793-A20B-BF1B-9C0D7E6D83D9}"/>
                </a:ext>
              </a:extLst>
            </p:cNvPr>
            <p:cNvSpPr/>
            <p:nvPr/>
          </p:nvSpPr>
          <p:spPr>
            <a:xfrm>
              <a:off x="-6891358" y="10283692"/>
              <a:ext cx="876300" cy="876300"/>
            </a:xfrm>
            <a:custGeom>
              <a:avLst/>
              <a:gdLst>
                <a:gd name="connsiteX0" fmla="*/ 876300 w 876300"/>
                <a:gd name="connsiteY0" fmla="*/ 438150 h 876300"/>
                <a:gd name="connsiteX1" fmla="*/ 438150 w 876300"/>
                <a:gd name="connsiteY1" fmla="*/ 876300 h 876300"/>
                <a:gd name="connsiteX2" fmla="*/ 0 w 876300"/>
                <a:gd name="connsiteY2" fmla="*/ 438150 h 876300"/>
                <a:gd name="connsiteX3" fmla="*/ 438150 w 876300"/>
                <a:gd name="connsiteY3" fmla="*/ 0 h 876300"/>
                <a:gd name="connsiteX4" fmla="*/ 876300 w 876300"/>
                <a:gd name="connsiteY4" fmla="*/ 43815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00" h="876300">
                  <a:moveTo>
                    <a:pt x="876300" y="438150"/>
                  </a:moveTo>
                  <a:cubicBezTo>
                    <a:pt x="876300" y="680134"/>
                    <a:pt x="680134" y="876300"/>
                    <a:pt x="438150" y="876300"/>
                  </a:cubicBezTo>
                  <a:cubicBezTo>
                    <a:pt x="196167" y="876300"/>
                    <a:pt x="0" y="680134"/>
                    <a:pt x="0" y="438150"/>
                  </a:cubicBezTo>
                  <a:cubicBezTo>
                    <a:pt x="0" y="196167"/>
                    <a:pt x="196167" y="0"/>
                    <a:pt x="438150" y="0"/>
                  </a:cubicBezTo>
                  <a:cubicBezTo>
                    <a:pt x="680134" y="0"/>
                    <a:pt x="876300" y="196167"/>
                    <a:pt x="876300" y="438150"/>
                  </a:cubicBezTo>
                  <a:close/>
                </a:path>
              </a:pathLst>
            </a:custGeom>
            <a:solidFill>
              <a:srgbClr val="F9A8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7C40A0F-3BDB-2BCD-741A-3318B217A00A}"/>
                </a:ext>
              </a:extLst>
            </p:cNvPr>
            <p:cNvSpPr/>
            <p:nvPr/>
          </p:nvSpPr>
          <p:spPr>
            <a:xfrm>
              <a:off x="-9384418" y="5948826"/>
              <a:ext cx="6518584" cy="5214777"/>
            </a:xfrm>
            <a:custGeom>
              <a:avLst/>
              <a:gdLst>
                <a:gd name="connsiteX0" fmla="*/ 5548565 w 6518584"/>
                <a:gd name="connsiteY0" fmla="*/ 5186397 h 5214777"/>
                <a:gd name="connsiteX1" fmla="*/ 6248682 w 6518584"/>
                <a:gd name="connsiteY1" fmla="*/ 4861013 h 5214777"/>
                <a:gd name="connsiteX2" fmla="*/ 6467707 w 6518584"/>
                <a:gd name="connsiteY2" fmla="*/ 4231302 h 5214777"/>
                <a:gd name="connsiteX3" fmla="*/ 5958676 w 6518584"/>
                <a:gd name="connsiteY3" fmla="*/ 3763573 h 5214777"/>
                <a:gd name="connsiteX4" fmla="*/ 5569185 w 6518584"/>
                <a:gd name="connsiteY4" fmla="*/ 3675940 h 5214777"/>
                <a:gd name="connsiteX5" fmla="*/ 5138367 w 6518584"/>
                <a:gd name="connsiteY5" fmla="*/ 3621551 h 5214777"/>
                <a:gd name="connsiteX6" fmla="*/ 3385348 w 6518584"/>
                <a:gd name="connsiteY6" fmla="*/ 3499526 h 5214777"/>
                <a:gd name="connsiteX7" fmla="*/ 2517122 w 6518584"/>
                <a:gd name="connsiteY7" fmla="*/ 3496615 h 5214777"/>
                <a:gd name="connsiteX8" fmla="*/ 1746559 w 6518584"/>
                <a:gd name="connsiteY8" fmla="*/ 3390406 h 5214777"/>
                <a:gd name="connsiteX9" fmla="*/ 1338857 w 6518584"/>
                <a:gd name="connsiteY9" fmla="*/ 2945269 h 5214777"/>
                <a:gd name="connsiteX10" fmla="*/ 1548216 w 6518584"/>
                <a:gd name="connsiteY10" fmla="*/ 2298598 h 5214777"/>
                <a:gd name="connsiteX11" fmla="*/ 1830501 w 6518584"/>
                <a:gd name="connsiteY11" fmla="*/ 2063164 h 5214777"/>
                <a:gd name="connsiteX12" fmla="*/ 2168837 w 6518584"/>
                <a:gd name="connsiteY12" fmla="*/ 1851822 h 5214777"/>
                <a:gd name="connsiteX13" fmla="*/ 2880990 w 6518584"/>
                <a:gd name="connsiteY13" fmla="*/ 1523510 h 5214777"/>
                <a:gd name="connsiteX14" fmla="*/ 3249870 w 6518584"/>
                <a:gd name="connsiteY14" fmla="*/ 1406148 h 5214777"/>
                <a:gd name="connsiteX15" fmla="*/ 3561489 w 6518584"/>
                <a:gd name="connsiteY15" fmla="*/ 1306350 h 5214777"/>
                <a:gd name="connsiteX16" fmla="*/ 3993873 w 6518584"/>
                <a:gd name="connsiteY16" fmla="*/ 878855 h 5214777"/>
                <a:gd name="connsiteX17" fmla="*/ 3821804 w 6518584"/>
                <a:gd name="connsiteY17" fmla="*/ 297157 h 5214777"/>
                <a:gd name="connsiteX18" fmla="*/ 3183057 w 6518584"/>
                <a:gd name="connsiteY18" fmla="*/ 30381 h 5214777"/>
                <a:gd name="connsiteX19" fmla="*/ 2418230 w 6518584"/>
                <a:gd name="connsiteY19" fmla="*/ 165216 h 5214777"/>
                <a:gd name="connsiteX20" fmla="*/ 1629767 w 6518584"/>
                <a:gd name="connsiteY20" fmla="*/ 428136 h 5214777"/>
                <a:gd name="connsiteX21" fmla="*/ 818277 w 6518584"/>
                <a:gd name="connsiteY21" fmla="*/ 578980 h 5214777"/>
                <a:gd name="connsiteX22" fmla="*/ 411024 w 6518584"/>
                <a:gd name="connsiteY22" fmla="*/ 598456 h 5214777"/>
                <a:gd name="connsiteX23" fmla="*/ 102089 w 6518584"/>
                <a:gd name="connsiteY23" fmla="*/ 475777 h 5214777"/>
                <a:gd name="connsiteX24" fmla="*/ 2693 w 6518584"/>
                <a:gd name="connsiteY24" fmla="*/ 212579 h 5214777"/>
                <a:gd name="connsiteX25" fmla="*/ 30247 w 6518584"/>
                <a:gd name="connsiteY25" fmla="*/ 220175 h 5214777"/>
                <a:gd name="connsiteX26" fmla="*/ 196784 w 6518584"/>
                <a:gd name="connsiteY26" fmla="*/ 510967 h 5214777"/>
                <a:gd name="connsiteX27" fmla="*/ 588469 w 6518584"/>
                <a:gd name="connsiteY27" fmla="*/ 569755 h 5214777"/>
                <a:gd name="connsiteX28" fmla="*/ 1431570 w 6518584"/>
                <a:gd name="connsiteY28" fmla="*/ 447877 h 5214777"/>
                <a:gd name="connsiteX29" fmla="*/ 2228850 w 6518584"/>
                <a:gd name="connsiteY29" fmla="*/ 201760 h 5214777"/>
                <a:gd name="connsiteX30" fmla="*/ 2998852 w 6518584"/>
                <a:gd name="connsiteY30" fmla="*/ 3951 h 5214777"/>
                <a:gd name="connsiteX31" fmla="*/ 3673928 w 6518584"/>
                <a:gd name="connsiteY31" fmla="*/ 141331 h 5214777"/>
                <a:gd name="connsiteX32" fmla="*/ 4022205 w 6518584"/>
                <a:gd name="connsiteY32" fmla="*/ 627279 h 5214777"/>
                <a:gd name="connsiteX33" fmla="*/ 3856471 w 6518584"/>
                <a:gd name="connsiteY33" fmla="*/ 1163700 h 5214777"/>
                <a:gd name="connsiteX34" fmla="*/ 3289194 w 6518584"/>
                <a:gd name="connsiteY34" fmla="*/ 1424720 h 5214777"/>
                <a:gd name="connsiteX35" fmla="*/ 2552031 w 6518584"/>
                <a:gd name="connsiteY35" fmla="*/ 1688592 h 5214777"/>
                <a:gd name="connsiteX36" fmla="*/ 1858610 w 6518584"/>
                <a:gd name="connsiteY36" fmla="*/ 2078432 h 5214777"/>
                <a:gd name="connsiteX37" fmla="*/ 1370582 w 6518584"/>
                <a:gd name="connsiteY37" fmla="*/ 2663755 h 5214777"/>
                <a:gd name="connsiteX38" fmla="*/ 1397362 w 6518584"/>
                <a:gd name="connsiteY38" fmla="*/ 3025368 h 5214777"/>
                <a:gd name="connsiteX39" fmla="*/ 1609405 w 6518584"/>
                <a:gd name="connsiteY39" fmla="*/ 3277004 h 5214777"/>
                <a:gd name="connsiteX40" fmla="*/ 2346775 w 6518584"/>
                <a:gd name="connsiteY40" fmla="*/ 3468763 h 5214777"/>
                <a:gd name="connsiteX41" fmla="*/ 3212170 w 6518584"/>
                <a:gd name="connsiteY41" fmla="*/ 3467353 h 5214777"/>
                <a:gd name="connsiteX42" fmla="*/ 4972567 w 6518584"/>
                <a:gd name="connsiteY42" fmla="*/ 3574725 h 5214777"/>
                <a:gd name="connsiteX43" fmla="*/ 5412218 w 6518584"/>
                <a:gd name="connsiteY43" fmla="*/ 3626228 h 5214777"/>
                <a:gd name="connsiteX44" fmla="*/ 5805396 w 6518584"/>
                <a:gd name="connsiteY44" fmla="*/ 3689994 h 5214777"/>
                <a:gd name="connsiteX45" fmla="*/ 6402535 w 6518584"/>
                <a:gd name="connsiteY45" fmla="*/ 4041257 h 5214777"/>
                <a:gd name="connsiteX46" fmla="*/ 6516331 w 6518584"/>
                <a:gd name="connsiteY46" fmla="*/ 4331255 h 5214777"/>
                <a:gd name="connsiteX47" fmla="*/ 6449845 w 6518584"/>
                <a:gd name="connsiteY47" fmla="*/ 4648636 h 5214777"/>
                <a:gd name="connsiteX48" fmla="*/ 5915746 w 6518584"/>
                <a:gd name="connsiteY48" fmla="*/ 5092546 h 5214777"/>
                <a:gd name="connsiteX49" fmla="*/ 5556163 w 6518584"/>
                <a:gd name="connsiteY49" fmla="*/ 5213952 h 5214777"/>
                <a:gd name="connsiteX50" fmla="*/ 5548566 w 6518584"/>
                <a:gd name="connsiteY50" fmla="*/ 5186398 h 5214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518584" h="5214777">
                  <a:moveTo>
                    <a:pt x="5548565" y="5186397"/>
                  </a:moveTo>
                  <a:cubicBezTo>
                    <a:pt x="5793686" y="5112782"/>
                    <a:pt x="6054284" y="5036018"/>
                    <a:pt x="6248682" y="4861013"/>
                  </a:cubicBezTo>
                  <a:cubicBezTo>
                    <a:pt x="6422396" y="4704631"/>
                    <a:pt x="6539673" y="4465830"/>
                    <a:pt x="6467707" y="4231302"/>
                  </a:cubicBezTo>
                  <a:cubicBezTo>
                    <a:pt x="6395889" y="3997254"/>
                    <a:pt x="6180774" y="3841193"/>
                    <a:pt x="5958676" y="3763573"/>
                  </a:cubicBezTo>
                  <a:cubicBezTo>
                    <a:pt x="5832708" y="3719550"/>
                    <a:pt x="5700921" y="3695126"/>
                    <a:pt x="5569185" y="3675940"/>
                  </a:cubicBezTo>
                  <a:cubicBezTo>
                    <a:pt x="5425978" y="3655083"/>
                    <a:pt x="5282138" y="3637995"/>
                    <a:pt x="5138367" y="3621551"/>
                  </a:cubicBezTo>
                  <a:cubicBezTo>
                    <a:pt x="4556216" y="3554968"/>
                    <a:pt x="3971877" y="3514292"/>
                    <a:pt x="3385348" y="3499526"/>
                  </a:cubicBezTo>
                  <a:cubicBezTo>
                    <a:pt x="3095936" y="3492237"/>
                    <a:pt x="2806576" y="3492413"/>
                    <a:pt x="2517122" y="3496615"/>
                  </a:cubicBezTo>
                  <a:cubicBezTo>
                    <a:pt x="2258619" y="3500367"/>
                    <a:pt x="1986368" y="3500274"/>
                    <a:pt x="1746559" y="3390406"/>
                  </a:cubicBezTo>
                  <a:cubicBezTo>
                    <a:pt x="1560074" y="3304969"/>
                    <a:pt x="1390819" y="3149530"/>
                    <a:pt x="1338857" y="2945269"/>
                  </a:cubicBezTo>
                  <a:cubicBezTo>
                    <a:pt x="1278876" y="2709481"/>
                    <a:pt x="1389511" y="2469364"/>
                    <a:pt x="1548216" y="2298598"/>
                  </a:cubicBezTo>
                  <a:cubicBezTo>
                    <a:pt x="1631871" y="2208585"/>
                    <a:pt x="1729642" y="2132826"/>
                    <a:pt x="1830501" y="2063164"/>
                  </a:cubicBezTo>
                  <a:cubicBezTo>
                    <a:pt x="1939919" y="1987591"/>
                    <a:pt x="2053152" y="1917370"/>
                    <a:pt x="2168837" y="1851822"/>
                  </a:cubicBezTo>
                  <a:cubicBezTo>
                    <a:pt x="2396686" y="1722785"/>
                    <a:pt x="2634895" y="1612967"/>
                    <a:pt x="2880990" y="1523510"/>
                  </a:cubicBezTo>
                  <a:cubicBezTo>
                    <a:pt x="3002391" y="1479367"/>
                    <a:pt x="3125596" y="1441282"/>
                    <a:pt x="3249870" y="1406148"/>
                  </a:cubicBezTo>
                  <a:cubicBezTo>
                    <a:pt x="3354807" y="1376481"/>
                    <a:pt x="3460071" y="1346771"/>
                    <a:pt x="3561489" y="1306350"/>
                  </a:cubicBezTo>
                  <a:cubicBezTo>
                    <a:pt x="3757547" y="1228210"/>
                    <a:pt x="3944022" y="1095849"/>
                    <a:pt x="3993873" y="878855"/>
                  </a:cubicBezTo>
                  <a:cubicBezTo>
                    <a:pt x="4041119" y="673196"/>
                    <a:pt x="3961459" y="449937"/>
                    <a:pt x="3821804" y="297157"/>
                  </a:cubicBezTo>
                  <a:cubicBezTo>
                    <a:pt x="3660233" y="120402"/>
                    <a:pt x="3416615" y="42918"/>
                    <a:pt x="3183057" y="30381"/>
                  </a:cubicBezTo>
                  <a:cubicBezTo>
                    <a:pt x="2920848" y="16307"/>
                    <a:pt x="2664683" y="81931"/>
                    <a:pt x="2418230" y="165216"/>
                  </a:cubicBezTo>
                  <a:cubicBezTo>
                    <a:pt x="2155371" y="254046"/>
                    <a:pt x="1898179" y="356185"/>
                    <a:pt x="1629767" y="428136"/>
                  </a:cubicBezTo>
                  <a:cubicBezTo>
                    <a:pt x="1363598" y="499416"/>
                    <a:pt x="1092280" y="549849"/>
                    <a:pt x="818277" y="578980"/>
                  </a:cubicBezTo>
                  <a:cubicBezTo>
                    <a:pt x="684143" y="593262"/>
                    <a:pt x="545956" y="609390"/>
                    <a:pt x="411024" y="598456"/>
                  </a:cubicBezTo>
                  <a:cubicBezTo>
                    <a:pt x="297939" y="589292"/>
                    <a:pt x="185431" y="556034"/>
                    <a:pt x="102089" y="475777"/>
                  </a:cubicBezTo>
                  <a:cubicBezTo>
                    <a:pt x="30628" y="406961"/>
                    <a:pt x="-11943" y="312385"/>
                    <a:pt x="2693" y="212579"/>
                  </a:cubicBezTo>
                  <a:cubicBezTo>
                    <a:pt x="5351" y="194451"/>
                    <a:pt x="32889" y="202158"/>
                    <a:pt x="30247" y="220175"/>
                  </a:cubicBezTo>
                  <a:cubicBezTo>
                    <a:pt x="12432" y="341668"/>
                    <a:pt x="95016" y="453620"/>
                    <a:pt x="196784" y="510967"/>
                  </a:cubicBezTo>
                  <a:cubicBezTo>
                    <a:pt x="314400" y="577245"/>
                    <a:pt x="457522" y="577335"/>
                    <a:pt x="588469" y="569755"/>
                  </a:cubicBezTo>
                  <a:cubicBezTo>
                    <a:pt x="872399" y="552606"/>
                    <a:pt x="1154407" y="511839"/>
                    <a:pt x="1431570" y="447877"/>
                  </a:cubicBezTo>
                  <a:cubicBezTo>
                    <a:pt x="1703913" y="385673"/>
                    <a:pt x="1966530" y="296750"/>
                    <a:pt x="2228850" y="201760"/>
                  </a:cubicBezTo>
                  <a:cubicBezTo>
                    <a:pt x="2477985" y="111543"/>
                    <a:pt x="2732690" y="23492"/>
                    <a:pt x="2998852" y="3951"/>
                  </a:cubicBezTo>
                  <a:cubicBezTo>
                    <a:pt x="3229796" y="-13004"/>
                    <a:pt x="3472736" y="20641"/>
                    <a:pt x="3673928" y="141331"/>
                  </a:cubicBezTo>
                  <a:cubicBezTo>
                    <a:pt x="3850750" y="247402"/>
                    <a:pt x="3980775" y="424293"/>
                    <a:pt x="4022205" y="627279"/>
                  </a:cubicBezTo>
                  <a:cubicBezTo>
                    <a:pt x="4062691" y="825634"/>
                    <a:pt x="4006620" y="1025281"/>
                    <a:pt x="3856471" y="1163700"/>
                  </a:cubicBezTo>
                  <a:cubicBezTo>
                    <a:pt x="3701009" y="1307016"/>
                    <a:pt x="3487847" y="1368288"/>
                    <a:pt x="3289194" y="1424720"/>
                  </a:cubicBezTo>
                  <a:cubicBezTo>
                    <a:pt x="3037237" y="1496294"/>
                    <a:pt x="2790682" y="1579959"/>
                    <a:pt x="2552031" y="1688592"/>
                  </a:cubicBezTo>
                  <a:cubicBezTo>
                    <a:pt x="2310129" y="1798394"/>
                    <a:pt x="2078132" y="1928822"/>
                    <a:pt x="1858610" y="2078432"/>
                  </a:cubicBezTo>
                  <a:cubicBezTo>
                    <a:pt x="1646715" y="2223233"/>
                    <a:pt x="1437599" y="2405431"/>
                    <a:pt x="1370582" y="2663755"/>
                  </a:cubicBezTo>
                  <a:cubicBezTo>
                    <a:pt x="1339365" y="2784085"/>
                    <a:pt x="1345128" y="2911711"/>
                    <a:pt x="1397362" y="3025368"/>
                  </a:cubicBezTo>
                  <a:cubicBezTo>
                    <a:pt x="1443807" y="3126427"/>
                    <a:pt x="1520297" y="3211436"/>
                    <a:pt x="1609405" y="3277004"/>
                  </a:cubicBezTo>
                  <a:cubicBezTo>
                    <a:pt x="1822010" y="3433447"/>
                    <a:pt x="2089966" y="3465568"/>
                    <a:pt x="2346775" y="3468763"/>
                  </a:cubicBezTo>
                  <a:cubicBezTo>
                    <a:pt x="2635206" y="3472352"/>
                    <a:pt x="2923646" y="3462617"/>
                    <a:pt x="3212170" y="3467353"/>
                  </a:cubicBezTo>
                  <a:cubicBezTo>
                    <a:pt x="3800173" y="3477004"/>
                    <a:pt x="4386972" y="3512795"/>
                    <a:pt x="4972567" y="3574725"/>
                  </a:cubicBezTo>
                  <a:cubicBezTo>
                    <a:pt x="5119303" y="3590257"/>
                    <a:pt x="5265854" y="3607424"/>
                    <a:pt x="5412218" y="3626228"/>
                  </a:cubicBezTo>
                  <a:cubicBezTo>
                    <a:pt x="5543869" y="3643144"/>
                    <a:pt x="5675963" y="3659952"/>
                    <a:pt x="5805396" y="3689994"/>
                  </a:cubicBezTo>
                  <a:cubicBezTo>
                    <a:pt x="6035541" y="3743412"/>
                    <a:pt x="6259490" y="3846125"/>
                    <a:pt x="6402535" y="4041257"/>
                  </a:cubicBezTo>
                  <a:cubicBezTo>
                    <a:pt x="6466023" y="4125837"/>
                    <a:pt x="6505354" y="4226069"/>
                    <a:pt x="6516331" y="4331255"/>
                  </a:cubicBezTo>
                  <a:cubicBezTo>
                    <a:pt x="6526345" y="4441019"/>
                    <a:pt x="6499474" y="4550990"/>
                    <a:pt x="6449845" y="4648636"/>
                  </a:cubicBezTo>
                  <a:cubicBezTo>
                    <a:pt x="6340000" y="4864762"/>
                    <a:pt x="6134248" y="5002231"/>
                    <a:pt x="5915746" y="5092546"/>
                  </a:cubicBezTo>
                  <a:cubicBezTo>
                    <a:pt x="5798715" y="5140919"/>
                    <a:pt x="5677320" y="5177566"/>
                    <a:pt x="5556163" y="5213952"/>
                  </a:cubicBezTo>
                  <a:cubicBezTo>
                    <a:pt x="5538512" y="5219253"/>
                    <a:pt x="5530970" y="5191683"/>
                    <a:pt x="5548566" y="5186398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421F2E2-F616-6A20-2F4F-63D6D510546E}"/>
                </a:ext>
              </a:extLst>
            </p:cNvPr>
            <p:cNvSpPr/>
            <p:nvPr/>
          </p:nvSpPr>
          <p:spPr>
            <a:xfrm>
              <a:off x="-9591695" y="5935529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9D6616F-76DE-F4C5-3AAE-DB004E3ACF1E}"/>
                </a:ext>
              </a:extLst>
            </p:cNvPr>
            <p:cNvSpPr/>
            <p:nvPr/>
          </p:nvSpPr>
          <p:spPr>
            <a:xfrm>
              <a:off x="-8005783" y="6368917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1E5D6AD-3D2A-4B4E-0D12-B07F695687B1}"/>
                </a:ext>
              </a:extLst>
            </p:cNvPr>
            <p:cNvSpPr/>
            <p:nvPr/>
          </p:nvSpPr>
          <p:spPr>
            <a:xfrm>
              <a:off x="-6662758" y="5502142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FDDE8F5-3995-A9A3-16A8-6B80B85F0474}"/>
                </a:ext>
              </a:extLst>
            </p:cNvPr>
            <p:cNvSpPr/>
            <p:nvPr/>
          </p:nvSpPr>
          <p:spPr>
            <a:xfrm>
              <a:off x="-5824558" y="6473692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2AD8C92-FDA0-A0BB-E429-123A709D1167}"/>
                </a:ext>
              </a:extLst>
            </p:cNvPr>
            <p:cNvSpPr/>
            <p:nvPr/>
          </p:nvSpPr>
          <p:spPr>
            <a:xfrm>
              <a:off x="-6958033" y="7597642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C3DE8B4-EE2E-FAE8-0020-323D5F30FFD5}"/>
                </a:ext>
              </a:extLst>
            </p:cNvPr>
            <p:cNvSpPr/>
            <p:nvPr/>
          </p:nvSpPr>
          <p:spPr>
            <a:xfrm>
              <a:off x="-8396308" y="8140567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721851D-7059-2096-9155-B436F2558D22}"/>
                </a:ext>
              </a:extLst>
            </p:cNvPr>
            <p:cNvSpPr/>
            <p:nvPr/>
          </p:nvSpPr>
          <p:spPr>
            <a:xfrm>
              <a:off x="-6872308" y="8988292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A2EE650-3B24-9EA5-AF75-F24E0FC128D6}"/>
                </a:ext>
              </a:extLst>
            </p:cNvPr>
            <p:cNvSpPr/>
            <p:nvPr/>
          </p:nvSpPr>
          <p:spPr>
            <a:xfrm>
              <a:off x="-5234008" y="9464542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39F127F-FF9E-3319-26CB-8A740E722870}"/>
                </a:ext>
              </a:extLst>
            </p:cNvPr>
            <p:cNvSpPr/>
            <p:nvPr/>
          </p:nvSpPr>
          <p:spPr>
            <a:xfrm>
              <a:off x="-3319483" y="9359767"/>
              <a:ext cx="457200" cy="457200"/>
            </a:xfrm>
            <a:custGeom>
              <a:avLst/>
              <a:gdLst>
                <a:gd name="connsiteX0" fmla="*/ 457200 w 457200"/>
                <a:gd name="connsiteY0" fmla="*/ 228600 h 457200"/>
                <a:gd name="connsiteX1" fmla="*/ 228600 w 457200"/>
                <a:gd name="connsiteY1" fmla="*/ 457200 h 457200"/>
                <a:gd name="connsiteX2" fmla="*/ 0 w 457200"/>
                <a:gd name="connsiteY2" fmla="*/ 228600 h 457200"/>
                <a:gd name="connsiteX3" fmla="*/ 228600 w 457200"/>
                <a:gd name="connsiteY3" fmla="*/ 0 h 457200"/>
                <a:gd name="connsiteX4" fmla="*/ 457200 w 457200"/>
                <a:gd name="connsiteY4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457200">
                  <a:moveTo>
                    <a:pt x="457200" y="228600"/>
                  </a:moveTo>
                  <a:cubicBezTo>
                    <a:pt x="457200" y="354852"/>
                    <a:pt x="354852" y="457200"/>
                    <a:pt x="228600" y="457200"/>
                  </a:cubicBezTo>
                  <a:cubicBezTo>
                    <a:pt x="102348" y="457200"/>
                    <a:pt x="0" y="354852"/>
                    <a:pt x="0" y="228600"/>
                  </a:cubicBezTo>
                  <a:cubicBezTo>
                    <a:pt x="0" y="102348"/>
                    <a:pt x="102348" y="0"/>
                    <a:pt x="228600" y="0"/>
                  </a:cubicBezTo>
                  <a:cubicBezTo>
                    <a:pt x="354852" y="0"/>
                    <a:pt x="457200" y="102348"/>
                    <a:pt x="457200" y="228600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FD518AB6-4942-73B8-0488-DE1330262644}"/>
                </a:ext>
              </a:extLst>
            </p:cNvPr>
            <p:cNvSpPr/>
            <p:nvPr/>
          </p:nvSpPr>
          <p:spPr>
            <a:xfrm>
              <a:off x="-7755448" y="6149841"/>
              <a:ext cx="2528883" cy="3676650"/>
            </a:xfrm>
            <a:custGeom>
              <a:avLst/>
              <a:gdLst>
                <a:gd name="connsiteX0" fmla="*/ 1255128 w 2528883"/>
                <a:gd name="connsiteY0" fmla="*/ -119 h 3676650"/>
                <a:gd name="connsiteX1" fmla="*/ -51 w 2528883"/>
                <a:gd name="connsiteY1" fmla="*/ 1245907 h 3676650"/>
                <a:gd name="connsiteX2" fmla="*/ -177 w 2528883"/>
                <a:gd name="connsiteY2" fmla="*/ 1354817 h 3676650"/>
                <a:gd name="connsiteX3" fmla="*/ 321233 w 2528883"/>
                <a:gd name="connsiteY3" fmla="*/ 1676248 h 3676650"/>
                <a:gd name="connsiteX4" fmla="*/ 321234 w 2528883"/>
                <a:gd name="connsiteY4" fmla="*/ 1676248 h 3676650"/>
                <a:gd name="connsiteX5" fmla="*/ 642809 w 2528883"/>
                <a:gd name="connsiteY5" fmla="*/ 1354532 h 3676650"/>
                <a:gd name="connsiteX6" fmla="*/ 642809 w 2528883"/>
                <a:gd name="connsiteY6" fmla="*/ 1354325 h 3676650"/>
                <a:gd name="connsiteX7" fmla="*/ 642756 w 2528883"/>
                <a:gd name="connsiteY7" fmla="*/ 1285723 h 3676650"/>
                <a:gd name="connsiteX8" fmla="*/ 1252233 w 2528883"/>
                <a:gd name="connsiteY8" fmla="*/ 675993 h 3676650"/>
                <a:gd name="connsiteX9" fmla="*/ 1861963 w 2528883"/>
                <a:gd name="connsiteY9" fmla="*/ 1285470 h 3676650"/>
                <a:gd name="connsiteX10" fmla="*/ 1581162 w 2528883"/>
                <a:gd name="connsiteY10" fmla="*/ 1798924 h 3676650"/>
                <a:gd name="connsiteX11" fmla="*/ 1581273 w 2528883"/>
                <a:gd name="connsiteY11" fmla="*/ 1799060 h 3676650"/>
                <a:gd name="connsiteX12" fmla="*/ 984333 w 2528883"/>
                <a:gd name="connsiteY12" fmla="*/ 2497580 h 3676650"/>
                <a:gd name="connsiteX13" fmla="*/ 984452 w 2528883"/>
                <a:gd name="connsiteY13" fmla="*/ 2497608 h 3676650"/>
                <a:gd name="connsiteX14" fmla="*/ 947556 w 2528883"/>
                <a:gd name="connsiteY14" fmla="*/ 2752573 h 3676650"/>
                <a:gd name="connsiteX15" fmla="*/ 953677 w 2528883"/>
                <a:gd name="connsiteY15" fmla="*/ 3350530 h 3676650"/>
                <a:gd name="connsiteX16" fmla="*/ 1285053 w 2528883"/>
                <a:gd name="connsiteY16" fmla="*/ 3676498 h 3676650"/>
                <a:gd name="connsiteX17" fmla="*/ 1285054 w 2528883"/>
                <a:gd name="connsiteY17" fmla="*/ 3676498 h 3676650"/>
                <a:gd name="connsiteX18" fmla="*/ 1616471 w 2528883"/>
                <a:gd name="connsiteY18" fmla="*/ 3345054 h 3676650"/>
                <a:gd name="connsiteX19" fmla="*/ 1616465 w 2528883"/>
                <a:gd name="connsiteY19" fmla="*/ 3343022 h 3676650"/>
                <a:gd name="connsiteX20" fmla="*/ 1614306 w 2528883"/>
                <a:gd name="connsiteY20" fmla="*/ 2824011 h 3676650"/>
                <a:gd name="connsiteX21" fmla="*/ 2050205 w 2528883"/>
                <a:gd name="connsiteY21" fmla="*/ 2167572 h 3676650"/>
                <a:gd name="connsiteX22" fmla="*/ 2504901 w 2528883"/>
                <a:gd name="connsiteY22" fmla="*/ 1443681 h 3676650"/>
                <a:gd name="connsiteX23" fmla="*/ 2528706 w 2528883"/>
                <a:gd name="connsiteY23" fmla="*/ 1264292 h 3676650"/>
                <a:gd name="connsiteX24" fmla="*/ 1264263 w 2528883"/>
                <a:gd name="connsiteY24" fmla="*/ -152 h 3676650"/>
                <a:gd name="connsiteX25" fmla="*/ 1255128 w 2528883"/>
                <a:gd name="connsiteY25" fmla="*/ -119 h 367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28883" h="3676650">
                  <a:moveTo>
                    <a:pt x="1255128" y="-119"/>
                  </a:moveTo>
                  <a:cubicBezTo>
                    <a:pt x="570358" y="4718"/>
                    <a:pt x="9676" y="561188"/>
                    <a:pt x="-51" y="1245907"/>
                  </a:cubicBezTo>
                  <a:cubicBezTo>
                    <a:pt x="-141" y="1252228"/>
                    <a:pt x="-183" y="1296679"/>
                    <a:pt x="-177" y="1354817"/>
                  </a:cubicBezTo>
                  <a:cubicBezTo>
                    <a:pt x="-168" y="1532327"/>
                    <a:pt x="143724" y="1676227"/>
                    <a:pt x="321233" y="1676248"/>
                  </a:cubicBezTo>
                  <a:lnTo>
                    <a:pt x="321234" y="1676248"/>
                  </a:lnTo>
                  <a:cubicBezTo>
                    <a:pt x="498874" y="1676209"/>
                    <a:pt x="642848" y="1532172"/>
                    <a:pt x="642809" y="1354532"/>
                  </a:cubicBezTo>
                  <a:cubicBezTo>
                    <a:pt x="642809" y="1354463"/>
                    <a:pt x="642809" y="1354394"/>
                    <a:pt x="642809" y="1354325"/>
                  </a:cubicBezTo>
                  <a:cubicBezTo>
                    <a:pt x="642776" y="1314776"/>
                    <a:pt x="642756" y="1287403"/>
                    <a:pt x="642756" y="1285723"/>
                  </a:cubicBezTo>
                  <a:cubicBezTo>
                    <a:pt x="642687" y="949048"/>
                    <a:pt x="915558" y="676063"/>
                    <a:pt x="1252233" y="675993"/>
                  </a:cubicBezTo>
                  <a:cubicBezTo>
                    <a:pt x="1588908" y="675923"/>
                    <a:pt x="1861894" y="948795"/>
                    <a:pt x="1861963" y="1285470"/>
                  </a:cubicBezTo>
                  <a:cubicBezTo>
                    <a:pt x="1862006" y="1493297"/>
                    <a:pt x="1756167" y="1686828"/>
                    <a:pt x="1581162" y="1798924"/>
                  </a:cubicBezTo>
                  <a:lnTo>
                    <a:pt x="1581273" y="1799060"/>
                  </a:lnTo>
                  <a:cubicBezTo>
                    <a:pt x="1581273" y="1799060"/>
                    <a:pt x="1123804" y="2093568"/>
                    <a:pt x="984333" y="2497580"/>
                  </a:cubicBezTo>
                  <a:lnTo>
                    <a:pt x="984452" y="2497608"/>
                  </a:lnTo>
                  <a:cubicBezTo>
                    <a:pt x="959927" y="2580374"/>
                    <a:pt x="947500" y="2666251"/>
                    <a:pt x="947556" y="2752573"/>
                  </a:cubicBezTo>
                  <a:cubicBezTo>
                    <a:pt x="947556" y="2788058"/>
                    <a:pt x="949644" y="3098534"/>
                    <a:pt x="953677" y="3350530"/>
                  </a:cubicBezTo>
                  <a:cubicBezTo>
                    <a:pt x="956612" y="3531437"/>
                    <a:pt x="1104123" y="3676540"/>
                    <a:pt x="1285053" y="3676498"/>
                  </a:cubicBezTo>
                  <a:lnTo>
                    <a:pt x="1285054" y="3676498"/>
                  </a:lnTo>
                  <a:cubicBezTo>
                    <a:pt x="1468098" y="3676491"/>
                    <a:pt x="1616479" y="3528098"/>
                    <a:pt x="1616471" y="3345054"/>
                  </a:cubicBezTo>
                  <a:cubicBezTo>
                    <a:pt x="1616471" y="3344377"/>
                    <a:pt x="1616469" y="3343700"/>
                    <a:pt x="1616465" y="3343022"/>
                  </a:cubicBezTo>
                  <a:cubicBezTo>
                    <a:pt x="1615064" y="3112239"/>
                    <a:pt x="1614306" y="2843515"/>
                    <a:pt x="1614306" y="2824011"/>
                  </a:cubicBezTo>
                  <a:cubicBezTo>
                    <a:pt x="1614306" y="2575934"/>
                    <a:pt x="1853624" y="2328761"/>
                    <a:pt x="2050205" y="2167572"/>
                  </a:cubicBezTo>
                  <a:cubicBezTo>
                    <a:pt x="2276575" y="1981959"/>
                    <a:pt x="2439472" y="1729013"/>
                    <a:pt x="2504901" y="1443681"/>
                  </a:cubicBezTo>
                  <a:cubicBezTo>
                    <a:pt x="2519379" y="1384936"/>
                    <a:pt x="2527362" y="1324779"/>
                    <a:pt x="2528706" y="1264292"/>
                  </a:cubicBezTo>
                  <a:cubicBezTo>
                    <a:pt x="2528706" y="565959"/>
                    <a:pt x="1962596" y="-152"/>
                    <a:pt x="1264263" y="-152"/>
                  </a:cubicBezTo>
                  <a:cubicBezTo>
                    <a:pt x="1261218" y="-152"/>
                    <a:pt x="1258173" y="-141"/>
                    <a:pt x="1255128" y="-119"/>
                  </a:cubicBezTo>
                  <a:close/>
                </a:path>
              </a:pathLst>
            </a:custGeom>
            <a:solidFill>
              <a:srgbClr val="F9A8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94C6798-E91E-4320-86B4-1FB7F6DA3FC6}"/>
                </a:ext>
              </a:extLst>
            </p:cNvPr>
            <p:cNvSpPr/>
            <p:nvPr/>
          </p:nvSpPr>
          <p:spPr>
            <a:xfrm>
              <a:off x="-4861999" y="7530927"/>
              <a:ext cx="571500" cy="571500"/>
            </a:xfrm>
            <a:custGeom>
              <a:avLst/>
              <a:gdLst>
                <a:gd name="connsiteX0" fmla="*/ 571500 w 571500"/>
                <a:gd name="connsiteY0" fmla="*/ 285750 h 571500"/>
                <a:gd name="connsiteX1" fmla="*/ 285750 w 571500"/>
                <a:gd name="connsiteY1" fmla="*/ 571500 h 571500"/>
                <a:gd name="connsiteX2" fmla="*/ 0 w 571500"/>
                <a:gd name="connsiteY2" fmla="*/ 285750 h 571500"/>
                <a:gd name="connsiteX3" fmla="*/ 285750 w 571500"/>
                <a:gd name="connsiteY3" fmla="*/ 0 h 571500"/>
                <a:gd name="connsiteX4" fmla="*/ 571500 w 571500"/>
                <a:gd name="connsiteY4" fmla="*/ 28575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571500">
                  <a:moveTo>
                    <a:pt x="571500" y="285750"/>
                  </a:moveTo>
                  <a:cubicBezTo>
                    <a:pt x="571500" y="443565"/>
                    <a:pt x="443565" y="571500"/>
                    <a:pt x="285750" y="571500"/>
                  </a:cubicBezTo>
                  <a:cubicBezTo>
                    <a:pt x="127935" y="571500"/>
                    <a:pt x="0" y="443565"/>
                    <a:pt x="0" y="285750"/>
                  </a:cubicBezTo>
                  <a:cubicBezTo>
                    <a:pt x="0" y="127935"/>
                    <a:pt x="127935" y="0"/>
                    <a:pt x="285750" y="0"/>
                  </a:cubicBezTo>
                  <a:cubicBezTo>
                    <a:pt x="443565" y="0"/>
                    <a:pt x="571500" y="127935"/>
                    <a:pt x="571500" y="28575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CDF361F-804E-F5BD-1332-E9EFAD674D18}"/>
                </a:ext>
              </a:extLst>
            </p:cNvPr>
            <p:cNvSpPr/>
            <p:nvPr/>
          </p:nvSpPr>
          <p:spPr>
            <a:xfrm>
              <a:off x="-5276612" y="10596502"/>
              <a:ext cx="172355" cy="450418"/>
            </a:xfrm>
            <a:custGeom>
              <a:avLst/>
              <a:gdLst>
                <a:gd name="connsiteX0" fmla="*/ 172327 w 172355"/>
                <a:gd name="connsiteY0" fmla="*/ 450418 h 450418"/>
                <a:gd name="connsiteX1" fmla="*/ 55559 w 172355"/>
                <a:gd name="connsiteY1" fmla="*/ 450418 h 450418"/>
                <a:gd name="connsiteX2" fmla="*/ 0 w 172355"/>
                <a:gd name="connsiteY2" fmla="*/ 0 h 450418"/>
                <a:gd name="connsiteX3" fmla="*/ 172355 w 172355"/>
                <a:gd name="connsiteY3" fmla="*/ 0 h 450418"/>
                <a:gd name="connsiteX4" fmla="*/ 172327 w 172355"/>
                <a:gd name="connsiteY4" fmla="*/ 450418 h 45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55" h="450418">
                  <a:moveTo>
                    <a:pt x="172327" y="450418"/>
                  </a:moveTo>
                  <a:lnTo>
                    <a:pt x="55559" y="450418"/>
                  </a:lnTo>
                  <a:lnTo>
                    <a:pt x="0" y="0"/>
                  </a:lnTo>
                  <a:lnTo>
                    <a:pt x="172355" y="0"/>
                  </a:lnTo>
                  <a:lnTo>
                    <a:pt x="172327" y="450418"/>
                  </a:ln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BB9BB84-DC71-45B0-A4C9-2C682144F2AC}"/>
                </a:ext>
              </a:extLst>
            </p:cNvPr>
            <p:cNvSpPr/>
            <p:nvPr/>
          </p:nvSpPr>
          <p:spPr>
            <a:xfrm>
              <a:off x="-5446264" y="11013550"/>
              <a:ext cx="367004" cy="141797"/>
            </a:xfrm>
            <a:custGeom>
              <a:avLst/>
              <a:gdLst>
                <a:gd name="connsiteX0" fmla="*/ 141797 w 367004"/>
                <a:gd name="connsiteY0" fmla="*/ 0 h 141797"/>
                <a:gd name="connsiteX1" fmla="*/ 367005 w 367004"/>
                <a:gd name="connsiteY1" fmla="*/ 0 h 141797"/>
                <a:gd name="connsiteX2" fmla="*/ 367005 w 367004"/>
                <a:gd name="connsiteY2" fmla="*/ 0 h 141797"/>
                <a:gd name="connsiteX3" fmla="*/ 367005 w 367004"/>
                <a:gd name="connsiteY3" fmla="*/ 141798 h 141797"/>
                <a:gd name="connsiteX4" fmla="*/ 367005 w 367004"/>
                <a:gd name="connsiteY4" fmla="*/ 141798 h 141797"/>
                <a:gd name="connsiteX5" fmla="*/ 0 w 367004"/>
                <a:gd name="connsiteY5" fmla="*/ 141798 h 141797"/>
                <a:gd name="connsiteX6" fmla="*/ 0 w 367004"/>
                <a:gd name="connsiteY6" fmla="*/ 141798 h 141797"/>
                <a:gd name="connsiteX7" fmla="*/ 0 w 367004"/>
                <a:gd name="connsiteY7" fmla="*/ 141798 h 141797"/>
                <a:gd name="connsiteX8" fmla="*/ 141797 w 367004"/>
                <a:gd name="connsiteY8" fmla="*/ 1 h 14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004" h="141797">
                  <a:moveTo>
                    <a:pt x="141797" y="0"/>
                  </a:moveTo>
                  <a:lnTo>
                    <a:pt x="367005" y="0"/>
                  </a:lnTo>
                  <a:lnTo>
                    <a:pt x="367005" y="0"/>
                  </a:lnTo>
                  <a:lnTo>
                    <a:pt x="367005" y="141798"/>
                  </a:lnTo>
                  <a:lnTo>
                    <a:pt x="367005" y="141798"/>
                  </a:lnTo>
                  <a:lnTo>
                    <a:pt x="0" y="141798"/>
                  </a:lnTo>
                  <a:lnTo>
                    <a:pt x="0" y="141798"/>
                  </a:lnTo>
                  <a:lnTo>
                    <a:pt x="0" y="141798"/>
                  </a:lnTo>
                  <a:cubicBezTo>
                    <a:pt x="0" y="63485"/>
                    <a:pt x="63484" y="1"/>
                    <a:pt x="141797" y="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F084DB8-D05E-5D8E-4321-27DB3B20D02E}"/>
                </a:ext>
              </a:extLst>
            </p:cNvPr>
            <p:cNvSpPr/>
            <p:nvPr/>
          </p:nvSpPr>
          <p:spPr>
            <a:xfrm>
              <a:off x="-4371737" y="10596502"/>
              <a:ext cx="172355" cy="450418"/>
            </a:xfrm>
            <a:custGeom>
              <a:avLst/>
              <a:gdLst>
                <a:gd name="connsiteX0" fmla="*/ 172327 w 172355"/>
                <a:gd name="connsiteY0" fmla="*/ 450418 h 450418"/>
                <a:gd name="connsiteX1" fmla="*/ 55559 w 172355"/>
                <a:gd name="connsiteY1" fmla="*/ 450418 h 450418"/>
                <a:gd name="connsiteX2" fmla="*/ 0 w 172355"/>
                <a:gd name="connsiteY2" fmla="*/ 0 h 450418"/>
                <a:gd name="connsiteX3" fmla="*/ 172355 w 172355"/>
                <a:gd name="connsiteY3" fmla="*/ 0 h 450418"/>
                <a:gd name="connsiteX4" fmla="*/ 172327 w 172355"/>
                <a:gd name="connsiteY4" fmla="*/ 450418 h 45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55" h="450418">
                  <a:moveTo>
                    <a:pt x="172327" y="450418"/>
                  </a:moveTo>
                  <a:lnTo>
                    <a:pt x="55559" y="450418"/>
                  </a:lnTo>
                  <a:lnTo>
                    <a:pt x="0" y="0"/>
                  </a:lnTo>
                  <a:lnTo>
                    <a:pt x="172355" y="0"/>
                  </a:lnTo>
                  <a:lnTo>
                    <a:pt x="172327" y="450418"/>
                  </a:ln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65B12D1-913E-97B2-4EB6-157B8F8A3CD9}"/>
                </a:ext>
              </a:extLst>
            </p:cNvPr>
            <p:cNvSpPr/>
            <p:nvPr/>
          </p:nvSpPr>
          <p:spPr>
            <a:xfrm>
              <a:off x="-4541389" y="11013550"/>
              <a:ext cx="367004" cy="141797"/>
            </a:xfrm>
            <a:custGeom>
              <a:avLst/>
              <a:gdLst>
                <a:gd name="connsiteX0" fmla="*/ 141797 w 367004"/>
                <a:gd name="connsiteY0" fmla="*/ 0 h 141797"/>
                <a:gd name="connsiteX1" fmla="*/ 367005 w 367004"/>
                <a:gd name="connsiteY1" fmla="*/ 0 h 141797"/>
                <a:gd name="connsiteX2" fmla="*/ 367005 w 367004"/>
                <a:gd name="connsiteY2" fmla="*/ 0 h 141797"/>
                <a:gd name="connsiteX3" fmla="*/ 367005 w 367004"/>
                <a:gd name="connsiteY3" fmla="*/ 141798 h 141797"/>
                <a:gd name="connsiteX4" fmla="*/ 367005 w 367004"/>
                <a:gd name="connsiteY4" fmla="*/ 141798 h 141797"/>
                <a:gd name="connsiteX5" fmla="*/ 0 w 367004"/>
                <a:gd name="connsiteY5" fmla="*/ 141798 h 141797"/>
                <a:gd name="connsiteX6" fmla="*/ 0 w 367004"/>
                <a:gd name="connsiteY6" fmla="*/ 141798 h 141797"/>
                <a:gd name="connsiteX7" fmla="*/ 0 w 367004"/>
                <a:gd name="connsiteY7" fmla="*/ 141798 h 141797"/>
                <a:gd name="connsiteX8" fmla="*/ 141797 w 367004"/>
                <a:gd name="connsiteY8" fmla="*/ 1 h 14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004" h="141797">
                  <a:moveTo>
                    <a:pt x="141797" y="0"/>
                  </a:moveTo>
                  <a:lnTo>
                    <a:pt x="367005" y="0"/>
                  </a:lnTo>
                  <a:lnTo>
                    <a:pt x="367005" y="0"/>
                  </a:lnTo>
                  <a:lnTo>
                    <a:pt x="367005" y="141798"/>
                  </a:lnTo>
                  <a:lnTo>
                    <a:pt x="367005" y="141798"/>
                  </a:lnTo>
                  <a:lnTo>
                    <a:pt x="0" y="141798"/>
                  </a:lnTo>
                  <a:lnTo>
                    <a:pt x="0" y="141798"/>
                  </a:lnTo>
                  <a:lnTo>
                    <a:pt x="0" y="141798"/>
                  </a:lnTo>
                  <a:cubicBezTo>
                    <a:pt x="0" y="63485"/>
                    <a:pt x="63484" y="1"/>
                    <a:pt x="141797" y="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24480F2-34E0-4596-47C5-56A5762ADDA8}"/>
                </a:ext>
              </a:extLst>
            </p:cNvPr>
            <p:cNvSpPr/>
            <p:nvPr/>
          </p:nvSpPr>
          <p:spPr>
            <a:xfrm>
              <a:off x="-4853618" y="7636209"/>
              <a:ext cx="467887" cy="467887"/>
            </a:xfrm>
            <a:custGeom>
              <a:avLst/>
              <a:gdLst>
                <a:gd name="connsiteX0" fmla="*/ 467888 w 467887"/>
                <a:gd name="connsiteY0" fmla="*/ 233944 h 467887"/>
                <a:gd name="connsiteX1" fmla="*/ 233944 w 467887"/>
                <a:gd name="connsiteY1" fmla="*/ 467888 h 467887"/>
                <a:gd name="connsiteX2" fmla="*/ 0 w 467887"/>
                <a:gd name="connsiteY2" fmla="*/ 233944 h 467887"/>
                <a:gd name="connsiteX3" fmla="*/ 233944 w 467887"/>
                <a:gd name="connsiteY3" fmla="*/ 0 h 467887"/>
                <a:gd name="connsiteX4" fmla="*/ 467888 w 467887"/>
                <a:gd name="connsiteY4" fmla="*/ 233944 h 46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87" h="467887">
                  <a:moveTo>
                    <a:pt x="467888" y="233944"/>
                  </a:moveTo>
                  <a:cubicBezTo>
                    <a:pt x="467888" y="363148"/>
                    <a:pt x="363147" y="467888"/>
                    <a:pt x="233944" y="467888"/>
                  </a:cubicBezTo>
                  <a:cubicBezTo>
                    <a:pt x="104740" y="467888"/>
                    <a:pt x="0" y="363148"/>
                    <a:pt x="0" y="233944"/>
                  </a:cubicBezTo>
                  <a:cubicBezTo>
                    <a:pt x="0" y="104740"/>
                    <a:pt x="104740" y="0"/>
                    <a:pt x="233944" y="0"/>
                  </a:cubicBezTo>
                  <a:cubicBezTo>
                    <a:pt x="363147" y="0"/>
                    <a:pt x="467888" y="104740"/>
                    <a:pt x="467888" y="233944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A15DB98E-5A42-30BF-C85F-60B502FDE83B}"/>
                </a:ext>
              </a:extLst>
            </p:cNvPr>
            <p:cNvSpPr/>
            <p:nvPr/>
          </p:nvSpPr>
          <p:spPr>
            <a:xfrm>
              <a:off x="-5316677" y="8191200"/>
              <a:ext cx="1185242" cy="2734247"/>
            </a:xfrm>
            <a:custGeom>
              <a:avLst/>
              <a:gdLst>
                <a:gd name="connsiteX0" fmla="*/ 836263 w 1185242"/>
                <a:gd name="connsiteY0" fmla="*/ 667455 h 2734247"/>
                <a:gd name="connsiteX1" fmla="*/ 940940 w 1185242"/>
                <a:gd name="connsiteY1" fmla="*/ 426949 h 2734247"/>
                <a:gd name="connsiteX2" fmla="*/ 874744 w 1185242"/>
                <a:gd name="connsiteY2" fmla="*/ 87859 h 2734247"/>
                <a:gd name="connsiteX3" fmla="*/ 845499 w 1185242"/>
                <a:gd name="connsiteY3" fmla="*/ 62427 h 2734247"/>
                <a:gd name="connsiteX4" fmla="*/ 664622 w 1185242"/>
                <a:gd name="connsiteY4" fmla="*/ -152 h 2734247"/>
                <a:gd name="connsiteX5" fmla="*/ 536988 w 1185242"/>
                <a:gd name="connsiteY5" fmla="*/ 28232 h 2734247"/>
                <a:gd name="connsiteX6" fmla="*/ 526793 w 1185242"/>
                <a:gd name="connsiteY6" fmla="*/ 32995 h 2734247"/>
                <a:gd name="connsiteX7" fmla="*/ 507460 w 1185242"/>
                <a:gd name="connsiteY7" fmla="*/ 43092 h 2734247"/>
                <a:gd name="connsiteX8" fmla="*/ 357915 w 1185242"/>
                <a:gd name="connsiteY8" fmla="*/ 270549 h 2734247"/>
                <a:gd name="connsiteX9" fmla="*/ 311718 w 1185242"/>
                <a:gd name="connsiteY9" fmla="*/ 657644 h 2734247"/>
                <a:gd name="connsiteX10" fmla="*/ 30545 w 1185242"/>
                <a:gd name="connsiteY10" fmla="*/ 2623033 h 2734247"/>
                <a:gd name="connsiteX11" fmla="*/ 66928 w 1185242"/>
                <a:gd name="connsiteY11" fmla="*/ 2657990 h 2734247"/>
                <a:gd name="connsiteX12" fmla="*/ 213901 w 1185242"/>
                <a:gd name="connsiteY12" fmla="*/ 2677992 h 2734247"/>
                <a:gd name="connsiteX13" fmla="*/ 261619 w 1185242"/>
                <a:gd name="connsiteY13" fmla="*/ 2644369 h 2734247"/>
                <a:gd name="connsiteX14" fmla="*/ 508222 w 1185242"/>
                <a:gd name="connsiteY14" fmla="*/ 1468889 h 2734247"/>
                <a:gd name="connsiteX15" fmla="*/ 547746 w 1185242"/>
                <a:gd name="connsiteY15" fmla="*/ 1443105 h 2734247"/>
                <a:gd name="connsiteX16" fmla="*/ 572991 w 1185242"/>
                <a:gd name="connsiteY16" fmla="*/ 1466698 h 2734247"/>
                <a:gd name="connsiteX17" fmla="*/ 921416 w 1185242"/>
                <a:gd name="connsiteY17" fmla="*/ 2702853 h 2734247"/>
                <a:gd name="connsiteX18" fmla="*/ 962469 w 1185242"/>
                <a:gd name="connsiteY18" fmla="*/ 2734095 h 2734247"/>
                <a:gd name="connsiteX19" fmla="*/ 970757 w 1185242"/>
                <a:gd name="connsiteY19" fmla="*/ 2733333 h 2734247"/>
                <a:gd name="connsiteX20" fmla="*/ 1150299 w 1185242"/>
                <a:gd name="connsiteY20" fmla="*/ 2698757 h 2734247"/>
                <a:gd name="connsiteX21" fmla="*/ 1184879 w 1185242"/>
                <a:gd name="connsiteY21" fmla="*/ 2652942 h 2734247"/>
                <a:gd name="connsiteX22" fmla="*/ 836263 w 1185242"/>
                <a:gd name="connsiteY22" fmla="*/ 667455 h 27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5242" h="2734247">
                  <a:moveTo>
                    <a:pt x="836263" y="667455"/>
                  </a:moveTo>
                  <a:lnTo>
                    <a:pt x="940940" y="426949"/>
                  </a:lnTo>
                  <a:cubicBezTo>
                    <a:pt x="993043" y="311321"/>
                    <a:pt x="966510" y="175401"/>
                    <a:pt x="874744" y="87859"/>
                  </a:cubicBezTo>
                  <a:cubicBezTo>
                    <a:pt x="865548" y="78767"/>
                    <a:pt x="855780" y="70273"/>
                    <a:pt x="845499" y="62427"/>
                  </a:cubicBezTo>
                  <a:cubicBezTo>
                    <a:pt x="793850" y="22021"/>
                    <a:pt x="730198" y="-1"/>
                    <a:pt x="664622" y="-152"/>
                  </a:cubicBezTo>
                  <a:cubicBezTo>
                    <a:pt x="620531" y="19"/>
                    <a:pt x="576996" y="9701"/>
                    <a:pt x="536988" y="28232"/>
                  </a:cubicBezTo>
                  <a:cubicBezTo>
                    <a:pt x="533556" y="29757"/>
                    <a:pt x="530226" y="31376"/>
                    <a:pt x="526793" y="32995"/>
                  </a:cubicBezTo>
                  <a:cubicBezTo>
                    <a:pt x="520222" y="36138"/>
                    <a:pt x="513748" y="39567"/>
                    <a:pt x="507460" y="43092"/>
                  </a:cubicBezTo>
                  <a:cubicBezTo>
                    <a:pt x="424300" y="90840"/>
                    <a:pt x="368788" y="175274"/>
                    <a:pt x="357915" y="270549"/>
                  </a:cubicBezTo>
                  <a:lnTo>
                    <a:pt x="311718" y="657644"/>
                  </a:lnTo>
                  <a:cubicBezTo>
                    <a:pt x="300100" y="688029"/>
                    <a:pt x="-114428" y="1785309"/>
                    <a:pt x="30545" y="2623033"/>
                  </a:cubicBezTo>
                  <a:cubicBezTo>
                    <a:pt x="33710" y="2641395"/>
                    <a:pt x="48454" y="2655561"/>
                    <a:pt x="66928" y="2657990"/>
                  </a:cubicBezTo>
                  <a:lnTo>
                    <a:pt x="213901" y="2677992"/>
                  </a:lnTo>
                  <a:cubicBezTo>
                    <a:pt x="236164" y="2681038"/>
                    <a:pt x="256996" y="2666359"/>
                    <a:pt x="261619" y="2644369"/>
                  </a:cubicBezTo>
                  <a:lnTo>
                    <a:pt x="508222" y="1468889"/>
                  </a:lnTo>
                  <a:cubicBezTo>
                    <a:pt x="512016" y="1450855"/>
                    <a:pt x="529711" y="1439311"/>
                    <a:pt x="547746" y="1443105"/>
                  </a:cubicBezTo>
                  <a:cubicBezTo>
                    <a:pt x="559894" y="1445661"/>
                    <a:pt x="569620" y="1454750"/>
                    <a:pt x="572991" y="1466698"/>
                  </a:cubicBezTo>
                  <a:lnTo>
                    <a:pt x="921416" y="2702853"/>
                  </a:lnTo>
                  <a:cubicBezTo>
                    <a:pt x="926518" y="2721313"/>
                    <a:pt x="943317" y="2734096"/>
                    <a:pt x="962469" y="2734095"/>
                  </a:cubicBezTo>
                  <a:cubicBezTo>
                    <a:pt x="965249" y="2734077"/>
                    <a:pt x="968021" y="2733822"/>
                    <a:pt x="970757" y="2733333"/>
                  </a:cubicBezTo>
                  <a:lnTo>
                    <a:pt x="1150299" y="2698757"/>
                  </a:lnTo>
                  <a:cubicBezTo>
                    <a:pt x="1171932" y="2694714"/>
                    <a:pt x="1186922" y="2674854"/>
                    <a:pt x="1184879" y="2652942"/>
                  </a:cubicBezTo>
                  <a:cubicBezTo>
                    <a:pt x="1158494" y="2358714"/>
                    <a:pt x="1018284" y="884911"/>
                    <a:pt x="836263" y="667455"/>
                  </a:cubicBezTo>
                  <a:close/>
                </a:path>
              </a:pathLst>
            </a:custGeom>
            <a:solidFill>
              <a:srgbClr val="5250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D78F2BE-DDBC-4917-C18E-0922E4E2E5B5}"/>
                </a:ext>
              </a:extLst>
            </p:cNvPr>
            <p:cNvSpPr/>
            <p:nvPr/>
          </p:nvSpPr>
          <p:spPr>
            <a:xfrm>
              <a:off x="-5529495" y="7979077"/>
              <a:ext cx="331251" cy="506729"/>
            </a:xfrm>
            <a:custGeom>
              <a:avLst/>
              <a:gdLst>
                <a:gd name="connsiteX0" fmla="*/ 477 w 331251"/>
                <a:gd name="connsiteY0" fmla="*/ 85612 h 506729"/>
                <a:gd name="connsiteX1" fmla="*/ 84507 w 331251"/>
                <a:gd name="connsiteY1" fmla="*/ 191853 h 506729"/>
                <a:gd name="connsiteX2" fmla="*/ 101388 w 331251"/>
                <a:gd name="connsiteY2" fmla="*/ 192325 h 506729"/>
                <a:gd name="connsiteX3" fmla="*/ 232156 w 331251"/>
                <a:gd name="connsiteY3" fmla="*/ 506577 h 506729"/>
                <a:gd name="connsiteX4" fmla="*/ 331074 w 331251"/>
                <a:gd name="connsiteY4" fmla="*/ 359946 h 506729"/>
                <a:gd name="connsiteX5" fmla="*/ 191729 w 331251"/>
                <a:gd name="connsiteY5" fmla="*/ 84007 h 506729"/>
                <a:gd name="connsiteX6" fmla="*/ 84047 w 331251"/>
                <a:gd name="connsiteY6" fmla="*/ 628 h 506729"/>
                <a:gd name="connsiteX7" fmla="*/ 477 w 331251"/>
                <a:gd name="connsiteY7" fmla="*/ 85612 h 50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1251" h="506729">
                  <a:moveTo>
                    <a:pt x="477" y="85612"/>
                  </a:moveTo>
                  <a:cubicBezTo>
                    <a:pt x="-5656" y="138154"/>
                    <a:pt x="31965" y="185720"/>
                    <a:pt x="84507" y="191853"/>
                  </a:cubicBezTo>
                  <a:cubicBezTo>
                    <a:pt x="90109" y="192507"/>
                    <a:pt x="95758" y="192665"/>
                    <a:pt x="101388" y="192325"/>
                  </a:cubicBezTo>
                  <a:lnTo>
                    <a:pt x="232156" y="506577"/>
                  </a:lnTo>
                  <a:lnTo>
                    <a:pt x="331074" y="359946"/>
                  </a:lnTo>
                  <a:lnTo>
                    <a:pt x="191729" y="84007"/>
                  </a:lnTo>
                  <a:cubicBezTo>
                    <a:pt x="185017" y="31247"/>
                    <a:pt x="136807" y="-6083"/>
                    <a:pt x="84047" y="628"/>
                  </a:cubicBezTo>
                  <a:cubicBezTo>
                    <a:pt x="39900" y="6243"/>
                    <a:pt x="5350" y="41377"/>
                    <a:pt x="477" y="85612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8805D37-7ECB-0E48-7F72-347615B1F4CD}"/>
                </a:ext>
              </a:extLst>
            </p:cNvPr>
            <p:cNvSpPr/>
            <p:nvPr/>
          </p:nvSpPr>
          <p:spPr>
            <a:xfrm>
              <a:off x="-4741020" y="8789814"/>
              <a:ext cx="463769" cy="386179"/>
            </a:xfrm>
            <a:custGeom>
              <a:avLst/>
              <a:gdLst>
                <a:gd name="connsiteX0" fmla="*/ 108197 w 463769"/>
                <a:gd name="connsiteY0" fmla="*/ 385266 h 386179"/>
                <a:gd name="connsiteX1" fmla="*/ 191934 w 463769"/>
                <a:gd name="connsiteY1" fmla="*/ 278795 h 386179"/>
                <a:gd name="connsiteX2" fmla="*/ 188459 w 463769"/>
                <a:gd name="connsiteY2" fmla="*/ 262268 h 386179"/>
                <a:gd name="connsiteX3" fmla="*/ 463592 w 463769"/>
                <a:gd name="connsiteY3" fmla="*/ 61877 h 386179"/>
                <a:gd name="connsiteX4" fmla="*/ 297949 w 463769"/>
                <a:gd name="connsiteY4" fmla="*/ -152 h 386179"/>
                <a:gd name="connsiteX5" fmla="*/ 62073 w 463769"/>
                <a:gd name="connsiteY5" fmla="*/ 199652 h 386179"/>
                <a:gd name="connsiteX6" fmla="*/ 6079 w 463769"/>
                <a:gd name="connsiteY6" fmla="*/ 323798 h 386179"/>
                <a:gd name="connsiteX7" fmla="*/ 108196 w 463769"/>
                <a:gd name="connsiteY7" fmla="*/ 385266 h 38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769" h="386179">
                  <a:moveTo>
                    <a:pt x="108197" y="385266"/>
                  </a:moveTo>
                  <a:cubicBezTo>
                    <a:pt x="160721" y="378988"/>
                    <a:pt x="198211" y="331319"/>
                    <a:pt x="191934" y="278795"/>
                  </a:cubicBezTo>
                  <a:cubicBezTo>
                    <a:pt x="191265" y="273194"/>
                    <a:pt x="190102" y="267664"/>
                    <a:pt x="188459" y="262268"/>
                  </a:cubicBezTo>
                  <a:lnTo>
                    <a:pt x="463592" y="61877"/>
                  </a:lnTo>
                  <a:lnTo>
                    <a:pt x="297949" y="-152"/>
                  </a:lnTo>
                  <a:lnTo>
                    <a:pt x="62073" y="199652"/>
                  </a:lnTo>
                  <a:cubicBezTo>
                    <a:pt x="12329" y="218472"/>
                    <a:pt x="-12741" y="274054"/>
                    <a:pt x="6079" y="323798"/>
                  </a:cubicBezTo>
                  <a:cubicBezTo>
                    <a:pt x="21826" y="365421"/>
                    <a:pt x="64043" y="390833"/>
                    <a:pt x="108196" y="385266"/>
                  </a:cubicBezTo>
                  <a:close/>
                </a:path>
              </a:pathLst>
            </a:custGeom>
            <a:solidFill>
              <a:srgbClr val="F5BC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C3D965B-96FB-E80D-763A-889107A5D61E}"/>
                </a:ext>
              </a:extLst>
            </p:cNvPr>
            <p:cNvSpPr/>
            <p:nvPr/>
          </p:nvSpPr>
          <p:spPr>
            <a:xfrm>
              <a:off x="-5419309" y="8226487"/>
              <a:ext cx="721853" cy="468825"/>
            </a:xfrm>
            <a:custGeom>
              <a:avLst/>
              <a:gdLst>
                <a:gd name="connsiteX0" fmla="*/ 337968 w 721853"/>
                <a:gd name="connsiteY0" fmla="*/ 468673 h 468825"/>
                <a:gd name="connsiteX1" fmla="*/ 306552 w 721853"/>
                <a:gd name="connsiteY1" fmla="*/ 465576 h 468825"/>
                <a:gd name="connsiteX2" fmla="*/ 192752 w 721853"/>
                <a:gd name="connsiteY2" fmla="*/ 373981 h 468825"/>
                <a:gd name="connsiteX3" fmla="*/ 9544 w 721853"/>
                <a:gd name="connsiteY3" fmla="*/ 150590 h 468825"/>
                <a:gd name="connsiteX4" fmla="*/ 15510 w 721853"/>
                <a:gd name="connsiteY4" fmla="*/ 90257 h 468825"/>
                <a:gd name="connsiteX5" fmla="*/ 20127 w 721853"/>
                <a:gd name="connsiteY5" fmla="*/ 86957 h 468825"/>
                <a:gd name="connsiteX6" fmla="*/ 150470 w 721853"/>
                <a:gd name="connsiteY6" fmla="*/ 6274 h 468825"/>
                <a:gd name="connsiteX7" fmla="*/ 209478 w 721853"/>
                <a:gd name="connsiteY7" fmla="*/ 20152 h 468825"/>
                <a:gd name="connsiteX8" fmla="*/ 209672 w 721853"/>
                <a:gd name="connsiteY8" fmla="*/ 20468 h 468825"/>
                <a:gd name="connsiteX9" fmla="*/ 338796 w 721853"/>
                <a:gd name="connsiteY9" fmla="*/ 233199 h 468825"/>
                <a:gd name="connsiteX10" fmla="*/ 586079 w 721853"/>
                <a:gd name="connsiteY10" fmla="*/ 50447 h 468825"/>
                <a:gd name="connsiteX11" fmla="*/ 711085 w 721853"/>
                <a:gd name="connsiteY11" fmla="*/ 89458 h 468825"/>
                <a:gd name="connsiteX12" fmla="*/ 693805 w 721853"/>
                <a:gd name="connsiteY12" fmla="*/ 198671 h 468825"/>
                <a:gd name="connsiteX13" fmla="*/ 446994 w 721853"/>
                <a:gd name="connsiteY13" fmla="*/ 423811 h 468825"/>
                <a:gd name="connsiteX14" fmla="*/ 337968 w 721853"/>
                <a:gd name="connsiteY14" fmla="*/ 468673 h 46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1853" h="468825">
                  <a:moveTo>
                    <a:pt x="337968" y="468673"/>
                  </a:moveTo>
                  <a:cubicBezTo>
                    <a:pt x="327420" y="468663"/>
                    <a:pt x="316899" y="467625"/>
                    <a:pt x="306552" y="465576"/>
                  </a:cubicBezTo>
                  <a:cubicBezTo>
                    <a:pt x="255731" y="455903"/>
                    <a:pt x="213063" y="421560"/>
                    <a:pt x="192752" y="373981"/>
                  </a:cubicBezTo>
                  <a:lnTo>
                    <a:pt x="9544" y="150590"/>
                  </a:lnTo>
                  <a:cubicBezTo>
                    <a:pt x="-5469" y="132282"/>
                    <a:pt x="-2798" y="105270"/>
                    <a:pt x="15510" y="90257"/>
                  </a:cubicBezTo>
                  <a:cubicBezTo>
                    <a:pt x="16974" y="89056"/>
                    <a:pt x="18517" y="87954"/>
                    <a:pt x="20127" y="86957"/>
                  </a:cubicBezTo>
                  <a:lnTo>
                    <a:pt x="150470" y="6274"/>
                  </a:lnTo>
                  <a:cubicBezTo>
                    <a:pt x="170598" y="-6188"/>
                    <a:pt x="197016" y="25"/>
                    <a:pt x="209478" y="20152"/>
                  </a:cubicBezTo>
                  <a:cubicBezTo>
                    <a:pt x="209543" y="20257"/>
                    <a:pt x="209608" y="20363"/>
                    <a:pt x="209672" y="20468"/>
                  </a:cubicBezTo>
                  <a:lnTo>
                    <a:pt x="338796" y="233199"/>
                  </a:lnTo>
                  <a:lnTo>
                    <a:pt x="586079" y="50447"/>
                  </a:lnTo>
                  <a:cubicBezTo>
                    <a:pt x="631371" y="26700"/>
                    <a:pt x="687338" y="44166"/>
                    <a:pt x="711085" y="89458"/>
                  </a:cubicBezTo>
                  <a:cubicBezTo>
                    <a:pt x="730078" y="125683"/>
                    <a:pt x="723054" y="170079"/>
                    <a:pt x="693805" y="198671"/>
                  </a:cubicBezTo>
                  <a:lnTo>
                    <a:pt x="446994" y="423811"/>
                  </a:lnTo>
                  <a:cubicBezTo>
                    <a:pt x="417992" y="452559"/>
                    <a:pt x="378805" y="468684"/>
                    <a:pt x="337968" y="468673"/>
                  </a:cubicBezTo>
                  <a:close/>
                </a:path>
              </a:pathLst>
            </a:custGeom>
            <a:solidFill>
              <a:srgbClr val="3F4D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5F3C60D-5B00-8943-B3C9-444AD92C6AA0}"/>
                </a:ext>
              </a:extLst>
            </p:cNvPr>
            <p:cNvSpPr/>
            <p:nvPr/>
          </p:nvSpPr>
          <p:spPr>
            <a:xfrm>
              <a:off x="-4571730" y="8296341"/>
              <a:ext cx="471462" cy="734940"/>
            </a:xfrm>
            <a:custGeom>
              <a:avLst/>
              <a:gdLst>
                <a:gd name="connsiteX0" fmla="*/ 158570 w 471462"/>
                <a:gd name="connsiteY0" fmla="*/ 734789 h 734940"/>
                <a:gd name="connsiteX1" fmla="*/ 157563 w 471462"/>
                <a:gd name="connsiteY1" fmla="*/ 734779 h 734940"/>
                <a:gd name="connsiteX2" fmla="*/ 126027 w 471462"/>
                <a:gd name="connsiteY2" fmla="*/ 719822 h 734940"/>
                <a:gd name="connsiteX3" fmla="*/ 10144 w 471462"/>
                <a:gd name="connsiteY3" fmla="*/ 584630 h 734940"/>
                <a:gd name="connsiteX4" fmla="*/ 14788 w 471462"/>
                <a:gd name="connsiteY4" fmla="*/ 524194 h 734940"/>
                <a:gd name="connsiteX5" fmla="*/ 18911 w 471462"/>
                <a:gd name="connsiteY5" fmla="*/ 521071 h 734940"/>
                <a:gd name="connsiteX6" fmla="*/ 235904 w 471462"/>
                <a:gd name="connsiteY6" fmla="*/ 376410 h 734940"/>
                <a:gd name="connsiteX7" fmla="*/ 39323 w 471462"/>
                <a:gd name="connsiteY7" fmla="*/ 140071 h 734940"/>
                <a:gd name="connsiteX8" fmla="*/ 71096 w 471462"/>
                <a:gd name="connsiteY8" fmla="*/ 13039 h 734940"/>
                <a:gd name="connsiteX9" fmla="*/ 181124 w 471462"/>
                <a:gd name="connsiteY9" fmla="*/ 24032 h 734940"/>
                <a:gd name="connsiteX10" fmla="*/ 420044 w 471462"/>
                <a:gd name="connsiteY10" fmla="*/ 257515 h 734940"/>
                <a:gd name="connsiteX11" fmla="*/ 430094 w 471462"/>
                <a:gd name="connsiteY11" fmla="*/ 479884 h 734940"/>
                <a:gd name="connsiteX12" fmla="*/ 385037 w 471462"/>
                <a:gd name="connsiteY12" fmla="*/ 514123 h 734940"/>
                <a:gd name="connsiteX13" fmla="*/ 189763 w 471462"/>
                <a:gd name="connsiteY13" fmla="*/ 721329 h 734940"/>
                <a:gd name="connsiteX14" fmla="*/ 158570 w 471462"/>
                <a:gd name="connsiteY14" fmla="*/ 734789 h 73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1462" h="734940">
                  <a:moveTo>
                    <a:pt x="158570" y="734789"/>
                  </a:moveTo>
                  <a:cubicBezTo>
                    <a:pt x="158235" y="734789"/>
                    <a:pt x="157898" y="734789"/>
                    <a:pt x="157563" y="734779"/>
                  </a:cubicBezTo>
                  <a:cubicBezTo>
                    <a:pt x="145407" y="734483"/>
                    <a:pt x="133947" y="729048"/>
                    <a:pt x="126027" y="719822"/>
                  </a:cubicBezTo>
                  <a:lnTo>
                    <a:pt x="10144" y="584630"/>
                  </a:lnTo>
                  <a:cubicBezTo>
                    <a:pt x="-5263" y="566659"/>
                    <a:pt x="-3183" y="539601"/>
                    <a:pt x="14788" y="524194"/>
                  </a:cubicBezTo>
                  <a:cubicBezTo>
                    <a:pt x="16098" y="523071"/>
                    <a:pt x="17475" y="522028"/>
                    <a:pt x="18911" y="521071"/>
                  </a:cubicBezTo>
                  <a:lnTo>
                    <a:pt x="235904" y="376410"/>
                  </a:lnTo>
                  <a:lnTo>
                    <a:pt x="39323" y="140071"/>
                  </a:lnTo>
                  <a:cubicBezTo>
                    <a:pt x="13018" y="96218"/>
                    <a:pt x="27243" y="39344"/>
                    <a:pt x="71096" y="13039"/>
                  </a:cubicBezTo>
                  <a:cubicBezTo>
                    <a:pt x="106175" y="-8003"/>
                    <a:pt x="150903" y="-3534"/>
                    <a:pt x="181124" y="24032"/>
                  </a:cubicBezTo>
                  <a:lnTo>
                    <a:pt x="420044" y="257515"/>
                  </a:lnTo>
                  <a:cubicBezTo>
                    <a:pt x="484225" y="316145"/>
                    <a:pt x="488724" y="415703"/>
                    <a:pt x="430094" y="479884"/>
                  </a:cubicBezTo>
                  <a:cubicBezTo>
                    <a:pt x="417267" y="493925"/>
                    <a:pt x="402001" y="505525"/>
                    <a:pt x="385037" y="514123"/>
                  </a:cubicBezTo>
                  <a:lnTo>
                    <a:pt x="189763" y="721329"/>
                  </a:lnTo>
                  <a:cubicBezTo>
                    <a:pt x="181658" y="729914"/>
                    <a:pt x="170376" y="734782"/>
                    <a:pt x="158570" y="734789"/>
                  </a:cubicBezTo>
                  <a:close/>
                </a:path>
              </a:pathLst>
            </a:custGeom>
            <a:solidFill>
              <a:srgbClr val="3F4D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F70E1FA-2C4A-77B9-2001-5858DBF2973C}"/>
                </a:ext>
              </a:extLst>
            </p:cNvPr>
            <p:cNvSpPr/>
            <p:nvPr/>
          </p:nvSpPr>
          <p:spPr>
            <a:xfrm>
              <a:off x="-4808571" y="8167388"/>
              <a:ext cx="333457" cy="365745"/>
            </a:xfrm>
            <a:custGeom>
              <a:avLst/>
              <a:gdLst>
                <a:gd name="connsiteX0" fmla="*/ 129236 w 333457"/>
                <a:gd name="connsiteY0" fmla="*/ 365593 h 365745"/>
                <a:gd name="connsiteX1" fmla="*/ 123673 w 333457"/>
                <a:gd name="connsiteY1" fmla="*/ 365240 h 365745"/>
                <a:gd name="connsiteX2" fmla="*/ 88331 w 333457"/>
                <a:gd name="connsiteY2" fmla="*/ 336009 h 365745"/>
                <a:gd name="connsiteX3" fmla="*/ 1250 w 333457"/>
                <a:gd name="connsiteY3" fmla="*/ 69030 h 365745"/>
                <a:gd name="connsiteX4" fmla="*/ 16433 w 333457"/>
                <a:gd name="connsiteY4" fmla="*/ 33553 h 365745"/>
                <a:gd name="connsiteX5" fmla="*/ 19259 w 333457"/>
                <a:gd name="connsiteY5" fmla="*/ 32218 h 365745"/>
                <a:gd name="connsiteX6" fmla="*/ 26949 w 333457"/>
                <a:gd name="connsiteY6" fmla="*/ 28642 h 365745"/>
                <a:gd name="connsiteX7" fmla="*/ 156518 w 333457"/>
                <a:gd name="connsiteY7" fmla="*/ -152 h 365745"/>
                <a:gd name="connsiteX8" fmla="*/ 319980 w 333457"/>
                <a:gd name="connsiteY8" fmla="*/ 48966 h 365745"/>
                <a:gd name="connsiteX9" fmla="*/ 328565 w 333457"/>
                <a:gd name="connsiteY9" fmla="*/ 89870 h 365745"/>
                <a:gd name="connsiteX10" fmla="*/ 165210 w 333457"/>
                <a:gd name="connsiteY10" fmla="*/ 345785 h 365745"/>
                <a:gd name="connsiteX11" fmla="*/ 129236 w 333457"/>
                <a:gd name="connsiteY11" fmla="*/ 365593 h 36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3457" h="365745">
                  <a:moveTo>
                    <a:pt x="129236" y="365593"/>
                  </a:moveTo>
                  <a:cubicBezTo>
                    <a:pt x="127376" y="365593"/>
                    <a:pt x="125518" y="365475"/>
                    <a:pt x="123673" y="365240"/>
                  </a:cubicBezTo>
                  <a:cubicBezTo>
                    <a:pt x="107194" y="363236"/>
                    <a:pt x="93391" y="351820"/>
                    <a:pt x="88331" y="336009"/>
                  </a:cubicBezTo>
                  <a:lnTo>
                    <a:pt x="1250" y="69030"/>
                  </a:lnTo>
                  <a:cubicBezTo>
                    <a:pt x="-3262" y="55072"/>
                    <a:pt x="3221" y="39926"/>
                    <a:pt x="16433" y="33553"/>
                  </a:cubicBezTo>
                  <a:lnTo>
                    <a:pt x="19259" y="32218"/>
                  </a:lnTo>
                  <a:cubicBezTo>
                    <a:pt x="21821" y="31000"/>
                    <a:pt x="24358" y="29795"/>
                    <a:pt x="26949" y="28642"/>
                  </a:cubicBezTo>
                  <a:cubicBezTo>
                    <a:pt x="67556" y="9810"/>
                    <a:pt x="111756" y="-13"/>
                    <a:pt x="156518" y="-152"/>
                  </a:cubicBezTo>
                  <a:cubicBezTo>
                    <a:pt x="214625" y="-45"/>
                    <a:pt x="271437" y="17026"/>
                    <a:pt x="319980" y="48966"/>
                  </a:cubicBezTo>
                  <a:cubicBezTo>
                    <a:pt x="333520" y="57976"/>
                    <a:pt x="337340" y="76176"/>
                    <a:pt x="328565" y="89870"/>
                  </a:cubicBezTo>
                  <a:lnTo>
                    <a:pt x="165210" y="345785"/>
                  </a:lnTo>
                  <a:cubicBezTo>
                    <a:pt x="157425" y="358137"/>
                    <a:pt x="143836" y="365619"/>
                    <a:pt x="129236" y="36559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AE4FEC2-A0B5-FB06-C782-C5E2AFBD6FAF}"/>
                </a:ext>
              </a:extLst>
            </p:cNvPr>
            <p:cNvSpPr/>
            <p:nvPr/>
          </p:nvSpPr>
          <p:spPr>
            <a:xfrm>
              <a:off x="-4444465" y="7502101"/>
              <a:ext cx="187007" cy="187007"/>
            </a:xfrm>
            <a:custGeom>
              <a:avLst/>
              <a:gdLst>
                <a:gd name="connsiteX0" fmla="*/ 187008 w 187007"/>
                <a:gd name="connsiteY0" fmla="*/ 93504 h 187007"/>
                <a:gd name="connsiteX1" fmla="*/ 93504 w 187007"/>
                <a:gd name="connsiteY1" fmla="*/ 187008 h 187007"/>
                <a:gd name="connsiteX2" fmla="*/ 1 w 187007"/>
                <a:gd name="connsiteY2" fmla="*/ 93504 h 187007"/>
                <a:gd name="connsiteX3" fmla="*/ 93504 w 187007"/>
                <a:gd name="connsiteY3" fmla="*/ 0 h 187007"/>
                <a:gd name="connsiteX4" fmla="*/ 187008 w 187007"/>
                <a:gd name="connsiteY4" fmla="*/ 93504 h 18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7" h="187007">
                  <a:moveTo>
                    <a:pt x="187008" y="93504"/>
                  </a:moveTo>
                  <a:cubicBezTo>
                    <a:pt x="187008" y="145145"/>
                    <a:pt x="145145" y="187008"/>
                    <a:pt x="93504" y="187008"/>
                  </a:cubicBezTo>
                  <a:cubicBezTo>
                    <a:pt x="41863" y="187008"/>
                    <a:pt x="1" y="145145"/>
                    <a:pt x="1" y="93504"/>
                  </a:cubicBezTo>
                  <a:cubicBezTo>
                    <a:pt x="1" y="41863"/>
                    <a:pt x="41864" y="0"/>
                    <a:pt x="93504" y="0"/>
                  </a:cubicBezTo>
                  <a:cubicBezTo>
                    <a:pt x="145145" y="0"/>
                    <a:pt x="187008" y="41863"/>
                    <a:pt x="187008" y="93504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A120AC1-2509-E925-24E4-AB8BA3E44CB8}"/>
                </a:ext>
              </a:extLst>
            </p:cNvPr>
            <p:cNvSpPr/>
            <p:nvPr/>
          </p:nvSpPr>
          <p:spPr>
            <a:xfrm>
              <a:off x="-4919149" y="7492828"/>
              <a:ext cx="600075" cy="352425"/>
            </a:xfrm>
            <a:custGeom>
              <a:avLst/>
              <a:gdLst>
                <a:gd name="connsiteX0" fmla="*/ 247472 w 600075"/>
                <a:gd name="connsiteY0" fmla="*/ -152 h 352425"/>
                <a:gd name="connsiteX1" fmla="*/ 247472 w 600075"/>
                <a:gd name="connsiteY1" fmla="*/ -152 h 352425"/>
                <a:gd name="connsiteX2" fmla="*/ -178 w 600075"/>
                <a:gd name="connsiteY2" fmla="*/ 247497 h 352425"/>
                <a:gd name="connsiteX3" fmla="*/ -178 w 600075"/>
                <a:gd name="connsiteY3" fmla="*/ 352273 h 352425"/>
                <a:gd name="connsiteX4" fmla="*/ 128689 w 600075"/>
                <a:gd name="connsiteY4" fmla="*/ 352273 h 352425"/>
                <a:gd name="connsiteX5" fmla="*/ 190322 w 600075"/>
                <a:gd name="connsiteY5" fmla="*/ 247498 h 352425"/>
                <a:gd name="connsiteX6" fmla="*/ 208814 w 600075"/>
                <a:gd name="connsiteY6" fmla="*/ 352273 h 352425"/>
                <a:gd name="connsiteX7" fmla="*/ 599897 w 600075"/>
                <a:gd name="connsiteY7" fmla="*/ 352273 h 352425"/>
                <a:gd name="connsiteX8" fmla="*/ 495122 w 600075"/>
                <a:gd name="connsiteY8" fmla="*/ 247497 h 352425"/>
                <a:gd name="connsiteX9" fmla="*/ 247472 w 600075"/>
                <a:gd name="connsiteY9" fmla="*/ -15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0075" h="352425">
                  <a:moveTo>
                    <a:pt x="247472" y="-152"/>
                  </a:moveTo>
                  <a:lnTo>
                    <a:pt x="247472" y="-152"/>
                  </a:lnTo>
                  <a:cubicBezTo>
                    <a:pt x="110699" y="-152"/>
                    <a:pt x="-177" y="110724"/>
                    <a:pt x="-178" y="247497"/>
                  </a:cubicBezTo>
                  <a:lnTo>
                    <a:pt x="-178" y="352273"/>
                  </a:lnTo>
                  <a:lnTo>
                    <a:pt x="128689" y="352273"/>
                  </a:lnTo>
                  <a:lnTo>
                    <a:pt x="190322" y="247498"/>
                  </a:lnTo>
                  <a:lnTo>
                    <a:pt x="208814" y="352273"/>
                  </a:lnTo>
                  <a:lnTo>
                    <a:pt x="599897" y="352273"/>
                  </a:lnTo>
                  <a:lnTo>
                    <a:pt x="495122" y="247497"/>
                  </a:lnTo>
                  <a:cubicBezTo>
                    <a:pt x="495122" y="110724"/>
                    <a:pt x="384245" y="-152"/>
                    <a:pt x="247472" y="-152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8C8EA6C-75DF-D00F-6809-CEE716B22909}"/>
                </a:ext>
              </a:extLst>
            </p:cNvPr>
            <p:cNvSpPr/>
            <p:nvPr/>
          </p:nvSpPr>
          <p:spPr>
            <a:xfrm>
              <a:off x="-4302904" y="7431201"/>
              <a:ext cx="612479" cy="610876"/>
            </a:xfrm>
            <a:custGeom>
              <a:avLst/>
              <a:gdLst>
                <a:gd name="connsiteX0" fmla="*/ -178 w 612479"/>
                <a:gd name="connsiteY0" fmla="*/ 100204 h 610876"/>
                <a:gd name="connsiteX1" fmla="*/ 156802 w 612479"/>
                <a:gd name="connsiteY1" fmla="*/ 1186 h 610876"/>
                <a:gd name="connsiteX2" fmla="*/ 291575 w 612479"/>
                <a:gd name="connsiteY2" fmla="*/ 112544 h 610876"/>
                <a:gd name="connsiteX3" fmla="*/ 351482 w 612479"/>
                <a:gd name="connsiteY3" fmla="*/ 283307 h 610876"/>
                <a:gd name="connsiteX4" fmla="*/ 444760 w 612479"/>
                <a:gd name="connsiteY4" fmla="*/ 435555 h 610876"/>
                <a:gd name="connsiteX5" fmla="*/ 612302 w 612479"/>
                <a:gd name="connsiteY5" fmla="*/ 444566 h 610876"/>
                <a:gd name="connsiteX6" fmla="*/ 396891 w 612479"/>
                <a:gd name="connsiteY6" fmla="*/ 608999 h 610876"/>
                <a:gd name="connsiteX7" fmla="*/ 255332 w 612479"/>
                <a:gd name="connsiteY7" fmla="*/ 512967 h 610876"/>
                <a:gd name="connsiteX8" fmla="*/ 216948 w 612479"/>
                <a:gd name="connsiteY8" fmla="*/ 367702 h 610876"/>
                <a:gd name="connsiteX9" fmla="*/ 170637 w 612479"/>
                <a:gd name="connsiteY9" fmla="*/ 225394 h 610876"/>
                <a:gd name="connsiteX10" fmla="*/ 39156 w 612479"/>
                <a:gd name="connsiteY10" fmla="*/ 176449 h 61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2479" h="610876">
                  <a:moveTo>
                    <a:pt x="-178" y="100204"/>
                  </a:moveTo>
                  <a:cubicBezTo>
                    <a:pt x="21168" y="33462"/>
                    <a:pt x="87375" y="-8300"/>
                    <a:pt x="156802" y="1186"/>
                  </a:cubicBezTo>
                  <a:cubicBezTo>
                    <a:pt x="216391" y="11148"/>
                    <a:pt x="263504" y="59046"/>
                    <a:pt x="291575" y="112544"/>
                  </a:cubicBezTo>
                  <a:cubicBezTo>
                    <a:pt x="319647" y="166041"/>
                    <a:pt x="332610" y="225915"/>
                    <a:pt x="351482" y="283307"/>
                  </a:cubicBezTo>
                  <a:cubicBezTo>
                    <a:pt x="370353" y="340699"/>
                    <a:pt x="397118" y="398403"/>
                    <a:pt x="444760" y="435555"/>
                  </a:cubicBezTo>
                  <a:cubicBezTo>
                    <a:pt x="492403" y="472706"/>
                    <a:pt x="565511" y="482783"/>
                    <a:pt x="612302" y="444566"/>
                  </a:cubicBezTo>
                  <a:cubicBezTo>
                    <a:pt x="598225" y="549457"/>
                    <a:pt x="501782" y="623076"/>
                    <a:pt x="396891" y="608999"/>
                  </a:cubicBezTo>
                  <a:cubicBezTo>
                    <a:pt x="337242" y="600993"/>
                    <a:pt x="284820" y="565431"/>
                    <a:pt x="255332" y="512967"/>
                  </a:cubicBezTo>
                  <a:cubicBezTo>
                    <a:pt x="230644" y="469040"/>
                    <a:pt x="224270" y="417557"/>
                    <a:pt x="216948" y="367702"/>
                  </a:cubicBezTo>
                  <a:cubicBezTo>
                    <a:pt x="209626" y="317846"/>
                    <a:pt x="200114" y="266262"/>
                    <a:pt x="170637" y="225394"/>
                  </a:cubicBezTo>
                  <a:cubicBezTo>
                    <a:pt x="141160" y="184525"/>
                    <a:pt x="85981" y="157833"/>
                    <a:pt x="39156" y="176449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110686C-AF3F-96E7-EDEF-846353184C24}"/>
                </a:ext>
              </a:extLst>
            </p:cNvPr>
            <p:cNvSpPr/>
            <p:nvPr/>
          </p:nvSpPr>
          <p:spPr>
            <a:xfrm>
              <a:off x="-7759947" y="6673234"/>
              <a:ext cx="630859" cy="1153372"/>
            </a:xfrm>
            <a:custGeom>
              <a:avLst/>
              <a:gdLst>
                <a:gd name="connsiteX0" fmla="*/ 416486 w 630859"/>
                <a:gd name="connsiteY0" fmla="*/ 1000820 h 1153372"/>
                <a:gd name="connsiteX1" fmla="*/ 416486 w 630859"/>
                <a:gd name="connsiteY1" fmla="*/ 1000820 h 1153372"/>
                <a:gd name="connsiteX2" fmla="*/ 95073 w 630859"/>
                <a:gd name="connsiteY2" fmla="*/ 679389 h 1153372"/>
                <a:gd name="connsiteX3" fmla="*/ 95198 w 630859"/>
                <a:gd name="connsiteY3" fmla="*/ 570479 h 1153372"/>
                <a:gd name="connsiteX4" fmla="*/ 241492 w 630859"/>
                <a:gd name="connsiteY4" fmla="*/ -152 h 1153372"/>
                <a:gd name="connsiteX5" fmla="*/ -52 w 630859"/>
                <a:gd name="connsiteY5" fmla="*/ 722879 h 1153372"/>
                <a:gd name="connsiteX6" fmla="*/ -177 w 630859"/>
                <a:gd name="connsiteY6" fmla="*/ 831789 h 1153372"/>
                <a:gd name="connsiteX7" fmla="*/ 321236 w 630859"/>
                <a:gd name="connsiteY7" fmla="*/ 1153220 h 1153372"/>
                <a:gd name="connsiteX8" fmla="*/ 321236 w 630859"/>
                <a:gd name="connsiteY8" fmla="*/ 1153220 h 1153372"/>
                <a:gd name="connsiteX9" fmla="*/ 630682 w 630859"/>
                <a:gd name="connsiteY9" fmla="*/ 918995 h 1153372"/>
                <a:gd name="connsiteX10" fmla="*/ 416486 w 630859"/>
                <a:gd name="connsiteY10" fmla="*/ 1000820 h 115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0859" h="1153372">
                  <a:moveTo>
                    <a:pt x="416486" y="1000820"/>
                  </a:moveTo>
                  <a:lnTo>
                    <a:pt x="416486" y="1000820"/>
                  </a:lnTo>
                  <a:cubicBezTo>
                    <a:pt x="238976" y="1000800"/>
                    <a:pt x="95083" y="856899"/>
                    <a:pt x="95073" y="679389"/>
                  </a:cubicBezTo>
                  <a:cubicBezTo>
                    <a:pt x="95068" y="621251"/>
                    <a:pt x="95110" y="576800"/>
                    <a:pt x="95198" y="570479"/>
                  </a:cubicBezTo>
                  <a:cubicBezTo>
                    <a:pt x="97907" y="371343"/>
                    <a:pt x="148058" y="175724"/>
                    <a:pt x="241492" y="-152"/>
                  </a:cubicBezTo>
                  <a:cubicBezTo>
                    <a:pt x="87982" y="209997"/>
                    <a:pt x="3576" y="462658"/>
                    <a:pt x="-52" y="722879"/>
                  </a:cubicBezTo>
                  <a:cubicBezTo>
                    <a:pt x="-140" y="729200"/>
                    <a:pt x="-182" y="773651"/>
                    <a:pt x="-177" y="831789"/>
                  </a:cubicBezTo>
                  <a:cubicBezTo>
                    <a:pt x="-167" y="1009299"/>
                    <a:pt x="143726" y="1153200"/>
                    <a:pt x="321236" y="1153220"/>
                  </a:cubicBezTo>
                  <a:lnTo>
                    <a:pt x="321236" y="1153220"/>
                  </a:lnTo>
                  <a:cubicBezTo>
                    <a:pt x="465169" y="1153165"/>
                    <a:pt x="591549" y="1057506"/>
                    <a:pt x="630682" y="918995"/>
                  </a:cubicBezTo>
                  <a:cubicBezTo>
                    <a:pt x="571829" y="971771"/>
                    <a:pt x="495536" y="1000916"/>
                    <a:pt x="416486" y="100082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E502240-472F-4DE6-E87C-E24F7EABEBBC}"/>
                </a:ext>
              </a:extLst>
            </p:cNvPr>
            <p:cNvSpPr/>
            <p:nvPr/>
          </p:nvSpPr>
          <p:spPr>
            <a:xfrm>
              <a:off x="-6971432" y="6674045"/>
              <a:ext cx="1168695" cy="1004771"/>
            </a:xfrm>
            <a:custGeom>
              <a:avLst/>
              <a:gdLst>
                <a:gd name="connsiteX0" fmla="*/ 492899 w 1168695"/>
                <a:gd name="connsiteY0" fmla="*/ 152960 h 1004771"/>
                <a:gd name="connsiteX1" fmla="*/ 1072759 w 1168695"/>
                <a:gd name="connsiteY1" fmla="*/ 790986 h 1004771"/>
                <a:gd name="connsiteX2" fmla="*/ 1023053 w 1168695"/>
                <a:gd name="connsiteY2" fmla="*/ 1004619 h 1004771"/>
                <a:gd name="connsiteX3" fmla="*/ 954119 w 1168695"/>
                <a:gd name="connsiteY3" fmla="*/ 145313 h 1004771"/>
                <a:gd name="connsiteX4" fmla="*/ 94812 w 1168695"/>
                <a:gd name="connsiteY4" fmla="*/ 214247 h 1004771"/>
                <a:gd name="connsiteX5" fmla="*/ -178 w 1168695"/>
                <a:gd name="connsiteY5" fmla="*/ 366585 h 1004771"/>
                <a:gd name="connsiteX6" fmla="*/ 492899 w 1168695"/>
                <a:gd name="connsiteY6" fmla="*/ 152960 h 100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8695" h="1004771">
                  <a:moveTo>
                    <a:pt x="492899" y="152960"/>
                  </a:moveTo>
                  <a:cubicBezTo>
                    <a:pt x="829209" y="169022"/>
                    <a:pt x="1088821" y="454676"/>
                    <a:pt x="1072759" y="790986"/>
                  </a:cubicBezTo>
                  <a:cubicBezTo>
                    <a:pt x="1069242" y="864617"/>
                    <a:pt x="1052401" y="936999"/>
                    <a:pt x="1023053" y="1004619"/>
                  </a:cubicBezTo>
                  <a:cubicBezTo>
                    <a:pt x="1241308" y="748293"/>
                    <a:pt x="1210446" y="363568"/>
                    <a:pt x="954119" y="145313"/>
                  </a:cubicBezTo>
                  <a:cubicBezTo>
                    <a:pt x="697793" y="-72942"/>
                    <a:pt x="313068" y="-42080"/>
                    <a:pt x="94812" y="214247"/>
                  </a:cubicBezTo>
                  <a:cubicBezTo>
                    <a:pt x="55804" y="260060"/>
                    <a:pt x="23794" y="311395"/>
                    <a:pt x="-178" y="366585"/>
                  </a:cubicBezTo>
                  <a:cubicBezTo>
                    <a:pt x="122122" y="222714"/>
                    <a:pt x="304294" y="143788"/>
                    <a:pt x="492899" y="15296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7CCE0158-CD9D-63D1-0517-3117BE50C031}"/>
                </a:ext>
              </a:extLst>
            </p:cNvPr>
            <p:cNvSpPr/>
            <p:nvPr/>
          </p:nvSpPr>
          <p:spPr>
            <a:xfrm>
              <a:off x="-6812214" y="8374563"/>
              <a:ext cx="655647" cy="1452293"/>
            </a:xfrm>
            <a:custGeom>
              <a:avLst/>
              <a:gdLst>
                <a:gd name="connsiteX0" fmla="*/ 432568 w 655647"/>
                <a:gd name="connsiteY0" fmla="*/ 1299742 h 1452293"/>
                <a:gd name="connsiteX1" fmla="*/ 432568 w 655647"/>
                <a:gd name="connsiteY1" fmla="*/ 1299742 h 1452293"/>
                <a:gd name="connsiteX2" fmla="*/ 101193 w 655647"/>
                <a:gd name="connsiteY2" fmla="*/ 973774 h 1452293"/>
                <a:gd name="connsiteX3" fmla="*/ 95073 w 655647"/>
                <a:gd name="connsiteY3" fmla="*/ 375817 h 1452293"/>
                <a:gd name="connsiteX4" fmla="*/ 131968 w 655647"/>
                <a:gd name="connsiteY4" fmla="*/ 120852 h 1452293"/>
                <a:gd name="connsiteX5" fmla="*/ 131852 w 655647"/>
                <a:gd name="connsiteY5" fmla="*/ 120823 h 1452293"/>
                <a:gd name="connsiteX6" fmla="*/ 184183 w 655647"/>
                <a:gd name="connsiteY6" fmla="*/ -152 h 1452293"/>
                <a:gd name="connsiteX7" fmla="*/ 36602 w 655647"/>
                <a:gd name="connsiteY7" fmla="*/ 273223 h 1452293"/>
                <a:gd name="connsiteX8" fmla="*/ 36718 w 655647"/>
                <a:gd name="connsiteY8" fmla="*/ 273252 h 1452293"/>
                <a:gd name="connsiteX9" fmla="*/ -177 w 655647"/>
                <a:gd name="connsiteY9" fmla="*/ 528217 h 1452293"/>
                <a:gd name="connsiteX10" fmla="*/ 5943 w 655647"/>
                <a:gd name="connsiteY10" fmla="*/ 1126174 h 1452293"/>
                <a:gd name="connsiteX11" fmla="*/ 337318 w 655647"/>
                <a:gd name="connsiteY11" fmla="*/ 1452142 h 1452293"/>
                <a:gd name="connsiteX12" fmla="*/ 337318 w 655647"/>
                <a:gd name="connsiteY12" fmla="*/ 1452142 h 1452293"/>
                <a:gd name="connsiteX13" fmla="*/ 655470 w 655647"/>
                <a:gd name="connsiteY13" fmla="*/ 1213555 h 1452293"/>
                <a:gd name="connsiteX14" fmla="*/ 432568 w 655647"/>
                <a:gd name="connsiteY14" fmla="*/ 1299742 h 145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5647" h="1452293">
                  <a:moveTo>
                    <a:pt x="432568" y="1299742"/>
                  </a:moveTo>
                  <a:lnTo>
                    <a:pt x="432568" y="1299742"/>
                  </a:lnTo>
                  <a:cubicBezTo>
                    <a:pt x="251639" y="1299782"/>
                    <a:pt x="104129" y="1154679"/>
                    <a:pt x="101193" y="973774"/>
                  </a:cubicBezTo>
                  <a:cubicBezTo>
                    <a:pt x="97161" y="721777"/>
                    <a:pt x="95073" y="411301"/>
                    <a:pt x="95073" y="375817"/>
                  </a:cubicBezTo>
                  <a:cubicBezTo>
                    <a:pt x="95016" y="289495"/>
                    <a:pt x="107443" y="203617"/>
                    <a:pt x="131968" y="120852"/>
                  </a:cubicBezTo>
                  <a:lnTo>
                    <a:pt x="131852" y="120823"/>
                  </a:lnTo>
                  <a:cubicBezTo>
                    <a:pt x="146333" y="79280"/>
                    <a:pt x="163824" y="38848"/>
                    <a:pt x="184183" y="-152"/>
                  </a:cubicBezTo>
                  <a:cubicBezTo>
                    <a:pt x="121684" y="83136"/>
                    <a:pt x="71944" y="175274"/>
                    <a:pt x="36602" y="273223"/>
                  </a:cubicBezTo>
                  <a:lnTo>
                    <a:pt x="36718" y="273252"/>
                  </a:lnTo>
                  <a:cubicBezTo>
                    <a:pt x="12193" y="356017"/>
                    <a:pt x="-234" y="441895"/>
                    <a:pt x="-177" y="528217"/>
                  </a:cubicBezTo>
                  <a:cubicBezTo>
                    <a:pt x="-177" y="563700"/>
                    <a:pt x="1911" y="874177"/>
                    <a:pt x="5943" y="1126174"/>
                  </a:cubicBezTo>
                  <a:cubicBezTo>
                    <a:pt x="8879" y="1307079"/>
                    <a:pt x="156389" y="1452182"/>
                    <a:pt x="337318" y="1452142"/>
                  </a:cubicBezTo>
                  <a:lnTo>
                    <a:pt x="337318" y="1452142"/>
                  </a:lnTo>
                  <a:cubicBezTo>
                    <a:pt x="484593" y="1452116"/>
                    <a:pt x="614193" y="1354927"/>
                    <a:pt x="655470" y="1213555"/>
                  </a:cubicBezTo>
                  <a:cubicBezTo>
                    <a:pt x="594540" y="1269113"/>
                    <a:pt x="515025" y="1299857"/>
                    <a:pt x="432568" y="1299742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170934C-DB75-D639-D1E8-B8F548C2EECC}"/>
                </a:ext>
              </a:extLst>
            </p:cNvPr>
            <p:cNvSpPr/>
            <p:nvPr/>
          </p:nvSpPr>
          <p:spPr>
            <a:xfrm>
              <a:off x="-6892136" y="10372190"/>
              <a:ext cx="775769" cy="791996"/>
            </a:xfrm>
            <a:custGeom>
              <a:avLst/>
              <a:gdLst>
                <a:gd name="connsiteX0" fmla="*/ 342218 w 775769"/>
                <a:gd name="connsiteY0" fmla="*/ 680779 h 791996"/>
                <a:gd name="connsiteX1" fmla="*/ 115501 w 775769"/>
                <a:gd name="connsiteY1" fmla="*/ 104197 h 791996"/>
                <a:gd name="connsiteX2" fmla="*/ 179622 w 775769"/>
                <a:gd name="connsiteY2" fmla="*/ -152 h 791996"/>
                <a:gd name="connsiteX3" fmla="*/ 84132 w 775769"/>
                <a:gd name="connsiteY3" fmla="*/ 612045 h 791996"/>
                <a:gd name="connsiteX4" fmla="*/ 696329 w 775769"/>
                <a:gd name="connsiteY4" fmla="*/ 707535 h 791996"/>
                <a:gd name="connsiteX5" fmla="*/ 775592 w 775769"/>
                <a:gd name="connsiteY5" fmla="*/ 632918 h 791996"/>
                <a:gd name="connsiteX6" fmla="*/ 342218 w 775769"/>
                <a:gd name="connsiteY6" fmla="*/ 680779 h 79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769" h="791996">
                  <a:moveTo>
                    <a:pt x="342218" y="680779"/>
                  </a:moveTo>
                  <a:cubicBezTo>
                    <a:pt x="120393" y="584166"/>
                    <a:pt x="18889" y="326022"/>
                    <a:pt x="115501" y="104197"/>
                  </a:cubicBezTo>
                  <a:cubicBezTo>
                    <a:pt x="131883" y="66583"/>
                    <a:pt x="153468" y="31457"/>
                    <a:pt x="179622" y="-152"/>
                  </a:cubicBezTo>
                  <a:cubicBezTo>
                    <a:pt x="-15800" y="142532"/>
                    <a:pt x="-58553" y="416622"/>
                    <a:pt x="84132" y="612045"/>
                  </a:cubicBezTo>
                  <a:cubicBezTo>
                    <a:pt x="226816" y="807467"/>
                    <a:pt x="500906" y="850220"/>
                    <a:pt x="696329" y="707535"/>
                  </a:cubicBezTo>
                  <a:cubicBezTo>
                    <a:pt x="725749" y="686055"/>
                    <a:pt x="752375" y="660989"/>
                    <a:pt x="775592" y="632918"/>
                  </a:cubicBezTo>
                  <a:cubicBezTo>
                    <a:pt x="649913" y="724775"/>
                    <a:pt x="484913" y="742998"/>
                    <a:pt x="342218" y="680779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Rounded Rectangle 3">
            <a:extLst>
              <a:ext uri="{FF2B5EF4-FFF2-40B4-BE49-F238E27FC236}">
                <a16:creationId xmlns:a16="http://schemas.microsoft.com/office/drawing/2014/main" id="{9929D589-206D-1E60-4B23-5409AF8AEE60}"/>
              </a:ext>
            </a:extLst>
          </p:cNvPr>
          <p:cNvSpPr/>
          <p:nvPr/>
        </p:nvSpPr>
        <p:spPr>
          <a:xfrm>
            <a:off x="959100" y="1667258"/>
            <a:ext cx="3017813" cy="177754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3F4FA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3CC93648-8C4A-8BE5-309A-15D52B5793D3}"/>
              </a:ext>
            </a:extLst>
          </p:cNvPr>
          <p:cNvSpPr/>
          <p:nvPr/>
        </p:nvSpPr>
        <p:spPr>
          <a:xfrm>
            <a:off x="947738" y="1598598"/>
            <a:ext cx="3029175" cy="468975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A8BB33-EC56-1344-DF98-00292E38A4C1}"/>
              </a:ext>
            </a:extLst>
          </p:cNvPr>
          <p:cNvSpPr txBox="1"/>
          <p:nvPr/>
        </p:nvSpPr>
        <p:spPr>
          <a:xfrm>
            <a:off x="1450639" y="31941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3F4D79"/>
                </a:solidFill>
              </a:rPr>
              <a:t>存在问题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F686DF-C291-E9C1-A184-61A5CC34F5B6}"/>
              </a:ext>
            </a:extLst>
          </p:cNvPr>
          <p:cNvSpPr txBox="1"/>
          <p:nvPr/>
        </p:nvSpPr>
        <p:spPr>
          <a:xfrm>
            <a:off x="220746" y="140126"/>
            <a:ext cx="1228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8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40" name="Rounded Rectangle 37">
            <a:extLst>
              <a:ext uri="{FF2B5EF4-FFF2-40B4-BE49-F238E27FC236}">
                <a16:creationId xmlns:a16="http://schemas.microsoft.com/office/drawing/2014/main" id="{7C8004AD-6CBB-2C46-46D9-9081CAE9475F}"/>
              </a:ext>
            </a:extLst>
          </p:cNvPr>
          <p:cNvSpPr/>
          <p:nvPr/>
        </p:nvSpPr>
        <p:spPr>
          <a:xfrm rot="10800000" flipV="1">
            <a:off x="959100" y="3409075"/>
            <a:ext cx="3017813" cy="46567"/>
          </a:xfrm>
          <a:prstGeom prst="roundRect">
            <a:avLst>
              <a:gd name="adj" fmla="val 2357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7" name="Rectangle 2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21F2E9AA-8420-7A71-590F-65EC3ECAD3A1}"/>
              </a:ext>
            </a:extLst>
          </p:cNvPr>
          <p:cNvSpPr/>
          <p:nvPr/>
        </p:nvSpPr>
        <p:spPr>
          <a:xfrm>
            <a:off x="1499019" y="1538209"/>
            <a:ext cx="1926612" cy="46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Rectangle 3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943F52A0-0138-23E6-F57C-F66CF15E51D7}"/>
              </a:ext>
            </a:extLst>
          </p:cNvPr>
          <p:cNvSpPr/>
          <p:nvPr/>
        </p:nvSpPr>
        <p:spPr>
          <a:xfrm>
            <a:off x="1189274" y="2254045"/>
            <a:ext cx="2546102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82D77DCE-2945-93D5-92BE-FF0A296D04F2}"/>
              </a:ext>
            </a:extLst>
          </p:cNvPr>
          <p:cNvSpPr/>
          <p:nvPr/>
        </p:nvSpPr>
        <p:spPr>
          <a:xfrm>
            <a:off x="3230574" y="2710538"/>
            <a:ext cx="752689" cy="740616"/>
          </a:xfrm>
          <a:custGeom>
            <a:avLst/>
            <a:gdLst>
              <a:gd name="connsiteX0" fmla="*/ 607624 w 607624"/>
              <a:gd name="connsiteY0" fmla="*/ 0 h 597878"/>
              <a:gd name="connsiteX1" fmla="*/ 607624 w 607624"/>
              <a:gd name="connsiteY1" fmla="*/ 597878 h 597878"/>
              <a:gd name="connsiteX2" fmla="*/ 0 w 607624"/>
              <a:gd name="connsiteY2" fmla="*/ 597878 h 597878"/>
              <a:gd name="connsiteX3" fmla="*/ 11274 w 607624"/>
              <a:gd name="connsiteY3" fmla="*/ 486039 h 597878"/>
              <a:gd name="connsiteX4" fmla="*/ 607624 w 607624"/>
              <a:gd name="connsiteY4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624" h="597878">
                <a:moveTo>
                  <a:pt x="607624" y="0"/>
                </a:moveTo>
                <a:lnTo>
                  <a:pt x="607624" y="597878"/>
                </a:lnTo>
                <a:lnTo>
                  <a:pt x="0" y="597878"/>
                </a:lnTo>
                <a:lnTo>
                  <a:pt x="11274" y="486039"/>
                </a:lnTo>
                <a:cubicBezTo>
                  <a:pt x="68035" y="208657"/>
                  <a:pt x="313462" y="0"/>
                  <a:pt x="607624" y="0"/>
                </a:cubicBezTo>
                <a:close/>
              </a:path>
            </a:pathLst>
          </a:cu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D49E804-9FAD-7191-F54E-7079C144A824}"/>
              </a:ext>
            </a:extLst>
          </p:cNvPr>
          <p:cNvSpPr txBox="1"/>
          <p:nvPr/>
        </p:nvSpPr>
        <p:spPr>
          <a:xfrm>
            <a:off x="3358353" y="2948947"/>
            <a:ext cx="70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24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94" name="Rounded Rectangle 3">
            <a:extLst>
              <a:ext uri="{FF2B5EF4-FFF2-40B4-BE49-F238E27FC236}">
                <a16:creationId xmlns:a16="http://schemas.microsoft.com/office/drawing/2014/main" id="{8FB10D89-41A2-3EC9-FD3F-85A80D7C74D5}"/>
              </a:ext>
            </a:extLst>
          </p:cNvPr>
          <p:cNvSpPr/>
          <p:nvPr/>
        </p:nvSpPr>
        <p:spPr>
          <a:xfrm>
            <a:off x="4251540" y="1667258"/>
            <a:ext cx="3017813" cy="177754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3F4FA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4C036A27-30AE-1C33-7229-9906F2B65942}"/>
              </a:ext>
            </a:extLst>
          </p:cNvPr>
          <p:cNvSpPr/>
          <p:nvPr/>
        </p:nvSpPr>
        <p:spPr>
          <a:xfrm>
            <a:off x="4240178" y="1598598"/>
            <a:ext cx="3029175" cy="468975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Rounded Rectangle 37">
            <a:extLst>
              <a:ext uri="{FF2B5EF4-FFF2-40B4-BE49-F238E27FC236}">
                <a16:creationId xmlns:a16="http://schemas.microsoft.com/office/drawing/2014/main" id="{98BE8301-4B44-D263-D991-014282E43BCD}"/>
              </a:ext>
            </a:extLst>
          </p:cNvPr>
          <p:cNvSpPr/>
          <p:nvPr/>
        </p:nvSpPr>
        <p:spPr>
          <a:xfrm rot="10800000" flipV="1">
            <a:off x="4251540" y="3409075"/>
            <a:ext cx="3017813" cy="46567"/>
          </a:xfrm>
          <a:prstGeom prst="roundRect">
            <a:avLst>
              <a:gd name="adj" fmla="val 2357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7" name="Rectangle 2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4B2A47F8-EA06-08B3-496B-E09873F92B3F}"/>
              </a:ext>
            </a:extLst>
          </p:cNvPr>
          <p:cNvSpPr/>
          <p:nvPr/>
        </p:nvSpPr>
        <p:spPr>
          <a:xfrm>
            <a:off x="4791459" y="1538209"/>
            <a:ext cx="1926612" cy="46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" name="Rectangle 3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CFB7D4E1-70A2-7D08-B18B-1784BA367730}"/>
              </a:ext>
            </a:extLst>
          </p:cNvPr>
          <p:cNvSpPr/>
          <p:nvPr/>
        </p:nvSpPr>
        <p:spPr>
          <a:xfrm>
            <a:off x="4481714" y="2254045"/>
            <a:ext cx="2546102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757D668E-0C74-E618-9577-6F0A23A76E50}"/>
              </a:ext>
            </a:extLst>
          </p:cNvPr>
          <p:cNvSpPr/>
          <p:nvPr/>
        </p:nvSpPr>
        <p:spPr>
          <a:xfrm>
            <a:off x="6523014" y="2710538"/>
            <a:ext cx="752689" cy="740616"/>
          </a:xfrm>
          <a:custGeom>
            <a:avLst/>
            <a:gdLst>
              <a:gd name="connsiteX0" fmla="*/ 607624 w 607624"/>
              <a:gd name="connsiteY0" fmla="*/ 0 h 597878"/>
              <a:gd name="connsiteX1" fmla="*/ 607624 w 607624"/>
              <a:gd name="connsiteY1" fmla="*/ 597878 h 597878"/>
              <a:gd name="connsiteX2" fmla="*/ 0 w 607624"/>
              <a:gd name="connsiteY2" fmla="*/ 597878 h 597878"/>
              <a:gd name="connsiteX3" fmla="*/ 11274 w 607624"/>
              <a:gd name="connsiteY3" fmla="*/ 486039 h 597878"/>
              <a:gd name="connsiteX4" fmla="*/ 607624 w 607624"/>
              <a:gd name="connsiteY4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624" h="597878">
                <a:moveTo>
                  <a:pt x="607624" y="0"/>
                </a:moveTo>
                <a:lnTo>
                  <a:pt x="607624" y="597878"/>
                </a:lnTo>
                <a:lnTo>
                  <a:pt x="0" y="597878"/>
                </a:lnTo>
                <a:lnTo>
                  <a:pt x="11274" y="486039"/>
                </a:lnTo>
                <a:cubicBezTo>
                  <a:pt x="68035" y="208657"/>
                  <a:pt x="313462" y="0"/>
                  <a:pt x="607624" y="0"/>
                </a:cubicBezTo>
                <a:close/>
              </a:path>
            </a:pathLst>
          </a:cu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1083682-1963-F761-54A8-E3C432CDFC4C}"/>
              </a:ext>
            </a:extLst>
          </p:cNvPr>
          <p:cNvSpPr txBox="1"/>
          <p:nvPr/>
        </p:nvSpPr>
        <p:spPr>
          <a:xfrm>
            <a:off x="6650793" y="2948947"/>
            <a:ext cx="70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24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01" name="Rounded Rectangle 3">
            <a:extLst>
              <a:ext uri="{FF2B5EF4-FFF2-40B4-BE49-F238E27FC236}">
                <a16:creationId xmlns:a16="http://schemas.microsoft.com/office/drawing/2014/main" id="{49185DC8-18B1-3192-331E-5228B6656260}"/>
              </a:ext>
            </a:extLst>
          </p:cNvPr>
          <p:cNvSpPr/>
          <p:nvPr/>
        </p:nvSpPr>
        <p:spPr>
          <a:xfrm>
            <a:off x="959100" y="3760325"/>
            <a:ext cx="3017813" cy="177754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3F4FA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A58B18A6-1A29-6F92-DF3C-9E3AF5CDEEDC}"/>
              </a:ext>
            </a:extLst>
          </p:cNvPr>
          <p:cNvSpPr/>
          <p:nvPr/>
        </p:nvSpPr>
        <p:spPr>
          <a:xfrm>
            <a:off x="947738" y="3691665"/>
            <a:ext cx="3029175" cy="468975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Rounded Rectangle 37">
            <a:extLst>
              <a:ext uri="{FF2B5EF4-FFF2-40B4-BE49-F238E27FC236}">
                <a16:creationId xmlns:a16="http://schemas.microsoft.com/office/drawing/2014/main" id="{6A5CA063-9E46-2858-3862-E5222D6927B2}"/>
              </a:ext>
            </a:extLst>
          </p:cNvPr>
          <p:cNvSpPr/>
          <p:nvPr/>
        </p:nvSpPr>
        <p:spPr>
          <a:xfrm rot="10800000" flipV="1">
            <a:off x="959100" y="5502142"/>
            <a:ext cx="3017813" cy="46567"/>
          </a:xfrm>
          <a:prstGeom prst="roundRect">
            <a:avLst>
              <a:gd name="adj" fmla="val 2357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4" name="Rectangle 2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42C8F6C8-2666-97BA-317B-0F3D40564A89}"/>
              </a:ext>
            </a:extLst>
          </p:cNvPr>
          <p:cNvSpPr/>
          <p:nvPr/>
        </p:nvSpPr>
        <p:spPr>
          <a:xfrm>
            <a:off x="1499019" y="3631276"/>
            <a:ext cx="1926612" cy="46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Rectangle 3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8B6E2190-9791-3BD1-9047-6E19804E2A0A}"/>
              </a:ext>
            </a:extLst>
          </p:cNvPr>
          <p:cNvSpPr/>
          <p:nvPr/>
        </p:nvSpPr>
        <p:spPr>
          <a:xfrm>
            <a:off x="1189274" y="4347112"/>
            <a:ext cx="2546102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97B0D5CA-4030-42E1-E9A8-53E8228C2E84}"/>
              </a:ext>
            </a:extLst>
          </p:cNvPr>
          <p:cNvSpPr/>
          <p:nvPr/>
        </p:nvSpPr>
        <p:spPr>
          <a:xfrm>
            <a:off x="3230574" y="4803605"/>
            <a:ext cx="752689" cy="740616"/>
          </a:xfrm>
          <a:custGeom>
            <a:avLst/>
            <a:gdLst>
              <a:gd name="connsiteX0" fmla="*/ 607624 w 607624"/>
              <a:gd name="connsiteY0" fmla="*/ 0 h 597878"/>
              <a:gd name="connsiteX1" fmla="*/ 607624 w 607624"/>
              <a:gd name="connsiteY1" fmla="*/ 597878 h 597878"/>
              <a:gd name="connsiteX2" fmla="*/ 0 w 607624"/>
              <a:gd name="connsiteY2" fmla="*/ 597878 h 597878"/>
              <a:gd name="connsiteX3" fmla="*/ 11274 w 607624"/>
              <a:gd name="connsiteY3" fmla="*/ 486039 h 597878"/>
              <a:gd name="connsiteX4" fmla="*/ 607624 w 607624"/>
              <a:gd name="connsiteY4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624" h="597878">
                <a:moveTo>
                  <a:pt x="607624" y="0"/>
                </a:moveTo>
                <a:lnTo>
                  <a:pt x="607624" y="597878"/>
                </a:lnTo>
                <a:lnTo>
                  <a:pt x="0" y="597878"/>
                </a:lnTo>
                <a:lnTo>
                  <a:pt x="11274" y="486039"/>
                </a:lnTo>
                <a:cubicBezTo>
                  <a:pt x="68035" y="208657"/>
                  <a:pt x="313462" y="0"/>
                  <a:pt x="607624" y="0"/>
                </a:cubicBezTo>
                <a:close/>
              </a:path>
            </a:pathLst>
          </a:cu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EA879CB3-F96B-D780-C62C-8FB3328EC7C8}"/>
              </a:ext>
            </a:extLst>
          </p:cNvPr>
          <p:cNvSpPr txBox="1"/>
          <p:nvPr/>
        </p:nvSpPr>
        <p:spPr>
          <a:xfrm>
            <a:off x="3358353" y="5042014"/>
            <a:ext cx="70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24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08" name="Rounded Rectangle 3">
            <a:extLst>
              <a:ext uri="{FF2B5EF4-FFF2-40B4-BE49-F238E27FC236}">
                <a16:creationId xmlns:a16="http://schemas.microsoft.com/office/drawing/2014/main" id="{B4557296-BDD1-619C-2BA6-FE5739837249}"/>
              </a:ext>
            </a:extLst>
          </p:cNvPr>
          <p:cNvSpPr/>
          <p:nvPr/>
        </p:nvSpPr>
        <p:spPr>
          <a:xfrm>
            <a:off x="4251540" y="3760325"/>
            <a:ext cx="3017813" cy="1777546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3F4FA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E03C8DEA-83F8-0557-E6E9-86D3ED9965DF}"/>
              </a:ext>
            </a:extLst>
          </p:cNvPr>
          <p:cNvSpPr/>
          <p:nvPr/>
        </p:nvSpPr>
        <p:spPr>
          <a:xfrm>
            <a:off x="4240178" y="3691665"/>
            <a:ext cx="3029175" cy="468975"/>
          </a:xfrm>
          <a:prstGeom prst="roundRect">
            <a:avLst>
              <a:gd name="adj" fmla="val 10195"/>
            </a:avLst>
          </a:prstGeom>
          <a:solidFill>
            <a:srgbClr val="3F4D79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Rounded Rectangle 37">
            <a:extLst>
              <a:ext uri="{FF2B5EF4-FFF2-40B4-BE49-F238E27FC236}">
                <a16:creationId xmlns:a16="http://schemas.microsoft.com/office/drawing/2014/main" id="{A3A62E7D-1846-C309-B76B-8FB8A1C5254A}"/>
              </a:ext>
            </a:extLst>
          </p:cNvPr>
          <p:cNvSpPr/>
          <p:nvPr/>
        </p:nvSpPr>
        <p:spPr>
          <a:xfrm rot="10800000" flipV="1">
            <a:off x="4251540" y="5502142"/>
            <a:ext cx="3017813" cy="46567"/>
          </a:xfrm>
          <a:prstGeom prst="roundRect">
            <a:avLst>
              <a:gd name="adj" fmla="val 2357"/>
            </a:avLst>
          </a:pr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1" name="Rectangle 2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6A07B926-6045-E2BD-C7D0-4DBA6664F62B}"/>
              </a:ext>
            </a:extLst>
          </p:cNvPr>
          <p:cNvSpPr/>
          <p:nvPr/>
        </p:nvSpPr>
        <p:spPr>
          <a:xfrm>
            <a:off x="4791459" y="3631276"/>
            <a:ext cx="1926612" cy="46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Rectangle 3" descr="e7d195523061f1c0600ade85ab8d19863d296bbd6d3c8047FB0A4867354E4F1E3A7DEAE3C4C4B5C9777EC9E9D7F78045DB0296A4194571101A21F67FC7D6C39966CE50B69116E2EE84E571E25F3C0CCE91421B3965B467F72712B41AFD74884147A5392AB79D34B98C832A814E638D08021984EC9E3178CCB5860D1BF9EC7CF1F6C0D58C5D7A46BC">
            <a:extLst>
              <a:ext uri="{FF2B5EF4-FFF2-40B4-BE49-F238E27FC236}">
                <a16:creationId xmlns:a16="http://schemas.microsoft.com/office/drawing/2014/main" id="{E925968E-1E91-FB9C-242A-A52726449FD5}"/>
              </a:ext>
            </a:extLst>
          </p:cNvPr>
          <p:cNvSpPr/>
          <p:nvPr/>
        </p:nvSpPr>
        <p:spPr>
          <a:xfrm>
            <a:off x="4481714" y="4347112"/>
            <a:ext cx="2546102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9830CEA4-19F4-F25D-DBAD-9C6AFFA2C89A}"/>
              </a:ext>
            </a:extLst>
          </p:cNvPr>
          <p:cNvSpPr/>
          <p:nvPr/>
        </p:nvSpPr>
        <p:spPr>
          <a:xfrm>
            <a:off x="6523014" y="4803605"/>
            <a:ext cx="752689" cy="740616"/>
          </a:xfrm>
          <a:custGeom>
            <a:avLst/>
            <a:gdLst>
              <a:gd name="connsiteX0" fmla="*/ 607624 w 607624"/>
              <a:gd name="connsiteY0" fmla="*/ 0 h 597878"/>
              <a:gd name="connsiteX1" fmla="*/ 607624 w 607624"/>
              <a:gd name="connsiteY1" fmla="*/ 597878 h 597878"/>
              <a:gd name="connsiteX2" fmla="*/ 0 w 607624"/>
              <a:gd name="connsiteY2" fmla="*/ 597878 h 597878"/>
              <a:gd name="connsiteX3" fmla="*/ 11274 w 607624"/>
              <a:gd name="connsiteY3" fmla="*/ 486039 h 597878"/>
              <a:gd name="connsiteX4" fmla="*/ 607624 w 607624"/>
              <a:gd name="connsiteY4" fmla="*/ 0 h 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624" h="597878">
                <a:moveTo>
                  <a:pt x="607624" y="0"/>
                </a:moveTo>
                <a:lnTo>
                  <a:pt x="607624" y="597878"/>
                </a:lnTo>
                <a:lnTo>
                  <a:pt x="0" y="597878"/>
                </a:lnTo>
                <a:lnTo>
                  <a:pt x="11274" y="486039"/>
                </a:lnTo>
                <a:cubicBezTo>
                  <a:pt x="68035" y="208657"/>
                  <a:pt x="313462" y="0"/>
                  <a:pt x="607624" y="0"/>
                </a:cubicBezTo>
                <a:close/>
              </a:path>
            </a:pathLst>
          </a:custGeom>
          <a:solidFill>
            <a:srgbClr val="FFB000"/>
          </a:solidFill>
          <a:ln>
            <a:noFill/>
          </a:ln>
          <a:effectLst>
            <a:outerShdw blurRad="508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82D92E3-D5EE-DECE-4F5B-2808E8831D3A}"/>
              </a:ext>
            </a:extLst>
          </p:cNvPr>
          <p:cNvSpPr txBox="1"/>
          <p:nvPr/>
        </p:nvSpPr>
        <p:spPr>
          <a:xfrm>
            <a:off x="6650793" y="5042014"/>
            <a:ext cx="70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00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2400" b="1" spc="400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668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1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1.3|1"/>
</p:tagLst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D374A"/>
      </a:accent1>
      <a:accent2>
        <a:srgbClr val="6A868F"/>
      </a:accent2>
      <a:accent3>
        <a:srgbClr val="31778E"/>
      </a:accent3>
      <a:accent4>
        <a:srgbClr val="D6C88B"/>
      </a:accent4>
      <a:accent5>
        <a:srgbClr val="D66E49"/>
      </a:accent5>
      <a:accent6>
        <a:srgbClr val="649EB2"/>
      </a:accent6>
      <a:hlink>
        <a:srgbClr val="BD374A"/>
      </a:hlink>
      <a:folHlink>
        <a:srgbClr val="BFBFBF"/>
      </a:folHlink>
    </a:clrScheme>
    <a:fontScheme name="ce3lkhyh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B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2340</Words>
  <Application>Microsoft Office PowerPoint</Application>
  <PresentationFormat>宽屏</PresentationFormat>
  <Paragraphs>232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</vt:lpstr>
      <vt:lpstr>阿里巴巴普惠体 2.0 55 Regular</vt:lpstr>
      <vt:lpstr>等线</vt:lpstr>
      <vt:lpstr>锐字真言体免费商用</vt:lpstr>
      <vt:lpstr>Arial</vt:lpstr>
      <vt:lpstr>Calibri</vt:lpstr>
      <vt:lpstr>Raleway SemiBold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流体线条插画风年终工作汇报ppt模板</dc:title>
  <dc:creator>51PPT模板网</dc:creator>
  <cp:keywords>www.51pptmoban.com</cp:keywords>
  <dc:description>www.51pptmoban.com</dc:description>
  <cp:lastModifiedBy>Win user</cp:lastModifiedBy>
  <cp:revision>103</cp:revision>
  <dcterms:created xsi:type="dcterms:W3CDTF">2020-03-22T14:23:53Z</dcterms:created>
  <dcterms:modified xsi:type="dcterms:W3CDTF">2022-11-17T12:39:40Z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