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7" r:id="rId2"/>
    <p:sldId id="280" r:id="rId3"/>
    <p:sldId id="284" r:id="rId4"/>
    <p:sldId id="285" r:id="rId5"/>
    <p:sldId id="279" r:id="rId6"/>
    <p:sldId id="286" r:id="rId7"/>
    <p:sldId id="287" r:id="rId8"/>
    <p:sldId id="276" r:id="rId9"/>
    <p:sldId id="257" r:id="rId10"/>
    <p:sldId id="256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BC587"/>
    <a:srgbClr val="EE461E"/>
    <a:srgbClr val="E96902"/>
    <a:srgbClr val="FE900E"/>
    <a:srgbClr val="FDAB51"/>
    <a:srgbClr val="FFA2C9"/>
    <a:srgbClr val="088E61"/>
    <a:srgbClr val="FFC000"/>
    <a:srgbClr val="4AB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56" autoAdjust="0"/>
  </p:normalViewPr>
  <p:slideViewPr>
    <p:cSldViewPr snapToGrid="0" showGuides="1">
      <p:cViewPr>
        <p:scale>
          <a:sx n="50" d="100"/>
          <a:sy n="50" d="100"/>
        </p:scale>
        <p:origin x="1614" y="116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63218251564708E-2"/>
          <c:y val="2.8026638612353563E-2"/>
          <c:w val="0.93312746062992125"/>
          <c:h val="0.86785538072726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D-4942-A173-B0CA88690E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FD-4942-A173-B0CA88690E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solidFill>
              <a:srgbClr val="0BC5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FD-4942-A173-B0CA88690E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6556816"/>
        <c:axId val="493879632"/>
      </c:barChart>
      <c:catAx>
        <c:axId val="56655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3879632"/>
        <c:crosses val="autoZero"/>
        <c:auto val="1"/>
        <c:lblAlgn val="ctr"/>
        <c:lblOffset val="100"/>
        <c:noMultiLvlLbl val="0"/>
      </c:catAx>
      <c:valAx>
        <c:axId val="493879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655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BAB02-85F6-4055-B317-47144413605E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63795-CF91-4D32-89DA-5D9536A18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52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94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27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40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4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05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63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55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434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06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28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768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163795-CF91-4D32-89DA-5D9536A18E2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rgbClr val="2E3051"/>
            </a:gs>
            <a:gs pos="59000">
              <a:srgbClr val="6A437B"/>
            </a:gs>
            <a:gs pos="81000">
              <a:srgbClr val="44377B"/>
            </a:gs>
            <a:gs pos="100000">
              <a:srgbClr val="02044E"/>
            </a:gs>
            <a:gs pos="20000">
              <a:srgbClr val="373A60"/>
            </a:gs>
            <a:gs pos="39000">
              <a:srgbClr val="503D6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85EE93-510D-006D-BE8F-107404B3A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125AB6E-4B9F-268F-2566-86D1A6F2C4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41BE89-8B15-A2D1-1676-E93D34CB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9E4C9-3D78-4909-BC70-C5986E803F1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571BBE-B142-AC88-8B4F-04F31731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B09359-61D6-7846-D6C7-770B18444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6478-33CE-4D1A-B810-F02E86CB6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824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F60319-E9AE-9C28-EA8B-742F5073F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D606AF-5649-4109-871B-8587227EA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D68D8D-C9E7-AD05-9A29-CFFB6CDC5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9E4C9-3D78-4909-BC70-C5986E803F1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757094-8192-A2BA-91E7-2DF65E86B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75F2C7-FECF-596B-7CDA-1DE97BA34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6478-33CE-4D1A-B810-F02E86CB6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96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9FD876-B6BA-F251-C989-234D99E9A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9E4C9-3D78-4909-BC70-C5986E803F1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F3EEBDD-3EA3-FD8E-C4C8-F72E58296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751025-9700-0547-1F33-2F7D19C5A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16478-33CE-4D1A-B810-F02E86CB6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33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014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BF13F9B-2FA0-37EF-A7BB-B200774B7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55A391-C49F-FFCA-6DD0-CF929FAC3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A8A222-F6E4-E0C8-7FD2-6D7EDEAF16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9E4C9-3D78-4909-BC70-C5986E803F12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755FC6-CE85-B93E-574C-84B6A237AA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9E1D23-DC70-495F-48EC-B049736480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16478-33CE-4D1A-B810-F02E86CB6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microsoft.com/office/2007/relationships/hdphoto" Target="../media/hdphoto3.wdp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1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E2825963-9577-CF91-E091-04FB46CA2441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62FFA13-0836-7A45-E7E9-63E038DC5E3E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A572174-F328-F8B7-6199-EEDD52BF9035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CF7A23C8-878C-EA3E-E2D7-608B17B742A4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83C94263-C3B7-1DDF-68D5-AA656F82B526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EF88C47-FCE5-8CD0-F37D-7A1505A5BBCF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2A26DB1-2330-8741-01B6-3A299C3AA7B9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2047A69-B386-2216-20D6-3A7736AA9BB2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8558543-E44A-7D70-EB08-FFA9E94C58CE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8F489A-5AE8-AEF7-6165-5EB1CC714423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551485E-CFA9-1BA3-F79E-2096D82B05A3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D96ED0D1-5EFB-448F-E060-EFAE1EB21C1C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B91A62C-4FD7-13A5-40B9-001348252DF8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0D50B498-F85F-1D64-FC9E-701871D81F5B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89060B6-F200-A65B-E54D-6AE12CF712C6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D9A3618-266C-BB24-5FB7-39D370565ACB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A458362-F849-CFBD-8EAB-540B067764F1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C4EB81D-4B01-0CD8-51F0-B2A31C32433B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4793099-1B52-A9E2-13DA-CE26E4300BD5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1B033D7-CDD1-7F9F-FCB4-18FFF1A41BEC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177456E-319F-6752-5F81-612E06A2DDCE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01DA557-BD22-14A7-32A9-B39FD10BD333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E999F1A-BC02-F42E-4D4F-C5CC3E154981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1FEED07-E597-6677-A17D-B8135F33AF0A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36D1743F-C124-C7F5-C664-63BEAF0D707D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0458BDF4-55B1-E166-449F-3756DB0AF4C9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C71BC3E0-C347-361A-CBE1-990E4AC02130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5567FDC3-FF6E-8162-5EEC-D24F34FBE679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D2AF443-BD10-C8FF-1BBC-8C138097968B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B6439D94-5C34-D3D2-7010-13744C2D26C9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D388F83B-15FC-9C75-1A74-4F19F07FFBEC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8A584476-1D39-9B0D-A1C9-46DA6030BF9B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8FAB0F6-E9B7-E157-20A3-7D19D3A7A4FC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87E14AC0-DECA-3F8E-46C7-B27DA50F011F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976B413B-669C-C5C8-49FB-2BE8F719376F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9C17E3E-2C0F-BEE4-F3C9-101B7FDF7AB2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F9AEFD7-3FFC-2C01-97DC-BF9FC4F9C051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7DCA79F-1FAF-6722-9245-B8AEF8265AD5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3342BC8-6AF5-8961-A4D9-F964E054693B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DDC3A44-9242-E057-204F-879A85674E30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F8D4B7C-C2EF-A756-9A36-92C912CF1B2B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66C0422-5F8D-C6FE-B154-271D6E67808A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99080D17-EE84-1B19-3666-7AA5DB24A857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E1F591E1-F4D5-FAFA-2758-FCE136B6B7C4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4F92A303-655B-B780-5753-6AB855F09EB3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8AE769D-51AB-B8AF-D225-BEFB139E2BC6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C1CCDD0-C34A-8053-C24E-744BAC9D7291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DE31F38-D2E0-BBFF-63EC-1C3A1B83725A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BE93327-290F-C4AB-E9CE-5B7B8AD50F57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C2CE08B2-B168-D287-EF06-CFE96FA5FEC8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A4CE24C6-7A81-02BD-D69B-FD12F3F4E0DE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D5E56B1-6C21-9643-67F3-293D04064070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588ACF0-ABA1-998C-6A5B-5FC7E61F12E5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684322F6-E25D-0789-F2ED-4C27E63EEF33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9D2C4F8-860E-956B-CFC1-E12A2CD26A6A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2E2D210A-EA67-9483-A1E1-BEF70CDA8AD3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C4267F8-936B-F0BF-530D-CEBA544E6903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AA91C9C-DE87-AF51-41DD-CBC61003139B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27C3504D-AB6A-29BD-4178-78D031220702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17545B52-A066-2D74-DCF6-87184E147FC4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7E41D397-C23E-34D2-3DD3-8AFA48A97168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37C3F0D4-D6C3-1B8B-4C6F-BF2FAB593E53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30C7130-EF87-44A8-9E48-DFCC1E304C3B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7F1BA52-7621-D606-AEC1-D2A8195B3911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C137EBDF-5739-E717-BA81-B5038E3EE9BA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02EC655E-0BD0-9E1A-DC18-10B6DCA4AC34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CCF02978-200E-6767-A4D0-F2DA4CDE4A03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27F6952-0A8A-B2F0-CFD4-007D806DA88F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55E7F61D-A8D9-A206-A90D-7C47D8938735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A11026D0-6CBE-E158-94BF-92424CD3CFD2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4E21ABE-00B9-581D-BDB3-7FF965201D79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816CD28-46A4-4595-3481-FAB762AFAF69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363F2E9-9316-C720-90FD-B1D1BC2BC862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C7F685B2-07A2-CB69-1BA7-426D830C6D31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C9ECC8BA-A589-F531-79D5-09650D11AEBD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E133153A-E084-F675-E4C9-26EE02776123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5BDEE6E8-7BF6-A382-FE5A-3538D3610990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08B49AE-D4A7-5A83-5963-EE682C030085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DA05DDC0-4CCE-AF46-E3D1-6D4405CA46A5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2AA54F0-7A8F-5F2B-2FEB-0B174F5C3836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8DA2A0BE-7648-56D7-E5C0-5CDF3C7EB2FD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7AF981EA-B16E-D88A-3D04-152E0B7C4038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3DC7108B-40FA-F498-DED4-01AFC52CDC63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F33143A-06F0-0B70-0269-D8FD0BA5D0F8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C928A4E4-7ECF-E391-8B0E-9B08464D5DE1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34C59C82-B2B7-834C-CA9D-49C9283EDD02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DA0BC13C-0BF5-5901-AA43-283E47042364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B04F7328-184A-82FB-021B-91202DC05B25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E268F6D0-1153-2A27-86D1-89223BF4FAD5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E158CD5A-C3A6-18EC-A870-50D925113DB3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8EE7DE34-BBBA-3657-B8FA-DEE1BF6AB32E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F8948BE4-5B54-6161-F5C0-20D59AB6D051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CD2FB5B8-9764-95E7-2A88-6C56526D805E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7DD019B-93A1-1D34-ADAE-F8C2D9A66168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82EB1F5A-686A-2A24-CB64-5C849B58DAC7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095B18A3-3F64-DA55-6C6A-B97459914B41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1328A739-868A-9717-B8F7-CA10A4D8F1F9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34FD733-91EF-5E62-2779-7C3794E9CB01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5228DFD-2D0C-80D5-A65F-210FCDDED005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B0BB5A5E-87F9-3C48-A234-61D9FE6811D8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E20AAE46-531F-84D3-E974-36FB69B5B9BE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F7B59E88-145A-F6CD-5978-B8E34F7E238B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4525840-C780-706F-83EA-F4B785688A23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ACF91774-3D46-9EA9-D446-70006CB6B24E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600A8F32-1559-A8D8-39B1-27ECFD64CE5F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6616F2EA-E51A-5A39-79F5-65B4CC7DF9CB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E4ADA27D-421D-6C40-229F-DC72934B3268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19E605E-CF50-016F-3784-857DA8844FBF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24D3601-3E9D-FE70-C021-67735B5B7843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D059585D-33B1-82B1-48A8-DF3DD81BC5CF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C79F8AD-E993-F66A-5139-AC2465CB1347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D8BC8AF9-3AC2-4BF6-8B4F-5BF9CB8FB9A0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id="{885C6403-E16E-AA00-6C9C-18A5557DD607}"/>
              </a:ext>
            </a:extLst>
          </p:cNvPr>
          <p:cNvSpPr/>
          <p:nvPr/>
        </p:nvSpPr>
        <p:spPr>
          <a:xfrm rot="650920">
            <a:off x="8417364" y="3449577"/>
            <a:ext cx="2234871" cy="2234872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6907563-CABC-B67D-3059-CBAAFC0B78F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3586">
            <a:off x="1683775" y="-1382214"/>
            <a:ext cx="9531531" cy="9531531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BC4856B-B66C-AC39-0AF4-2358A99C8802}"/>
              </a:ext>
            </a:extLst>
          </p:cNvPr>
          <p:cNvSpPr/>
          <p:nvPr/>
        </p:nvSpPr>
        <p:spPr>
          <a:xfrm>
            <a:off x="226426" y="6307047"/>
            <a:ext cx="11739147" cy="374998"/>
          </a:xfrm>
          <a:prstGeom prst="roundRect">
            <a:avLst>
              <a:gd name="adj" fmla="val 29013"/>
            </a:avLst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3FAF7EE-8F6A-20CC-7B06-5118ED9222E1}"/>
              </a:ext>
            </a:extLst>
          </p:cNvPr>
          <p:cNvSpPr txBox="1"/>
          <p:nvPr/>
        </p:nvSpPr>
        <p:spPr>
          <a:xfrm>
            <a:off x="41969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FC4C70-EF97-34AF-9B0C-FCFEFB0B9E90}"/>
              </a:ext>
            </a:extLst>
          </p:cNvPr>
          <p:cNvSpPr txBox="1"/>
          <p:nvPr/>
        </p:nvSpPr>
        <p:spPr>
          <a:xfrm>
            <a:off x="336578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711AD8-86A7-2331-666F-47286DF62503}"/>
              </a:ext>
            </a:extLst>
          </p:cNvPr>
          <p:cNvSpPr txBox="1"/>
          <p:nvPr/>
        </p:nvSpPr>
        <p:spPr>
          <a:xfrm>
            <a:off x="631187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B30FD0-1379-77BC-412E-4632C47137C8}"/>
              </a:ext>
            </a:extLst>
          </p:cNvPr>
          <p:cNvSpPr txBox="1"/>
          <p:nvPr/>
        </p:nvSpPr>
        <p:spPr>
          <a:xfrm>
            <a:off x="925796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560990-B77D-DCDC-23EB-EE1149655321}"/>
              </a:ext>
            </a:extLst>
          </p:cNvPr>
          <p:cNvGrpSpPr/>
          <p:nvPr/>
        </p:nvGrpSpPr>
        <p:grpSpPr>
          <a:xfrm>
            <a:off x="2129064" y="1397678"/>
            <a:ext cx="2234871" cy="2285250"/>
            <a:chOff x="1470022" y="577079"/>
            <a:chExt cx="2866475" cy="293109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D123B79-E78E-31C9-C4ED-F11187CC9ED4}"/>
                </a:ext>
              </a:extLst>
            </p:cNvPr>
            <p:cNvGrpSpPr/>
            <p:nvPr/>
          </p:nvGrpSpPr>
          <p:grpSpPr>
            <a:xfrm rot="19858200">
              <a:off x="1639224" y="992992"/>
              <a:ext cx="2515178" cy="2515178"/>
              <a:chOff x="1660582" y="1310640"/>
              <a:chExt cx="2515178" cy="2515178"/>
            </a:xfrm>
            <a:scene3d>
              <a:camera prst="isometricTopUp"/>
              <a:lightRig rig="threePt" dir="t"/>
            </a:scene3d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5E40E5E-6694-CB96-3F48-039CEACB8D47}"/>
                  </a:ext>
                </a:extLst>
              </p:cNvPr>
              <p:cNvSpPr/>
              <p:nvPr/>
            </p:nvSpPr>
            <p:spPr>
              <a:xfrm>
                <a:off x="1660582" y="1310640"/>
                <a:ext cx="2515178" cy="2515178"/>
              </a:xfrm>
              <a:prstGeom prst="ellipse">
                <a:avLst/>
              </a:prstGeom>
              <a:gradFill flip="none" rotWithShape="1">
                <a:gsLst>
                  <a:gs pos="0">
                    <a:srgbClr val="05593E"/>
                  </a:gs>
                  <a:gs pos="100000">
                    <a:srgbClr val="4ABEB5"/>
                  </a:gs>
                </a:gsLst>
                <a:lin ang="5400000" scaled="1"/>
                <a:tileRect/>
              </a:gradFill>
              <a:sp3d>
                <a:bevelB w="6350" h="95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6A79BEF-2AF6-0C81-91B4-15AF7B1CE7E3}"/>
                  </a:ext>
                </a:extLst>
              </p:cNvPr>
              <p:cNvSpPr/>
              <p:nvPr/>
            </p:nvSpPr>
            <p:spPr>
              <a:xfrm>
                <a:off x="2358379" y="2032580"/>
                <a:ext cx="1111835" cy="1111835"/>
              </a:xfrm>
              <a:prstGeom prst="ellipse">
                <a:avLst/>
              </a:prstGeom>
              <a:gradFill>
                <a:gsLst>
                  <a:gs pos="75000">
                    <a:schemeClr val="tx1"/>
                  </a:gs>
                  <a:gs pos="45000">
                    <a:srgbClr val="307B75"/>
                  </a:gs>
                  <a:gs pos="15000">
                    <a:schemeClr val="accent2">
                      <a:alpha val="42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tx1"/>
                </a:solidFill>
              </a:ln>
              <a:sp3d>
                <a:bevelT w="3810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B085694-6E5D-A289-2B66-A8909C3E2B73}"/>
                </a:ext>
              </a:extLst>
            </p:cNvPr>
            <p:cNvSpPr/>
            <p:nvPr/>
          </p:nvSpPr>
          <p:spPr>
            <a:xfrm rot="19340110">
              <a:off x="1470022" y="577079"/>
              <a:ext cx="2866475" cy="286647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8DA3CF3-9FE0-F901-4AEB-052DEAB0BBFA}"/>
                </a:ext>
              </a:extLst>
            </p:cNvPr>
            <p:cNvGrpSpPr/>
            <p:nvPr/>
          </p:nvGrpSpPr>
          <p:grpSpPr>
            <a:xfrm>
              <a:off x="3749459" y="834609"/>
              <a:ext cx="365341" cy="360131"/>
              <a:chOff x="5141333" y="174994"/>
              <a:chExt cx="486164" cy="479232"/>
            </a:xfrm>
            <a:effectLst>
              <a:glow rad="254000">
                <a:schemeClr val="bg1">
                  <a:alpha val="20000"/>
                </a:schemeClr>
              </a:glow>
            </a:effectLst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CC03CF3-5996-2340-2F7B-2428ED3BA76B}"/>
                  </a:ext>
                </a:extLst>
              </p:cNvPr>
              <p:cNvSpPr/>
              <p:nvPr/>
            </p:nvSpPr>
            <p:spPr>
              <a:xfrm rot="5400000">
                <a:off x="5023258" y="293069"/>
                <a:ext cx="479232" cy="243082"/>
              </a:xfrm>
              <a:custGeom>
                <a:avLst/>
                <a:gdLst>
                  <a:gd name="connsiteX0" fmla="*/ 0 w 3489120"/>
                  <a:gd name="connsiteY0" fmla="*/ 0 h 1769797"/>
                  <a:gd name="connsiteX1" fmla="*/ 3489120 w 3489120"/>
                  <a:gd name="connsiteY1" fmla="*/ 0 h 1769797"/>
                  <a:gd name="connsiteX2" fmla="*/ 3489120 w 3489120"/>
                  <a:gd name="connsiteY2" fmla="*/ 2550 h 1769797"/>
                  <a:gd name="connsiteX3" fmla="*/ 3358661 w 3489120"/>
                  <a:gd name="connsiteY3" fmla="*/ 9137 h 1769797"/>
                  <a:gd name="connsiteX4" fmla="*/ 1777845 w 3489120"/>
                  <a:gd name="connsiteY4" fmla="*/ 1600020 h 1769797"/>
                  <a:gd name="connsiteX5" fmla="*/ 1769807 w 3489120"/>
                  <a:gd name="connsiteY5" fmla="*/ 1769797 h 1769797"/>
                  <a:gd name="connsiteX6" fmla="*/ 1760670 w 3489120"/>
                  <a:gd name="connsiteY6" fmla="*/ 1588855 h 1769797"/>
                  <a:gd name="connsiteX7" fmla="*/ 0 w 3489120"/>
                  <a:gd name="connsiteY7" fmla="*/ 0 h 17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9120" h="1769797">
                    <a:moveTo>
                      <a:pt x="0" y="0"/>
                    </a:moveTo>
                    <a:lnTo>
                      <a:pt x="3489120" y="0"/>
                    </a:lnTo>
                    <a:lnTo>
                      <a:pt x="3489120" y="2550"/>
                    </a:lnTo>
                    <a:lnTo>
                      <a:pt x="3358661" y="9137"/>
                    </a:lnTo>
                    <a:cubicBezTo>
                      <a:pt x="2522002" y="94105"/>
                      <a:pt x="1857624" y="761839"/>
                      <a:pt x="1777845" y="1600020"/>
                    </a:cubicBezTo>
                    <a:lnTo>
                      <a:pt x="1769807" y="1769797"/>
                    </a:lnTo>
                    <a:lnTo>
                      <a:pt x="1760670" y="1588855"/>
                    </a:lnTo>
                    <a:cubicBezTo>
                      <a:pt x="1670038" y="696419"/>
                      <a:pt x="916347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037ACD0-DCA0-8CE3-63B9-5BE6FA1AD92F}"/>
                  </a:ext>
                </a:extLst>
              </p:cNvPr>
              <p:cNvSpPr/>
              <p:nvPr/>
            </p:nvSpPr>
            <p:spPr>
              <a:xfrm rot="16200000" flipH="1">
                <a:off x="5266340" y="293069"/>
                <a:ext cx="479232" cy="243082"/>
              </a:xfrm>
              <a:custGeom>
                <a:avLst/>
                <a:gdLst>
                  <a:gd name="connsiteX0" fmla="*/ 0 w 3489120"/>
                  <a:gd name="connsiteY0" fmla="*/ 0 h 1769797"/>
                  <a:gd name="connsiteX1" fmla="*/ 3489120 w 3489120"/>
                  <a:gd name="connsiteY1" fmla="*/ 0 h 1769797"/>
                  <a:gd name="connsiteX2" fmla="*/ 3489120 w 3489120"/>
                  <a:gd name="connsiteY2" fmla="*/ 2550 h 1769797"/>
                  <a:gd name="connsiteX3" fmla="*/ 3358661 w 3489120"/>
                  <a:gd name="connsiteY3" fmla="*/ 9137 h 1769797"/>
                  <a:gd name="connsiteX4" fmla="*/ 1777845 w 3489120"/>
                  <a:gd name="connsiteY4" fmla="*/ 1600020 h 1769797"/>
                  <a:gd name="connsiteX5" fmla="*/ 1769807 w 3489120"/>
                  <a:gd name="connsiteY5" fmla="*/ 1769797 h 1769797"/>
                  <a:gd name="connsiteX6" fmla="*/ 1760670 w 3489120"/>
                  <a:gd name="connsiteY6" fmla="*/ 1588855 h 1769797"/>
                  <a:gd name="connsiteX7" fmla="*/ 0 w 3489120"/>
                  <a:gd name="connsiteY7" fmla="*/ 0 h 17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9120" h="1769797">
                    <a:moveTo>
                      <a:pt x="0" y="0"/>
                    </a:moveTo>
                    <a:lnTo>
                      <a:pt x="3489120" y="0"/>
                    </a:lnTo>
                    <a:lnTo>
                      <a:pt x="3489120" y="2550"/>
                    </a:lnTo>
                    <a:lnTo>
                      <a:pt x="3358661" y="9137"/>
                    </a:lnTo>
                    <a:cubicBezTo>
                      <a:pt x="2522002" y="94105"/>
                      <a:pt x="1857624" y="761839"/>
                      <a:pt x="1777845" y="1600020"/>
                    </a:cubicBezTo>
                    <a:lnTo>
                      <a:pt x="1769807" y="1769797"/>
                    </a:lnTo>
                    <a:lnTo>
                      <a:pt x="1760670" y="1588855"/>
                    </a:lnTo>
                    <a:cubicBezTo>
                      <a:pt x="1670038" y="696419"/>
                      <a:pt x="916347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80F9A4E-43D1-420B-1C80-29CE02713142}"/>
              </a:ext>
            </a:extLst>
          </p:cNvPr>
          <p:cNvSpPr txBox="1"/>
          <p:nvPr/>
        </p:nvSpPr>
        <p:spPr>
          <a:xfrm>
            <a:off x="4057606" y="2061671"/>
            <a:ext cx="641553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复古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绿色</a:t>
            </a: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模板</a:t>
            </a:r>
            <a:endParaRPr lang="zh-CN" altLang="en-US" sz="8000" b="1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4F6B051-443F-C098-304F-4ABDA7A4EAC8}"/>
              </a:ext>
            </a:extLst>
          </p:cNvPr>
          <p:cNvSpPr txBox="1"/>
          <p:nvPr/>
        </p:nvSpPr>
        <p:spPr>
          <a:xfrm>
            <a:off x="4119876" y="2015759"/>
            <a:ext cx="641553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复古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绿色</a:t>
            </a: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模板</a:t>
            </a:r>
            <a:endParaRPr lang="zh-CN" altLang="en-US" sz="80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7BA0355-3D7D-93A6-24FF-2E596696AED7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5540F68-2C0A-53E2-5379-91AE83F5C786}"/>
              </a:ext>
            </a:extLst>
          </p:cNvPr>
          <p:cNvSpPr txBox="1"/>
          <p:nvPr/>
        </p:nvSpPr>
        <p:spPr>
          <a:xfrm>
            <a:off x="419697" y="35659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BC587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</a:t>
            </a:r>
            <a:endParaRPr lang="zh-CN" altLang="en-US" sz="1600" dirty="0">
              <a:solidFill>
                <a:srgbClr val="0BC587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18F12E4-FB7A-9789-647A-846340A2F801}"/>
              </a:ext>
            </a:extLst>
          </p:cNvPr>
          <p:cNvGrpSpPr/>
          <p:nvPr/>
        </p:nvGrpSpPr>
        <p:grpSpPr>
          <a:xfrm>
            <a:off x="1360980" y="428126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010E376-1B48-C132-BAEE-5EE1BC689F73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6C66068-5E91-F62F-AEBC-4055839F6BED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41113B0-EC94-FB11-100F-588EE35B3326}"/>
              </a:ext>
            </a:extLst>
          </p:cNvPr>
          <p:cNvGrpSpPr/>
          <p:nvPr/>
        </p:nvGrpSpPr>
        <p:grpSpPr>
          <a:xfrm rot="1371878">
            <a:off x="8991237" y="1829314"/>
            <a:ext cx="1298804" cy="1317903"/>
            <a:chOff x="5400021" y="295929"/>
            <a:chExt cx="281776" cy="285920"/>
          </a:xfrm>
          <a:solidFill>
            <a:schemeClr val="accent4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6C94DAD-AE0A-228A-5AA8-23B262219148}"/>
                </a:ext>
              </a:extLst>
            </p:cNvPr>
            <p:cNvSpPr/>
            <p:nvPr/>
          </p:nvSpPr>
          <p:spPr>
            <a:xfrm rot="5400000">
              <a:off x="5330077" y="371014"/>
              <a:ext cx="280779" cy="140892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6F62A05-8246-6FE6-0811-D8A243792EC4}"/>
                </a:ext>
              </a:extLst>
            </p:cNvPr>
            <p:cNvSpPr/>
            <p:nvPr/>
          </p:nvSpPr>
          <p:spPr>
            <a:xfrm rot="16200000" flipH="1">
              <a:off x="5470448" y="365359"/>
              <a:ext cx="280779" cy="141919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16D1A04-0816-E9B6-5722-DF59D1AA090A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B8958D3-30D1-7E86-F806-3093511C241F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A505076-7FDC-D8FE-4D9A-81F00C328A69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1D33862-4F44-4244-E609-3E37EB938EED}"/>
              </a:ext>
            </a:extLst>
          </p:cNvPr>
          <p:cNvGrpSpPr/>
          <p:nvPr/>
        </p:nvGrpSpPr>
        <p:grpSpPr>
          <a:xfrm rot="5400000" flipV="1">
            <a:off x="251826" y="1132139"/>
            <a:ext cx="721289" cy="169164"/>
            <a:chOff x="479540" y="4331741"/>
            <a:chExt cx="1117600" cy="262111"/>
          </a:xfrm>
        </p:grpSpPr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C3D8FCFE-444C-16A2-EB7F-9BDB9F5D1AF1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A9AFEDCA-E5D3-ADB7-0E04-4018E202902D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82A3DF5-F06E-897E-7970-4FAB0A034B66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8B462E0B-3744-F9CB-43C0-482B89B98BDB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988A5B42-13C9-BC36-EEB9-348F6CB696B6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B72E22E-D6AF-FABF-84EF-D9767A6DFFD0}"/>
              </a:ext>
            </a:extLst>
          </p:cNvPr>
          <p:cNvGrpSpPr/>
          <p:nvPr/>
        </p:nvGrpSpPr>
        <p:grpSpPr>
          <a:xfrm rot="16200000">
            <a:off x="11135619" y="5554397"/>
            <a:ext cx="721289" cy="169164"/>
            <a:chOff x="479540" y="4331741"/>
            <a:chExt cx="1117600" cy="262111"/>
          </a:xfrm>
        </p:grpSpPr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220ED49E-0D82-C4FB-DDA6-75510346DCC0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8889A9BD-1AB7-412F-916A-9717CD2D1B71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A01E5B51-917F-8D85-DD5C-79E1A5D819FF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2E9BA71F-0AB6-9E0E-B4A6-BA0FA1DFFDE3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8AAACAAA-5043-FB5E-6523-9E9D06410722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7693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0EC471D0-052E-B918-7E08-E000675D81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7" t="15017" r="8448" b="54234"/>
          <a:stretch/>
        </p:blipFill>
        <p:spPr>
          <a:xfrm>
            <a:off x="997476" y="597552"/>
            <a:ext cx="5787162" cy="18745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EF88F1E-8FFD-8A64-00DF-BE6D174284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  <a14:imgEffect>
                      <a14:sharpenSoften amount="-12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2649" y="2362311"/>
            <a:ext cx="12506538" cy="46304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F4D5C5C-3FB0-2F43-AA74-7C0413714B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952" y="3896239"/>
            <a:ext cx="1892758" cy="15711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0045BEF-BAC4-90A0-352B-5317B41A46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59272" r="24781" b="12109"/>
          <a:stretch/>
        </p:blipFill>
        <p:spPr>
          <a:xfrm>
            <a:off x="1844072" y="2522630"/>
            <a:ext cx="8472976" cy="17446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B80C153-2263-9510-D12B-7AECF8C29E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7" t="15017" r="8448" b="54234"/>
          <a:stretch/>
        </p:blipFill>
        <p:spPr>
          <a:xfrm>
            <a:off x="4746922" y="4367263"/>
            <a:ext cx="5787162" cy="187451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0DDCBABE-E9B9-B715-B94C-3E904E10E244}"/>
              </a:ext>
            </a:extLst>
          </p:cNvPr>
          <p:cNvGrpSpPr/>
          <p:nvPr/>
        </p:nvGrpSpPr>
        <p:grpSpPr>
          <a:xfrm>
            <a:off x="1578416" y="1556294"/>
            <a:ext cx="4517583" cy="248213"/>
            <a:chOff x="2670615" y="2184638"/>
            <a:chExt cx="4517583" cy="33335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251EF92-EDA6-91EA-3953-A0A9B15D226D}"/>
                </a:ext>
              </a:extLst>
            </p:cNvPr>
            <p:cNvSpPr/>
            <p:nvPr/>
          </p:nvSpPr>
          <p:spPr>
            <a:xfrm>
              <a:off x="2670615" y="2184638"/>
              <a:ext cx="4517583" cy="168582"/>
            </a:xfrm>
            <a:prstGeom prst="rect">
              <a:avLst/>
            </a:prstGeom>
            <a:solidFill>
              <a:srgbClr val="FC8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6F1B4F9-C372-F77E-0AE3-96B91E1CCAE6}"/>
                </a:ext>
              </a:extLst>
            </p:cNvPr>
            <p:cNvSpPr/>
            <p:nvPr/>
          </p:nvSpPr>
          <p:spPr>
            <a:xfrm>
              <a:off x="2670615" y="2349407"/>
              <a:ext cx="4517583" cy="168582"/>
            </a:xfrm>
            <a:prstGeom prst="rect">
              <a:avLst/>
            </a:prstGeom>
            <a:solidFill>
              <a:srgbClr val="ED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2B85C24-91E4-D980-373B-52E50A1E4A78}"/>
              </a:ext>
            </a:extLst>
          </p:cNvPr>
          <p:cNvSpPr txBox="1"/>
          <p:nvPr/>
        </p:nvSpPr>
        <p:spPr>
          <a:xfrm>
            <a:off x="1578415" y="116135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性质：游戏直播与交流平台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A650A82-ABD5-5096-CAAA-1CC1ABE6420F}"/>
              </a:ext>
            </a:extLst>
          </p:cNvPr>
          <p:cNvGrpSpPr/>
          <p:nvPr/>
        </p:nvGrpSpPr>
        <p:grpSpPr>
          <a:xfrm>
            <a:off x="2718331" y="3315874"/>
            <a:ext cx="6666589" cy="253392"/>
            <a:chOff x="2670615" y="2184638"/>
            <a:chExt cx="4517583" cy="33335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728DCED-23DE-5D68-09D9-F9338F4766B4}"/>
                </a:ext>
              </a:extLst>
            </p:cNvPr>
            <p:cNvSpPr/>
            <p:nvPr/>
          </p:nvSpPr>
          <p:spPr>
            <a:xfrm>
              <a:off x="2670615" y="2184638"/>
              <a:ext cx="4517583" cy="168582"/>
            </a:xfrm>
            <a:prstGeom prst="rect">
              <a:avLst/>
            </a:prstGeom>
            <a:solidFill>
              <a:srgbClr val="FC8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670B64A-52D5-085C-9B8E-14F4B182A03F}"/>
                </a:ext>
              </a:extLst>
            </p:cNvPr>
            <p:cNvSpPr/>
            <p:nvPr/>
          </p:nvSpPr>
          <p:spPr>
            <a:xfrm>
              <a:off x="2670615" y="2349407"/>
              <a:ext cx="4517583" cy="168582"/>
            </a:xfrm>
            <a:prstGeom prst="rect">
              <a:avLst/>
            </a:prstGeom>
            <a:solidFill>
              <a:srgbClr val="ED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405901F7-06A6-DCD1-64A0-0ABEFDFD988A}"/>
              </a:ext>
            </a:extLst>
          </p:cNvPr>
          <p:cNvSpPr txBox="1"/>
          <p:nvPr/>
        </p:nvSpPr>
        <p:spPr>
          <a:xfrm>
            <a:off x="2718331" y="295767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愿景：成为全国领先的游戏直播平台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6682437-2ED7-27DD-B816-5A33ED03F121}"/>
              </a:ext>
            </a:extLst>
          </p:cNvPr>
          <p:cNvGrpSpPr/>
          <p:nvPr/>
        </p:nvGrpSpPr>
        <p:grpSpPr>
          <a:xfrm>
            <a:off x="5265535" y="5324864"/>
            <a:ext cx="4517583" cy="248213"/>
            <a:chOff x="2670615" y="2184638"/>
            <a:chExt cx="4517583" cy="333351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4FCAD2C-2B35-BEB4-9EEB-72C7F3C50802}"/>
                </a:ext>
              </a:extLst>
            </p:cNvPr>
            <p:cNvSpPr/>
            <p:nvPr/>
          </p:nvSpPr>
          <p:spPr>
            <a:xfrm>
              <a:off x="2670615" y="2184638"/>
              <a:ext cx="4517583" cy="168582"/>
            </a:xfrm>
            <a:prstGeom prst="rect">
              <a:avLst/>
            </a:prstGeom>
            <a:solidFill>
              <a:srgbClr val="FC8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4B34E37-AB40-C269-61A2-3EF5E54D6808}"/>
                </a:ext>
              </a:extLst>
            </p:cNvPr>
            <p:cNvSpPr/>
            <p:nvPr/>
          </p:nvSpPr>
          <p:spPr>
            <a:xfrm>
              <a:off x="2670615" y="2349407"/>
              <a:ext cx="4517583" cy="168582"/>
            </a:xfrm>
            <a:prstGeom prst="rect">
              <a:avLst/>
            </a:prstGeom>
            <a:solidFill>
              <a:srgbClr val="ED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796E28A-BEDA-180D-2945-6A14CD42C176}"/>
              </a:ext>
            </a:extLst>
          </p:cNvPr>
          <p:cNvSpPr txBox="1"/>
          <p:nvPr/>
        </p:nvSpPr>
        <p:spPr>
          <a:xfrm>
            <a:off x="5396181" y="4945361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口号：热血青春，玩在一起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63C5E844-9BD2-EB9F-D4F1-F2066220F8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803" r="99344">
                        <a14:foregroundMark x1="47213" y1="34667" x2="47213" y2="34667"/>
                        <a14:foregroundMark x1="6885" y1="71200" x2="6885" y2="71200"/>
                        <a14:foregroundMark x1="4590" y1="58133" x2="4590" y2="58133"/>
                        <a14:foregroundMark x1="2459" y1="60267" x2="2459" y2="60267"/>
                        <a14:foregroundMark x1="22295" y1="30133" x2="22295" y2="30133"/>
                        <a14:foregroundMark x1="32295" y1="30133" x2="54426" y2="30667"/>
                        <a14:foregroundMark x1="51475" y1="25067" x2="51475" y2="25067"/>
                        <a14:foregroundMark x1="51475" y1="25067" x2="51148" y2="14133"/>
                        <a14:foregroundMark x1="52951" y1="7200" x2="53770" y2="8000"/>
                        <a14:foregroundMark x1="58852" y1="5867" x2="58852" y2="5867"/>
                        <a14:foregroundMark x1="56885" y1="3200" x2="59344" y2="5867"/>
                        <a14:foregroundMark x1="62623" y1="9600" x2="68197" y2="9333"/>
                        <a14:foregroundMark x1="74098" y1="12000" x2="86557" y2="14400"/>
                        <a14:foregroundMark x1="90328" y1="9600" x2="88361" y2="13333"/>
                        <a14:foregroundMark x1="18525" y1="32000" x2="12295" y2="32000"/>
                        <a14:foregroundMark x1="11639" y1="36800" x2="2951" y2="55733"/>
                        <a14:foregroundMark x1="2951" y1="46400" x2="3115" y2="81333"/>
                        <a14:foregroundMark x1="5082" y1="82933" x2="17869" y2="97067"/>
                        <a14:foregroundMark x1="13279" y1="98400" x2="35082" y2="97867"/>
                        <a14:foregroundMark x1="34098" y1="91467" x2="69344" y2="89067"/>
                        <a14:foregroundMark x1="65902" y1="97067" x2="85082" y2="97867"/>
                        <a14:foregroundMark x1="89344" y1="90133" x2="91475" y2="89067"/>
                        <a14:foregroundMark x1="93115" y1="87733" x2="98033" y2="79200"/>
                        <a14:foregroundMark x1="55738" y1="30667" x2="87377" y2="30667"/>
                        <a14:foregroundMark x1="88525" y1="32267" x2="89508" y2="41600"/>
                        <a14:foregroundMark x1="89508" y1="38667" x2="93770" y2="38667"/>
                        <a14:foregroundMark x1="93607" y1="38667" x2="93770" y2="45333"/>
                        <a14:foregroundMark x1="94262" y1="46400" x2="98525" y2="46133"/>
                        <a14:foregroundMark x1="98033" y1="46133" x2="98525" y2="75733"/>
                        <a14:foregroundMark x1="23770" y1="59733" x2="36557" y2="78400"/>
                        <a14:foregroundMark x1="18361" y1="64000" x2="34590" y2="60267"/>
                        <a14:foregroundMark x1="11639" y1="58133" x2="36230" y2="57067"/>
                        <a14:foregroundMark x1="21803" y1="50133" x2="34754" y2="61867"/>
                        <a14:foregroundMark x1="43443" y1="76800" x2="62459" y2="75200"/>
                        <a14:foregroundMark x1="67869" y1="81333" x2="90328" y2="51200"/>
                        <a14:foregroundMark x1="76066" y1="56267" x2="90492" y2="55467"/>
                        <a14:foregroundMark x1="61639" y1="66667" x2="88033" y2="66667"/>
                        <a14:foregroundMark x1="44754" y1="45333" x2="66721" y2="42933"/>
                        <a14:foregroundMark x1="19508" y1="66667" x2="37049" y2="7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5750">
            <a:off x="8980274" y="1071475"/>
            <a:ext cx="1367966" cy="840963"/>
          </a:xfrm>
          <a:prstGeom prst="rect">
            <a:avLst/>
          </a:prstGeom>
        </p:spPr>
      </p:pic>
      <p:grpSp>
        <p:nvGrpSpPr>
          <p:cNvPr id="2053" name="组合 2052">
            <a:extLst>
              <a:ext uri="{FF2B5EF4-FFF2-40B4-BE49-F238E27FC236}">
                <a16:creationId xmlns:a16="http://schemas.microsoft.com/office/drawing/2014/main" id="{0E2602CC-92AD-03C9-069D-BCFC4C28942C}"/>
              </a:ext>
            </a:extLst>
          </p:cNvPr>
          <p:cNvGrpSpPr/>
          <p:nvPr/>
        </p:nvGrpSpPr>
        <p:grpSpPr>
          <a:xfrm rot="385371">
            <a:off x="6855416" y="1342694"/>
            <a:ext cx="1080775" cy="999936"/>
            <a:chOff x="9361359" y="879232"/>
            <a:chExt cx="1133918" cy="1049104"/>
          </a:xfrm>
        </p:grpSpPr>
        <p:pic>
          <p:nvPicPr>
            <p:cNvPr id="2052" name="图片 2051">
              <a:extLst>
                <a:ext uri="{FF2B5EF4-FFF2-40B4-BE49-F238E27FC236}">
                  <a16:creationId xmlns:a16="http://schemas.microsoft.com/office/drawing/2014/main" id="{888A286B-CFC7-FC73-2E45-F6B023456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1359" y="893115"/>
              <a:ext cx="1035221" cy="1035221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B8FF5B52-6BAB-0D4D-AB5D-F6182F7B8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60056" y="879232"/>
              <a:ext cx="1035221" cy="1035221"/>
            </a:xfrm>
            <a:prstGeom prst="rect">
              <a:avLst/>
            </a:prstGeom>
          </p:spPr>
        </p:pic>
      </p:grpSp>
      <p:pic>
        <p:nvPicPr>
          <p:cNvPr id="2055" name="图片 2054">
            <a:extLst>
              <a:ext uri="{FF2B5EF4-FFF2-40B4-BE49-F238E27FC236}">
                <a16:creationId xmlns:a16="http://schemas.microsoft.com/office/drawing/2014/main" id="{09E7BF3C-ED09-C770-B2D2-95D9BE9655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136" y="3885691"/>
            <a:ext cx="1536341" cy="102950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1C5B877D-4BBC-172E-A425-A4749432AC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4940" y="2621520"/>
            <a:ext cx="1072383" cy="718607"/>
          </a:xfrm>
          <a:prstGeom prst="rect">
            <a:avLst/>
          </a:prstGeom>
        </p:spPr>
      </p:pic>
      <p:pic>
        <p:nvPicPr>
          <p:cNvPr id="2059" name="图片 2058">
            <a:extLst>
              <a:ext uri="{FF2B5EF4-FFF2-40B4-BE49-F238E27FC236}">
                <a16:creationId xmlns:a16="http://schemas.microsoft.com/office/drawing/2014/main" id="{A7488DBE-2E22-E20D-8D52-27684F285F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68" y="5301706"/>
            <a:ext cx="979003" cy="1027836"/>
          </a:xfrm>
          <a:prstGeom prst="rect">
            <a:avLst/>
          </a:prstGeom>
        </p:spPr>
      </p:pic>
      <p:sp>
        <p:nvSpPr>
          <p:cNvPr id="50" name="副标题 2">
            <a:extLst>
              <a:ext uri="{FF2B5EF4-FFF2-40B4-BE49-F238E27FC236}">
                <a16:creationId xmlns:a16="http://schemas.microsoft.com/office/drawing/2014/main" id="{1BF0CB9D-3884-6B76-0EE8-11C72B54311E}"/>
              </a:ext>
            </a:extLst>
          </p:cNvPr>
          <p:cNvSpPr txBox="1">
            <a:spLocks/>
          </p:cNvSpPr>
          <p:nvPr/>
        </p:nvSpPr>
        <p:spPr>
          <a:xfrm>
            <a:off x="440873" y="290792"/>
            <a:ext cx="2277458" cy="4698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GAME CENTER</a:t>
            </a:r>
            <a:endParaRPr kumimoji="1" lang="zh-CN" altLang="en-US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sp>
        <p:nvSpPr>
          <p:cNvPr id="53" name="副标题 2">
            <a:extLst>
              <a:ext uri="{FF2B5EF4-FFF2-40B4-BE49-F238E27FC236}">
                <a16:creationId xmlns:a16="http://schemas.microsoft.com/office/drawing/2014/main" id="{5747BBBE-0A36-F0F6-4F7E-41A3C098BBDE}"/>
              </a:ext>
            </a:extLst>
          </p:cNvPr>
          <p:cNvSpPr txBox="1">
            <a:spLocks/>
          </p:cNvSpPr>
          <p:nvPr/>
        </p:nvSpPr>
        <p:spPr>
          <a:xfrm>
            <a:off x="10514195" y="6018076"/>
            <a:ext cx="1202094" cy="469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zh-CN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NEXT…</a:t>
            </a:r>
            <a:endParaRPr kumimoji="1" lang="zh-CN" altLang="en-US" sz="2000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404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95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背影狂欢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90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后野生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8" y="2670287"/>
            <a:ext cx="2438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xfc214386590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D9870F9-2F04-CE41-580D-1FB49C412177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背影狂欢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4EAB266-48FE-2894-DD1B-B256B9021E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3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D4CE0C28-6506-FB56-90CF-9EE9109BCFCE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43FB7A5-CE26-3A7B-6A55-F8B53B39447F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6910B7F-B81E-7571-44E4-4B619BE6E23A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5D66104-B601-0580-28D8-D46829FA554D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71FAA60-FEBD-A127-B47F-2FAA4DF9A9BB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0888E1A-BEC6-1DD4-2868-ED57D8F3FD3F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3E5FF77-586E-EC5E-4DD8-7CC1D01BB14C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5AAAA5-A14A-9737-498C-AE6E28A3838B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84F9C57-63AA-9DC6-3A43-05B9CF8EA927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18229CE-ACB9-C4E6-D70F-203D6185CA3F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F65F3D-2FDA-9092-AD55-2BE2C5438F60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39BCEF6-7BF6-D417-8727-3514D1095C97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C89F183-353D-26F2-E857-645FA2554829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E9F4F9A-74D2-59D2-735D-7C232CD5D1CC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E29FB1-3861-395A-1154-5DB49408B78F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A34BA8F-FADD-43B8-4184-08C2D1C01863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4727C02-9FE7-94F2-54D5-3F46B41959C7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62BCA1F-57A8-7C8B-63DD-D4553B1881C7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CAD4236-8008-BF38-85B7-DADBDA160DCC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0E1569D-A675-6942-E83A-D006567369D0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782531F-5464-E91D-62F0-6FB54C0E9589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6282672-F574-D1D8-DACA-AC079C7B66E5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C6BC8F6-7EF1-FE16-A4FC-AF2620AE46C3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63F422F-C888-4367-0945-E13DAC7505A3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D98D1E7-AA96-C1DA-A710-9239A7DCA3FD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2A649E8-CDCD-E176-DDDD-16E882A60CFB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E658EA4-C123-D66D-0F2C-59687B870F96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7C70F4A-B6A6-5159-520B-114E26A0F0A1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43FCB62-8701-6751-2148-98C5DD3A6FE4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32D9D93-0A0F-0AD4-63E9-A8D1E9EC9B34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7831A23-3DFF-A84D-FF16-A6DF1EA3D964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1871DDE-3E12-87D8-C837-535144C74DD7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6A82AC-A498-6A9B-57E0-D3F64DAF6F76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7F86F17-620D-ECA1-7F91-E227C2B67CDE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2FC3A2C-7E98-C7CE-D5E2-C8166A21D826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EA8E770-E94F-6531-9729-EF91E374A8FF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55AE830-E3E7-3ED7-48FB-1039C0A47B24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38A7186-F2AE-FD88-52BA-CA63C4B0A8C3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DE5F50F-9E71-CE03-68AE-DB845B6FC34E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79B09F6-EC16-1985-3E53-7C90B49984C3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621F5F9-E189-13FB-862A-7BCD43B81F29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5AD996A-C37D-D26A-1079-83CDCF44A5EF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F174F13-E16A-A2DC-FD85-23B67E6D1587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597F725-CBAF-4397-DAC7-B55304778A16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3D8C459-68F6-9C8C-712F-F141615A8FEF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383164B-072A-35CB-FCDE-5EB4829B8533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78CF6EE-77C7-9553-726E-962989A28DD8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4BE17BF-AB7E-C63E-58BD-47C3C7957FA3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BD17BDD-29AC-672B-F9B7-5AD2B15B3B7E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DB61200-B1B5-8A8D-7487-4517CED05D94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F47716B-3E97-4CCE-4D0F-A414433EC679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B80C91A-D621-B2D6-A2C2-E4595C24923F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9C54569-F156-4184-C6EB-CC7BAEFD5372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35603A0-D696-3E32-1A8F-B1D65C6DD5CD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1C76B63-F152-2E69-F699-D8ADFEECC83C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006189A-ABA9-7919-98A4-0E8F03575960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46DAB50-B7AE-B98E-3592-DDD228D66EE7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C08770D-B9FA-170C-02A0-BCBFE1D2208A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725BDF0-3F82-F619-9C44-17325BC950A5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287FB99-985A-FC7C-FF82-78D40048FFFF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F3F9F2F-64BD-CE1F-8D2E-301A0DEF13EF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8EB5D73-B6C4-67E3-C8CA-93A3890A5382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4104189-0E1B-55F7-9CAF-E4355CB4B398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AD835E3-BCB9-9700-2B1D-37AFCD08F9A4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511E9CC-3301-C7B5-A52D-B0D74A956328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40A8347-A2F2-3B4B-3F33-E73E9517A6FF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768B100-BE97-FB17-ECBB-02D8C48D70BF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BD9C207-79AB-05AD-5FD3-F5E39874CBBE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B65B37F-D392-6C31-7783-460F78AFB39A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5CEBE11-63E7-E530-F48B-25138BF11872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1686D32-B89D-D7BD-D794-F9495C17B0B7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DC68646-78F9-2070-0206-C4A9393F0068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B14D3DC-2BF8-A5D1-3938-7DD48FE88127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CE0C858-3DB6-26A3-80FC-F4F5779F1140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FE7DF6E-EEA4-47B4-3616-F3D7F37560C1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6D9B381-D1BF-F868-3319-771D203D1D29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AECBD93-03D7-74CE-ACCB-E84BCA237980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6239043-F2BF-CC45-EF93-1B898C408408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F92851A-EF07-C23F-79E6-CA20866BE4E4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59566F4-358E-F5B3-67DD-21455D3DBA58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0E77261-F475-6A81-F38D-4B062625A904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978E1F3-B170-2016-A2A1-B00A0A21CEB0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24E9F6F8-679F-34B5-14D6-FC4D79D87BE3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4823F96-EA19-3690-A238-F79F0DD2F4DE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20F3AEA-0287-E596-1C9E-A8496EAF3D2A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9578992-761B-A2FB-2E4A-2668D24AF065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02BFACF-86DA-EF19-FF27-01B78609EA25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515CBD7-3733-6599-BDD1-E60DD15D11F8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81E9F42-1F91-1EEE-BFF1-178226CEFAD7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F91A388-876E-4B3E-7EA1-96BB6C947DDC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BF01CF9-B5BF-A2CA-3AEE-AF78298DA41A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57229BF-EB2B-DDBC-F53C-ED1A285BC3DA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342FE1B-140C-7799-48E7-18619CB49BF7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294FA6D-DD99-98A2-3989-5BD51F026B99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9ED4D71-E50A-E29B-337B-118ABE7920E4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0CE00FC-2C0E-8DDC-FEFB-19C6ED6FD960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3C936E5-7CDA-DEDD-1462-D74A83AAC845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C6F31E8-5306-0036-F5BE-C57AA2A05201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7D1BC64-7A7E-28DE-8C79-1849397962F4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D6D27D6-508E-0027-D30A-28ABE7FAC2A3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56E354C-DC00-E34D-D680-60B7524AE20C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506BDC8-D2F1-D22B-3938-CF26E923C545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D0F2671-03F5-0D95-B0F8-8028327E5A05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1268CC6-D95A-CADD-60E3-BE53DD8C0551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E274FF0-5162-6CE9-B457-1926B1D5921F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37C0991-869A-2815-16C6-0DE977659B1E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6BCF104-93CB-D3AB-011D-8A399E4AAAB8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423C1EF-174B-46B5-958C-72C0C719388A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AC6CD789-1208-5730-779E-CCAF9D9E9240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0592317-7E66-B777-207F-A2C74EC7F1E2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A62615D-94A1-4534-CA27-D682F9E6B061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FEADCAC-1D21-535E-90D2-F5A899B14604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5C98375-D13E-304D-308D-FD13BCB7F7CE}"/>
              </a:ext>
            </a:extLst>
          </p:cNvPr>
          <p:cNvGrpSpPr/>
          <p:nvPr/>
        </p:nvGrpSpPr>
        <p:grpSpPr>
          <a:xfrm rot="10800000">
            <a:off x="-2244702" y="1526108"/>
            <a:ext cx="8699075" cy="8493212"/>
            <a:chOff x="7111919" y="-1352757"/>
            <a:chExt cx="6808385" cy="664726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824FABB-1C85-5DC2-14BC-DB14200786DF}"/>
                </a:ext>
              </a:extLst>
            </p:cNvPr>
            <p:cNvSpPr/>
            <p:nvPr/>
          </p:nvSpPr>
          <p:spPr>
            <a:xfrm>
              <a:off x="8812016" y="-1352757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B7A0E19-C068-00F0-F3C4-481E9CBC0E68}"/>
                </a:ext>
              </a:extLst>
            </p:cNvPr>
            <p:cNvSpPr/>
            <p:nvPr/>
          </p:nvSpPr>
          <p:spPr>
            <a:xfrm>
              <a:off x="8657461" y="-1232215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EB30182-9854-C596-4D6B-F084D6CC3289}"/>
                </a:ext>
              </a:extLst>
            </p:cNvPr>
            <p:cNvSpPr/>
            <p:nvPr/>
          </p:nvSpPr>
          <p:spPr>
            <a:xfrm>
              <a:off x="8502907" y="-1111672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8A328A3-3284-2E41-014C-0AF5E41D209F}"/>
                </a:ext>
              </a:extLst>
            </p:cNvPr>
            <p:cNvSpPr/>
            <p:nvPr/>
          </p:nvSpPr>
          <p:spPr>
            <a:xfrm>
              <a:off x="8348353" y="-991130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751F87E-71C8-2357-19C2-9A79EF6BE554}"/>
                </a:ext>
              </a:extLst>
            </p:cNvPr>
            <p:cNvSpPr/>
            <p:nvPr/>
          </p:nvSpPr>
          <p:spPr>
            <a:xfrm>
              <a:off x="8193799" y="-870588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217A83-383E-084E-147E-361CF6F09E8B}"/>
                </a:ext>
              </a:extLst>
            </p:cNvPr>
            <p:cNvSpPr/>
            <p:nvPr/>
          </p:nvSpPr>
          <p:spPr>
            <a:xfrm>
              <a:off x="8039245" y="-750046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17C88FC-9066-1CDA-4E77-AF31FA36A2E9}"/>
                </a:ext>
              </a:extLst>
            </p:cNvPr>
            <p:cNvSpPr/>
            <p:nvPr/>
          </p:nvSpPr>
          <p:spPr>
            <a:xfrm>
              <a:off x="7884690" y="-629503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7FBB3E0-4750-BED2-B9ED-5D2AC75CB822}"/>
                </a:ext>
              </a:extLst>
            </p:cNvPr>
            <p:cNvSpPr/>
            <p:nvPr/>
          </p:nvSpPr>
          <p:spPr>
            <a:xfrm>
              <a:off x="7730136" y="-508961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AEB0930-454B-2B61-9C1E-01014A5C43D2}"/>
                </a:ext>
              </a:extLst>
            </p:cNvPr>
            <p:cNvSpPr/>
            <p:nvPr/>
          </p:nvSpPr>
          <p:spPr>
            <a:xfrm>
              <a:off x="7575582" y="-388419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DBC5798-6408-2CC6-BAD0-9970EDC88507}"/>
                </a:ext>
              </a:extLst>
            </p:cNvPr>
            <p:cNvSpPr/>
            <p:nvPr/>
          </p:nvSpPr>
          <p:spPr>
            <a:xfrm>
              <a:off x="7421028" y="-267877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73A6796-1BBC-F0C6-6A13-EE71D8738E25}"/>
                </a:ext>
              </a:extLst>
            </p:cNvPr>
            <p:cNvSpPr/>
            <p:nvPr/>
          </p:nvSpPr>
          <p:spPr>
            <a:xfrm>
              <a:off x="7266474" y="-147334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47874EF-7319-61CB-C499-F96DB7D3BD5E}"/>
                </a:ext>
              </a:extLst>
            </p:cNvPr>
            <p:cNvSpPr/>
            <p:nvPr/>
          </p:nvSpPr>
          <p:spPr>
            <a:xfrm>
              <a:off x="7111919" y="-26792"/>
              <a:ext cx="5108288" cy="5321300"/>
            </a:xfrm>
            <a:custGeom>
              <a:avLst/>
              <a:gdLst>
                <a:gd name="connsiteX0" fmla="*/ 129888 w 5108288"/>
                <a:gd name="connsiteY0" fmla="*/ 0 h 5321300"/>
                <a:gd name="connsiteX1" fmla="*/ 345788 w 5108288"/>
                <a:gd name="connsiteY1" fmla="*/ 1841500 h 5321300"/>
                <a:gd name="connsiteX2" fmla="*/ 3088988 w 5108288"/>
                <a:gd name="connsiteY2" fmla="*/ 2362200 h 5321300"/>
                <a:gd name="connsiteX3" fmla="*/ 5108288 w 5108288"/>
                <a:gd name="connsiteY3" fmla="*/ 5321300 h 532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8288" h="5321300">
                  <a:moveTo>
                    <a:pt x="129888" y="0"/>
                  </a:moveTo>
                  <a:cubicBezTo>
                    <a:pt x="-8754" y="723900"/>
                    <a:pt x="-147395" y="1447800"/>
                    <a:pt x="345788" y="1841500"/>
                  </a:cubicBezTo>
                  <a:cubicBezTo>
                    <a:pt x="838971" y="2235200"/>
                    <a:pt x="2295238" y="1782233"/>
                    <a:pt x="3088988" y="2362200"/>
                  </a:cubicBezTo>
                  <a:cubicBezTo>
                    <a:pt x="3882738" y="2942167"/>
                    <a:pt x="4495513" y="4131733"/>
                    <a:pt x="5108288" y="532130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4ABEB5"/>
                  </a:gs>
                  <a:gs pos="100000">
                    <a:srgbClr val="05593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88197C80-9B18-B4D9-22FD-39EAA3E62662}"/>
              </a:ext>
            </a:extLst>
          </p:cNvPr>
          <p:cNvSpPr txBox="1"/>
          <p:nvPr/>
        </p:nvSpPr>
        <p:spPr>
          <a:xfrm>
            <a:off x="9328150" y="3928857"/>
            <a:ext cx="9271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solidFill>
                  <a:srgbClr val="0BC587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”</a:t>
            </a:r>
            <a:endParaRPr lang="zh-CN" altLang="en-US" sz="20000" dirty="0">
              <a:solidFill>
                <a:srgbClr val="0BC587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ED875E-CC18-A069-D742-B727CD01A34C}"/>
              </a:ext>
            </a:extLst>
          </p:cNvPr>
          <p:cNvSpPr txBox="1"/>
          <p:nvPr/>
        </p:nvSpPr>
        <p:spPr>
          <a:xfrm>
            <a:off x="1136303" y="1751818"/>
            <a:ext cx="927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600" dirty="0">
                <a:solidFill>
                  <a:srgbClr val="0BC587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“</a:t>
            </a:r>
            <a:endParaRPr lang="zh-CN" altLang="en-US" sz="11600" dirty="0">
              <a:solidFill>
                <a:srgbClr val="0BC587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4A542CE-1E46-4965-9680-DF485B1E0DEA}"/>
              </a:ext>
            </a:extLst>
          </p:cNvPr>
          <p:cNvSpPr txBox="1"/>
          <p:nvPr/>
        </p:nvSpPr>
        <p:spPr>
          <a:xfrm>
            <a:off x="1936750" y="2522592"/>
            <a:ext cx="8761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今年</a:t>
            </a:r>
            <a:r>
              <a:rPr lang="en-US" altLang="zh-CN" sz="5400" spc="3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XX</a:t>
            </a:r>
            <a:r>
              <a:rPr lang="zh-CN" altLang="en-US" sz="5400" spc="3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部门工作目标完满顺利完成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816A199-12A3-37A4-4578-BD9FFCC17D37}"/>
              </a:ext>
            </a:extLst>
          </p:cNvPr>
          <p:cNvCxnSpPr>
            <a:cxnSpLocks/>
          </p:cNvCxnSpPr>
          <p:nvPr/>
        </p:nvCxnSpPr>
        <p:spPr>
          <a:xfrm flipH="1">
            <a:off x="8681076" y="2251578"/>
            <a:ext cx="1901027" cy="0"/>
          </a:xfrm>
          <a:prstGeom prst="line">
            <a:avLst/>
          </a:prstGeom>
          <a:ln w="63500">
            <a:solidFill>
              <a:srgbClr val="0BC5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2">
            <a:extLst>
              <a:ext uri="{FF2B5EF4-FFF2-40B4-BE49-F238E27FC236}">
                <a16:creationId xmlns:a16="http://schemas.microsoft.com/office/drawing/2014/main" id="{B22054CE-0FA2-735A-D3F3-68DBE4A51E56}"/>
              </a:ext>
            </a:extLst>
          </p:cNvPr>
          <p:cNvSpPr txBox="1">
            <a:spLocks/>
          </p:cNvSpPr>
          <p:nvPr/>
        </p:nvSpPr>
        <p:spPr>
          <a:xfrm>
            <a:off x="614494" y="148379"/>
            <a:ext cx="4507949" cy="76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spc="300" dirty="0">
                <a:gradFill>
                  <a:gsLst>
                    <a:gs pos="0">
                      <a:srgbClr val="FFC000"/>
                    </a:gs>
                    <a:gs pos="60000">
                      <a:srgbClr val="0BC587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27CF816-9139-D28D-4D05-B754BC3D5432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2AC5D95-69A9-5138-9ADC-5F4E322412A2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51259E2-D3AC-F721-38DE-53B6F1396648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D5F882-E5D0-AAC0-B8CB-814A54A4EE0F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4CD4982-B58B-AF3B-AFEE-FD2B2C3954B8}"/>
              </a:ext>
            </a:extLst>
          </p:cNvPr>
          <p:cNvGrpSpPr/>
          <p:nvPr/>
        </p:nvGrpSpPr>
        <p:grpSpPr>
          <a:xfrm>
            <a:off x="423883" y="348415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76F9B4-430C-92B2-8CDB-0F07ACE329FF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CB7AFC8-A187-A5EC-1EE4-44E10F34FAB6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595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FF62B912-C294-7FF1-4BF8-B4FBB7558EAA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6B1DACD-9CDE-287F-1D33-E476D08C10D1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1E59418-914C-9C60-6F1A-98B1DDE9462B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2E53C21-D25D-9A9E-26E0-5C84BD00B6CD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B9904EC-B15F-E7A3-A61A-7448E6975B0A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ACF067E-4185-8AA5-B7ED-5CD19516B18E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4313C36-B2F8-FC25-5863-5CA676D3BC9C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B285850-8B5A-74DD-E453-5D99C892043E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C868739-DF4D-A0A7-952F-7BCB5D1BFD6D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C14A3B4-9120-1751-FC98-2DBFDE275B67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6A2DE3C-0595-74CC-C102-44A4F9C2DC58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28A567D-A96C-1DF4-DF0C-521CF8E69873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9AC7298-53E0-C4E6-46F1-4884CF3A6C6C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95628B0-2A7A-B402-BDF8-85DF0E61942E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6197263-80B7-4340-468A-258A0EE92759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258A048-8FCE-8649-8187-9CA693A95DCB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08641CF-0604-C283-13D6-21589BA3B61F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17EF603-23F4-68EF-1544-D5D9D97B102E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33D490B-0D5C-0D38-099A-2F97CE2FB687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8FD6300-81C9-0844-DBF2-EBC8703BFCAB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562F56E-9BEB-8855-A98D-7F77CB9A25BE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B53B882-AC17-B393-A2F5-033C88855FCE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278393F6-B814-932C-EEA2-39344A1A82EB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DB22B48-A08F-FDD3-F4F2-0F8696F88341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7CF4022-75EB-0986-E0BD-968AB3177C5F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B448484-A223-0391-22CE-5964A223E04D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E32D432-CEFA-C39A-E21D-A61A15E01D70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4A080BC-48A7-94CC-5512-3D56D17ADAAB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FFC494B-C251-14C4-2EA1-843FDE2BA9C7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58E9EB-46CD-DCB3-C181-3D84C074DF60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575C32C-EDA5-1AD4-17CB-92CA7F297068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11B8476-4FB2-0FB2-FB37-91655A899E05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D21E129-6BF2-A216-A445-A742F4DA865D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3EA6C89-4720-36BE-90E3-15484DF88473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990A876-63A7-7C22-451A-7D6A98B12683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D7A8069-CDBA-18CA-5DA0-AECF66FA7D34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BE2A009-3A71-7130-31C9-383636685D0E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385877C-E382-257F-F2D0-57CBC562A09B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70DC840-7496-AA42-1398-F144AEC377AB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2D907E3-7E59-928E-D0F7-D455BA3AE590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2AF9F7-25FC-931B-BE0E-7F67AD905ED7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CF201A9-DB82-9B6A-A5EC-85C204231F52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ED933E7-03C3-18BD-6E62-A3FA545694B1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99BC169-FD63-CFAD-2AB8-F35AD7E4F71C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FC1FDEE-C9D5-9DA4-85DC-1C609B513CED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69C3F19-ED6D-9F62-8CE7-8F34EF4021AD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323EAD4-7B48-F9B6-F592-43F2C670FB27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E936D79-8F52-72F3-D7A9-4E67C02E49D6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E4763BD-4700-A613-8EAA-E9A802441BE8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FE0AF55-FEE8-E768-5ECA-D654C15AD73C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25CC4E3-29E0-5C2D-A46D-FBED4DC92FBE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065815F-461F-74DB-5ED9-CAF5E83C1D66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6B22C1E-13FD-DB1E-1423-21F2CFB22E82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B74E745-A65F-7855-D507-4826792541CB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020994F-9CDA-347F-857C-E61B8AB179A6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3DC3258-E625-EAFD-2081-DE62EA2C9FCE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9435269-BCBD-FC71-1DD5-64E51DDA475E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14ED21C-04C9-7207-C470-14BF2E2A1710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3D50FDA-F3E0-BA1C-4A29-C65129522987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8C263E2-959C-23EC-BF25-5C8B778CA52E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4555A1E3-3F2D-AAED-5063-5C51D9DB6B97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F10F497-653B-1D6B-B5A1-328B67F4F20B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4A5A09D-D788-4CE2-C4B4-4CD4D8AA2450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6205465-549D-C020-5EDF-600BAC3C39D7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4645960-8536-805D-49F7-74FD278B50BF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EA56234-661A-5978-FF1C-CE62343304C9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6279809-6BA0-DEE0-3A54-5DF2BE623E01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1DCCED1-C704-B138-ADB6-4534918E2891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3643637-0524-4DBB-4DC6-B5E27657C0BA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89A1F8E-75A7-65B8-18D9-C55C89BF7E2F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73914A5-17C1-6B62-7DE0-24EC78CFA4A8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6EEFC1D-7B4A-3C7D-4160-46AF1AAC9EFF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EB684CF-4AFF-6EB5-DB6D-A612D4622149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41EBF4D-28DD-EF8A-A186-1A051D937372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8D83C8A-EB44-4608-3C60-C52763007191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FB90DFC-C88E-7391-73E8-E1C19BB041B8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EC75BA7-C365-6FE4-244E-6E10806FF953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46CE6F5-9059-5F15-149C-FD37E391E422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F814536-147A-DAD8-A7F3-05495E5C8807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E3A7C69-EA59-92A8-ABDF-C7C3FE2FB654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7CE21F7-EAF0-9E48-9DC7-85A18E43F029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12B1C12D-65EB-2B40-D3A1-45023D351533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CCCB1F0-DDE6-459F-49AC-65ACFCEA9597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8660BD3-29FE-D062-B220-98452C480419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F34E962-A4D6-C44D-4582-708C83FFFE4A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EC9F758B-D8D5-88CA-D079-8B554F1A8B5D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90CFD7A-0FA0-F7EB-5D7A-0DBF5E04C30B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A0774F7E-DD4B-3698-2C58-12FF8D50BF6B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5A71DBD-A9D2-A847-6978-6367262787C9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E4253B3-EAC7-9F16-3C74-7270F0C6BF3E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8CF40FD-3FEE-211F-B7BF-4112CAD29DBF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924B199-915F-886B-612D-BE9300A34D9E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8913491-F706-DC18-BA61-27724A56B276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534AD43-934F-5302-1552-3EDA4BDBAB9A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E14C35A-C121-750A-09B1-6EA4F58212F9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968A77A1-15CA-BA97-CE8F-AC9325017F7D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BC409C4-C02D-54F4-7DD5-98EC0F6ABADF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95ABBF9-B56E-AEEA-D545-DA94C8000C5B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BE84462-8DD3-D9D6-68EE-AFD4D79429E0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D39047D-14D2-5483-5B73-65C7D842455E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1A05272-532B-E7B4-2EDC-FBA9B7F83C32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2B649D5-0337-2BD5-25FB-57953482D1AF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0551B4A-03F7-0652-415E-2405473FC193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EF937A9-7EA1-5173-C2F7-E92E0C395A82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28CC5D8-03A3-9E41-1AAB-7B443DCE091E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37D6086-794B-046C-1DFF-08CB79F52276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7F2B993-57CF-026D-BE7C-349EE87B8D17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0AC18B7F-4D2D-6744-1AE4-2DB6734FF837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134479D-01BC-4DF9-4B42-EB24F3AAA031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CA5E52C3-73A2-49F1-76D9-7F5BA66DC138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16392C3-9F11-838C-AF19-997440B8ADD8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F787A36-2997-7858-3CAB-74FBF2D99B66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66" name="!!玻璃">
            <a:extLst>
              <a:ext uri="{FF2B5EF4-FFF2-40B4-BE49-F238E27FC236}">
                <a16:creationId xmlns:a16="http://schemas.microsoft.com/office/drawing/2014/main" id="{179BB3AA-7400-F2FE-1469-4D0BC3C51D67}"/>
              </a:ext>
            </a:extLst>
          </p:cNvPr>
          <p:cNvGrpSpPr/>
          <p:nvPr/>
        </p:nvGrpSpPr>
        <p:grpSpPr>
          <a:xfrm>
            <a:off x="1349416" y="1130300"/>
            <a:ext cx="9493167" cy="4744497"/>
            <a:chOff x="1613478" y="2468851"/>
            <a:chExt cx="9686628" cy="2930100"/>
          </a:xfrm>
        </p:grpSpPr>
        <p:sp useBgFill="1">
          <p:nvSpPr>
            <p:cNvPr id="67" name="矩形: 圆角 66">
              <a:extLst>
                <a:ext uri="{FF2B5EF4-FFF2-40B4-BE49-F238E27FC236}">
                  <a16:creationId xmlns:a16="http://schemas.microsoft.com/office/drawing/2014/main" id="{3423C157-6CB4-B06D-69D5-1CEE6B8F2AFB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ln w="635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>
              <a:outerShdw blurRad="2413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3216437D-735B-9927-AC26-B8F9005FD933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chemeClr val="bg1">
                    <a:alpha val="18000"/>
                  </a:schemeClr>
                </a:gs>
                <a:gs pos="54000">
                  <a:schemeClr val="bg1">
                    <a:alpha val="5000"/>
                  </a:schemeClr>
                </a:gs>
                <a:gs pos="97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C000"/>
                  </a:gs>
                  <a:gs pos="25000">
                    <a:schemeClr val="accent1">
                      <a:lumMod val="45000"/>
                      <a:lumOff val="55000"/>
                    </a:schemeClr>
                  </a:gs>
                  <a:gs pos="55000">
                    <a:srgbClr val="FFA2C9"/>
                  </a:gs>
                  <a:gs pos="100000">
                    <a:srgbClr val="05593E"/>
                  </a:gs>
                </a:gsLst>
                <a:lin ang="18900000" scaled="1"/>
                <a:tileRect/>
              </a:gradFill>
            </a:ln>
            <a:effectLst>
              <a:outerShdw blurRad="2413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560990-B77D-DCDC-23EB-EE1149655321}"/>
              </a:ext>
            </a:extLst>
          </p:cNvPr>
          <p:cNvGrpSpPr/>
          <p:nvPr/>
        </p:nvGrpSpPr>
        <p:grpSpPr>
          <a:xfrm rot="3139408">
            <a:off x="995337" y="4465654"/>
            <a:ext cx="1435230" cy="1211310"/>
            <a:chOff x="1470022" y="577079"/>
            <a:chExt cx="2866475" cy="293109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D123B79-E78E-31C9-C4ED-F11187CC9ED4}"/>
                </a:ext>
              </a:extLst>
            </p:cNvPr>
            <p:cNvGrpSpPr/>
            <p:nvPr/>
          </p:nvGrpSpPr>
          <p:grpSpPr>
            <a:xfrm rot="19858200">
              <a:off x="1639224" y="992992"/>
              <a:ext cx="2515178" cy="2515178"/>
              <a:chOff x="1660582" y="1310640"/>
              <a:chExt cx="2515178" cy="2515178"/>
            </a:xfrm>
            <a:scene3d>
              <a:camera prst="isometricTopUp"/>
              <a:lightRig rig="threePt" dir="t"/>
            </a:scene3d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5E40E5E-6694-CB96-3F48-039CEACB8D47}"/>
                  </a:ext>
                </a:extLst>
              </p:cNvPr>
              <p:cNvSpPr/>
              <p:nvPr/>
            </p:nvSpPr>
            <p:spPr>
              <a:xfrm>
                <a:off x="1660582" y="1310640"/>
                <a:ext cx="2515178" cy="2515178"/>
              </a:xfrm>
              <a:prstGeom prst="ellipse">
                <a:avLst/>
              </a:prstGeom>
              <a:gradFill flip="none" rotWithShape="1">
                <a:gsLst>
                  <a:gs pos="0">
                    <a:srgbClr val="05593E"/>
                  </a:gs>
                  <a:gs pos="100000">
                    <a:srgbClr val="4ABEB5"/>
                  </a:gs>
                </a:gsLst>
                <a:lin ang="5400000" scaled="1"/>
                <a:tileRect/>
              </a:gradFill>
              <a:sp3d>
                <a:bevelB w="6350" h="95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6A79BEF-2AF6-0C81-91B4-15AF7B1CE7E3}"/>
                  </a:ext>
                </a:extLst>
              </p:cNvPr>
              <p:cNvSpPr/>
              <p:nvPr/>
            </p:nvSpPr>
            <p:spPr>
              <a:xfrm>
                <a:off x="2358379" y="2032580"/>
                <a:ext cx="1111835" cy="1111835"/>
              </a:xfrm>
              <a:prstGeom prst="ellipse">
                <a:avLst/>
              </a:prstGeom>
              <a:gradFill>
                <a:gsLst>
                  <a:gs pos="75000">
                    <a:schemeClr val="tx1"/>
                  </a:gs>
                  <a:gs pos="45000">
                    <a:srgbClr val="307B75"/>
                  </a:gs>
                  <a:gs pos="15000">
                    <a:schemeClr val="accent2">
                      <a:alpha val="42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tx1"/>
                </a:solidFill>
              </a:ln>
              <a:sp3d>
                <a:bevelT w="3810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B085694-6E5D-A289-2B66-A8909C3E2B73}"/>
                </a:ext>
              </a:extLst>
            </p:cNvPr>
            <p:cNvSpPr/>
            <p:nvPr/>
          </p:nvSpPr>
          <p:spPr>
            <a:xfrm rot="19340110">
              <a:off x="1470022" y="577079"/>
              <a:ext cx="2866475" cy="286647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1D33862-4F44-4244-E609-3E37EB938EED}"/>
              </a:ext>
            </a:extLst>
          </p:cNvPr>
          <p:cNvGrpSpPr/>
          <p:nvPr/>
        </p:nvGrpSpPr>
        <p:grpSpPr>
          <a:xfrm rot="5400000" flipV="1">
            <a:off x="251826" y="1132139"/>
            <a:ext cx="721289" cy="169164"/>
            <a:chOff x="479540" y="4331741"/>
            <a:chExt cx="1117600" cy="262111"/>
          </a:xfrm>
        </p:grpSpPr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C3D8FCFE-444C-16A2-EB7F-9BDB9F5D1AF1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A9AFEDCA-E5D3-ADB7-0E04-4018E202902D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82A3DF5-F06E-897E-7970-4FAB0A034B66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8B462E0B-3744-F9CB-43C0-482B89B98BDB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988A5B42-13C9-BC36-EEB9-348F6CB696B6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B72E22E-D6AF-FABF-84EF-D9767A6DFFD0}"/>
              </a:ext>
            </a:extLst>
          </p:cNvPr>
          <p:cNvGrpSpPr/>
          <p:nvPr/>
        </p:nvGrpSpPr>
        <p:grpSpPr>
          <a:xfrm rot="16200000">
            <a:off x="11135619" y="5554397"/>
            <a:ext cx="721289" cy="169164"/>
            <a:chOff x="479540" y="4331741"/>
            <a:chExt cx="1117600" cy="262111"/>
          </a:xfrm>
        </p:grpSpPr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220ED49E-0D82-C4FB-DDA6-75510346DCC0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8889A9BD-1AB7-412F-916A-9717CD2D1B71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A01E5B51-917F-8D85-DD5C-79E1A5D819FF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2E9BA71F-0AB6-9E0E-B4A6-BA0FA1DFFDE3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8AAACAAA-5043-FB5E-6523-9E9D06410722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B3056C0-FC6C-2296-0E66-E07BCE7C4C7F}"/>
              </a:ext>
            </a:extLst>
          </p:cNvPr>
          <p:cNvCxnSpPr/>
          <p:nvPr/>
        </p:nvCxnSpPr>
        <p:spPr>
          <a:xfrm>
            <a:off x="1360980" y="2143760"/>
            <a:ext cx="9481603" cy="0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18000"/>
                </a:schemeClr>
              </a:gs>
              <a:gs pos="54000">
                <a:schemeClr val="bg1">
                  <a:alpha val="5000"/>
                </a:schemeClr>
              </a:gs>
              <a:gs pos="97000">
                <a:schemeClr val="bg1">
                  <a:alpha val="10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rgbClr val="FFC000"/>
                </a:gs>
                <a:gs pos="25000">
                  <a:schemeClr val="accent1">
                    <a:lumMod val="45000"/>
                    <a:lumOff val="55000"/>
                  </a:schemeClr>
                </a:gs>
                <a:gs pos="55000">
                  <a:srgbClr val="FFA2C9"/>
                </a:gs>
                <a:gs pos="100000">
                  <a:srgbClr val="05593E"/>
                </a:gs>
              </a:gsLst>
              <a:lin ang="18900000" scaled="1"/>
              <a:tileRect/>
            </a:gradFill>
          </a:ln>
          <a:effectLst>
            <a:outerShdw blurRad="2413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C42325C6-FC1E-EEAB-DE86-05AF3BDFD617}"/>
              </a:ext>
            </a:extLst>
          </p:cNvPr>
          <p:cNvSpPr txBox="1"/>
          <p:nvPr/>
        </p:nvSpPr>
        <p:spPr>
          <a:xfrm>
            <a:off x="1723520" y="1349533"/>
            <a:ext cx="4389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项目背景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35B6644-01EB-EDE4-43BC-D963ABFF92E0}"/>
              </a:ext>
            </a:extLst>
          </p:cNvPr>
          <p:cNvSpPr/>
          <p:nvPr/>
        </p:nvSpPr>
        <p:spPr>
          <a:xfrm>
            <a:off x="10218720" y="1524438"/>
            <a:ext cx="225184" cy="225184"/>
          </a:xfrm>
          <a:prstGeom prst="ellipse">
            <a:avLst/>
          </a:prstGeom>
          <a:solidFill>
            <a:srgbClr val="FFA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A03B01A2-604B-047E-4C0C-B8F99C157863}"/>
              </a:ext>
            </a:extLst>
          </p:cNvPr>
          <p:cNvSpPr/>
          <p:nvPr/>
        </p:nvSpPr>
        <p:spPr>
          <a:xfrm>
            <a:off x="9741001" y="1524438"/>
            <a:ext cx="225184" cy="225184"/>
          </a:xfrm>
          <a:prstGeom prst="ellipse">
            <a:avLst/>
          </a:prstGeom>
          <a:solidFill>
            <a:srgbClr val="0BC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660710D6-C11C-2AFA-8366-6F0F324AC54C}"/>
              </a:ext>
            </a:extLst>
          </p:cNvPr>
          <p:cNvSpPr/>
          <p:nvPr/>
        </p:nvSpPr>
        <p:spPr>
          <a:xfrm>
            <a:off x="9188353" y="1524438"/>
            <a:ext cx="225184" cy="2251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64FFEE0-0F31-C7CA-8BCA-4D885408924E}"/>
              </a:ext>
            </a:extLst>
          </p:cNvPr>
          <p:cNvGrpSpPr/>
          <p:nvPr/>
        </p:nvGrpSpPr>
        <p:grpSpPr>
          <a:xfrm flipV="1">
            <a:off x="3959200" y="1524438"/>
            <a:ext cx="2805342" cy="245205"/>
            <a:chOff x="1298783" y="1456072"/>
            <a:chExt cx="4225179" cy="370652"/>
          </a:xfrm>
          <a:solidFill>
            <a:srgbClr val="0BC587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F921D08-77A7-9B5B-01E1-9D4B7E31CB20}"/>
                </a:ext>
              </a:extLst>
            </p:cNvPr>
            <p:cNvSpPr/>
            <p:nvPr/>
          </p:nvSpPr>
          <p:spPr>
            <a:xfrm>
              <a:off x="1298783" y="1456072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0BC587"/>
                </a:solidFill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ABCF4DC-6D8B-25F4-F092-6734CDDFFB54}"/>
                </a:ext>
              </a:extLst>
            </p:cNvPr>
            <p:cNvGrpSpPr/>
            <p:nvPr/>
          </p:nvGrpSpPr>
          <p:grpSpPr>
            <a:xfrm>
              <a:off x="2703329" y="1539463"/>
              <a:ext cx="1117600" cy="262111"/>
              <a:chOff x="4492479" y="1490956"/>
              <a:chExt cx="1117600" cy="262111"/>
            </a:xfrm>
            <a:grpFill/>
          </p:grpSpPr>
          <p:sp>
            <p:nvSpPr>
              <p:cNvPr id="82" name="箭头: V 形 81">
                <a:extLst>
                  <a:ext uri="{FF2B5EF4-FFF2-40B4-BE49-F238E27FC236}">
                    <a16:creationId xmlns:a16="http://schemas.microsoft.com/office/drawing/2014/main" id="{5B2A96C4-B6CE-826E-07E7-DCDA81109C31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83" name="箭头: V 形 82">
                <a:extLst>
                  <a:ext uri="{FF2B5EF4-FFF2-40B4-BE49-F238E27FC236}">
                    <a16:creationId xmlns:a16="http://schemas.microsoft.com/office/drawing/2014/main" id="{033AA6FD-77E6-E29E-1CE4-E05B5276230D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84" name="箭头: V 形 83">
                <a:extLst>
                  <a:ext uri="{FF2B5EF4-FFF2-40B4-BE49-F238E27FC236}">
                    <a16:creationId xmlns:a16="http://schemas.microsoft.com/office/drawing/2014/main" id="{D0E71CDC-723E-1303-32D3-5C1433C16221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85" name="箭头: V 形 84">
                <a:extLst>
                  <a:ext uri="{FF2B5EF4-FFF2-40B4-BE49-F238E27FC236}">
                    <a16:creationId xmlns:a16="http://schemas.microsoft.com/office/drawing/2014/main" id="{E4EBEE16-BCF2-969A-81AF-03411815DA61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86" name="箭头: V 形 85">
                <a:extLst>
                  <a:ext uri="{FF2B5EF4-FFF2-40B4-BE49-F238E27FC236}">
                    <a16:creationId xmlns:a16="http://schemas.microsoft.com/office/drawing/2014/main" id="{0362960F-093F-8321-13CE-2850A7EE0DE8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657E4B22-9C22-9052-6BFA-077849AA43EE}"/>
                </a:ext>
              </a:extLst>
            </p:cNvPr>
            <p:cNvGrpSpPr/>
            <p:nvPr/>
          </p:nvGrpSpPr>
          <p:grpSpPr>
            <a:xfrm>
              <a:off x="4260977" y="1523770"/>
              <a:ext cx="1262985" cy="262112"/>
              <a:chOff x="3903964" y="1494908"/>
              <a:chExt cx="1262985" cy="262112"/>
            </a:xfrm>
            <a:grpFill/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FAA59F9-BABB-F77C-2C28-4EFA4C2F0B3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3CC2067-A960-9C69-6262-A2CF7AE01E5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25ADEF2-5CC2-4E02-4135-7AFBAEAA03C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9735BFF-A923-26F8-7B76-A9F87CE418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B678355-5B1C-BD18-4E15-83C2DAE7BBD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0BC587"/>
                  </a:solidFill>
                </a:endParaRPr>
              </a:p>
            </p:txBody>
          </p:sp>
        </p:grp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D389F251-CB63-FC7C-F86A-B8CA252409BA}"/>
              </a:ext>
            </a:extLst>
          </p:cNvPr>
          <p:cNvSpPr txBox="1"/>
          <p:nvPr/>
        </p:nvSpPr>
        <p:spPr>
          <a:xfrm>
            <a:off x="1835552" y="2526218"/>
            <a:ext cx="8608352" cy="15769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请在此处添加详细的文本描述，适当控制文本字数，语言描述尽量简洁精炼。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1EACE8D5-BE59-3018-B090-CCF7EAD61418}"/>
              </a:ext>
            </a:extLst>
          </p:cNvPr>
          <p:cNvSpPr/>
          <p:nvPr/>
        </p:nvSpPr>
        <p:spPr>
          <a:xfrm>
            <a:off x="226426" y="6307047"/>
            <a:ext cx="11739147" cy="374998"/>
          </a:xfrm>
          <a:prstGeom prst="roundRect">
            <a:avLst>
              <a:gd name="adj" fmla="val 29013"/>
            </a:avLst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7FE326C-19C1-C0B8-7E12-5830AC3496AB}"/>
              </a:ext>
            </a:extLst>
          </p:cNvPr>
          <p:cNvSpPr txBox="1"/>
          <p:nvPr/>
        </p:nvSpPr>
        <p:spPr>
          <a:xfrm>
            <a:off x="41969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711866B0-78AF-3CC8-1ABD-ED01939ACEAD}"/>
              </a:ext>
            </a:extLst>
          </p:cNvPr>
          <p:cNvSpPr txBox="1"/>
          <p:nvPr/>
        </p:nvSpPr>
        <p:spPr>
          <a:xfrm>
            <a:off x="336578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8151781-E91C-7E0E-AE50-206FF90A722A}"/>
              </a:ext>
            </a:extLst>
          </p:cNvPr>
          <p:cNvSpPr txBox="1"/>
          <p:nvPr/>
        </p:nvSpPr>
        <p:spPr>
          <a:xfrm>
            <a:off x="631187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BC043F6A-B095-F5E4-0B06-5EBFB3829F55}"/>
              </a:ext>
            </a:extLst>
          </p:cNvPr>
          <p:cNvSpPr txBox="1"/>
          <p:nvPr/>
        </p:nvSpPr>
        <p:spPr>
          <a:xfrm>
            <a:off x="925796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056D0F9E-5146-1BA7-2E70-3DBA83304199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C2DB184-4B7C-DEEA-4409-281D61E1D26B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A9D0EE6-D843-50DA-BBFA-07128ECEC35C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BF5E8A5-C1A8-EF7E-E508-B89409A820A8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4C7507B2-F08D-E79D-875E-9FB7FBD954F3}"/>
              </a:ext>
            </a:extLst>
          </p:cNvPr>
          <p:cNvSpPr txBox="1"/>
          <p:nvPr/>
        </p:nvSpPr>
        <p:spPr>
          <a:xfrm>
            <a:off x="419697" y="35659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BC587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</a:t>
            </a:r>
            <a:endParaRPr lang="zh-CN" altLang="en-US" sz="1600" dirty="0">
              <a:solidFill>
                <a:srgbClr val="0BC587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0A076730-E0FD-BDBD-5326-0D49B5083137}"/>
              </a:ext>
            </a:extLst>
          </p:cNvPr>
          <p:cNvGrpSpPr/>
          <p:nvPr/>
        </p:nvGrpSpPr>
        <p:grpSpPr>
          <a:xfrm>
            <a:off x="1360980" y="428126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7941CDD-2BBF-F3CB-BC15-FEDE30883862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E657A2D-DE10-9A8C-191A-C6D4CF66A428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1643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1FE58406-09A6-C5CC-B385-48852B3237A7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012514E-C157-6D82-C261-169B151CA1E8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DC8604E-319B-60BB-1644-C6A506AED3EC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8AA8B7C-BB61-7636-372B-293FC92ABAA7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E253573-593C-B93B-1379-9D2CF466DDEA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4C82275-AD3D-9749-D3D2-3E02868B42A8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65FE728-52A7-35C4-CBA1-4CD999F6E415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50E5E50-86DB-BD21-B497-8FC74B78C026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596F6C0-2631-857B-963C-B72521A38554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AE0E3A0-3B1C-508F-A0DF-16EB09E34152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C5A8F85-502E-8F24-B954-AA1691ABAABB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1576C0A-F9F9-6ADE-5AC5-1E30DC665B55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1214E82-B483-3EE8-DC9E-C0F9354ED70B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36D9EE3-A948-AA49-47AC-50075CBE3DBC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4117140-EB66-49E4-6D27-93187E6DA64E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1BC627D-62C1-5606-C80D-6E048FC3D554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40D4D13-01A8-158D-7DC5-14AF281EDFE6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D0BC5A5-25DD-04D2-1ADB-268F87D09B2D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9FB2076-C493-FD5F-2049-C2EA74D95C23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AE3C781-9DE4-073B-EB96-A880CE145EB3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55159F0-DECA-F874-D796-5EAC41A02A78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E5509B3-5B41-DD1F-B59C-BDDA0A15E007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BD38001-306C-BFDD-E60B-56D57762DDFC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D2614F1-D42B-97DD-9C7F-10E03C80001C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B3CB419-67E9-7AFF-4939-ACC38E979BEF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6A0EB63-53C0-8D84-A37A-A742ED9F5066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550C96-12E0-6173-7C75-C8DD6E6C227F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55D307B-6E70-6902-B42E-604A0FF5ACB6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CDA678E-5310-41EA-1B4C-571BDFA23A4C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9FA5CB2-D6B0-270F-7E9F-473E531BC4F2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B0267BF-E2E8-83AE-0234-ECA4D4594202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8FAB135-A7D2-26D4-FF74-E0AE86D3E92A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E9BB2F-7D7D-39C3-623C-D7B768597B04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2906EC6-DD33-B2EF-F51C-E15BA2C88AAE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79443F-F413-BF49-3F1B-3EB740EA33CE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BF4B75A-AA3F-A0BC-FFC7-17131852D2AC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74818EA-CA08-6AA6-70F7-CAB47B283476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0883001-8A53-8812-7376-37119EB7A856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76696A6-4542-31B7-F65B-52657564FCE0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1044ADD-09DE-D005-E762-A456FC3160CD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D14036B-E479-0CC5-5D90-E4330009B604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5B4403C-1403-BD84-2F86-E834D0A0CC8B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E6920C0-B35B-32F3-A726-A9632676CA92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4320430-9384-4EBA-C621-B8FE06EB0FFA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333B9CA-C422-1134-8730-29805377B230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7C9D0AD-F9DE-9486-3589-1792253D48F9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5086CB5-55EC-CC75-0744-1E99FF871397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B1963F9-5645-EB62-6529-B5BC3CE173F5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143B4D-7246-FDB4-7771-683274E66B96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842EFDE-2AAF-9200-509A-C8A5FF812B97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06662CF-E493-1EA4-12C1-82B17B682F6B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8BD73DD-B840-D96C-92DC-DF57B881BB2F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6DE6E1C-5C3B-F5BC-FB86-1AEE18F9D20A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E295CC7-EC45-1818-35B8-18E7C4A8B594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D14E3A2-6589-1AA6-E0D3-BE7AC357FE23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6B14B62-0FAD-2431-BD6C-DDB24D3D8499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BC02951-5045-4191-1CC5-2DE12D0BA321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43F2A16-8D32-1319-52D9-941F63C00042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8452FBD-6E29-2FA6-1809-A54242FCEAA9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C825821-6763-1674-0CB2-5C0F71F03AE5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A77F431-FD5D-E722-ACA1-B887EDDC2D2D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B6BAA97-24AA-62B6-156F-EFACF7C3D9B6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767E945-8869-E718-1DBF-A1F37FEA92A4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68163D8-867A-2C3E-F5F6-23620240AE74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F710D0F-7C2F-47C8-63DA-ABA056A31FE6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37386C6-DDC4-1F82-7477-B9FDF8AE5099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C06F95B-0B09-944E-323F-E83C19121832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8BD9AE1-A8C6-D6B8-F24B-7A4A33BCC5DD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6CCD8A5-FD11-3F4D-C2A6-5CAF01396762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1BB8F40-433F-CC34-A9B0-62A03560DDBA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C19B464-C9C6-FBFB-F245-10FB386DE266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C8B6BE0-BEC1-2731-8733-120F94CE37A6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4A084E4-605A-77E0-AF75-3211852EE4EE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281D3D4-7113-E877-AE38-E328E46C649D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E36D59B-6E52-0E52-14BB-3B6387D4D567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ED1B531-A61A-76CE-9EA7-1CCA91799955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4D4DBEE-EA5F-E259-E79C-D5A23C407CE2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26348B5-F525-AB60-394C-2189F376534B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D0C646D-84FF-4119-69CE-37E69407115A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7938BD8-CD9F-BE15-4348-86F78658145F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FC4F5CE-D5D7-5321-5839-4125716565E7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292B52A-8EED-3F4F-0A19-58180B24E5C7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B49CDE8-214A-120A-DF50-E672251439A0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FDD1E14-5BFE-371B-7C7D-E476831078E8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2E21071-4249-74CB-DD51-2F8ABB93A392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461D5F2-08AB-3920-00F8-9E428812BAF9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60F5E24-2036-CF13-A9AC-E1CBD6DDBB5B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FBAD507-641C-73CE-70AA-B279C49176A6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70EB5CF-66E7-148B-BF9A-6FB271F70202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43B1B83-A9D5-9A5D-2DD2-EE0B2AFE6BB3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562A5E3-D3B1-F9C0-0FB8-E5B5E1ED0353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90DED30-F5AE-E0AC-CEE4-85F32D3D03C8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04C0E31-FA30-8633-B8FA-C4880CBE358D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F1121DD-1435-D8EF-963E-2B1281CCE57B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89138B7-C143-8F14-7AA4-885B55C2BDEB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94A2DC6-5ECC-1DB0-BC3E-D422401C8236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8088157-BCDA-1A46-5B76-8E0E742C34A2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DD15BFB-DDFC-3708-2C93-0462FB96A140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55B8752-EBE2-5A3F-817D-BA8703EFB0F9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5668BB7-A188-6EEA-80D7-B8F6F5A55A6A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FF75168-FE96-9899-1D37-5A5E68DB2D05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DE09B6A-6B2A-0396-D541-864629E0E5F9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982E872-3772-D24E-6774-184F59AF588A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827C0C7-DA1A-758A-C574-9FF425CF6324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5D87F5E-DCF6-7925-E603-E30425E3EA80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0A11912-87CE-1BBC-85A5-3F12BD6D6361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2F7AE36-2AED-E90C-8A14-23EB41F18699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8E6C569B-A501-7BE5-0086-CC13B6740AD5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E1E1EC1-6F71-E0A7-A3BA-70F9F54AF8F5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DFB0637-D490-B16E-2CFB-D390F2E508F2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C724574-11B7-98FB-E436-F90B93418E04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840001E-8AAA-31BC-F3AA-1F58D2B4475E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66" name="!!玻璃">
            <a:extLst>
              <a:ext uri="{FF2B5EF4-FFF2-40B4-BE49-F238E27FC236}">
                <a16:creationId xmlns:a16="http://schemas.microsoft.com/office/drawing/2014/main" id="{179BB3AA-7400-F2FE-1469-4D0BC3C51D67}"/>
              </a:ext>
            </a:extLst>
          </p:cNvPr>
          <p:cNvGrpSpPr/>
          <p:nvPr/>
        </p:nvGrpSpPr>
        <p:grpSpPr>
          <a:xfrm>
            <a:off x="1022268" y="1127229"/>
            <a:ext cx="4100175" cy="4744497"/>
            <a:chOff x="1613478" y="2468851"/>
            <a:chExt cx="9686628" cy="2930100"/>
          </a:xfrm>
        </p:grpSpPr>
        <p:sp useBgFill="1">
          <p:nvSpPr>
            <p:cNvPr id="67" name="矩形: 圆角 66">
              <a:extLst>
                <a:ext uri="{FF2B5EF4-FFF2-40B4-BE49-F238E27FC236}">
                  <a16:creationId xmlns:a16="http://schemas.microsoft.com/office/drawing/2014/main" id="{3423C157-6CB4-B06D-69D5-1CEE6B8F2AFB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ln w="635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>
              <a:outerShdw blurRad="2413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3216437D-735B-9927-AC26-B8F9005FD933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chemeClr val="bg1">
                    <a:alpha val="18000"/>
                  </a:schemeClr>
                </a:gs>
                <a:gs pos="54000">
                  <a:schemeClr val="bg1">
                    <a:alpha val="5000"/>
                  </a:schemeClr>
                </a:gs>
                <a:gs pos="97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C000"/>
                  </a:gs>
                  <a:gs pos="100000">
                    <a:srgbClr val="0BC587"/>
                  </a:gs>
                </a:gsLst>
                <a:lin ang="18900000" scaled="1"/>
                <a:tileRect/>
              </a:gradFill>
            </a:ln>
            <a:effectLst>
              <a:outerShdw blurRad="2413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B3056C0-FC6C-2296-0E66-E07BCE7C4C7F}"/>
              </a:ext>
            </a:extLst>
          </p:cNvPr>
          <p:cNvCxnSpPr>
            <a:cxnSpLocks/>
          </p:cNvCxnSpPr>
          <p:nvPr/>
        </p:nvCxnSpPr>
        <p:spPr>
          <a:xfrm>
            <a:off x="1022268" y="1780438"/>
            <a:ext cx="4088611" cy="0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18000"/>
                </a:schemeClr>
              </a:gs>
              <a:gs pos="54000">
                <a:schemeClr val="bg1">
                  <a:alpha val="5000"/>
                </a:schemeClr>
              </a:gs>
              <a:gs pos="97000">
                <a:schemeClr val="bg1">
                  <a:alpha val="10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rgbClr val="FFC000"/>
                </a:gs>
                <a:gs pos="25000">
                  <a:schemeClr val="accent1">
                    <a:lumMod val="45000"/>
                    <a:lumOff val="55000"/>
                  </a:schemeClr>
                </a:gs>
                <a:gs pos="55000">
                  <a:srgbClr val="FFA2C9"/>
                </a:gs>
                <a:gs pos="100000">
                  <a:srgbClr val="05593E"/>
                </a:gs>
              </a:gsLst>
              <a:lin ang="18900000" scaled="1"/>
              <a:tileRect/>
            </a:gradFill>
          </a:ln>
          <a:effectLst>
            <a:outerShdw blurRad="2413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F7F0CE-FE25-A417-EADF-0EF5B9308626}"/>
              </a:ext>
            </a:extLst>
          </p:cNvPr>
          <p:cNvGrpSpPr/>
          <p:nvPr/>
        </p:nvGrpSpPr>
        <p:grpSpPr>
          <a:xfrm>
            <a:off x="3981600" y="1450298"/>
            <a:ext cx="813695" cy="145937"/>
            <a:chOff x="7184365" y="1508015"/>
            <a:chExt cx="1255551" cy="22518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35B6644-01EB-EDE4-43BC-D963ABFF92E0}"/>
                </a:ext>
              </a:extLst>
            </p:cNvPr>
            <p:cNvSpPr/>
            <p:nvPr/>
          </p:nvSpPr>
          <p:spPr>
            <a:xfrm>
              <a:off x="8214732" y="1508015"/>
              <a:ext cx="225184" cy="225184"/>
            </a:xfrm>
            <a:prstGeom prst="ellipse">
              <a:avLst/>
            </a:prstGeom>
            <a:solidFill>
              <a:srgbClr val="FFA2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A03B01A2-604B-047E-4C0C-B8F99C157863}"/>
                </a:ext>
              </a:extLst>
            </p:cNvPr>
            <p:cNvSpPr/>
            <p:nvPr/>
          </p:nvSpPr>
          <p:spPr>
            <a:xfrm>
              <a:off x="7737013" y="1508015"/>
              <a:ext cx="225184" cy="225184"/>
            </a:xfrm>
            <a:prstGeom prst="ellipse">
              <a:avLst/>
            </a:prstGeom>
            <a:solidFill>
              <a:srgbClr val="0559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60710D6-C11C-2AFA-8366-6F0F324AC54C}"/>
                </a:ext>
              </a:extLst>
            </p:cNvPr>
            <p:cNvSpPr/>
            <p:nvPr/>
          </p:nvSpPr>
          <p:spPr>
            <a:xfrm>
              <a:off x="7184365" y="1508015"/>
              <a:ext cx="225184" cy="2251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18F12E4-FB7A-9789-647A-846340A2F801}"/>
              </a:ext>
            </a:extLst>
          </p:cNvPr>
          <p:cNvGrpSpPr/>
          <p:nvPr/>
        </p:nvGrpSpPr>
        <p:grpSpPr>
          <a:xfrm>
            <a:off x="423883" y="348415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010E376-1B48-C132-BAEE-5EE1BC689F73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6C66068-5E91-F62F-AEBC-4055839F6BED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1D33862-4F44-4244-E609-3E37EB938EED}"/>
              </a:ext>
            </a:extLst>
          </p:cNvPr>
          <p:cNvGrpSpPr/>
          <p:nvPr/>
        </p:nvGrpSpPr>
        <p:grpSpPr>
          <a:xfrm rot="5400000" flipV="1">
            <a:off x="192668" y="1406363"/>
            <a:ext cx="721289" cy="169164"/>
            <a:chOff x="479540" y="4331741"/>
            <a:chExt cx="1117600" cy="262111"/>
          </a:xfrm>
        </p:grpSpPr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C3D8FCFE-444C-16A2-EB7F-9BDB9F5D1AF1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A9AFEDCA-E5D3-ADB7-0E04-4018E202902D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82A3DF5-F06E-897E-7970-4FAB0A034B66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8B462E0B-3744-F9CB-43C0-482B89B98BDB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988A5B42-13C9-BC36-EEB9-348F6CB696B6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B72E22E-D6AF-FABF-84EF-D9767A6DFFD0}"/>
              </a:ext>
            </a:extLst>
          </p:cNvPr>
          <p:cNvGrpSpPr/>
          <p:nvPr/>
        </p:nvGrpSpPr>
        <p:grpSpPr>
          <a:xfrm rot="16200000">
            <a:off x="11135619" y="5554397"/>
            <a:ext cx="721289" cy="169164"/>
            <a:chOff x="479540" y="4331741"/>
            <a:chExt cx="1117600" cy="262111"/>
          </a:xfrm>
        </p:grpSpPr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220ED49E-0D82-C4FB-DDA6-75510346DCC0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8889A9BD-1AB7-412F-916A-9717CD2D1B71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A01E5B51-917F-8D85-DD5C-79E1A5D819FF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2E9BA71F-0AB6-9E0E-B4A6-BA0FA1DFFDE3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8AAACAAA-5043-FB5E-6523-9E9D06410722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C42325C6-FC1E-EEAB-DE86-05AF3BDFD617}"/>
              </a:ext>
            </a:extLst>
          </p:cNvPr>
          <p:cNvSpPr txBox="1"/>
          <p:nvPr/>
        </p:nvSpPr>
        <p:spPr>
          <a:xfrm>
            <a:off x="1417818" y="1285626"/>
            <a:ext cx="2532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主要结论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389F251-CB63-FC7C-F86A-B8CA252409BA}"/>
              </a:ext>
            </a:extLst>
          </p:cNvPr>
          <p:cNvSpPr txBox="1"/>
          <p:nvPr/>
        </p:nvSpPr>
        <p:spPr>
          <a:xfrm>
            <a:off x="1483766" y="2258721"/>
            <a:ext cx="3248765" cy="31607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50">
                <a:solidFill>
                  <a:schemeClr val="accent4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cs typeface="OPPOSans M" panose="00020600040101010101" pitchFamily="18" charset="-122"/>
              </a:rPr>
              <a:t>请在此处添加详细的文本描述</a:t>
            </a:r>
            <a:endParaRPr lang="en-US" altLang="zh-CN" dirty="0">
              <a:solidFill>
                <a:schemeClr val="bg1"/>
              </a:solidFill>
              <a:cs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OPPOSans M" panose="00020600040101010101" pitchFamily="18" charset="-122"/>
              </a:rPr>
              <a:t>请在此处添加详细的文本描述</a:t>
            </a:r>
            <a:endParaRPr lang="en-US" altLang="zh-CN" dirty="0">
              <a:solidFill>
                <a:schemeClr val="bg1"/>
              </a:solidFill>
              <a:cs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OPPOSans M" panose="00020600040101010101" pitchFamily="18" charset="-122"/>
              </a:rPr>
              <a:t>请在此处添加详细的文本描述</a:t>
            </a:r>
            <a:endParaRPr lang="en-US" altLang="zh-CN" dirty="0">
              <a:solidFill>
                <a:schemeClr val="bg1"/>
              </a:solidFill>
              <a:cs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OPPOSans M" panose="00020600040101010101" pitchFamily="18" charset="-122"/>
              </a:rPr>
              <a:t>请在此处添加详细的文本描述</a:t>
            </a:r>
            <a:endParaRPr lang="en-US" altLang="zh-CN" dirty="0">
              <a:solidFill>
                <a:schemeClr val="bg1"/>
              </a:solidFill>
              <a:cs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OPPOSans M" panose="00020600040101010101" pitchFamily="18" charset="-122"/>
              </a:rPr>
              <a:t>请在此处添加详细的文本描述</a:t>
            </a:r>
            <a:endParaRPr lang="en-US" altLang="zh-CN" dirty="0">
              <a:solidFill>
                <a:schemeClr val="bg1"/>
              </a:solidFill>
              <a:cs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OPPOSans M" panose="00020600040101010101" pitchFamily="18" charset="-122"/>
              </a:rPr>
              <a:t>请在此处添加详细的文本描述</a:t>
            </a:r>
            <a:endParaRPr lang="en-US" altLang="zh-CN" dirty="0">
              <a:solidFill>
                <a:schemeClr val="bg1"/>
              </a:solidFill>
              <a:cs typeface="OPPOSans M" panose="00020600040101010101" pitchFamily="18" charset="-122"/>
            </a:endParaRPr>
          </a:p>
        </p:txBody>
      </p:sp>
      <p:graphicFrame>
        <p:nvGraphicFramePr>
          <p:cNvPr id="70" name="图表 69">
            <a:extLst>
              <a:ext uri="{FF2B5EF4-FFF2-40B4-BE49-F238E27FC236}">
                <a16:creationId xmlns:a16="http://schemas.microsoft.com/office/drawing/2014/main" id="{173216F4-6E8D-8D2A-F9F4-5D003AB4F6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028670"/>
              </p:ext>
            </p:extLst>
          </p:nvPr>
        </p:nvGraphicFramePr>
        <p:xfrm>
          <a:off x="5481080" y="1508459"/>
          <a:ext cx="5771204" cy="4328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8" name="文本框 87">
            <a:extLst>
              <a:ext uri="{FF2B5EF4-FFF2-40B4-BE49-F238E27FC236}">
                <a16:creationId xmlns:a16="http://schemas.microsoft.com/office/drawing/2014/main" id="{FDD67631-0B0E-C6E3-B52C-AF29A33EE178}"/>
              </a:ext>
            </a:extLst>
          </p:cNvPr>
          <p:cNvSpPr txBox="1"/>
          <p:nvPr/>
        </p:nvSpPr>
        <p:spPr>
          <a:xfrm>
            <a:off x="7255857" y="1410993"/>
            <a:ext cx="2532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年销售趋势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9" name="文本占位符 2">
            <a:extLst>
              <a:ext uri="{FF2B5EF4-FFF2-40B4-BE49-F238E27FC236}">
                <a16:creationId xmlns:a16="http://schemas.microsoft.com/office/drawing/2014/main" id="{455E4F4D-A0A6-1994-5E4E-3F56AD592B93}"/>
              </a:ext>
            </a:extLst>
          </p:cNvPr>
          <p:cNvSpPr txBox="1">
            <a:spLocks/>
          </p:cNvSpPr>
          <p:nvPr/>
        </p:nvSpPr>
        <p:spPr>
          <a:xfrm>
            <a:off x="614494" y="148379"/>
            <a:ext cx="4507949" cy="76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gradFill flip="none" rotWithShape="1">
                  <a:gsLst>
                    <a:gs pos="0">
                      <a:srgbClr val="FFC000"/>
                    </a:gs>
                    <a:gs pos="60000">
                      <a:srgbClr val="0BC587"/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数据分析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6F1D5F2-568C-78C3-0815-3C9C1D9C8515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2A176E-B489-3336-D21D-12114A9A922E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BE8CFD7-3793-729C-E6D3-17E97618EE09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FB673DA-5AAB-7152-468F-3836C6276545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B5EE4570-73BC-4447-6FC4-243D02D25C64}"/>
              </a:ext>
            </a:extLst>
          </p:cNvPr>
          <p:cNvSpPr/>
          <p:nvPr/>
        </p:nvSpPr>
        <p:spPr>
          <a:xfrm>
            <a:off x="226426" y="6307047"/>
            <a:ext cx="11739147" cy="374998"/>
          </a:xfrm>
          <a:prstGeom prst="roundRect">
            <a:avLst>
              <a:gd name="adj" fmla="val 29013"/>
            </a:avLst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4250616-0665-E014-EFF9-DC74D1B5A558}"/>
              </a:ext>
            </a:extLst>
          </p:cNvPr>
          <p:cNvSpPr txBox="1"/>
          <p:nvPr/>
        </p:nvSpPr>
        <p:spPr>
          <a:xfrm>
            <a:off x="41969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CE2AB89-E9A2-A60F-835B-77AD88BBC1EF}"/>
              </a:ext>
            </a:extLst>
          </p:cNvPr>
          <p:cNvSpPr txBox="1"/>
          <p:nvPr/>
        </p:nvSpPr>
        <p:spPr>
          <a:xfrm>
            <a:off x="336578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FF1396D-DDFE-570C-BE02-5A06D6E49799}"/>
              </a:ext>
            </a:extLst>
          </p:cNvPr>
          <p:cNvSpPr txBox="1"/>
          <p:nvPr/>
        </p:nvSpPr>
        <p:spPr>
          <a:xfrm>
            <a:off x="631187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F20946-3A7E-1B2B-ED97-5A81E0BC1EBB}"/>
              </a:ext>
            </a:extLst>
          </p:cNvPr>
          <p:cNvSpPr txBox="1"/>
          <p:nvPr/>
        </p:nvSpPr>
        <p:spPr>
          <a:xfrm>
            <a:off x="925796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5116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5076E501-D8A5-B8B4-C999-0BBEEEF47235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085DE1-572B-863C-259C-03D04D89F182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0E6DF0D-39E0-61F8-31B7-65698D160263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1A59055-C308-916D-A1F5-CB9F9F8B7C78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0550CA5-28E8-4544-B0B8-B013F2AB8534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D98EA26-87EC-94DE-415C-77776142A5C5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111B733-AAA7-62E4-232C-FFC32D85829A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BE69B0F-E7B1-F9A1-7E80-F365AF9A4E06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A904899-FD4D-4836-F10E-89BFA5792BCE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BA78A7B-9062-C921-7E71-85390DDEE51B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8AC59EF-3B84-E0F0-09AF-73DB79EE860F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C56F105-5EF9-EB9A-C03E-CC7F376AFD78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DCF9E48-8BC8-52A5-1A0D-8416EB7ED36B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A75C087-71E1-9A4A-4826-A29B55591CFB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73C9EEE-300E-D97A-2F8F-3CEEAEFB5971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86E5CA8-CC34-E585-1686-E4C811BB5EDC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108E32C-61A4-8BCA-F721-BD484E340961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4CAC221-65CF-48C2-889C-7F9189151F3D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ED8CF8F-E6B2-EA17-8FCD-8A9AB2A4A20A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501832C-BF9C-3E21-D23B-E0035F13B78C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DF3F1DA-B775-D4A2-5686-AFCC22F709CC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33EF611-D79E-7A8E-6B33-AED1D0B5192F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FF9296E-AB3B-6D43-6F41-FF8A89CEB970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F6867BB-565D-4299-9A46-32478B15AF28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84C59F7-CC89-457C-5B01-15309098C2C1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1034932-A157-D131-9021-4667E4FFB939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E4D96C0-164E-A9CC-FE94-ECEC5C489CB0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2989343-B155-F693-0630-3BE0044E8086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ED2C1B4-2F76-9E12-4BFF-A298D0A87A9E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F6A5F57-97DA-ED6D-9AF0-0782E28F8ECE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C6AFA10-6C29-4CDF-837D-C01945E03CC0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56E919A-617E-7481-0AE7-ABFA51812D39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8A3F7FD-113A-BA35-0DD7-AB4A480F996D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D715A36-0AD2-71BC-77F4-25C4C97BB9BF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A4A4069-ABE8-7744-98B6-28FE89A46BA7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B919756-C00D-EDAC-343B-DBCD579FBC1A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0ED6648-A528-CEED-7D8F-8A7AA503F0A3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A77E1F4-4572-5767-2237-A5CB784B1E4E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E30CBCB-6CCA-9A3C-33D8-9E8A585EE067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B8D6646-74DF-3EBF-CE2A-789F770B903A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9B23E2F-8824-FB82-8680-68659D273E68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66E2477-E0BC-6FD9-3170-66D57A9C73DB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14DC3B7-DF0A-AF37-3E5C-BC8E092F99A8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C0DF28-E522-A7EB-BACC-519FC7537110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B8E3D16-2295-C5BF-0F0E-BF0B59D69444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434CFF8-75DE-AAA7-B8FE-6C5F6B7B97DA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084E6B0-248B-C95D-390A-2D0A37C4F901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46060FC-79F1-F2C6-F5EA-78040EC1907E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AFB1E38-9B9C-32C4-C904-663AC57C6939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784B86B-28CD-95A9-1709-1916DE92F6EF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B322581-1207-FDE0-A0FB-A3EEC3F959BF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7F0C53F-52E5-624A-BAC2-7871343A9D76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6172E93-867F-83D0-80C8-77E4E947B1C8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85229DC-7EBA-500D-9BD3-C5FE99C3BCDD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FC049BD-F380-ADBA-8B7A-560DD9B80A1F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8EB20A3-8817-6BAC-6513-4E1E21904079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A67DD86-859D-41B4-377B-7E04EC3DFC78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07E1426-4750-8A47-D5E5-A7C8551D3459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3698049-A544-A8FB-BFC2-C8A3338D38C5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0213EBF-355F-43E0-2934-26CE480FB472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FFA9FCE-9CB0-F778-0ED4-9E3249D8763B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71C9EEA-81D7-7C0D-DBD1-F6E564C5B146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86E24CB-6324-62B2-4FF0-BB8A37EBBF73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C15225F-0037-F8FB-0DC0-1DCD5918F3BF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A3EAB0D-E044-9452-2A80-7DA9340D8D57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60816FD-E1A2-EE19-B619-B971F9AF98B1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1E53470-8F3B-23EC-4E0A-09C25D0F379B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C38295A-59D9-B948-CD74-5C42DBB35DE2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F4ED796-1294-DE4E-1904-AA8CEE3FB5E7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2BC7765-F33E-D9EF-0C13-019686CB5FDF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22D47CC-8105-B5D4-A8E7-95DAE44DD2AE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FA2FD18-1174-2D97-9205-7F4BAE49A945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4C0ED45-13F3-F9BD-107E-6841882FD0FB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6DD5CC4-7532-8CE7-851D-3F399DF3749D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714598E-2A39-A132-818A-B73EBD04C78C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EB3A6DB-1A9D-6442-3C03-7456695CDD60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5C81F8D-FAE6-3E9A-027A-8B6CBC000C6E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21EF939-01C8-D01D-B178-8E1E0F6614BB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28D8E5B-4B8F-B9C3-939F-ED87A53EECBA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BE9E78D-F78F-2710-53D7-621843CA618D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C87B89D-1987-FBFD-4713-0933961E9EA9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99F66D9-67F5-4539-6987-3988F23FA230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368B9B1-B2D9-973B-3132-028453AF95D2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F56A4DE-1D87-0C39-41C0-39BDB286A588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672E204-08DD-6DC3-217E-E4E962D28110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78B4C7A-5CDF-2C6D-03A6-2BD9C76C7060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333FDCB-4AD3-F832-A510-02BECD47C4C3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93AFA3F-426B-1688-33BC-6AAFB97716A3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A34A674-0892-82F3-CB1D-094FC785C8DB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4575A9B-A6C5-2BB1-F762-054F3A48D39F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231DA91-3E0C-E1F8-4545-1379F7873CAC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34CC70C-9C21-70EC-D01D-579169E51856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3577ADF-553B-1851-CAA7-01E002042ECE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AA878B5-27B1-1453-9ADC-322242BB1869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5A9CE1E-0085-69D8-87C9-18661D210E75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6BC3720-E698-43FD-4C21-68096901ED58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2484148-3512-E698-BB2F-3D403C2E15F2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062264A-6556-1762-1F3F-545CA6140B2F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96C1B30-87EE-CF68-9C1E-49F93A946098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E71E020B-8264-C9B6-FBA9-390022255CA0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2A5F5E1-EC75-533A-9077-61CDD0A9E55F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559A704-478A-E253-7D23-5F76E61E67FF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4B18DF4-66F3-EF6B-D1D4-3F72EC7134B6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E933DBB-2906-158F-1427-B3912CCB512C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D488987-CDD6-FD66-1619-8ACBC29000B4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521C94F-B919-FEA6-2E61-54A672B87435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49AE084-806C-4D9F-7124-8A39B41B0EBB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0FF362B-FAA5-36ED-D2B4-CA0F58B475D1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E5E236B-B000-93FC-3AE2-569B06E21DFC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0EE1948-EB5E-EAE8-6BBD-3A0498B51C01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2440614-873F-B871-AEE3-8E059675F2FC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D36537F-6B45-006D-33A8-257DEBFC82B0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2" name="!!玻璃">
            <a:extLst>
              <a:ext uri="{FF2B5EF4-FFF2-40B4-BE49-F238E27FC236}">
                <a16:creationId xmlns:a16="http://schemas.microsoft.com/office/drawing/2014/main" id="{3AC84626-2C86-7C4C-D2AB-29B69AADF56F}"/>
              </a:ext>
            </a:extLst>
          </p:cNvPr>
          <p:cNvGrpSpPr/>
          <p:nvPr/>
        </p:nvGrpSpPr>
        <p:grpSpPr>
          <a:xfrm>
            <a:off x="1250316" y="1284664"/>
            <a:ext cx="2836502" cy="4677585"/>
            <a:chOff x="1613478" y="2468851"/>
            <a:chExt cx="9686628" cy="2930100"/>
          </a:xfrm>
        </p:grpSpPr>
        <p:sp useBgFill="1">
          <p:nvSpPr>
            <p:cNvPr id="3" name="矩形: 圆角 2">
              <a:extLst>
                <a:ext uri="{FF2B5EF4-FFF2-40B4-BE49-F238E27FC236}">
                  <a16:creationId xmlns:a16="http://schemas.microsoft.com/office/drawing/2014/main" id="{290E86F3-D1D6-0782-4303-CD00B0103657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ln w="635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>
              <a:outerShdw blurRad="2413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66D709F-14F1-89A4-EEFE-EF25554EF117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chemeClr val="bg1">
                    <a:alpha val="18000"/>
                  </a:schemeClr>
                </a:gs>
                <a:gs pos="54000">
                  <a:schemeClr val="bg1">
                    <a:alpha val="5000"/>
                  </a:schemeClr>
                </a:gs>
                <a:gs pos="97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C000"/>
                  </a:gs>
                  <a:gs pos="100000">
                    <a:srgbClr val="0BC587"/>
                  </a:gs>
                </a:gsLst>
                <a:lin ang="18900000" scaled="1"/>
                <a:tileRect/>
              </a:gradFill>
            </a:ln>
            <a:effectLst>
              <a:outerShdw blurRad="2413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" name="!!玻璃">
            <a:extLst>
              <a:ext uri="{FF2B5EF4-FFF2-40B4-BE49-F238E27FC236}">
                <a16:creationId xmlns:a16="http://schemas.microsoft.com/office/drawing/2014/main" id="{FDC565AC-26BB-B758-8BB3-162FB863428A}"/>
              </a:ext>
            </a:extLst>
          </p:cNvPr>
          <p:cNvGrpSpPr/>
          <p:nvPr/>
        </p:nvGrpSpPr>
        <p:grpSpPr>
          <a:xfrm>
            <a:off x="4674573" y="1227483"/>
            <a:ext cx="2836502" cy="4677585"/>
            <a:chOff x="1613478" y="2468851"/>
            <a:chExt cx="9686628" cy="2930100"/>
          </a:xfrm>
        </p:grpSpPr>
        <p:sp useBgFill="1">
          <p:nvSpPr>
            <p:cNvPr id="6" name="矩形: 圆角 5">
              <a:extLst>
                <a:ext uri="{FF2B5EF4-FFF2-40B4-BE49-F238E27FC236}">
                  <a16:creationId xmlns:a16="http://schemas.microsoft.com/office/drawing/2014/main" id="{F6B51AD7-E7EF-C4A1-21A7-C9D25862EC6F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ln w="635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>
              <a:outerShdw blurRad="2413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79DCB4F-AF93-D751-37DB-CAFDE7CB3E20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chemeClr val="bg1">
                    <a:alpha val="18000"/>
                  </a:schemeClr>
                </a:gs>
                <a:gs pos="54000">
                  <a:schemeClr val="bg1">
                    <a:alpha val="5000"/>
                  </a:schemeClr>
                </a:gs>
                <a:gs pos="97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C000"/>
                  </a:gs>
                  <a:gs pos="100000">
                    <a:srgbClr val="0BC587"/>
                  </a:gs>
                </a:gsLst>
                <a:lin ang="18900000" scaled="1"/>
                <a:tileRect/>
              </a:gradFill>
            </a:ln>
            <a:effectLst>
              <a:outerShdw blurRad="2413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!!玻璃">
            <a:extLst>
              <a:ext uri="{FF2B5EF4-FFF2-40B4-BE49-F238E27FC236}">
                <a16:creationId xmlns:a16="http://schemas.microsoft.com/office/drawing/2014/main" id="{B93C0AC8-E72E-303B-53C5-D3058B149A00}"/>
              </a:ext>
            </a:extLst>
          </p:cNvPr>
          <p:cNvGrpSpPr/>
          <p:nvPr/>
        </p:nvGrpSpPr>
        <p:grpSpPr>
          <a:xfrm>
            <a:off x="8085178" y="1241676"/>
            <a:ext cx="2836502" cy="4677585"/>
            <a:chOff x="1613478" y="2468851"/>
            <a:chExt cx="9686628" cy="2930100"/>
          </a:xfrm>
        </p:grpSpPr>
        <p:sp useBgFill="1">
          <p:nvSpPr>
            <p:cNvPr id="9" name="矩形: 圆角 8">
              <a:extLst>
                <a:ext uri="{FF2B5EF4-FFF2-40B4-BE49-F238E27FC236}">
                  <a16:creationId xmlns:a16="http://schemas.microsoft.com/office/drawing/2014/main" id="{BB149EA3-58F9-61E4-71F7-A748ABA96F24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ln w="635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>
              <a:outerShdw blurRad="2413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C17FFE7-9454-17F8-75D2-DC12993ACDD6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0">
                  <a:schemeClr val="bg1">
                    <a:alpha val="21000"/>
                  </a:schemeClr>
                </a:gs>
                <a:gs pos="54000">
                  <a:schemeClr val="bg1">
                    <a:alpha val="5000"/>
                  </a:schemeClr>
                </a:gs>
                <a:gs pos="97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C000"/>
                  </a:gs>
                  <a:gs pos="100000">
                    <a:srgbClr val="0BC587"/>
                  </a:gs>
                </a:gsLst>
                <a:lin ang="18900000" scaled="1"/>
                <a:tileRect/>
              </a:gradFill>
            </a:ln>
            <a:effectLst>
              <a:outerShdw blurRad="2413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8E3D14F-970A-B79B-D7CC-B409C2ED4989}"/>
              </a:ext>
            </a:extLst>
          </p:cNvPr>
          <p:cNvGrpSpPr/>
          <p:nvPr/>
        </p:nvGrpSpPr>
        <p:grpSpPr>
          <a:xfrm>
            <a:off x="1479161" y="1631156"/>
            <a:ext cx="2385162" cy="3200378"/>
            <a:chOff x="560631" y="2021672"/>
            <a:chExt cx="2385162" cy="3200378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8BA820C-748D-53E5-AF04-F4E463BC86FE}"/>
                </a:ext>
              </a:extLst>
            </p:cNvPr>
            <p:cNvSpPr/>
            <p:nvPr/>
          </p:nvSpPr>
          <p:spPr>
            <a:xfrm>
              <a:off x="787642" y="2021672"/>
              <a:ext cx="1938442" cy="405996"/>
            </a:xfrm>
            <a:prstGeom prst="roundRect">
              <a:avLst>
                <a:gd name="adj" fmla="val 50000"/>
              </a:avLst>
            </a:prstGeom>
            <a:solidFill>
              <a:srgbClr val="0BC587"/>
            </a:solidFill>
            <a:ln>
              <a:noFill/>
            </a:ln>
            <a:effectLst>
              <a:outerShdw blurRad="101600" dist="101600" dir="5400000" sx="94000" sy="94000" algn="t" rotWithShape="0">
                <a:schemeClr val="accent2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会员数量增长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E69C2D1-046C-FB0E-BFE8-E67C2B1923BD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ellipse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806AC297-CDE8-A272-51B3-B0F2BCD74F6F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arc">
              <a:avLst>
                <a:gd name="adj1" fmla="val 16200000"/>
                <a:gd name="adj2" fmla="val 10709804"/>
              </a:avLst>
            </a:prstGeom>
            <a:noFill/>
            <a:ln w="76200" cap="rnd">
              <a:solidFill>
                <a:srgbClr val="0BC58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303D576-FF1D-9F6B-74D3-87A4D2D5927D}"/>
                </a:ext>
              </a:extLst>
            </p:cNvPr>
            <p:cNvSpPr txBox="1"/>
            <p:nvPr/>
          </p:nvSpPr>
          <p:spPr>
            <a:xfrm>
              <a:off x="1262535" y="3183836"/>
              <a:ext cx="94769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10</a:t>
              </a:r>
              <a:r>
                <a:rPr lang="en-US" altLang="zh-CN" sz="24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%</a:t>
              </a:r>
              <a:endPara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8124602-0A52-8CE4-7107-3EC3AAAAFC97}"/>
                </a:ext>
              </a:extLst>
            </p:cNvPr>
            <p:cNvSpPr txBox="1"/>
            <p:nvPr/>
          </p:nvSpPr>
          <p:spPr>
            <a:xfrm>
              <a:off x="560631" y="4558727"/>
              <a:ext cx="2385162" cy="663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在此输入目标说明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在此输入目标说明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E22D538-87EC-F1DC-894F-62201146AF5C}"/>
              </a:ext>
            </a:extLst>
          </p:cNvPr>
          <p:cNvGrpSpPr/>
          <p:nvPr/>
        </p:nvGrpSpPr>
        <p:grpSpPr>
          <a:xfrm>
            <a:off x="4903419" y="1649252"/>
            <a:ext cx="2385162" cy="3179169"/>
            <a:chOff x="560631" y="2039768"/>
            <a:chExt cx="2385162" cy="3179169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21C46A7F-8403-7F1B-0224-0C3D9A7BFF08}"/>
                </a:ext>
              </a:extLst>
            </p:cNvPr>
            <p:cNvSpPr/>
            <p:nvPr/>
          </p:nvSpPr>
          <p:spPr>
            <a:xfrm>
              <a:off x="814555" y="2039768"/>
              <a:ext cx="1877314" cy="405996"/>
            </a:xfrm>
            <a:prstGeom prst="roundRect">
              <a:avLst>
                <a:gd name="adj" fmla="val 50000"/>
              </a:avLst>
            </a:prstGeom>
            <a:solidFill>
              <a:srgbClr val="0BC587"/>
            </a:solidFill>
            <a:ln>
              <a:noFill/>
            </a:ln>
            <a:effectLst>
              <a:outerShdw blurRad="101600" dist="101600" dir="5400000" sx="94000" sy="94000" algn="t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会员贡献增长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D879A56-4109-220A-7F13-6CD5699B9EEC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ellipse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1B74929C-CFE8-BAD5-99B0-1A9551C3AC75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arc">
              <a:avLst>
                <a:gd name="adj1" fmla="val 16200000"/>
                <a:gd name="adj2" fmla="val 214830"/>
              </a:avLst>
            </a:prstGeom>
            <a:noFill/>
            <a:ln w="76200" cap="rnd">
              <a:solidFill>
                <a:srgbClr val="0BC58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D17F5F-F543-5C35-A993-B26500CB29A3}"/>
                </a:ext>
              </a:extLst>
            </p:cNvPr>
            <p:cNvSpPr txBox="1"/>
            <p:nvPr/>
          </p:nvSpPr>
          <p:spPr>
            <a:xfrm>
              <a:off x="1218452" y="3183836"/>
              <a:ext cx="1035861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</a:t>
              </a:r>
              <a:r>
                <a:rPr lang="en-US" altLang="zh-CN" sz="24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%</a:t>
              </a:r>
              <a:endPara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1B74EB-91F6-01DA-B029-27190DC95707}"/>
                </a:ext>
              </a:extLst>
            </p:cNvPr>
            <p:cNvSpPr txBox="1"/>
            <p:nvPr/>
          </p:nvSpPr>
          <p:spPr>
            <a:xfrm>
              <a:off x="560631" y="4555614"/>
              <a:ext cx="2385162" cy="663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在此输入目标说明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在此输入目标说明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8FC808D-9BFA-6AB9-8AE1-4DE9C5C2CBEF}"/>
              </a:ext>
            </a:extLst>
          </p:cNvPr>
          <p:cNvGrpSpPr/>
          <p:nvPr/>
        </p:nvGrpSpPr>
        <p:grpSpPr>
          <a:xfrm>
            <a:off x="8408957" y="1625509"/>
            <a:ext cx="2385162" cy="3202911"/>
            <a:chOff x="641911" y="2016025"/>
            <a:chExt cx="2385162" cy="320291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B9205AC6-F722-1D96-566D-5CDC11826CD8}"/>
                </a:ext>
              </a:extLst>
            </p:cNvPr>
            <p:cNvSpPr/>
            <p:nvPr/>
          </p:nvSpPr>
          <p:spPr>
            <a:xfrm>
              <a:off x="857779" y="2016025"/>
              <a:ext cx="1790868" cy="40599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0BC587"/>
                </a:gs>
                <a:gs pos="0">
                  <a:srgbClr val="0BC587"/>
                </a:gs>
              </a:gsLst>
              <a:lin ang="2700000" scaled="0"/>
            </a:gradFill>
            <a:ln>
              <a:noFill/>
            </a:ln>
            <a:effectLst>
              <a:outerShdw blurRad="101600" dist="101600" dir="5400000" sx="94000" sy="94000" algn="t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付费会员占比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3A25ABB-D454-5E83-CC59-ADF6B31C55C0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ellipse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id="{4817DCB0-7FB4-8473-C26B-595B888B8C46}"/>
                </a:ext>
              </a:extLst>
            </p:cNvPr>
            <p:cNvSpPr/>
            <p:nvPr/>
          </p:nvSpPr>
          <p:spPr>
            <a:xfrm>
              <a:off x="1113746" y="2867533"/>
              <a:ext cx="1278934" cy="1278934"/>
            </a:xfrm>
            <a:prstGeom prst="arc">
              <a:avLst>
                <a:gd name="adj1" fmla="val 16200000"/>
                <a:gd name="adj2" fmla="val 5213081"/>
              </a:avLst>
            </a:prstGeom>
            <a:noFill/>
            <a:ln w="76200" cap="rnd">
              <a:solidFill>
                <a:srgbClr val="0BC58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8096F1F-ADB4-8496-A140-871E1E98BA45}"/>
                </a:ext>
              </a:extLst>
            </p:cNvPr>
            <p:cNvSpPr txBox="1"/>
            <p:nvPr/>
          </p:nvSpPr>
          <p:spPr>
            <a:xfrm>
              <a:off x="1218453" y="3183836"/>
              <a:ext cx="1035861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30</a:t>
              </a:r>
              <a:r>
                <a:rPr lang="en-US" altLang="zh-CN" sz="24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%</a:t>
              </a:r>
              <a:endPara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3F000C4-32F0-4A7C-FCF3-87F848AB7376}"/>
                </a:ext>
              </a:extLst>
            </p:cNvPr>
            <p:cNvSpPr txBox="1"/>
            <p:nvPr/>
          </p:nvSpPr>
          <p:spPr>
            <a:xfrm>
              <a:off x="641911" y="4555613"/>
              <a:ext cx="2385162" cy="663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在此输入目标说明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在此输入目标说明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2AC0A8-7151-0740-0495-440F0716B4F5}"/>
              </a:ext>
            </a:extLst>
          </p:cNvPr>
          <p:cNvGrpSpPr/>
          <p:nvPr/>
        </p:nvGrpSpPr>
        <p:grpSpPr>
          <a:xfrm rot="5400000" flipV="1">
            <a:off x="192668" y="1406363"/>
            <a:ext cx="721289" cy="169164"/>
            <a:chOff x="479540" y="4331741"/>
            <a:chExt cx="1117600" cy="262111"/>
          </a:xfrm>
        </p:grpSpPr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831C05D7-6025-EE4B-3841-B08F3E4A67B2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箭头: V 形 48">
              <a:extLst>
                <a:ext uri="{FF2B5EF4-FFF2-40B4-BE49-F238E27FC236}">
                  <a16:creationId xmlns:a16="http://schemas.microsoft.com/office/drawing/2014/main" id="{E5568006-27B0-4917-B75B-E3B7A3C1741A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箭头: V 形 49">
              <a:extLst>
                <a:ext uri="{FF2B5EF4-FFF2-40B4-BE49-F238E27FC236}">
                  <a16:creationId xmlns:a16="http://schemas.microsoft.com/office/drawing/2014/main" id="{94CE6C29-4D0F-9705-571A-AF2864FA2B2D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箭头: V 形 50">
              <a:extLst>
                <a:ext uri="{FF2B5EF4-FFF2-40B4-BE49-F238E27FC236}">
                  <a16:creationId xmlns:a16="http://schemas.microsoft.com/office/drawing/2014/main" id="{71761577-E399-8E15-D7C1-52BB58A6BEEF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箭头: V 形 51">
              <a:extLst>
                <a:ext uri="{FF2B5EF4-FFF2-40B4-BE49-F238E27FC236}">
                  <a16:creationId xmlns:a16="http://schemas.microsoft.com/office/drawing/2014/main" id="{37C5BA00-7C3B-69D8-F4BC-C7122782D581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73E0B23-1ED3-3D94-A45E-12B4802E2774}"/>
              </a:ext>
            </a:extLst>
          </p:cNvPr>
          <p:cNvGrpSpPr/>
          <p:nvPr/>
        </p:nvGrpSpPr>
        <p:grpSpPr>
          <a:xfrm rot="16200000">
            <a:off x="11135619" y="5554397"/>
            <a:ext cx="721289" cy="169164"/>
            <a:chOff x="479540" y="4331741"/>
            <a:chExt cx="1117600" cy="262111"/>
          </a:xfrm>
        </p:grpSpPr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C5C11962-C5D9-AC7E-5A00-BF86CA399BA7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E6B58198-C717-9296-DF84-09A887989EB9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5B5B31AB-0D63-DF34-A009-10E994683F7F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DF5BB525-35DB-2255-5F70-000860A82F70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DFE9A24E-9F8C-3319-9B1B-346D612211FE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0E1528EF-1275-F426-A91D-DE97B97F1CBF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BA3946D-51FF-C208-CF33-D1DA729E2B68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7765E83-BC08-9F4D-94D4-C04A6DD6C2BA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E2C535B-FF49-6F89-A2EE-F76F5B59BBDE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16F67C3-26EE-825D-6EAC-A30411425169}"/>
              </a:ext>
            </a:extLst>
          </p:cNvPr>
          <p:cNvGrpSpPr/>
          <p:nvPr/>
        </p:nvGrpSpPr>
        <p:grpSpPr>
          <a:xfrm>
            <a:off x="423883" y="348415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75EBB41-2322-5610-9D48-0406AD62BB2F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AA01B9E-1E3F-4547-5C28-9EE93266DEA6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占位符 2">
            <a:extLst>
              <a:ext uri="{FF2B5EF4-FFF2-40B4-BE49-F238E27FC236}">
                <a16:creationId xmlns:a16="http://schemas.microsoft.com/office/drawing/2014/main" id="{1E39460F-76B0-4D9E-6BE2-F4BFB7E889F6}"/>
              </a:ext>
            </a:extLst>
          </p:cNvPr>
          <p:cNvSpPr txBox="1">
            <a:spLocks/>
          </p:cNvSpPr>
          <p:nvPr/>
        </p:nvSpPr>
        <p:spPr>
          <a:xfrm>
            <a:off x="614494" y="148379"/>
            <a:ext cx="4507949" cy="76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gradFill flip="none" rotWithShape="1">
                  <a:gsLst>
                    <a:gs pos="0">
                      <a:srgbClr val="FFC000"/>
                    </a:gs>
                    <a:gs pos="60000">
                      <a:srgbClr val="0BC587"/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项目关键指标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E22063A7-E847-984C-C3A1-52A4D00301F7}"/>
              </a:ext>
            </a:extLst>
          </p:cNvPr>
          <p:cNvSpPr/>
          <p:nvPr/>
        </p:nvSpPr>
        <p:spPr>
          <a:xfrm>
            <a:off x="226426" y="6307047"/>
            <a:ext cx="11739147" cy="374998"/>
          </a:xfrm>
          <a:prstGeom prst="roundRect">
            <a:avLst>
              <a:gd name="adj" fmla="val 29013"/>
            </a:avLst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B66A9D9-D8CF-2C03-7541-9208261AC77A}"/>
              </a:ext>
            </a:extLst>
          </p:cNvPr>
          <p:cNvSpPr txBox="1"/>
          <p:nvPr/>
        </p:nvSpPr>
        <p:spPr>
          <a:xfrm>
            <a:off x="41969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F90E97D-C3DA-A6E8-B102-ED543FA2285E}"/>
              </a:ext>
            </a:extLst>
          </p:cNvPr>
          <p:cNvSpPr txBox="1"/>
          <p:nvPr/>
        </p:nvSpPr>
        <p:spPr>
          <a:xfrm>
            <a:off x="336578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6098225-4DBE-5202-F35F-B7FAD96F45C1}"/>
              </a:ext>
            </a:extLst>
          </p:cNvPr>
          <p:cNvSpPr txBox="1"/>
          <p:nvPr/>
        </p:nvSpPr>
        <p:spPr>
          <a:xfrm>
            <a:off x="631187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9F6A454-BAEA-408E-BC39-60F41F09EFB8}"/>
              </a:ext>
            </a:extLst>
          </p:cNvPr>
          <p:cNvSpPr txBox="1"/>
          <p:nvPr/>
        </p:nvSpPr>
        <p:spPr>
          <a:xfrm>
            <a:off x="925796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682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5CDA6912-50B2-BAFD-DFD7-948A45C1E533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ED192AE-B946-F4C5-101C-5109F15578F7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E46B5B0-0DBD-CB62-7C2D-FE2C26DAACB7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24443BD-4B3B-E787-10CD-FD4385694B91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0EB603D-D9E6-4FEC-DB4D-F3719FEE9559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776391C-4FF9-6B37-B219-11925E422D0D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D448EF6-97E4-B13D-83E9-041BF0718DB0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C32223D-5134-BDD6-D265-2DC25FEFD49C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5DD60E9-ECDC-3A3A-689C-D2BB3922745F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FC4EC7A-2A63-F21B-C16C-26B876969A05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D648F59-6672-B945-9D8B-973F71AB0E05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2526050-386F-C151-5DDC-FBF8D73E0897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C43F9D9-C0B3-9EB5-F76E-B19A47C66E36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0A2DF00-251F-7FD4-3B28-B4B36CAD4A2F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D8E211E-F7BC-5010-530B-BA2746A320FC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CB117D1-01CA-CF53-95AB-414DE3BFBCD7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532D344-E811-7BFC-BD4C-6B9B844B3D7A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DFA46F2-0890-0329-740C-391D61A9861D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296179A-8A22-5721-ACD9-AB7FC82FA970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2026367-12BD-36BF-77B1-EE01DF2471F1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DDBC26C-F7F2-FFF4-7D59-BFF8C30469BF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0548BD3-742B-03B4-E5DC-FCD36992E8C0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F2C1BDA-3F14-1B33-D72F-E8D0AE353469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69F351A-6FB0-360F-37F8-11078AB9BEE2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185CA7D-B2C9-D23D-51CA-92A6C24ECF05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561731C-A3F7-6CBC-59D2-E904C491B452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BE04A4C-8F82-209D-AD03-C0D5BC99AEF9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6BA3B58-7B6E-4C9D-6B2F-B5FC400A05F3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8CA06D5-68E3-44FA-6DCF-357D5AE94734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04EDCD9-7FD3-353B-E795-6FD4F9144031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7E5ABE1-3C1B-10CA-15BC-1C345604BE12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4B01031-74AD-F65F-1208-DC74AFBDDA03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CB88B36-30D7-B817-258C-B2ADDD3FC67C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DD61DFA-0E2E-BAA4-6371-87E4EC65F38D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FE94EAD-B8F0-12A7-E9C1-18CD9DDDB78A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D2FAAFB-1310-C70D-99AF-32D22D6653A5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1B8A9CF-3C0F-4D09-36C9-64ECB7640A26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F1CBB89-2770-A0A0-D676-8D89EE2F652F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EAB2D11-9530-8960-C2BF-A2987044272A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69A736D-7BDB-D734-21BE-22308108C4EB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41A9F4D-6A0F-A551-FC1C-504452BE73E8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E9C79D5-5F65-617F-0D03-B0FE231BCA8D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06961D6-8B57-07D9-CC99-D70CD944487B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D397DC3-89A7-E2BB-F73D-854B3FBFE064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86F59B2-1CA6-46DC-D73C-B9EE752C7BBE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B35DB89-C2E5-A675-9F6D-011C14267077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0736A3A-0272-EF3A-78FD-10510D2C4D39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68E0BD4-0E84-DC8E-0634-534FAAA21921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AD41BD7-6C4F-CD98-46E3-57E07E6CDE09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B0D62FF-2155-E9C5-E272-D82242F60313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1D5BC41-9DE1-452A-C547-EF7B5E0ACAB5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40F4EB6-F4DD-EFFA-85AE-49E056F2A0D9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C8A4428B-E045-AAD6-5451-C19A3ABFFA1E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4E4CFEE-9E09-734D-EC9C-6DC15E00AA08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21D4988-5EE8-9487-3C6E-35FDC6B81786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6D22EE5-259C-DAC3-B6CC-E4474E572F11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F3ECD1E-B529-5BB8-B656-808C8968EDF8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425BF57-5DB0-BA09-8005-1EE1DB2F4866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C90ABF3-B2C1-7B59-E085-521C9793E435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5AE34B4-9E94-DE99-85E8-66C8058361F0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8E5CE85-C9B7-1815-430B-514305302789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15276D0-06B6-6AFF-44D1-475240FB3DCF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AC1B347-183B-F7C0-CC42-FB962C98F847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2EAEE0D-AD39-FF8F-E65C-B3DCE97BEF67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D816184-CD33-6515-AC01-83DD5AB843F1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CC3DFA5-3102-6C0A-1780-0B8D4F4B9046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4156BDC-0F91-F959-B817-E3FE32EBCEB0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E567D905-1EA7-3B24-FDA7-DFA6D65FDDEA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BED448A-0397-B0E1-9161-278B424C1664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04595D7-B133-3AD0-3E65-A012FE7D3140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B622764-598A-5B71-A25E-6B496B11DACB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400972D-4EC5-2605-5F91-DEB51313A477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DE3EDA-02E7-0740-ED80-1DAF2EC7CB46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B3B6F0F-7DE3-C50F-6A09-591420B30572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24AD32A-D420-C220-73F2-E75272A71D69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DCD1787-2BFC-3F2B-E314-4676003E5282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AA4DA988-914E-6E1D-8CB1-1F1CEFE5D61F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93B89CB-5583-2D87-DCF4-DB5CEE0FEAC0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4524121-0070-269A-DF01-4F2479257709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AA697A9-A24F-91A4-4DBC-ABFC385365AD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9D85CFE-193C-028B-B5C0-3C014D883573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A3DA7C6-2BB4-1734-09B0-9B696C8AFB42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08EED80-20E1-F319-D762-56412CE75B92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3B4D389-A96A-125F-38F1-EBED0747B1A3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ABE45C1-8764-DA71-7F22-D1D98465AFF0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709A80A-9357-4A4C-D30D-AB54B80B19F2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D1324C4-58EC-FA41-D2C0-15B92BBBA7CF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EA795BE-AA5A-33AE-E0F0-C5C1182732C3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E8DD388-3F5D-D590-AC06-31AA0399AAFF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A67DDCB-9716-2138-1F8C-C026B4CEB22D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B0F1833-F220-76A8-A1ED-AE6B48DF744E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656ED21-BAED-FD11-FF2E-2C7B8F745DEC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5F3535F3-8501-4848-D077-41D5914A6BCF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186C1EF-EF02-30EC-D933-ED9D9111C8CF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28EE984-9181-3611-F94A-46669D9DE584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EB587C97-BFD4-800A-9E83-E531466A1728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081B3A0-FF69-72FE-3558-E81114BAC1AD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79D3872-E1C3-D0C4-AA43-14535A0374D6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7023539-9855-B927-5564-C09740422DB8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D6F3726C-02EB-FD98-16A5-C5B24465E994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7FC7D05-23C4-E6D9-6E9C-6C139DE94FCD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F7DCDAC-3648-9C7D-FD16-F9D46A826FA6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710FEC3E-0595-468D-90DC-4E521A3EFDE9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7D090D5F-4A18-368B-AF49-75EE6DD47C73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6CAB3AE-EE2E-1969-8E32-01F893B07750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98603350-901D-5F36-24A5-90434791A746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E92300E-0079-56D8-D286-16ADF1EBB6F4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EF92CAD-84F4-4CDB-3007-13457ECEDE2C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90589F9-12E4-59B4-EE42-8AEE05E4DF67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5AA8A38-FB39-AC7A-D09E-37E0DF9A0DA4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3784DF2-9A11-56F8-3707-2D33E529D7B9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D6ABCB6-4874-E3C1-14F8-B772416A6934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grpSp>
        <p:nvGrpSpPr>
          <p:cNvPr id="66" name="!!玻璃">
            <a:extLst>
              <a:ext uri="{FF2B5EF4-FFF2-40B4-BE49-F238E27FC236}">
                <a16:creationId xmlns:a16="http://schemas.microsoft.com/office/drawing/2014/main" id="{179BB3AA-7400-F2FE-1469-4D0BC3C51D67}"/>
              </a:ext>
            </a:extLst>
          </p:cNvPr>
          <p:cNvGrpSpPr/>
          <p:nvPr/>
        </p:nvGrpSpPr>
        <p:grpSpPr>
          <a:xfrm>
            <a:off x="1349416" y="1130300"/>
            <a:ext cx="9493167" cy="4744497"/>
            <a:chOff x="1613478" y="2468851"/>
            <a:chExt cx="9686628" cy="2930100"/>
          </a:xfrm>
        </p:grpSpPr>
        <p:sp useBgFill="1">
          <p:nvSpPr>
            <p:cNvPr id="67" name="矩形: 圆角 66">
              <a:extLst>
                <a:ext uri="{FF2B5EF4-FFF2-40B4-BE49-F238E27FC236}">
                  <a16:creationId xmlns:a16="http://schemas.microsoft.com/office/drawing/2014/main" id="{3423C157-6CB4-B06D-69D5-1CEE6B8F2AFB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ln w="635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0"/>
              </a:gradFill>
            </a:ln>
            <a:effectLst>
              <a:outerShdw blurRad="2413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3216437D-735B-9927-AC26-B8F9005FD933}"/>
                </a:ext>
              </a:extLst>
            </p:cNvPr>
            <p:cNvSpPr/>
            <p:nvPr/>
          </p:nvSpPr>
          <p:spPr>
            <a:xfrm>
              <a:off x="1613478" y="2468851"/>
              <a:ext cx="9686628" cy="2930100"/>
            </a:xfrm>
            <a:prstGeom prst="roundRect">
              <a:avLst>
                <a:gd name="adj" fmla="val 8667"/>
              </a:avLst>
            </a:prstGeom>
            <a:noFill/>
            <a:ln w="19050">
              <a:gradFill flip="none" rotWithShape="1">
                <a:gsLst>
                  <a:gs pos="0">
                    <a:srgbClr val="FFC000"/>
                  </a:gs>
                  <a:gs pos="25000">
                    <a:schemeClr val="accent1">
                      <a:lumMod val="45000"/>
                      <a:lumOff val="55000"/>
                    </a:schemeClr>
                  </a:gs>
                  <a:gs pos="55000">
                    <a:srgbClr val="FFA2C9"/>
                  </a:gs>
                  <a:gs pos="100000">
                    <a:srgbClr val="05593E"/>
                  </a:gs>
                </a:gsLst>
                <a:lin ang="18900000" scaled="1"/>
                <a:tileRect/>
              </a:gradFill>
            </a:ln>
            <a:effectLst>
              <a:outerShdw blurRad="2413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1D33862-4F44-4244-E609-3E37EB938EED}"/>
              </a:ext>
            </a:extLst>
          </p:cNvPr>
          <p:cNvGrpSpPr/>
          <p:nvPr/>
        </p:nvGrpSpPr>
        <p:grpSpPr>
          <a:xfrm rot="5400000" flipV="1">
            <a:off x="251826" y="1132139"/>
            <a:ext cx="721289" cy="169164"/>
            <a:chOff x="479540" y="4331741"/>
            <a:chExt cx="1117600" cy="262111"/>
          </a:xfrm>
        </p:grpSpPr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C3D8FCFE-444C-16A2-EB7F-9BDB9F5D1AF1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A9AFEDCA-E5D3-ADB7-0E04-4018E202902D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82A3DF5-F06E-897E-7970-4FAB0A034B66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8B462E0B-3744-F9CB-43C0-482B89B98BDB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988A5B42-13C9-BC36-EEB9-348F6CB696B6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252362-A3B8-24EB-FE3B-227A1350D862}"/>
              </a:ext>
            </a:extLst>
          </p:cNvPr>
          <p:cNvSpPr/>
          <p:nvPr/>
        </p:nvSpPr>
        <p:spPr>
          <a:xfrm>
            <a:off x="782413" y="3043453"/>
            <a:ext cx="10714629" cy="2610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83BE8C4F-7199-4721-256E-142972D068E3}"/>
              </a:ext>
            </a:extLst>
          </p:cNvPr>
          <p:cNvSpPr/>
          <p:nvPr/>
        </p:nvSpPr>
        <p:spPr>
          <a:xfrm>
            <a:off x="3886531" y="928205"/>
            <a:ext cx="4592141" cy="5312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64FFEE0-0F31-C7CA-8BCA-4D885408924E}"/>
              </a:ext>
            </a:extLst>
          </p:cNvPr>
          <p:cNvGrpSpPr/>
          <p:nvPr/>
        </p:nvGrpSpPr>
        <p:grpSpPr>
          <a:xfrm flipV="1">
            <a:off x="7626571" y="5356273"/>
            <a:ext cx="2805342" cy="245205"/>
            <a:chOff x="1298783" y="1456072"/>
            <a:chExt cx="4225179" cy="370652"/>
          </a:xfrm>
          <a:solidFill>
            <a:srgbClr val="0BC587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F921D08-77A7-9B5B-01E1-9D4B7E31CB20}"/>
                </a:ext>
              </a:extLst>
            </p:cNvPr>
            <p:cNvSpPr/>
            <p:nvPr/>
          </p:nvSpPr>
          <p:spPr>
            <a:xfrm>
              <a:off x="1298783" y="1456072"/>
              <a:ext cx="980145" cy="370652"/>
            </a:xfrm>
            <a:custGeom>
              <a:avLst/>
              <a:gdLst>
                <a:gd name="connsiteX0" fmla="*/ 1459924 w 1459924"/>
                <a:gd name="connsiteY0" fmla="*/ 280519 h 552085"/>
                <a:gd name="connsiteX1" fmla="*/ 1459924 w 1459924"/>
                <a:gd name="connsiteY1" fmla="*/ 280974 h 552085"/>
                <a:gd name="connsiteX2" fmla="*/ 1457208 w 1459924"/>
                <a:gd name="connsiteY2" fmla="*/ 280746 h 552085"/>
                <a:gd name="connsiteX3" fmla="*/ 0 w 1459924"/>
                <a:gd name="connsiteY3" fmla="*/ 397 h 552085"/>
                <a:gd name="connsiteX4" fmla="*/ 270655 w 1459924"/>
                <a:gd name="connsiteY4" fmla="*/ 275051 h 552085"/>
                <a:gd name="connsiteX5" fmla="*/ 301779 w 1459924"/>
                <a:gd name="connsiteY5" fmla="*/ 277646 h 552085"/>
                <a:gd name="connsiteX6" fmla="*/ 301779 w 1459924"/>
                <a:gd name="connsiteY6" fmla="*/ 397 h 552085"/>
                <a:gd name="connsiteX7" fmla="*/ 516457 w 1459924"/>
                <a:gd name="connsiteY7" fmla="*/ 261301 h 552085"/>
                <a:gd name="connsiteX8" fmla="*/ 557958 w 1459924"/>
                <a:gd name="connsiteY8" fmla="*/ 271495 h 552085"/>
                <a:gd name="connsiteX9" fmla="*/ 557958 w 1459924"/>
                <a:gd name="connsiteY9" fmla="*/ 397 h 552085"/>
                <a:gd name="connsiteX10" fmla="*/ 828613 w 1459924"/>
                <a:gd name="connsiteY10" fmla="*/ 275051 h 552085"/>
                <a:gd name="connsiteX11" fmla="*/ 838093 w 1459924"/>
                <a:gd name="connsiteY11" fmla="*/ 275842 h 552085"/>
                <a:gd name="connsiteX12" fmla="*/ 838093 w 1459924"/>
                <a:gd name="connsiteY12" fmla="*/ 397 h 552085"/>
                <a:gd name="connsiteX13" fmla="*/ 1108748 w 1459924"/>
                <a:gd name="connsiteY13" fmla="*/ 275051 h 552085"/>
                <a:gd name="connsiteX14" fmla="*/ 1118228 w 1459924"/>
                <a:gd name="connsiteY14" fmla="*/ 275842 h 552085"/>
                <a:gd name="connsiteX15" fmla="*/ 1118228 w 1459924"/>
                <a:gd name="connsiteY15" fmla="*/ 397 h 552085"/>
                <a:gd name="connsiteX16" fmla="*/ 1388884 w 1459924"/>
                <a:gd name="connsiteY16" fmla="*/ 275051 h 552085"/>
                <a:gd name="connsiteX17" fmla="*/ 1457190 w 1459924"/>
                <a:gd name="connsiteY17" fmla="*/ 280746 h 552085"/>
                <a:gd name="connsiteX18" fmla="*/ 1388884 w 1459924"/>
                <a:gd name="connsiteY18" fmla="*/ 286440 h 552085"/>
                <a:gd name="connsiteX19" fmla="*/ 1138797 w 1459924"/>
                <a:gd name="connsiteY19" fmla="*/ 464700 h 552085"/>
                <a:gd name="connsiteX20" fmla="*/ 1120150 w 1459924"/>
                <a:gd name="connsiteY20" fmla="*/ 552085 h 552085"/>
                <a:gd name="connsiteX21" fmla="*/ 1118228 w 1459924"/>
                <a:gd name="connsiteY21" fmla="*/ 552085 h 552085"/>
                <a:gd name="connsiteX22" fmla="*/ 1118228 w 1459924"/>
                <a:gd name="connsiteY22" fmla="*/ 285650 h 552085"/>
                <a:gd name="connsiteX23" fmla="*/ 1108748 w 1459924"/>
                <a:gd name="connsiteY23" fmla="*/ 286440 h 552085"/>
                <a:gd name="connsiteX24" fmla="*/ 858662 w 1459924"/>
                <a:gd name="connsiteY24" fmla="*/ 464700 h 552085"/>
                <a:gd name="connsiteX25" fmla="*/ 840015 w 1459924"/>
                <a:gd name="connsiteY25" fmla="*/ 552085 h 552085"/>
                <a:gd name="connsiteX26" fmla="*/ 838093 w 1459924"/>
                <a:gd name="connsiteY26" fmla="*/ 552085 h 552085"/>
                <a:gd name="connsiteX27" fmla="*/ 838093 w 1459924"/>
                <a:gd name="connsiteY27" fmla="*/ 285650 h 552085"/>
                <a:gd name="connsiteX28" fmla="*/ 828613 w 1459924"/>
                <a:gd name="connsiteY28" fmla="*/ 286440 h 552085"/>
                <a:gd name="connsiteX29" fmla="*/ 578527 w 1459924"/>
                <a:gd name="connsiteY29" fmla="*/ 464700 h 552085"/>
                <a:gd name="connsiteX30" fmla="*/ 559880 w 1459924"/>
                <a:gd name="connsiteY30" fmla="*/ 552085 h 552085"/>
                <a:gd name="connsiteX31" fmla="*/ 557958 w 1459924"/>
                <a:gd name="connsiteY31" fmla="*/ 552085 h 552085"/>
                <a:gd name="connsiteX32" fmla="*/ 557958 w 1459924"/>
                <a:gd name="connsiteY32" fmla="*/ 289996 h 552085"/>
                <a:gd name="connsiteX33" fmla="*/ 516457 w 1459924"/>
                <a:gd name="connsiteY33" fmla="*/ 300190 h 552085"/>
                <a:gd name="connsiteX34" fmla="*/ 317644 w 1459924"/>
                <a:gd name="connsiteY34" fmla="*/ 476082 h 552085"/>
                <a:gd name="connsiteX35" fmla="*/ 303460 w 1459924"/>
                <a:gd name="connsiteY35" fmla="*/ 552085 h 552085"/>
                <a:gd name="connsiteX36" fmla="*/ 301779 w 1459924"/>
                <a:gd name="connsiteY36" fmla="*/ 552085 h 552085"/>
                <a:gd name="connsiteX37" fmla="*/ 301779 w 1459924"/>
                <a:gd name="connsiteY37" fmla="*/ 283846 h 552085"/>
                <a:gd name="connsiteX38" fmla="*/ 270655 w 1459924"/>
                <a:gd name="connsiteY38" fmla="*/ 286440 h 552085"/>
                <a:gd name="connsiteX39" fmla="*/ 20569 w 1459924"/>
                <a:gd name="connsiteY39" fmla="*/ 464700 h 552085"/>
                <a:gd name="connsiteX40" fmla="*/ 1922 w 1459924"/>
                <a:gd name="connsiteY40" fmla="*/ 552085 h 552085"/>
                <a:gd name="connsiteX41" fmla="*/ 0 w 1459924"/>
                <a:gd name="connsiteY41" fmla="*/ 552085 h 552085"/>
                <a:gd name="connsiteX42" fmla="*/ 1118228 w 1459924"/>
                <a:gd name="connsiteY42" fmla="*/ 0 h 552085"/>
                <a:gd name="connsiteX43" fmla="*/ 1118277 w 1459924"/>
                <a:gd name="connsiteY43" fmla="*/ 0 h 552085"/>
                <a:gd name="connsiteX44" fmla="*/ 1118228 w 1459924"/>
                <a:gd name="connsiteY44" fmla="*/ 397 h 552085"/>
                <a:gd name="connsiteX45" fmla="*/ 838093 w 1459924"/>
                <a:gd name="connsiteY45" fmla="*/ 0 h 552085"/>
                <a:gd name="connsiteX46" fmla="*/ 838141 w 1459924"/>
                <a:gd name="connsiteY46" fmla="*/ 0 h 552085"/>
                <a:gd name="connsiteX47" fmla="*/ 838093 w 1459924"/>
                <a:gd name="connsiteY47" fmla="*/ 397 h 552085"/>
                <a:gd name="connsiteX48" fmla="*/ 557958 w 1459924"/>
                <a:gd name="connsiteY48" fmla="*/ 0 h 552085"/>
                <a:gd name="connsiteX49" fmla="*/ 558006 w 1459924"/>
                <a:gd name="connsiteY49" fmla="*/ 0 h 552085"/>
                <a:gd name="connsiteX50" fmla="*/ 557958 w 1459924"/>
                <a:gd name="connsiteY50" fmla="*/ 397 h 552085"/>
                <a:gd name="connsiteX51" fmla="*/ 301779 w 1459924"/>
                <a:gd name="connsiteY51" fmla="*/ 0 h 552085"/>
                <a:gd name="connsiteX52" fmla="*/ 301827 w 1459924"/>
                <a:gd name="connsiteY52" fmla="*/ 0 h 552085"/>
                <a:gd name="connsiteX53" fmla="*/ 301779 w 1459924"/>
                <a:gd name="connsiteY53" fmla="*/ 397 h 552085"/>
                <a:gd name="connsiteX54" fmla="*/ 0 w 1459924"/>
                <a:gd name="connsiteY54" fmla="*/ 0 h 552085"/>
                <a:gd name="connsiteX55" fmla="*/ 48 w 1459924"/>
                <a:gd name="connsiteY55" fmla="*/ 0 h 552085"/>
                <a:gd name="connsiteX56" fmla="*/ 0 w 1459924"/>
                <a:gd name="connsiteY56" fmla="*/ 397 h 5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459924" h="552085">
                  <a:moveTo>
                    <a:pt x="1459924" y="280519"/>
                  </a:moveTo>
                  <a:lnTo>
                    <a:pt x="1459924" y="280974"/>
                  </a:lnTo>
                  <a:lnTo>
                    <a:pt x="1457208" y="280746"/>
                  </a:lnTo>
                  <a:close/>
                  <a:moveTo>
                    <a:pt x="0" y="397"/>
                  </a:moveTo>
                  <a:cubicBezTo>
                    <a:pt x="0" y="135876"/>
                    <a:pt x="116194" y="248909"/>
                    <a:pt x="270655" y="275051"/>
                  </a:cubicBezTo>
                  <a:lnTo>
                    <a:pt x="301779" y="277646"/>
                  </a:lnTo>
                  <a:lnTo>
                    <a:pt x="301779" y="397"/>
                  </a:lnTo>
                  <a:cubicBezTo>
                    <a:pt x="301779" y="118941"/>
                    <a:pt x="390740" y="220300"/>
                    <a:pt x="516457" y="261301"/>
                  </a:cubicBezTo>
                  <a:lnTo>
                    <a:pt x="557958" y="271495"/>
                  </a:lnTo>
                  <a:lnTo>
                    <a:pt x="557958" y="397"/>
                  </a:lnTo>
                  <a:cubicBezTo>
                    <a:pt x="557958" y="135876"/>
                    <a:pt x="674152" y="248909"/>
                    <a:pt x="828613" y="275051"/>
                  </a:cubicBezTo>
                  <a:lnTo>
                    <a:pt x="838093" y="275842"/>
                  </a:lnTo>
                  <a:lnTo>
                    <a:pt x="838093" y="397"/>
                  </a:lnTo>
                  <a:cubicBezTo>
                    <a:pt x="838093" y="135876"/>
                    <a:pt x="954287" y="248909"/>
                    <a:pt x="1108748" y="275051"/>
                  </a:cubicBezTo>
                  <a:lnTo>
                    <a:pt x="1118228" y="275842"/>
                  </a:lnTo>
                  <a:lnTo>
                    <a:pt x="1118228" y="397"/>
                  </a:lnTo>
                  <a:cubicBezTo>
                    <a:pt x="1118228" y="135876"/>
                    <a:pt x="1234422" y="248909"/>
                    <a:pt x="1388884" y="275051"/>
                  </a:cubicBezTo>
                  <a:lnTo>
                    <a:pt x="1457190" y="280746"/>
                  </a:lnTo>
                  <a:lnTo>
                    <a:pt x="1388884" y="286440"/>
                  </a:lnTo>
                  <a:cubicBezTo>
                    <a:pt x="1273038" y="306047"/>
                    <a:pt x="1178717" y="374530"/>
                    <a:pt x="1138797" y="464700"/>
                  </a:cubicBezTo>
                  <a:lnTo>
                    <a:pt x="1120150" y="552085"/>
                  </a:lnTo>
                  <a:lnTo>
                    <a:pt x="1118228" y="552085"/>
                  </a:lnTo>
                  <a:lnTo>
                    <a:pt x="1118228" y="285650"/>
                  </a:lnTo>
                  <a:lnTo>
                    <a:pt x="1108748" y="286440"/>
                  </a:lnTo>
                  <a:cubicBezTo>
                    <a:pt x="992902" y="306047"/>
                    <a:pt x="898582" y="374530"/>
                    <a:pt x="858662" y="464700"/>
                  </a:cubicBezTo>
                  <a:lnTo>
                    <a:pt x="840015" y="552085"/>
                  </a:lnTo>
                  <a:lnTo>
                    <a:pt x="838093" y="552085"/>
                  </a:lnTo>
                  <a:lnTo>
                    <a:pt x="838093" y="285650"/>
                  </a:lnTo>
                  <a:lnTo>
                    <a:pt x="828613" y="286440"/>
                  </a:lnTo>
                  <a:cubicBezTo>
                    <a:pt x="712767" y="306047"/>
                    <a:pt x="618447" y="374530"/>
                    <a:pt x="578527" y="464700"/>
                  </a:cubicBezTo>
                  <a:lnTo>
                    <a:pt x="559880" y="552085"/>
                  </a:lnTo>
                  <a:lnTo>
                    <a:pt x="557958" y="552085"/>
                  </a:lnTo>
                  <a:lnTo>
                    <a:pt x="557958" y="289996"/>
                  </a:lnTo>
                  <a:lnTo>
                    <a:pt x="516457" y="300190"/>
                  </a:lnTo>
                  <a:cubicBezTo>
                    <a:pt x="422169" y="330941"/>
                    <a:pt x="348557" y="395643"/>
                    <a:pt x="317644" y="476082"/>
                  </a:cubicBezTo>
                  <a:lnTo>
                    <a:pt x="303460" y="552085"/>
                  </a:lnTo>
                  <a:lnTo>
                    <a:pt x="301779" y="552085"/>
                  </a:lnTo>
                  <a:lnTo>
                    <a:pt x="301779" y="283846"/>
                  </a:lnTo>
                  <a:lnTo>
                    <a:pt x="270655" y="286440"/>
                  </a:lnTo>
                  <a:cubicBezTo>
                    <a:pt x="154809" y="306047"/>
                    <a:pt x="60489" y="374530"/>
                    <a:pt x="20569" y="464700"/>
                  </a:cubicBezTo>
                  <a:lnTo>
                    <a:pt x="1922" y="552085"/>
                  </a:lnTo>
                  <a:lnTo>
                    <a:pt x="0" y="552085"/>
                  </a:lnTo>
                  <a:close/>
                  <a:moveTo>
                    <a:pt x="1118228" y="0"/>
                  </a:moveTo>
                  <a:lnTo>
                    <a:pt x="1118277" y="0"/>
                  </a:lnTo>
                  <a:lnTo>
                    <a:pt x="1118228" y="397"/>
                  </a:lnTo>
                  <a:close/>
                  <a:moveTo>
                    <a:pt x="838093" y="0"/>
                  </a:moveTo>
                  <a:lnTo>
                    <a:pt x="838141" y="0"/>
                  </a:lnTo>
                  <a:lnTo>
                    <a:pt x="838093" y="397"/>
                  </a:lnTo>
                  <a:close/>
                  <a:moveTo>
                    <a:pt x="557958" y="0"/>
                  </a:moveTo>
                  <a:lnTo>
                    <a:pt x="558006" y="0"/>
                  </a:lnTo>
                  <a:lnTo>
                    <a:pt x="557958" y="397"/>
                  </a:lnTo>
                  <a:close/>
                  <a:moveTo>
                    <a:pt x="301779" y="0"/>
                  </a:moveTo>
                  <a:lnTo>
                    <a:pt x="301827" y="0"/>
                  </a:lnTo>
                  <a:lnTo>
                    <a:pt x="301779" y="397"/>
                  </a:lnTo>
                  <a:close/>
                  <a:moveTo>
                    <a:pt x="0" y="0"/>
                  </a:moveTo>
                  <a:lnTo>
                    <a:pt x="48" y="0"/>
                  </a:lnTo>
                  <a:lnTo>
                    <a:pt x="0" y="3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ABCF4DC-6D8B-25F4-F092-6734CDDFFB54}"/>
                </a:ext>
              </a:extLst>
            </p:cNvPr>
            <p:cNvGrpSpPr/>
            <p:nvPr/>
          </p:nvGrpSpPr>
          <p:grpSpPr>
            <a:xfrm>
              <a:off x="2703329" y="1539463"/>
              <a:ext cx="1117600" cy="262111"/>
              <a:chOff x="4492479" y="1490956"/>
              <a:chExt cx="1117600" cy="262111"/>
            </a:xfrm>
            <a:grpFill/>
          </p:grpSpPr>
          <p:sp>
            <p:nvSpPr>
              <p:cNvPr id="82" name="箭头: V 形 81">
                <a:extLst>
                  <a:ext uri="{FF2B5EF4-FFF2-40B4-BE49-F238E27FC236}">
                    <a16:creationId xmlns:a16="http://schemas.microsoft.com/office/drawing/2014/main" id="{5B2A96C4-B6CE-826E-07E7-DCDA81109C31}"/>
                  </a:ext>
                </a:extLst>
              </p:cNvPr>
              <p:cNvSpPr/>
              <p:nvPr/>
            </p:nvSpPr>
            <p:spPr>
              <a:xfrm>
                <a:off x="449247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箭头: V 形 82">
                <a:extLst>
                  <a:ext uri="{FF2B5EF4-FFF2-40B4-BE49-F238E27FC236}">
                    <a16:creationId xmlns:a16="http://schemas.microsoft.com/office/drawing/2014/main" id="{033AA6FD-77E6-E29E-1CE4-E05B5276230D}"/>
                  </a:ext>
                </a:extLst>
              </p:cNvPr>
              <p:cNvSpPr/>
              <p:nvPr/>
            </p:nvSpPr>
            <p:spPr>
              <a:xfrm>
                <a:off x="471599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箭头: V 形 83">
                <a:extLst>
                  <a:ext uri="{FF2B5EF4-FFF2-40B4-BE49-F238E27FC236}">
                    <a16:creationId xmlns:a16="http://schemas.microsoft.com/office/drawing/2014/main" id="{D0E71CDC-723E-1303-32D3-5C1433C16221}"/>
                  </a:ext>
                </a:extLst>
              </p:cNvPr>
              <p:cNvSpPr/>
              <p:nvPr/>
            </p:nvSpPr>
            <p:spPr>
              <a:xfrm>
                <a:off x="493951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箭头: V 形 84">
                <a:extLst>
                  <a:ext uri="{FF2B5EF4-FFF2-40B4-BE49-F238E27FC236}">
                    <a16:creationId xmlns:a16="http://schemas.microsoft.com/office/drawing/2014/main" id="{E4EBEE16-BCF2-969A-81AF-03411815DA61}"/>
                  </a:ext>
                </a:extLst>
              </p:cNvPr>
              <p:cNvSpPr/>
              <p:nvPr/>
            </p:nvSpPr>
            <p:spPr>
              <a:xfrm>
                <a:off x="516303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箭头: V 形 85">
                <a:extLst>
                  <a:ext uri="{FF2B5EF4-FFF2-40B4-BE49-F238E27FC236}">
                    <a16:creationId xmlns:a16="http://schemas.microsoft.com/office/drawing/2014/main" id="{0362960F-093F-8321-13CE-2850A7EE0DE8}"/>
                  </a:ext>
                </a:extLst>
              </p:cNvPr>
              <p:cNvSpPr/>
              <p:nvPr/>
            </p:nvSpPr>
            <p:spPr>
              <a:xfrm>
                <a:off x="5386559" y="1490956"/>
                <a:ext cx="223520" cy="262111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657E4B22-9C22-9052-6BFA-077849AA43EE}"/>
                </a:ext>
              </a:extLst>
            </p:cNvPr>
            <p:cNvGrpSpPr/>
            <p:nvPr/>
          </p:nvGrpSpPr>
          <p:grpSpPr>
            <a:xfrm>
              <a:off x="4260977" y="1523770"/>
              <a:ext cx="1262985" cy="262112"/>
              <a:chOff x="3903964" y="1494908"/>
              <a:chExt cx="1262985" cy="262112"/>
            </a:xfrm>
            <a:grpFill/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FAA59F9-BABB-F77C-2C28-4EFA4C2F0B37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903964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3CC2067-A960-9C69-6262-A2CF7AE01E5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156561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25ADEF2-5CC2-4E02-4135-7AFBAEAA03C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409158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9735BFF-A923-26F8-7B76-A9F87CE418F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661755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B678355-5B1C-BD18-4E15-83C2DAE7BBD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4914352" y="1494908"/>
                <a:ext cx="252597" cy="262112"/>
              </a:xfrm>
              <a:custGeom>
                <a:avLst/>
                <a:gdLst>
                  <a:gd name="connsiteX0" fmla="*/ 72360 w 142242"/>
                  <a:gd name="connsiteY0" fmla="*/ 0 h 147600"/>
                  <a:gd name="connsiteX1" fmla="*/ 71121 w 142242"/>
                  <a:gd name="connsiteY1" fmla="*/ 0 h 147600"/>
                  <a:gd name="connsiteX2" fmla="*/ 69882 w 142242"/>
                  <a:gd name="connsiteY2" fmla="*/ 0 h 147600"/>
                  <a:gd name="connsiteX3" fmla="*/ 69480 w 142242"/>
                  <a:gd name="connsiteY3" fmla="*/ 4341 h 147600"/>
                  <a:gd name="connsiteX4" fmla="*/ 21791 w 142242"/>
                  <a:gd name="connsiteY4" fmla="*/ 67745 h 147600"/>
                  <a:gd name="connsiteX5" fmla="*/ 0 w 142242"/>
                  <a:gd name="connsiteY5" fmla="*/ 72542 h 147600"/>
                  <a:gd name="connsiteX6" fmla="*/ 0 w 142242"/>
                  <a:gd name="connsiteY6" fmla="*/ 75058 h 147600"/>
                  <a:gd name="connsiteX7" fmla="*/ 21791 w 142242"/>
                  <a:gd name="connsiteY7" fmla="*/ 79856 h 147600"/>
                  <a:gd name="connsiteX8" fmla="*/ 69480 w 142242"/>
                  <a:gd name="connsiteY8" fmla="*/ 143259 h 147600"/>
                  <a:gd name="connsiteX9" fmla="*/ 69882 w 142242"/>
                  <a:gd name="connsiteY9" fmla="*/ 147600 h 147600"/>
                  <a:gd name="connsiteX10" fmla="*/ 71121 w 142242"/>
                  <a:gd name="connsiteY10" fmla="*/ 147600 h 147600"/>
                  <a:gd name="connsiteX11" fmla="*/ 72360 w 142242"/>
                  <a:gd name="connsiteY11" fmla="*/ 147600 h 147600"/>
                  <a:gd name="connsiteX12" fmla="*/ 72762 w 142242"/>
                  <a:gd name="connsiteY12" fmla="*/ 143259 h 147600"/>
                  <a:gd name="connsiteX13" fmla="*/ 120451 w 142242"/>
                  <a:gd name="connsiteY13" fmla="*/ 79856 h 147600"/>
                  <a:gd name="connsiteX14" fmla="*/ 142242 w 142242"/>
                  <a:gd name="connsiteY14" fmla="*/ 75058 h 147600"/>
                  <a:gd name="connsiteX15" fmla="*/ 142242 w 142242"/>
                  <a:gd name="connsiteY15" fmla="*/ 72542 h 147600"/>
                  <a:gd name="connsiteX16" fmla="*/ 120451 w 142242"/>
                  <a:gd name="connsiteY16" fmla="*/ 67745 h 147600"/>
                  <a:gd name="connsiteX17" fmla="*/ 72762 w 142242"/>
                  <a:gd name="connsiteY17" fmla="*/ 4341 h 14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242" h="147600">
                    <a:moveTo>
                      <a:pt x="72360" y="0"/>
                    </a:moveTo>
                    <a:lnTo>
                      <a:pt x="71121" y="0"/>
                    </a:lnTo>
                    <a:lnTo>
                      <a:pt x="69882" y="0"/>
                    </a:lnTo>
                    <a:lnTo>
                      <a:pt x="69480" y="4341"/>
                    </a:lnTo>
                    <a:cubicBezTo>
                      <a:pt x="64101" y="33009"/>
                      <a:pt x="45949" y="56603"/>
                      <a:pt x="21791" y="67745"/>
                    </a:cubicBezTo>
                    <a:lnTo>
                      <a:pt x="0" y="72542"/>
                    </a:lnTo>
                    <a:lnTo>
                      <a:pt x="0" y="75058"/>
                    </a:lnTo>
                    <a:lnTo>
                      <a:pt x="21791" y="79856"/>
                    </a:lnTo>
                    <a:cubicBezTo>
                      <a:pt x="45949" y="90998"/>
                      <a:pt x="64101" y="114592"/>
                      <a:pt x="69480" y="143259"/>
                    </a:cubicBezTo>
                    <a:lnTo>
                      <a:pt x="69882" y="147600"/>
                    </a:lnTo>
                    <a:lnTo>
                      <a:pt x="71121" y="147600"/>
                    </a:lnTo>
                    <a:lnTo>
                      <a:pt x="72360" y="147600"/>
                    </a:lnTo>
                    <a:lnTo>
                      <a:pt x="72762" y="143259"/>
                    </a:lnTo>
                    <a:cubicBezTo>
                      <a:pt x="78141" y="114592"/>
                      <a:pt x="96293" y="90998"/>
                      <a:pt x="120451" y="79856"/>
                    </a:cubicBezTo>
                    <a:lnTo>
                      <a:pt x="142242" y="75058"/>
                    </a:lnTo>
                    <a:lnTo>
                      <a:pt x="142242" y="72542"/>
                    </a:lnTo>
                    <a:lnTo>
                      <a:pt x="120451" y="67745"/>
                    </a:lnTo>
                    <a:cubicBezTo>
                      <a:pt x="96293" y="56603"/>
                      <a:pt x="78141" y="33009"/>
                      <a:pt x="72762" y="43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F3FBDDDB-3E58-556E-BA69-64022AF44BD0}"/>
              </a:ext>
            </a:extLst>
          </p:cNvPr>
          <p:cNvSpPr/>
          <p:nvPr/>
        </p:nvSpPr>
        <p:spPr>
          <a:xfrm>
            <a:off x="1490768" y="1263219"/>
            <a:ext cx="9210461" cy="4493398"/>
          </a:xfrm>
          <a:prstGeom prst="roundRect">
            <a:avLst>
              <a:gd name="adj" fmla="val 8667"/>
            </a:avLst>
          </a:prstGeom>
          <a:solidFill>
            <a:schemeClr val="accent6">
              <a:lumMod val="20000"/>
              <a:lumOff val="80000"/>
              <a:alpha val="20000"/>
            </a:schemeClr>
          </a:solidFill>
          <a:ln w="19050">
            <a:noFill/>
          </a:ln>
          <a:effectLst>
            <a:outerShdw blurRad="2413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42325C6-FC1E-EEAB-DE86-05AF3BDFD617}"/>
              </a:ext>
            </a:extLst>
          </p:cNvPr>
          <p:cNvSpPr txBox="1"/>
          <p:nvPr/>
        </p:nvSpPr>
        <p:spPr>
          <a:xfrm>
            <a:off x="3936164" y="2392340"/>
            <a:ext cx="6472884" cy="238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公司整体销售额达</a:t>
            </a:r>
            <a:r>
              <a:rPr lang="en-US" altLang="zh-CN" sz="5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</a:t>
            </a:r>
            <a:r>
              <a:rPr lang="zh-CN" altLang="en-US" sz="5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亿</a:t>
            </a:r>
            <a:r>
              <a:rPr lang="zh-CN" altLang="en-US" sz="3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元</a:t>
            </a:r>
            <a:endParaRPr lang="en-US" altLang="zh-CN" sz="36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创四年来</a:t>
            </a:r>
            <a:r>
              <a:rPr lang="zh-CN" altLang="en-US" sz="3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历史新高</a:t>
            </a:r>
            <a:endParaRPr lang="en-US" altLang="zh-CN" sz="54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3CC19933-CF4D-DC04-07F7-28E33A2B25D4}"/>
              </a:ext>
            </a:extLst>
          </p:cNvPr>
          <p:cNvSpPr/>
          <p:nvPr/>
        </p:nvSpPr>
        <p:spPr>
          <a:xfrm>
            <a:off x="1796644" y="1423639"/>
            <a:ext cx="225184" cy="2251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F6BC80E-4FD0-6028-F2E0-DD967F00853C}"/>
              </a:ext>
            </a:extLst>
          </p:cNvPr>
          <p:cNvSpPr txBox="1"/>
          <p:nvPr/>
        </p:nvSpPr>
        <p:spPr>
          <a:xfrm>
            <a:off x="2067048" y="1331222"/>
            <a:ext cx="1671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BC587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REC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560990-B77D-DCDC-23EB-EE1149655321}"/>
              </a:ext>
            </a:extLst>
          </p:cNvPr>
          <p:cNvGrpSpPr/>
          <p:nvPr/>
        </p:nvGrpSpPr>
        <p:grpSpPr>
          <a:xfrm rot="3139408">
            <a:off x="577232" y="3035095"/>
            <a:ext cx="3047545" cy="2572077"/>
            <a:chOff x="1470022" y="577079"/>
            <a:chExt cx="2866475" cy="293109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D123B79-E78E-31C9-C4ED-F11187CC9ED4}"/>
                </a:ext>
              </a:extLst>
            </p:cNvPr>
            <p:cNvGrpSpPr/>
            <p:nvPr/>
          </p:nvGrpSpPr>
          <p:grpSpPr>
            <a:xfrm rot="19858200">
              <a:off x="1639224" y="992992"/>
              <a:ext cx="2515178" cy="2515178"/>
              <a:chOff x="1660582" y="1310640"/>
              <a:chExt cx="2515178" cy="2515178"/>
            </a:xfrm>
            <a:scene3d>
              <a:camera prst="isometricTopUp"/>
              <a:lightRig rig="threePt" dir="t"/>
            </a:scene3d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5E40E5E-6694-CB96-3F48-039CEACB8D47}"/>
                  </a:ext>
                </a:extLst>
              </p:cNvPr>
              <p:cNvSpPr/>
              <p:nvPr/>
            </p:nvSpPr>
            <p:spPr>
              <a:xfrm>
                <a:off x="1660582" y="1310640"/>
                <a:ext cx="2515178" cy="2515178"/>
              </a:xfrm>
              <a:prstGeom prst="ellipse">
                <a:avLst/>
              </a:prstGeom>
              <a:gradFill flip="none" rotWithShape="1">
                <a:gsLst>
                  <a:gs pos="0">
                    <a:srgbClr val="05593E"/>
                  </a:gs>
                  <a:gs pos="100000">
                    <a:srgbClr val="4ABEB5"/>
                  </a:gs>
                </a:gsLst>
                <a:lin ang="5400000" scaled="1"/>
                <a:tileRect/>
              </a:gradFill>
              <a:sp3d>
                <a:bevelB w="6350" h="95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6A79BEF-2AF6-0C81-91B4-15AF7B1CE7E3}"/>
                  </a:ext>
                </a:extLst>
              </p:cNvPr>
              <p:cNvSpPr/>
              <p:nvPr/>
            </p:nvSpPr>
            <p:spPr>
              <a:xfrm>
                <a:off x="2358379" y="2032580"/>
                <a:ext cx="1111835" cy="1111835"/>
              </a:xfrm>
              <a:prstGeom prst="ellipse">
                <a:avLst/>
              </a:prstGeom>
              <a:gradFill>
                <a:gsLst>
                  <a:gs pos="75000">
                    <a:schemeClr val="tx1"/>
                  </a:gs>
                  <a:gs pos="45000">
                    <a:srgbClr val="307B75"/>
                  </a:gs>
                  <a:gs pos="15000">
                    <a:schemeClr val="accent2">
                      <a:alpha val="42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tx1"/>
                </a:solidFill>
              </a:ln>
              <a:sp3d>
                <a:bevelT w="3810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B085694-6E5D-A289-2B66-A8909C3E2B73}"/>
                </a:ext>
              </a:extLst>
            </p:cNvPr>
            <p:cNvSpPr/>
            <p:nvPr/>
          </p:nvSpPr>
          <p:spPr>
            <a:xfrm rot="19340110">
              <a:off x="1470022" y="577079"/>
              <a:ext cx="2866475" cy="286647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3F64F6D-9C03-9EF7-E8EF-FD0B48EE65B3}"/>
              </a:ext>
            </a:extLst>
          </p:cNvPr>
          <p:cNvGrpSpPr/>
          <p:nvPr/>
        </p:nvGrpSpPr>
        <p:grpSpPr>
          <a:xfrm>
            <a:off x="423883" y="348415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81E2748-A985-EFA3-4CD2-DE0226155E77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A3CB5BA-6739-107A-D917-1EB011973EE6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9" name="文本占位符 2">
            <a:extLst>
              <a:ext uri="{FF2B5EF4-FFF2-40B4-BE49-F238E27FC236}">
                <a16:creationId xmlns:a16="http://schemas.microsoft.com/office/drawing/2014/main" id="{792D2599-2AC9-8D9E-7480-5BA21D65AD10}"/>
              </a:ext>
            </a:extLst>
          </p:cNvPr>
          <p:cNvSpPr txBox="1">
            <a:spLocks/>
          </p:cNvSpPr>
          <p:nvPr/>
        </p:nvSpPr>
        <p:spPr>
          <a:xfrm>
            <a:off x="614494" y="148379"/>
            <a:ext cx="4507949" cy="76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dirty="0">
                <a:gradFill flip="none" rotWithShape="1">
                  <a:gsLst>
                    <a:gs pos="0">
                      <a:srgbClr val="FFC000"/>
                    </a:gs>
                    <a:gs pos="60000">
                      <a:srgbClr val="0BC587"/>
                    </a:gs>
                  </a:gsLst>
                  <a:lin ang="54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高光时刻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054F729-B307-39E2-B3F0-A03CDD41891D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E5AF327-8802-B2EB-6193-ABCB6DAA7232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255CEA6-AAAB-7B40-5A55-43C6DA3DC95F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EA736F5-11AD-9AA1-51C8-8EBAC55C9667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B72E22E-D6AF-FABF-84EF-D9767A6DFFD0}"/>
              </a:ext>
            </a:extLst>
          </p:cNvPr>
          <p:cNvGrpSpPr/>
          <p:nvPr/>
        </p:nvGrpSpPr>
        <p:grpSpPr>
          <a:xfrm rot="16200000">
            <a:off x="11135619" y="5554397"/>
            <a:ext cx="721289" cy="169164"/>
            <a:chOff x="479540" y="4331741"/>
            <a:chExt cx="1117600" cy="262111"/>
          </a:xfrm>
        </p:grpSpPr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220ED49E-0D82-C4FB-DDA6-75510346DCC0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8889A9BD-1AB7-412F-916A-9717CD2D1B71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A01E5B51-917F-8D85-DD5C-79E1A5D819FF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2E9BA71F-0AB6-9E0E-B4A6-BA0FA1DFFDE3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8AAACAAA-5043-FB5E-6523-9E9D06410722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745DE2FA-E8E3-4B94-E469-A899FCA2A8B0}"/>
              </a:ext>
            </a:extLst>
          </p:cNvPr>
          <p:cNvSpPr/>
          <p:nvPr/>
        </p:nvSpPr>
        <p:spPr>
          <a:xfrm>
            <a:off x="226426" y="6307047"/>
            <a:ext cx="11739147" cy="374998"/>
          </a:xfrm>
          <a:prstGeom prst="roundRect">
            <a:avLst>
              <a:gd name="adj" fmla="val 29013"/>
            </a:avLst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99884193-AABE-31BC-45F6-3145907F328F}"/>
              </a:ext>
            </a:extLst>
          </p:cNvPr>
          <p:cNvSpPr txBox="1"/>
          <p:nvPr/>
        </p:nvSpPr>
        <p:spPr>
          <a:xfrm>
            <a:off x="41969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E33EDA-8FD2-02D1-D328-18A7BAF2F533}"/>
              </a:ext>
            </a:extLst>
          </p:cNvPr>
          <p:cNvSpPr txBox="1"/>
          <p:nvPr/>
        </p:nvSpPr>
        <p:spPr>
          <a:xfrm>
            <a:off x="336578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5CDD67C1-32B0-237F-157F-34C3A11E6D3E}"/>
              </a:ext>
            </a:extLst>
          </p:cNvPr>
          <p:cNvSpPr txBox="1"/>
          <p:nvPr/>
        </p:nvSpPr>
        <p:spPr>
          <a:xfrm>
            <a:off x="631187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5C76D408-914C-D3A8-F178-12EC35731E0E}"/>
              </a:ext>
            </a:extLst>
          </p:cNvPr>
          <p:cNvSpPr txBox="1"/>
          <p:nvPr/>
        </p:nvSpPr>
        <p:spPr>
          <a:xfrm>
            <a:off x="925796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35B6644-01EB-EDE4-43BC-D963ABFF92E0}"/>
              </a:ext>
            </a:extLst>
          </p:cNvPr>
          <p:cNvSpPr/>
          <p:nvPr/>
        </p:nvSpPr>
        <p:spPr>
          <a:xfrm>
            <a:off x="10218720" y="1524438"/>
            <a:ext cx="225184" cy="225184"/>
          </a:xfrm>
          <a:prstGeom prst="ellipse">
            <a:avLst/>
          </a:prstGeom>
          <a:solidFill>
            <a:srgbClr val="FFA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A03B01A2-604B-047E-4C0C-B8F99C157863}"/>
              </a:ext>
            </a:extLst>
          </p:cNvPr>
          <p:cNvSpPr/>
          <p:nvPr/>
        </p:nvSpPr>
        <p:spPr>
          <a:xfrm>
            <a:off x="9741001" y="1524438"/>
            <a:ext cx="225184" cy="225184"/>
          </a:xfrm>
          <a:prstGeom prst="ellipse">
            <a:avLst/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660710D6-C11C-2AFA-8366-6F0F324AC54C}"/>
              </a:ext>
            </a:extLst>
          </p:cNvPr>
          <p:cNvSpPr/>
          <p:nvPr/>
        </p:nvSpPr>
        <p:spPr>
          <a:xfrm>
            <a:off x="9188353" y="1524438"/>
            <a:ext cx="225184" cy="2251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80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E7357512-33E9-A500-F3B9-7BA275F06322}"/>
              </a:ext>
            </a:extLst>
          </p:cNvPr>
          <p:cNvGrpSpPr/>
          <p:nvPr/>
        </p:nvGrpSpPr>
        <p:grpSpPr>
          <a:xfrm>
            <a:off x="-488423" y="-1135795"/>
            <a:ext cx="13168104" cy="9129612"/>
            <a:chOff x="764980" y="-266796"/>
            <a:chExt cx="10661297" cy="73916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806C814-4444-F4DC-6B4C-394899C6796E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6466A35-55C4-297E-D7CF-6B062C5B3598}"/>
                </a:ext>
              </a:extLst>
            </p:cNvPr>
            <p:cNvSpPr/>
            <p:nvPr/>
          </p:nvSpPr>
          <p:spPr>
            <a:xfrm>
              <a:off x="957910" y="4691962"/>
              <a:ext cx="10276513" cy="2162556"/>
            </a:xfrm>
            <a:custGeom>
              <a:avLst/>
              <a:gdLst>
                <a:gd name="connsiteX0" fmla="*/ 7033381 w 10276513"/>
                <a:gd name="connsiteY0" fmla="*/ 8355 h 2162556"/>
                <a:gd name="connsiteX1" fmla="*/ 10249048 w 10276513"/>
                <a:gd name="connsiteY1" fmla="*/ 2152120 h 2162556"/>
                <a:gd name="connsiteX2" fmla="*/ 34572 w 10276513"/>
                <a:gd name="connsiteY2" fmla="*/ 2152120 h 2162556"/>
                <a:gd name="connsiteX3" fmla="*/ 3250365 w 10276513"/>
                <a:gd name="connsiteY3" fmla="*/ 8355 h 2162556"/>
                <a:gd name="connsiteX4" fmla="*/ 7033507 w 10276513"/>
                <a:gd name="connsiteY4" fmla="*/ 8355 h 2162556"/>
                <a:gd name="connsiteX5" fmla="*/ 7036358 w 10276513"/>
                <a:gd name="connsiteY5" fmla="*/ -1041 h 2162556"/>
                <a:gd name="connsiteX6" fmla="*/ 3247513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381" y="8355"/>
                  </a:moveTo>
                  <a:lnTo>
                    <a:pt x="10249048" y="2152120"/>
                  </a:lnTo>
                  <a:lnTo>
                    <a:pt x="34572" y="2152120"/>
                  </a:lnTo>
                  <a:lnTo>
                    <a:pt x="3250365" y="8355"/>
                  </a:lnTo>
                  <a:lnTo>
                    <a:pt x="7033507" y="8355"/>
                  </a:lnTo>
                  <a:moveTo>
                    <a:pt x="7036358" y="-1041"/>
                  </a:moveTo>
                  <a:lnTo>
                    <a:pt x="3247513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C6CE613-14FB-B330-6CA6-CC6E6AE0942D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E7E7F51-8929-3D96-DE1E-2672F55469CE}"/>
                </a:ext>
              </a:extLst>
            </p:cNvPr>
            <p:cNvSpPr/>
            <p:nvPr/>
          </p:nvSpPr>
          <p:spPr>
            <a:xfrm>
              <a:off x="7990443" y="3523"/>
              <a:ext cx="3243813" cy="6851120"/>
            </a:xfrm>
            <a:custGeom>
              <a:avLst/>
              <a:gdLst>
                <a:gd name="connsiteX0" fmla="*/ 3236020 w 3243813"/>
                <a:gd name="connsiteY0" fmla="*/ 20435 h 6851120"/>
                <a:gd name="connsiteX1" fmla="*/ 3236020 w 3243813"/>
                <a:gd name="connsiteY1" fmla="*/ 6828479 h 6851120"/>
                <a:gd name="connsiteX2" fmla="*/ 15192 w 3243813"/>
                <a:gd name="connsiteY2" fmla="*/ 4681233 h 6851120"/>
                <a:gd name="connsiteX3" fmla="*/ 15192 w 3243813"/>
                <a:gd name="connsiteY3" fmla="*/ 2167681 h 6851120"/>
                <a:gd name="connsiteX4" fmla="*/ 3236020 w 3243813"/>
                <a:gd name="connsiteY4" fmla="*/ 20435 h 6851120"/>
                <a:gd name="connsiteX5" fmla="*/ 3247513 w 3243813"/>
                <a:gd name="connsiteY5" fmla="*/ -1041 h 6851120"/>
                <a:gd name="connsiteX6" fmla="*/ 3700 w 3243813"/>
                <a:gd name="connsiteY6" fmla="*/ 2161641 h 6851120"/>
                <a:gd name="connsiteX7" fmla="*/ 3700 w 3243813"/>
                <a:gd name="connsiteY7" fmla="*/ 4687524 h 6851120"/>
                <a:gd name="connsiteX8" fmla="*/ 3247513 w 3243813"/>
                <a:gd name="connsiteY8" fmla="*/ 6850081 h 6851120"/>
                <a:gd name="connsiteX9" fmla="*/ 3247513 w 3243813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1120">
                  <a:moveTo>
                    <a:pt x="3236020" y="20435"/>
                  </a:moveTo>
                  <a:lnTo>
                    <a:pt x="3236020" y="6828479"/>
                  </a:lnTo>
                  <a:lnTo>
                    <a:pt x="15192" y="4681233"/>
                  </a:lnTo>
                  <a:lnTo>
                    <a:pt x="15192" y="2167681"/>
                  </a:lnTo>
                  <a:lnTo>
                    <a:pt x="3236020" y="20435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13" y="6850081"/>
                  </a:lnTo>
                  <a:lnTo>
                    <a:pt x="3247513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8B0E622-9D6E-BC57-B5DA-40B2FE1197C1}"/>
                </a:ext>
              </a:extLst>
            </p:cNvPr>
            <p:cNvSpPr/>
            <p:nvPr/>
          </p:nvSpPr>
          <p:spPr>
            <a:xfrm>
              <a:off x="957784" y="3523"/>
              <a:ext cx="3243813" cy="6850995"/>
            </a:xfrm>
            <a:custGeom>
              <a:avLst/>
              <a:gdLst>
                <a:gd name="connsiteX0" fmla="*/ 15192 w 3243813"/>
                <a:gd name="connsiteY0" fmla="*/ 20435 h 6850995"/>
                <a:gd name="connsiteX1" fmla="*/ 3236020 w 3243813"/>
                <a:gd name="connsiteY1" fmla="*/ 2167681 h 6850995"/>
                <a:gd name="connsiteX2" fmla="*/ 3236020 w 3243813"/>
                <a:gd name="connsiteY2" fmla="*/ 4681233 h 6850995"/>
                <a:gd name="connsiteX3" fmla="*/ 15192 w 3243813"/>
                <a:gd name="connsiteY3" fmla="*/ 6828479 h 6850995"/>
                <a:gd name="connsiteX4" fmla="*/ 15192 w 3243813"/>
                <a:gd name="connsiteY4" fmla="*/ 20435 h 6850995"/>
                <a:gd name="connsiteX5" fmla="*/ 3700 w 3243813"/>
                <a:gd name="connsiteY5" fmla="*/ -1041 h 6850995"/>
                <a:gd name="connsiteX6" fmla="*/ 3700 w 3243813"/>
                <a:gd name="connsiteY6" fmla="*/ 6849955 h 6850995"/>
                <a:gd name="connsiteX7" fmla="*/ 3247513 w 3243813"/>
                <a:gd name="connsiteY7" fmla="*/ 4687398 h 6850995"/>
                <a:gd name="connsiteX8" fmla="*/ 3247513 w 3243813"/>
                <a:gd name="connsiteY8" fmla="*/ 2161641 h 6850995"/>
                <a:gd name="connsiteX9" fmla="*/ 3700 w 3243813"/>
                <a:gd name="connsiteY9" fmla="*/ -915 h 685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95">
                  <a:moveTo>
                    <a:pt x="15192" y="20435"/>
                  </a:moveTo>
                  <a:lnTo>
                    <a:pt x="3236020" y="2167681"/>
                  </a:lnTo>
                  <a:lnTo>
                    <a:pt x="3236020" y="4681233"/>
                  </a:lnTo>
                  <a:lnTo>
                    <a:pt x="15192" y="6828479"/>
                  </a:lnTo>
                  <a:lnTo>
                    <a:pt x="15192" y="20435"/>
                  </a:lnTo>
                  <a:moveTo>
                    <a:pt x="3700" y="-1041"/>
                  </a:moveTo>
                  <a:lnTo>
                    <a:pt x="3700" y="6849955"/>
                  </a:lnTo>
                  <a:lnTo>
                    <a:pt x="3247513" y="4687398"/>
                  </a:lnTo>
                  <a:lnTo>
                    <a:pt x="3247513" y="2161641"/>
                  </a:lnTo>
                  <a:lnTo>
                    <a:pt x="3700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82160E3-B1F2-D078-0714-5FA13F3D984A}"/>
                </a:ext>
              </a:extLst>
            </p:cNvPr>
            <p:cNvSpPr/>
            <p:nvPr/>
          </p:nvSpPr>
          <p:spPr>
            <a:xfrm>
              <a:off x="4201808" y="2166079"/>
              <a:ext cx="3788845" cy="2525882"/>
            </a:xfrm>
            <a:custGeom>
              <a:avLst/>
              <a:gdLst>
                <a:gd name="connsiteX0" fmla="*/ 3785708 w 3788845"/>
                <a:gd name="connsiteY0" fmla="*/ 5796 h 2525882"/>
                <a:gd name="connsiteX1" fmla="*/ 3785708 w 3788845"/>
                <a:gd name="connsiteY1" fmla="*/ 2518006 h 2525882"/>
                <a:gd name="connsiteX2" fmla="*/ 10662 w 3788845"/>
                <a:gd name="connsiteY2" fmla="*/ 2518006 h 2525882"/>
                <a:gd name="connsiteX3" fmla="*/ 10662 w 3788845"/>
                <a:gd name="connsiteY3" fmla="*/ 5796 h 2525882"/>
                <a:gd name="connsiteX4" fmla="*/ 3785708 w 3788845"/>
                <a:gd name="connsiteY4" fmla="*/ 5796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5708" y="5796"/>
                  </a:moveTo>
                  <a:lnTo>
                    <a:pt x="3785708" y="2518006"/>
                  </a:lnTo>
                  <a:lnTo>
                    <a:pt x="10662" y="2518006"/>
                  </a:lnTo>
                  <a:lnTo>
                    <a:pt x="10662" y="5796"/>
                  </a:lnTo>
                  <a:lnTo>
                    <a:pt x="3785708" y="5796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091CAF7-47D5-90D6-C089-261EEE833F86}"/>
                </a:ext>
              </a:extLst>
            </p:cNvPr>
            <p:cNvSpPr/>
            <p:nvPr/>
          </p:nvSpPr>
          <p:spPr>
            <a:xfrm>
              <a:off x="4201598" y="2166079"/>
              <a:ext cx="3788845" cy="2525882"/>
            </a:xfrm>
            <a:custGeom>
              <a:avLst/>
              <a:gdLst>
                <a:gd name="connsiteX0" fmla="*/ 3782395 w 3788845"/>
                <a:gd name="connsiteY0" fmla="*/ 9110 h 2525882"/>
                <a:gd name="connsiteX1" fmla="*/ 3782395 w 3788845"/>
                <a:gd name="connsiteY1" fmla="*/ 2514692 h 2525882"/>
                <a:gd name="connsiteX2" fmla="*/ 13850 w 3788845"/>
                <a:gd name="connsiteY2" fmla="*/ 2514692 h 2525882"/>
                <a:gd name="connsiteX3" fmla="*/ 13850 w 3788845"/>
                <a:gd name="connsiteY3" fmla="*/ 9110 h 2525882"/>
                <a:gd name="connsiteX4" fmla="*/ 3782395 w 3788845"/>
                <a:gd name="connsiteY4" fmla="*/ 9110 h 2525882"/>
                <a:gd name="connsiteX5" fmla="*/ 3792545 w 3788845"/>
                <a:gd name="connsiteY5" fmla="*/ -1041 h 2525882"/>
                <a:gd name="connsiteX6" fmla="*/ 3700 w 3788845"/>
                <a:gd name="connsiteY6" fmla="*/ -1041 h 2525882"/>
                <a:gd name="connsiteX7" fmla="*/ 3700 w 3788845"/>
                <a:gd name="connsiteY7" fmla="*/ 2524843 h 2525882"/>
                <a:gd name="connsiteX8" fmla="*/ 3792545 w 3788845"/>
                <a:gd name="connsiteY8" fmla="*/ 2524843 h 2525882"/>
                <a:gd name="connsiteX9" fmla="*/ 3792545 w 3788845"/>
                <a:gd name="connsiteY9" fmla="*/ -915 h 252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88845" h="2525882">
                  <a:moveTo>
                    <a:pt x="3782395" y="9110"/>
                  </a:moveTo>
                  <a:lnTo>
                    <a:pt x="3782395" y="2514692"/>
                  </a:lnTo>
                  <a:lnTo>
                    <a:pt x="13850" y="2514692"/>
                  </a:lnTo>
                  <a:lnTo>
                    <a:pt x="13850" y="9110"/>
                  </a:lnTo>
                  <a:lnTo>
                    <a:pt x="3782395" y="9110"/>
                  </a:lnTo>
                  <a:moveTo>
                    <a:pt x="3792545" y="-1041"/>
                  </a:moveTo>
                  <a:lnTo>
                    <a:pt x="3700" y="-1041"/>
                  </a:lnTo>
                  <a:lnTo>
                    <a:pt x="3700" y="2524843"/>
                  </a:lnTo>
                  <a:lnTo>
                    <a:pt x="3792545" y="2524843"/>
                  </a:lnTo>
                  <a:lnTo>
                    <a:pt x="3792545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14B5A4C-3FC7-9EC5-5DE4-55347FEEE7CA}"/>
                </a:ext>
              </a:extLst>
            </p:cNvPr>
            <p:cNvSpPr/>
            <p:nvPr/>
          </p:nvSpPr>
          <p:spPr>
            <a:xfrm>
              <a:off x="4201598" y="437112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17AC882-2A29-8CDF-C29D-51B5CCD693D3}"/>
                </a:ext>
              </a:extLst>
            </p:cNvPr>
            <p:cNvSpPr/>
            <p:nvPr/>
          </p:nvSpPr>
          <p:spPr>
            <a:xfrm>
              <a:off x="4201598" y="405540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51E237D-D5EC-ADCD-76C5-656297F6AAD3}"/>
                </a:ext>
              </a:extLst>
            </p:cNvPr>
            <p:cNvSpPr/>
            <p:nvPr/>
          </p:nvSpPr>
          <p:spPr>
            <a:xfrm>
              <a:off x="4201598" y="3739686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26E43A5-EBEF-4736-EBB5-DD8B8E188188}"/>
                </a:ext>
              </a:extLst>
            </p:cNvPr>
            <p:cNvSpPr/>
            <p:nvPr/>
          </p:nvSpPr>
          <p:spPr>
            <a:xfrm>
              <a:off x="4201598" y="342392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B398596-CA01-2A61-36BB-C899E34B4CFD}"/>
                </a:ext>
              </a:extLst>
            </p:cNvPr>
            <p:cNvSpPr/>
            <p:nvPr/>
          </p:nvSpPr>
          <p:spPr>
            <a:xfrm>
              <a:off x="4201598" y="3108204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7B61D55-8FD6-6339-1487-B56BA37BAA66}"/>
                </a:ext>
              </a:extLst>
            </p:cNvPr>
            <p:cNvSpPr/>
            <p:nvPr/>
          </p:nvSpPr>
          <p:spPr>
            <a:xfrm>
              <a:off x="4201598" y="2792485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1 h 10150"/>
                <a:gd name="connsiteX3" fmla="*/ 0 w 3788845"/>
                <a:gd name="connsiteY3" fmla="*/ 10151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1"/>
                  </a:lnTo>
                  <a:lnTo>
                    <a:pt x="0" y="1015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84EE2BD-7CD2-DC02-82AE-845B526706A0}"/>
                </a:ext>
              </a:extLst>
            </p:cNvPr>
            <p:cNvSpPr/>
            <p:nvPr/>
          </p:nvSpPr>
          <p:spPr>
            <a:xfrm>
              <a:off x="4201598" y="2476723"/>
              <a:ext cx="3788845" cy="10150"/>
            </a:xfrm>
            <a:custGeom>
              <a:avLst/>
              <a:gdLst>
                <a:gd name="connsiteX0" fmla="*/ 0 w 3788845"/>
                <a:gd name="connsiteY0" fmla="*/ 0 h 10150"/>
                <a:gd name="connsiteX1" fmla="*/ 3788846 w 3788845"/>
                <a:gd name="connsiteY1" fmla="*/ 0 h 10150"/>
                <a:gd name="connsiteX2" fmla="*/ 3788846 w 3788845"/>
                <a:gd name="connsiteY2" fmla="*/ 10150 h 10150"/>
                <a:gd name="connsiteX3" fmla="*/ 0 w 3788845"/>
                <a:gd name="connsiteY3" fmla="*/ 10150 h 1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845" h="10150">
                  <a:moveTo>
                    <a:pt x="0" y="0"/>
                  </a:moveTo>
                  <a:lnTo>
                    <a:pt x="3788846" y="0"/>
                  </a:lnTo>
                  <a:lnTo>
                    <a:pt x="3788846" y="10150"/>
                  </a:lnTo>
                  <a:lnTo>
                    <a:pt x="0" y="1015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38327C9-D53B-B700-FA68-632F90574AC5}"/>
                </a:ext>
              </a:extLst>
            </p:cNvPr>
            <p:cNvSpPr/>
            <p:nvPr/>
          </p:nvSpPr>
          <p:spPr>
            <a:xfrm>
              <a:off x="7511726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377FFF9-F390-F432-BDBF-CB266F704B3D}"/>
                </a:ext>
              </a:extLst>
            </p:cNvPr>
            <p:cNvSpPr/>
            <p:nvPr/>
          </p:nvSpPr>
          <p:spPr>
            <a:xfrm>
              <a:off x="70381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1D67B54-D17B-60B6-36CD-3145D0A47FFA}"/>
                </a:ext>
              </a:extLst>
            </p:cNvPr>
            <p:cNvSpPr/>
            <p:nvPr/>
          </p:nvSpPr>
          <p:spPr>
            <a:xfrm>
              <a:off x="6564525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33138E6-FC7F-085C-6D47-DB5876FD02EC}"/>
                </a:ext>
              </a:extLst>
            </p:cNvPr>
            <p:cNvSpPr/>
            <p:nvPr/>
          </p:nvSpPr>
          <p:spPr>
            <a:xfrm>
              <a:off x="60909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801E03B-C9E2-BFC2-581E-56FCB88F7E3E}"/>
                </a:ext>
              </a:extLst>
            </p:cNvPr>
            <p:cNvSpPr/>
            <p:nvPr/>
          </p:nvSpPr>
          <p:spPr>
            <a:xfrm>
              <a:off x="5617324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7F6AF33-5DB4-F5E5-D49A-B57BE3DD99F6}"/>
                </a:ext>
              </a:extLst>
            </p:cNvPr>
            <p:cNvSpPr/>
            <p:nvPr/>
          </p:nvSpPr>
          <p:spPr>
            <a:xfrm>
              <a:off x="51437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0 w 10150"/>
                <a:gd name="connsiteY1" fmla="*/ 0 h 2525883"/>
                <a:gd name="connsiteX2" fmla="*/ 10150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0" y="0"/>
                  </a:lnTo>
                  <a:lnTo>
                    <a:pt x="10150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24318FA-1D97-F0B0-542B-3C0509344942}"/>
                </a:ext>
              </a:extLst>
            </p:cNvPr>
            <p:cNvSpPr/>
            <p:nvPr/>
          </p:nvSpPr>
          <p:spPr>
            <a:xfrm>
              <a:off x="4670123" y="2166079"/>
              <a:ext cx="10150" cy="2525883"/>
            </a:xfrm>
            <a:custGeom>
              <a:avLst/>
              <a:gdLst>
                <a:gd name="connsiteX0" fmla="*/ 0 w 10150"/>
                <a:gd name="connsiteY0" fmla="*/ 0 h 2525883"/>
                <a:gd name="connsiteX1" fmla="*/ 10151 w 10150"/>
                <a:gd name="connsiteY1" fmla="*/ 0 h 2525883"/>
                <a:gd name="connsiteX2" fmla="*/ 10151 w 10150"/>
                <a:gd name="connsiteY2" fmla="*/ 2525883 h 2525883"/>
                <a:gd name="connsiteX3" fmla="*/ 0 w 10150"/>
                <a:gd name="connsiteY3" fmla="*/ 2525883 h 25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0" h="2525883">
                  <a:moveTo>
                    <a:pt x="0" y="0"/>
                  </a:moveTo>
                  <a:lnTo>
                    <a:pt x="10151" y="0"/>
                  </a:lnTo>
                  <a:lnTo>
                    <a:pt x="10151" y="2525883"/>
                  </a:lnTo>
                  <a:lnTo>
                    <a:pt x="0" y="252588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B8CF88F-C149-A3E5-3C47-1780CC7A0D9D}"/>
                </a:ext>
              </a:extLst>
            </p:cNvPr>
            <p:cNvSpPr/>
            <p:nvPr/>
          </p:nvSpPr>
          <p:spPr>
            <a:xfrm>
              <a:off x="957910" y="3523"/>
              <a:ext cx="10276513" cy="2162681"/>
            </a:xfrm>
            <a:custGeom>
              <a:avLst/>
              <a:gdLst>
                <a:gd name="connsiteX0" fmla="*/ 10249048 w 10276513"/>
                <a:gd name="connsiteY0" fmla="*/ 8355 h 2162681"/>
                <a:gd name="connsiteX1" fmla="*/ 7033381 w 10276513"/>
                <a:gd name="connsiteY1" fmla="*/ 2152120 h 2162681"/>
                <a:gd name="connsiteX2" fmla="*/ 3250365 w 10276513"/>
                <a:gd name="connsiteY2" fmla="*/ 2152120 h 2162681"/>
                <a:gd name="connsiteX3" fmla="*/ 34697 w 10276513"/>
                <a:gd name="connsiteY3" fmla="*/ 8355 h 2162681"/>
                <a:gd name="connsiteX4" fmla="*/ 10249174 w 10276513"/>
                <a:gd name="connsiteY4" fmla="*/ 8355 h 2162681"/>
                <a:gd name="connsiteX5" fmla="*/ 10280213 w 10276513"/>
                <a:gd name="connsiteY5" fmla="*/ -1041 h 2162681"/>
                <a:gd name="connsiteX6" fmla="*/ 3700 w 10276513"/>
                <a:gd name="connsiteY6" fmla="*/ -1041 h 2162681"/>
                <a:gd name="connsiteX7" fmla="*/ 3247387 w 10276513"/>
                <a:gd name="connsiteY7" fmla="*/ 2161641 h 2162681"/>
                <a:gd name="connsiteX8" fmla="*/ 7036233 w 10276513"/>
                <a:gd name="connsiteY8" fmla="*/ 2161641 h 2162681"/>
                <a:gd name="connsiteX9" fmla="*/ 10280087 w 10276513"/>
                <a:gd name="connsiteY9" fmla="*/ -915 h 216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681">
                  <a:moveTo>
                    <a:pt x="10249048" y="8355"/>
                  </a:moveTo>
                  <a:lnTo>
                    <a:pt x="7033381" y="2152120"/>
                  </a:lnTo>
                  <a:lnTo>
                    <a:pt x="3250365" y="2152120"/>
                  </a:lnTo>
                  <a:lnTo>
                    <a:pt x="34697" y="8355"/>
                  </a:lnTo>
                  <a:lnTo>
                    <a:pt x="10249174" y="8355"/>
                  </a:lnTo>
                  <a:moveTo>
                    <a:pt x="10280213" y="-1041"/>
                  </a:moveTo>
                  <a:lnTo>
                    <a:pt x="3700" y="-1041"/>
                  </a:lnTo>
                  <a:lnTo>
                    <a:pt x="3247387" y="2161641"/>
                  </a:lnTo>
                  <a:lnTo>
                    <a:pt x="7036233" y="2161641"/>
                  </a:lnTo>
                  <a:lnTo>
                    <a:pt x="10280087" y="-91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2313B86-9A26-714A-5E77-F5399453DD1B}"/>
                </a:ext>
              </a:extLst>
            </p:cNvPr>
            <p:cNvSpPr/>
            <p:nvPr/>
          </p:nvSpPr>
          <p:spPr>
            <a:xfrm>
              <a:off x="4039271" y="2053163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0751F94-9F6F-74B1-E14E-B169BB31BB74}"/>
                </a:ext>
              </a:extLst>
            </p:cNvPr>
            <p:cNvSpPr/>
            <p:nvPr/>
          </p:nvSpPr>
          <p:spPr>
            <a:xfrm>
              <a:off x="3846576" y="1924686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1723B47-0E53-B00E-10A1-2C64884C8912}"/>
                </a:ext>
              </a:extLst>
            </p:cNvPr>
            <p:cNvSpPr/>
            <p:nvPr/>
          </p:nvSpPr>
          <p:spPr>
            <a:xfrm>
              <a:off x="3613991" y="1769657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B19F44F-210C-0231-BE6E-3DBA94E44037}"/>
                </a:ext>
              </a:extLst>
            </p:cNvPr>
            <p:cNvSpPr/>
            <p:nvPr/>
          </p:nvSpPr>
          <p:spPr>
            <a:xfrm>
              <a:off x="3327800" y="1578850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A6C54E8-8746-BA71-1F50-02E90C989E27}"/>
                </a:ext>
              </a:extLst>
            </p:cNvPr>
            <p:cNvSpPr/>
            <p:nvPr/>
          </p:nvSpPr>
          <p:spPr>
            <a:xfrm>
              <a:off x="2966948" y="1338295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6 h 9395"/>
                <a:gd name="connsiteX3" fmla="*/ 0 w 625810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4F4D5F7-40C1-0ED9-08CF-21D9A1E6886A}"/>
                </a:ext>
              </a:extLst>
            </p:cNvPr>
            <p:cNvSpPr/>
            <p:nvPr/>
          </p:nvSpPr>
          <p:spPr>
            <a:xfrm>
              <a:off x="2497961" y="102563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47E08EB-6515-50F0-441B-E7C9DB6DDF2B}"/>
                </a:ext>
              </a:extLst>
            </p:cNvPr>
            <p:cNvSpPr/>
            <p:nvPr/>
          </p:nvSpPr>
          <p:spPr>
            <a:xfrm>
              <a:off x="1863628" y="602748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6 h 9395"/>
                <a:gd name="connsiteX3" fmla="*/ 0 w 8464743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5AD463C-0DBB-EA63-84DF-AD87148566D3}"/>
                </a:ext>
              </a:extLst>
            </p:cNvPr>
            <p:cNvSpPr/>
            <p:nvPr/>
          </p:nvSpPr>
          <p:spPr>
            <a:xfrm rot="19102198">
              <a:off x="7105884" y="1080130"/>
              <a:ext cx="3255095" cy="9395"/>
            </a:xfrm>
            <a:custGeom>
              <a:avLst/>
              <a:gdLst>
                <a:gd name="connsiteX0" fmla="*/ 3699 w 3255095"/>
                <a:gd name="connsiteY0" fmla="*/ -1040 h 9395"/>
                <a:gd name="connsiteX1" fmla="*/ 3258796 w 3255095"/>
                <a:gd name="connsiteY1" fmla="*/ -1040 h 9395"/>
                <a:gd name="connsiteX2" fmla="*/ 3258796 w 3255095"/>
                <a:gd name="connsiteY2" fmla="*/ 8355 h 9395"/>
                <a:gd name="connsiteX3" fmla="*/ 3699 w 325509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5" h="9395">
                  <a:moveTo>
                    <a:pt x="3699" y="-1040"/>
                  </a:moveTo>
                  <a:lnTo>
                    <a:pt x="3258796" y="-1040"/>
                  </a:lnTo>
                  <a:lnTo>
                    <a:pt x="3258796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750E820-04E6-BDF4-95BE-503D899B6B08}"/>
                </a:ext>
              </a:extLst>
            </p:cNvPr>
            <p:cNvSpPr/>
            <p:nvPr/>
          </p:nvSpPr>
          <p:spPr>
            <a:xfrm rot="18411600">
              <a:off x="6502935" y="1080126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6 w 2703185"/>
                <a:gd name="connsiteY1" fmla="*/ -1040 h 9395"/>
                <a:gd name="connsiteX2" fmla="*/ 2706886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6" y="-1040"/>
                  </a:lnTo>
                  <a:lnTo>
                    <a:pt x="2706886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4E1F6E6-1472-757C-0562-6CAC737A2BA1}"/>
                </a:ext>
              </a:extLst>
            </p:cNvPr>
            <p:cNvSpPr/>
            <p:nvPr/>
          </p:nvSpPr>
          <p:spPr>
            <a:xfrm rot="17435399">
              <a:off x="5820820" y="1080019"/>
              <a:ext cx="2309614" cy="9395"/>
            </a:xfrm>
            <a:custGeom>
              <a:avLst/>
              <a:gdLst>
                <a:gd name="connsiteX0" fmla="*/ 3699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699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699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2BEA5CE-D994-4C38-E34B-AFD76F73340F}"/>
                </a:ext>
              </a:extLst>
            </p:cNvPr>
            <p:cNvSpPr/>
            <p:nvPr/>
          </p:nvSpPr>
          <p:spPr>
            <a:xfrm>
              <a:off x="6091302" y="3523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1A0E9A2-13AB-EAC9-DF7B-CB3C3F58D091}"/>
                </a:ext>
              </a:extLst>
            </p:cNvPr>
            <p:cNvSpPr/>
            <p:nvPr/>
          </p:nvSpPr>
          <p:spPr>
            <a:xfrm rot="20366400">
              <a:off x="5212860" y="-69416"/>
              <a:ext cx="9395" cy="2309615"/>
            </a:xfrm>
            <a:custGeom>
              <a:avLst/>
              <a:gdLst>
                <a:gd name="connsiteX0" fmla="*/ 3700 w 9395"/>
                <a:gd name="connsiteY0" fmla="*/ -1040 h 2309615"/>
                <a:gd name="connsiteX1" fmla="*/ 13095 w 9395"/>
                <a:gd name="connsiteY1" fmla="*/ -1040 h 2309615"/>
                <a:gd name="connsiteX2" fmla="*/ 13095 w 9395"/>
                <a:gd name="connsiteY2" fmla="*/ 2308575 h 2309615"/>
                <a:gd name="connsiteX3" fmla="*/ 3700 w 9395"/>
                <a:gd name="connsiteY3" fmla="*/ 2308575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700" y="-1040"/>
                  </a:moveTo>
                  <a:lnTo>
                    <a:pt x="13095" y="-1040"/>
                  </a:lnTo>
                  <a:lnTo>
                    <a:pt x="13095" y="2308575"/>
                  </a:lnTo>
                  <a:lnTo>
                    <a:pt x="3700" y="230857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7151C35-D1BB-219B-4012-474930597AE4}"/>
                </a:ext>
              </a:extLst>
            </p:cNvPr>
            <p:cNvSpPr/>
            <p:nvPr/>
          </p:nvSpPr>
          <p:spPr>
            <a:xfrm rot="19387801">
              <a:off x="4333129" y="-266796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4 h 2703183"/>
                <a:gd name="connsiteX3" fmla="*/ 3699 w 9395"/>
                <a:gd name="connsiteY3" fmla="*/ 2702144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4"/>
                  </a:lnTo>
                  <a:lnTo>
                    <a:pt x="3699" y="270214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B93E55D-AE19-AC68-09F2-96038C122317}"/>
                </a:ext>
              </a:extLst>
            </p:cNvPr>
            <p:cNvSpPr/>
            <p:nvPr/>
          </p:nvSpPr>
          <p:spPr>
            <a:xfrm rot="18697802">
              <a:off x="3454850" y="-542457"/>
              <a:ext cx="9395" cy="3255096"/>
            </a:xfrm>
            <a:custGeom>
              <a:avLst/>
              <a:gdLst>
                <a:gd name="connsiteX0" fmla="*/ 3700 w 9395"/>
                <a:gd name="connsiteY0" fmla="*/ -1041 h 3255096"/>
                <a:gd name="connsiteX1" fmla="*/ 13096 w 9395"/>
                <a:gd name="connsiteY1" fmla="*/ -1041 h 3255096"/>
                <a:gd name="connsiteX2" fmla="*/ 13096 w 9395"/>
                <a:gd name="connsiteY2" fmla="*/ 3254056 h 3255096"/>
                <a:gd name="connsiteX3" fmla="*/ 3700 w 9395"/>
                <a:gd name="connsiteY3" fmla="*/ 3254056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1"/>
                  </a:moveTo>
                  <a:lnTo>
                    <a:pt x="13096" y="-1041"/>
                  </a:lnTo>
                  <a:lnTo>
                    <a:pt x="13096" y="3254056"/>
                  </a:lnTo>
                  <a:lnTo>
                    <a:pt x="3700" y="32540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252149A-6771-406C-30FC-CBA6A00F1C3A}"/>
                </a:ext>
              </a:extLst>
            </p:cNvPr>
            <p:cNvSpPr/>
            <p:nvPr/>
          </p:nvSpPr>
          <p:spPr>
            <a:xfrm>
              <a:off x="957868" y="4691962"/>
              <a:ext cx="10276513" cy="2162556"/>
            </a:xfrm>
            <a:custGeom>
              <a:avLst/>
              <a:gdLst>
                <a:gd name="connsiteX0" fmla="*/ 7033423 w 10276513"/>
                <a:gd name="connsiteY0" fmla="*/ 8355 h 2162556"/>
                <a:gd name="connsiteX1" fmla="*/ 10249090 w 10276513"/>
                <a:gd name="connsiteY1" fmla="*/ 2152120 h 2162556"/>
                <a:gd name="connsiteX2" fmla="*/ 34613 w 10276513"/>
                <a:gd name="connsiteY2" fmla="*/ 2152120 h 2162556"/>
                <a:gd name="connsiteX3" fmla="*/ 3250407 w 10276513"/>
                <a:gd name="connsiteY3" fmla="*/ 8355 h 2162556"/>
                <a:gd name="connsiteX4" fmla="*/ 7033549 w 10276513"/>
                <a:gd name="connsiteY4" fmla="*/ 8355 h 2162556"/>
                <a:gd name="connsiteX5" fmla="*/ 7036400 w 10276513"/>
                <a:gd name="connsiteY5" fmla="*/ -1041 h 2162556"/>
                <a:gd name="connsiteX6" fmla="*/ 3247555 w 10276513"/>
                <a:gd name="connsiteY6" fmla="*/ -1041 h 2162556"/>
                <a:gd name="connsiteX7" fmla="*/ 3700 w 10276513"/>
                <a:gd name="connsiteY7" fmla="*/ 2161516 h 2162556"/>
                <a:gd name="connsiteX8" fmla="*/ 10280213 w 10276513"/>
                <a:gd name="connsiteY8" fmla="*/ 2161516 h 2162556"/>
                <a:gd name="connsiteX9" fmla="*/ 7036358 w 10276513"/>
                <a:gd name="connsiteY9" fmla="*/ -1041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76513" h="2162556">
                  <a:moveTo>
                    <a:pt x="7033423" y="8355"/>
                  </a:moveTo>
                  <a:lnTo>
                    <a:pt x="10249090" y="2152120"/>
                  </a:lnTo>
                  <a:lnTo>
                    <a:pt x="34613" y="2152120"/>
                  </a:lnTo>
                  <a:lnTo>
                    <a:pt x="3250407" y="8355"/>
                  </a:lnTo>
                  <a:lnTo>
                    <a:pt x="7033549" y="8355"/>
                  </a:lnTo>
                  <a:moveTo>
                    <a:pt x="7036400" y="-1041"/>
                  </a:moveTo>
                  <a:lnTo>
                    <a:pt x="3247555" y="-1041"/>
                  </a:lnTo>
                  <a:lnTo>
                    <a:pt x="3700" y="2161516"/>
                  </a:lnTo>
                  <a:lnTo>
                    <a:pt x="10280213" y="2161516"/>
                  </a:lnTo>
                  <a:lnTo>
                    <a:pt x="7036358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623F76D-7856-C874-8616-C7D83BEC3F99}"/>
                </a:ext>
              </a:extLst>
            </p:cNvPr>
            <p:cNvSpPr/>
            <p:nvPr/>
          </p:nvSpPr>
          <p:spPr>
            <a:xfrm>
              <a:off x="4039271" y="4795482"/>
              <a:ext cx="4113457" cy="9395"/>
            </a:xfrm>
            <a:custGeom>
              <a:avLst/>
              <a:gdLst>
                <a:gd name="connsiteX0" fmla="*/ 0 w 4113457"/>
                <a:gd name="connsiteY0" fmla="*/ 0 h 9395"/>
                <a:gd name="connsiteX1" fmla="*/ 4113458 w 4113457"/>
                <a:gd name="connsiteY1" fmla="*/ 0 h 9395"/>
                <a:gd name="connsiteX2" fmla="*/ 4113458 w 4113457"/>
                <a:gd name="connsiteY2" fmla="*/ 9396 h 9395"/>
                <a:gd name="connsiteX3" fmla="*/ 0 w 411345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3457" h="9395">
                  <a:moveTo>
                    <a:pt x="0" y="0"/>
                  </a:moveTo>
                  <a:lnTo>
                    <a:pt x="4113458" y="0"/>
                  </a:lnTo>
                  <a:lnTo>
                    <a:pt x="411345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944C999-9412-E83D-718C-A66CC2339006}"/>
                </a:ext>
              </a:extLst>
            </p:cNvPr>
            <p:cNvSpPr/>
            <p:nvPr/>
          </p:nvSpPr>
          <p:spPr>
            <a:xfrm>
              <a:off x="3846576" y="4923960"/>
              <a:ext cx="4498889" cy="9395"/>
            </a:xfrm>
            <a:custGeom>
              <a:avLst/>
              <a:gdLst>
                <a:gd name="connsiteX0" fmla="*/ 0 w 4498889"/>
                <a:gd name="connsiteY0" fmla="*/ 0 h 9395"/>
                <a:gd name="connsiteX1" fmla="*/ 4498890 w 4498889"/>
                <a:gd name="connsiteY1" fmla="*/ 0 h 9395"/>
                <a:gd name="connsiteX2" fmla="*/ 4498890 w 4498889"/>
                <a:gd name="connsiteY2" fmla="*/ 9396 h 9395"/>
                <a:gd name="connsiteX3" fmla="*/ 0 w 4498889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8889" h="9395">
                  <a:moveTo>
                    <a:pt x="0" y="0"/>
                  </a:moveTo>
                  <a:lnTo>
                    <a:pt x="4498890" y="0"/>
                  </a:lnTo>
                  <a:lnTo>
                    <a:pt x="449889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EF76559-9CB0-D3F0-E309-1F8FC1205836}"/>
                </a:ext>
              </a:extLst>
            </p:cNvPr>
            <p:cNvSpPr/>
            <p:nvPr/>
          </p:nvSpPr>
          <p:spPr>
            <a:xfrm>
              <a:off x="3613991" y="5078988"/>
              <a:ext cx="4964017" cy="9395"/>
            </a:xfrm>
            <a:custGeom>
              <a:avLst/>
              <a:gdLst>
                <a:gd name="connsiteX0" fmla="*/ 0 w 4964017"/>
                <a:gd name="connsiteY0" fmla="*/ 0 h 9395"/>
                <a:gd name="connsiteX1" fmla="*/ 4964018 w 4964017"/>
                <a:gd name="connsiteY1" fmla="*/ 0 h 9395"/>
                <a:gd name="connsiteX2" fmla="*/ 4964018 w 4964017"/>
                <a:gd name="connsiteY2" fmla="*/ 9396 h 9395"/>
                <a:gd name="connsiteX3" fmla="*/ 0 w 4964017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17" h="9395">
                  <a:moveTo>
                    <a:pt x="0" y="0"/>
                  </a:moveTo>
                  <a:lnTo>
                    <a:pt x="4964018" y="0"/>
                  </a:lnTo>
                  <a:lnTo>
                    <a:pt x="4964018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03F9BC9-E443-4DAF-EA95-7805CBEF9160}"/>
                </a:ext>
              </a:extLst>
            </p:cNvPr>
            <p:cNvSpPr/>
            <p:nvPr/>
          </p:nvSpPr>
          <p:spPr>
            <a:xfrm>
              <a:off x="3327800" y="5269796"/>
              <a:ext cx="5536440" cy="9395"/>
            </a:xfrm>
            <a:custGeom>
              <a:avLst/>
              <a:gdLst>
                <a:gd name="connsiteX0" fmla="*/ 0 w 5536440"/>
                <a:gd name="connsiteY0" fmla="*/ 0 h 9395"/>
                <a:gd name="connsiteX1" fmla="*/ 5536440 w 5536440"/>
                <a:gd name="connsiteY1" fmla="*/ 0 h 9395"/>
                <a:gd name="connsiteX2" fmla="*/ 5536440 w 5536440"/>
                <a:gd name="connsiteY2" fmla="*/ 9396 h 9395"/>
                <a:gd name="connsiteX3" fmla="*/ 0 w 5536440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6440" h="9395">
                  <a:moveTo>
                    <a:pt x="0" y="0"/>
                  </a:moveTo>
                  <a:lnTo>
                    <a:pt x="5536440" y="0"/>
                  </a:lnTo>
                  <a:lnTo>
                    <a:pt x="5536440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CD0325C-1873-30CA-F52A-A0C330139591}"/>
                </a:ext>
              </a:extLst>
            </p:cNvPr>
            <p:cNvSpPr/>
            <p:nvPr/>
          </p:nvSpPr>
          <p:spPr>
            <a:xfrm>
              <a:off x="2966948" y="5510350"/>
              <a:ext cx="6258103" cy="9395"/>
            </a:xfrm>
            <a:custGeom>
              <a:avLst/>
              <a:gdLst>
                <a:gd name="connsiteX0" fmla="*/ 0 w 6258103"/>
                <a:gd name="connsiteY0" fmla="*/ 0 h 9395"/>
                <a:gd name="connsiteX1" fmla="*/ 6258103 w 6258103"/>
                <a:gd name="connsiteY1" fmla="*/ 0 h 9395"/>
                <a:gd name="connsiteX2" fmla="*/ 6258103 w 6258103"/>
                <a:gd name="connsiteY2" fmla="*/ 9395 h 9395"/>
                <a:gd name="connsiteX3" fmla="*/ 0 w 625810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8103" h="9395">
                  <a:moveTo>
                    <a:pt x="0" y="0"/>
                  </a:moveTo>
                  <a:lnTo>
                    <a:pt x="6258103" y="0"/>
                  </a:lnTo>
                  <a:lnTo>
                    <a:pt x="625810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60BFBAE-9625-D8A1-948B-F369B21A4CDC}"/>
                </a:ext>
              </a:extLst>
            </p:cNvPr>
            <p:cNvSpPr/>
            <p:nvPr/>
          </p:nvSpPr>
          <p:spPr>
            <a:xfrm>
              <a:off x="2497961" y="5823008"/>
              <a:ext cx="7196034" cy="9395"/>
            </a:xfrm>
            <a:custGeom>
              <a:avLst/>
              <a:gdLst>
                <a:gd name="connsiteX0" fmla="*/ 0 w 7196034"/>
                <a:gd name="connsiteY0" fmla="*/ 0 h 9395"/>
                <a:gd name="connsiteX1" fmla="*/ 7196035 w 7196034"/>
                <a:gd name="connsiteY1" fmla="*/ 0 h 9395"/>
                <a:gd name="connsiteX2" fmla="*/ 7196035 w 7196034"/>
                <a:gd name="connsiteY2" fmla="*/ 9396 h 9395"/>
                <a:gd name="connsiteX3" fmla="*/ 0 w 719603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6034" h="9395">
                  <a:moveTo>
                    <a:pt x="0" y="0"/>
                  </a:moveTo>
                  <a:lnTo>
                    <a:pt x="7196035" y="0"/>
                  </a:lnTo>
                  <a:lnTo>
                    <a:pt x="719603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1E1F225-B878-DA8A-D292-CAA7BC52055C}"/>
                </a:ext>
              </a:extLst>
            </p:cNvPr>
            <p:cNvSpPr/>
            <p:nvPr/>
          </p:nvSpPr>
          <p:spPr>
            <a:xfrm>
              <a:off x="1863628" y="6245897"/>
              <a:ext cx="8464743" cy="9395"/>
            </a:xfrm>
            <a:custGeom>
              <a:avLst/>
              <a:gdLst>
                <a:gd name="connsiteX0" fmla="*/ 0 w 8464743"/>
                <a:gd name="connsiteY0" fmla="*/ 0 h 9395"/>
                <a:gd name="connsiteX1" fmla="*/ 8464743 w 8464743"/>
                <a:gd name="connsiteY1" fmla="*/ 0 h 9395"/>
                <a:gd name="connsiteX2" fmla="*/ 8464743 w 8464743"/>
                <a:gd name="connsiteY2" fmla="*/ 9395 h 9395"/>
                <a:gd name="connsiteX3" fmla="*/ 0 w 8464743"/>
                <a:gd name="connsiteY3" fmla="*/ 939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743" h="9395">
                  <a:moveTo>
                    <a:pt x="0" y="0"/>
                  </a:moveTo>
                  <a:lnTo>
                    <a:pt x="8464743" y="0"/>
                  </a:lnTo>
                  <a:lnTo>
                    <a:pt x="8464743" y="9395"/>
                  </a:lnTo>
                  <a:lnTo>
                    <a:pt x="0" y="939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776F1CB-1267-6538-E3E8-720D651B56C0}"/>
                </a:ext>
              </a:extLst>
            </p:cNvPr>
            <p:cNvSpPr/>
            <p:nvPr/>
          </p:nvSpPr>
          <p:spPr>
            <a:xfrm rot="18697802">
              <a:off x="8729346" y="4145536"/>
              <a:ext cx="9395" cy="3255096"/>
            </a:xfrm>
            <a:custGeom>
              <a:avLst/>
              <a:gdLst>
                <a:gd name="connsiteX0" fmla="*/ 3700 w 9395"/>
                <a:gd name="connsiteY0" fmla="*/ -1040 h 3255096"/>
                <a:gd name="connsiteX1" fmla="*/ 13096 w 9395"/>
                <a:gd name="connsiteY1" fmla="*/ -1040 h 3255096"/>
                <a:gd name="connsiteX2" fmla="*/ 13096 w 9395"/>
                <a:gd name="connsiteY2" fmla="*/ 3254055 h 3255096"/>
                <a:gd name="connsiteX3" fmla="*/ 3700 w 9395"/>
                <a:gd name="connsiteY3" fmla="*/ 3254055 h 32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55096">
                  <a:moveTo>
                    <a:pt x="3700" y="-1040"/>
                  </a:moveTo>
                  <a:lnTo>
                    <a:pt x="13096" y="-1040"/>
                  </a:lnTo>
                  <a:lnTo>
                    <a:pt x="13096" y="3254055"/>
                  </a:lnTo>
                  <a:lnTo>
                    <a:pt x="3700" y="3254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4D778DD-11F5-B6F5-D35A-C16664433B56}"/>
                </a:ext>
              </a:extLst>
            </p:cNvPr>
            <p:cNvSpPr/>
            <p:nvPr/>
          </p:nvSpPr>
          <p:spPr>
            <a:xfrm rot="19387801">
              <a:off x="7849502" y="4421634"/>
              <a:ext cx="9395" cy="2703183"/>
            </a:xfrm>
            <a:custGeom>
              <a:avLst/>
              <a:gdLst>
                <a:gd name="connsiteX0" fmla="*/ 3699 w 9395"/>
                <a:gd name="connsiteY0" fmla="*/ -1041 h 2703183"/>
                <a:gd name="connsiteX1" fmla="*/ 13095 w 9395"/>
                <a:gd name="connsiteY1" fmla="*/ -1041 h 2703183"/>
                <a:gd name="connsiteX2" fmla="*/ 13095 w 9395"/>
                <a:gd name="connsiteY2" fmla="*/ 2702143 h 2703183"/>
                <a:gd name="connsiteX3" fmla="*/ 3699 w 9395"/>
                <a:gd name="connsiteY3" fmla="*/ 2702143 h 270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03183">
                  <a:moveTo>
                    <a:pt x="3699" y="-1041"/>
                  </a:moveTo>
                  <a:lnTo>
                    <a:pt x="13095" y="-1041"/>
                  </a:lnTo>
                  <a:lnTo>
                    <a:pt x="13095" y="2702143"/>
                  </a:lnTo>
                  <a:lnTo>
                    <a:pt x="3699" y="270214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C19B5C6-4588-DCC3-0D38-5EEF4BEA2826}"/>
                </a:ext>
              </a:extLst>
            </p:cNvPr>
            <p:cNvSpPr/>
            <p:nvPr/>
          </p:nvSpPr>
          <p:spPr>
            <a:xfrm rot="20366400">
              <a:off x="6971257" y="4618772"/>
              <a:ext cx="9395" cy="2309615"/>
            </a:xfrm>
            <a:custGeom>
              <a:avLst/>
              <a:gdLst>
                <a:gd name="connsiteX0" fmla="*/ 3699 w 9395"/>
                <a:gd name="connsiteY0" fmla="*/ -1041 h 2309615"/>
                <a:gd name="connsiteX1" fmla="*/ 13095 w 9395"/>
                <a:gd name="connsiteY1" fmla="*/ -1041 h 2309615"/>
                <a:gd name="connsiteX2" fmla="*/ 13095 w 9395"/>
                <a:gd name="connsiteY2" fmla="*/ 2308574 h 2309615"/>
                <a:gd name="connsiteX3" fmla="*/ 3699 w 9395"/>
                <a:gd name="connsiteY3" fmla="*/ 2308574 h 230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309615">
                  <a:moveTo>
                    <a:pt x="3699" y="-1041"/>
                  </a:moveTo>
                  <a:lnTo>
                    <a:pt x="13095" y="-1041"/>
                  </a:lnTo>
                  <a:lnTo>
                    <a:pt x="13095" y="2308574"/>
                  </a:lnTo>
                  <a:lnTo>
                    <a:pt x="3699" y="23085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2091460-DC74-BC50-AB8F-4D25CEC1BD5F}"/>
                </a:ext>
              </a:extLst>
            </p:cNvPr>
            <p:cNvSpPr/>
            <p:nvPr/>
          </p:nvSpPr>
          <p:spPr>
            <a:xfrm>
              <a:off x="6091302" y="4691962"/>
              <a:ext cx="9395" cy="2162556"/>
            </a:xfrm>
            <a:custGeom>
              <a:avLst/>
              <a:gdLst>
                <a:gd name="connsiteX0" fmla="*/ 0 w 9395"/>
                <a:gd name="connsiteY0" fmla="*/ 0 h 2162556"/>
                <a:gd name="connsiteX1" fmla="*/ 9396 w 9395"/>
                <a:gd name="connsiteY1" fmla="*/ 0 h 2162556"/>
                <a:gd name="connsiteX2" fmla="*/ 9396 w 9395"/>
                <a:gd name="connsiteY2" fmla="*/ 2162556 h 2162556"/>
                <a:gd name="connsiteX3" fmla="*/ 0 w 9395"/>
                <a:gd name="connsiteY3" fmla="*/ 2162556 h 216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162556">
                  <a:moveTo>
                    <a:pt x="0" y="0"/>
                  </a:moveTo>
                  <a:lnTo>
                    <a:pt x="9396" y="0"/>
                  </a:lnTo>
                  <a:lnTo>
                    <a:pt x="9396" y="2162556"/>
                  </a:lnTo>
                  <a:lnTo>
                    <a:pt x="0" y="216255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F0F4D77-3083-1F43-E8C7-F0DD1102B0AD}"/>
                </a:ext>
              </a:extLst>
            </p:cNvPr>
            <p:cNvSpPr/>
            <p:nvPr/>
          </p:nvSpPr>
          <p:spPr>
            <a:xfrm rot="17430601">
              <a:off x="4063077" y="5768188"/>
              <a:ext cx="2309614" cy="9395"/>
            </a:xfrm>
            <a:custGeom>
              <a:avLst/>
              <a:gdLst>
                <a:gd name="connsiteX0" fmla="*/ 3700 w 2309614"/>
                <a:gd name="connsiteY0" fmla="*/ -1040 h 9395"/>
                <a:gd name="connsiteX1" fmla="*/ 2313315 w 2309614"/>
                <a:gd name="connsiteY1" fmla="*/ -1040 h 9395"/>
                <a:gd name="connsiteX2" fmla="*/ 2313315 w 2309614"/>
                <a:gd name="connsiteY2" fmla="*/ 8355 h 9395"/>
                <a:gd name="connsiteX3" fmla="*/ 3700 w 230961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614" h="9395">
                  <a:moveTo>
                    <a:pt x="3700" y="-1040"/>
                  </a:moveTo>
                  <a:lnTo>
                    <a:pt x="2313315" y="-1040"/>
                  </a:lnTo>
                  <a:lnTo>
                    <a:pt x="231331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3CBB92D-B8FB-04BB-4324-0A11B633EBFA}"/>
                </a:ext>
              </a:extLst>
            </p:cNvPr>
            <p:cNvSpPr/>
            <p:nvPr/>
          </p:nvSpPr>
          <p:spPr>
            <a:xfrm rot="18411600">
              <a:off x="2986840" y="5768527"/>
              <a:ext cx="2703185" cy="9395"/>
            </a:xfrm>
            <a:custGeom>
              <a:avLst/>
              <a:gdLst>
                <a:gd name="connsiteX0" fmla="*/ 3700 w 2703185"/>
                <a:gd name="connsiteY0" fmla="*/ -1040 h 9395"/>
                <a:gd name="connsiteX1" fmla="*/ 2706885 w 2703185"/>
                <a:gd name="connsiteY1" fmla="*/ -1040 h 9395"/>
                <a:gd name="connsiteX2" fmla="*/ 2706885 w 2703185"/>
                <a:gd name="connsiteY2" fmla="*/ 8355 h 9395"/>
                <a:gd name="connsiteX3" fmla="*/ 3700 w 2703185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3185" h="9395">
                  <a:moveTo>
                    <a:pt x="3700" y="-1040"/>
                  </a:moveTo>
                  <a:lnTo>
                    <a:pt x="2706885" y="-1040"/>
                  </a:lnTo>
                  <a:lnTo>
                    <a:pt x="2706885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9097D3B-D641-E05E-8BD4-80C618779C56}"/>
                </a:ext>
              </a:extLst>
            </p:cNvPr>
            <p:cNvSpPr/>
            <p:nvPr/>
          </p:nvSpPr>
          <p:spPr>
            <a:xfrm rot="19102800">
              <a:off x="1830152" y="5768350"/>
              <a:ext cx="3255094" cy="9395"/>
            </a:xfrm>
            <a:custGeom>
              <a:avLst/>
              <a:gdLst>
                <a:gd name="connsiteX0" fmla="*/ 3699 w 3255094"/>
                <a:gd name="connsiteY0" fmla="*/ -1040 h 9395"/>
                <a:gd name="connsiteX1" fmla="*/ 3258794 w 3255094"/>
                <a:gd name="connsiteY1" fmla="*/ -1040 h 9395"/>
                <a:gd name="connsiteX2" fmla="*/ 3258794 w 3255094"/>
                <a:gd name="connsiteY2" fmla="*/ 8355 h 9395"/>
                <a:gd name="connsiteX3" fmla="*/ 3699 w 3255094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5094" h="9395">
                  <a:moveTo>
                    <a:pt x="3699" y="-1040"/>
                  </a:moveTo>
                  <a:lnTo>
                    <a:pt x="3258794" y="-1040"/>
                  </a:lnTo>
                  <a:lnTo>
                    <a:pt x="3258794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89030E7-7C21-52BC-FE58-510D856192F0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8140148-83AE-34BA-72F4-DDDF412123CD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3E7C68F-4EE6-01D3-D8A8-3CA5B9D2FEC0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68BAC9E-0F09-E747-3819-73365C006F79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0DF4829-4123-4A23-4365-889C266C30D8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39686AF-22B1-5F73-0C7B-1D2C3300B255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B08E44E-324F-9BCA-D4C9-6CF1460E7BE2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6991B1E-CB22-F335-92F9-A3EFA11C3837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FB14A7CB-A373-59F7-8F4A-1CD4F6856F10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97DAD8A-46DE-DFB4-8C76-7CD21577F0D4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8CEE30E-57C8-EF20-21C9-9240AA28A650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092C488-D383-4C02-30E1-BB4DCC40A5E1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C8BDA9D-9055-312F-1D36-E3CFACF65B70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E4E271A-87C3-D62F-1DC9-0178145DB93B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EA946F1-110D-9A1D-51FE-3232F2C649F3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F3C0374-A3C1-2B69-38AD-9A5894F826BE}"/>
                </a:ext>
              </a:extLst>
            </p:cNvPr>
            <p:cNvSpPr/>
            <p:nvPr/>
          </p:nvSpPr>
          <p:spPr>
            <a:xfrm>
              <a:off x="7990443" y="3523"/>
              <a:ext cx="3243854" cy="6851120"/>
            </a:xfrm>
            <a:custGeom>
              <a:avLst/>
              <a:gdLst>
                <a:gd name="connsiteX0" fmla="*/ 3238159 w 3243854"/>
                <a:gd name="connsiteY0" fmla="*/ 16492 h 6851120"/>
                <a:gd name="connsiteX1" fmla="*/ 3238159 w 3243854"/>
                <a:gd name="connsiteY1" fmla="*/ 6832548 h 6851120"/>
                <a:gd name="connsiteX2" fmla="*/ 13095 w 3243854"/>
                <a:gd name="connsiteY2" fmla="*/ 4682533 h 6851120"/>
                <a:gd name="connsiteX3" fmla="*/ 13095 w 3243854"/>
                <a:gd name="connsiteY3" fmla="*/ 2166549 h 6851120"/>
                <a:gd name="connsiteX4" fmla="*/ 3238159 w 3243854"/>
                <a:gd name="connsiteY4" fmla="*/ 16492 h 6851120"/>
                <a:gd name="connsiteX5" fmla="*/ 3247513 w 3243854"/>
                <a:gd name="connsiteY5" fmla="*/ -1041 h 6851120"/>
                <a:gd name="connsiteX6" fmla="*/ 3700 w 3243854"/>
                <a:gd name="connsiteY6" fmla="*/ 2161641 h 6851120"/>
                <a:gd name="connsiteX7" fmla="*/ 3700 w 3243854"/>
                <a:gd name="connsiteY7" fmla="*/ 4687524 h 6851120"/>
                <a:gd name="connsiteX8" fmla="*/ 3247555 w 3243854"/>
                <a:gd name="connsiteY8" fmla="*/ 6850081 h 6851120"/>
                <a:gd name="connsiteX9" fmla="*/ 3247555 w 3243854"/>
                <a:gd name="connsiteY9" fmla="*/ -1041 h 68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54" h="6851120">
                  <a:moveTo>
                    <a:pt x="3238159" y="16492"/>
                  </a:moveTo>
                  <a:lnTo>
                    <a:pt x="3238159" y="6832548"/>
                  </a:lnTo>
                  <a:lnTo>
                    <a:pt x="13095" y="4682533"/>
                  </a:lnTo>
                  <a:lnTo>
                    <a:pt x="13095" y="2166549"/>
                  </a:lnTo>
                  <a:lnTo>
                    <a:pt x="3238159" y="16492"/>
                  </a:lnTo>
                  <a:moveTo>
                    <a:pt x="3247513" y="-1041"/>
                  </a:moveTo>
                  <a:lnTo>
                    <a:pt x="3700" y="2161641"/>
                  </a:lnTo>
                  <a:lnTo>
                    <a:pt x="3700" y="4687524"/>
                  </a:lnTo>
                  <a:lnTo>
                    <a:pt x="3247555" y="6850081"/>
                  </a:lnTo>
                  <a:lnTo>
                    <a:pt x="3247555" y="-1041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291454AA-292F-2A6A-76C1-A15B736D784A}"/>
                </a:ext>
              </a:extLst>
            </p:cNvPr>
            <p:cNvSpPr/>
            <p:nvPr/>
          </p:nvSpPr>
          <p:spPr>
            <a:xfrm>
              <a:off x="8148030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0AD8E75-1D56-7E9D-972B-3D1E11DEE67C}"/>
                </a:ext>
              </a:extLst>
            </p:cNvPr>
            <p:cNvSpPr/>
            <p:nvPr/>
          </p:nvSpPr>
          <p:spPr>
            <a:xfrm>
              <a:off x="834076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13BA5F2-1BAA-607C-65F5-089C17455652}"/>
                </a:ext>
              </a:extLst>
            </p:cNvPr>
            <p:cNvSpPr/>
            <p:nvPr/>
          </p:nvSpPr>
          <p:spPr>
            <a:xfrm>
              <a:off x="8573310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F2E0D2A-FCA3-9CB0-EE7E-1251636B1E78}"/>
                </a:ext>
              </a:extLst>
            </p:cNvPr>
            <p:cNvSpPr/>
            <p:nvPr/>
          </p:nvSpPr>
          <p:spPr>
            <a:xfrm>
              <a:off x="885954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92D94E2-6618-522A-DF88-CFE556A6CBB5}"/>
                </a:ext>
              </a:extLst>
            </p:cNvPr>
            <p:cNvSpPr/>
            <p:nvPr/>
          </p:nvSpPr>
          <p:spPr>
            <a:xfrm>
              <a:off x="9220353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836A3FD-BB73-F4D1-6319-55CBFBB67CF9}"/>
                </a:ext>
              </a:extLst>
            </p:cNvPr>
            <p:cNvSpPr/>
            <p:nvPr/>
          </p:nvSpPr>
          <p:spPr>
            <a:xfrm>
              <a:off x="9689340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5 w 9395"/>
                <a:gd name="connsiteY1" fmla="*/ 0 h 4797370"/>
                <a:gd name="connsiteX2" fmla="*/ 9395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5" y="0"/>
                  </a:lnTo>
                  <a:lnTo>
                    <a:pt x="9395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D4D052B-23C7-69AB-EF80-9DD788FE8517}"/>
                </a:ext>
              </a:extLst>
            </p:cNvPr>
            <p:cNvSpPr/>
            <p:nvPr/>
          </p:nvSpPr>
          <p:spPr>
            <a:xfrm>
              <a:off x="10323673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5 w 9395"/>
                <a:gd name="connsiteY1" fmla="*/ 0 h 5643148"/>
                <a:gd name="connsiteX2" fmla="*/ 9395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5" y="0"/>
                  </a:lnTo>
                  <a:lnTo>
                    <a:pt x="9395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3485B8C3-3271-F4FD-AAAE-B615C887C506}"/>
                </a:ext>
              </a:extLst>
            </p:cNvPr>
            <p:cNvSpPr/>
            <p:nvPr/>
          </p:nvSpPr>
          <p:spPr>
            <a:xfrm rot="20005800">
              <a:off x="7799547" y="1666381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30 w 3626730"/>
                <a:gd name="connsiteY1" fmla="*/ -1040 h 9395"/>
                <a:gd name="connsiteX2" fmla="*/ 3630430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30" y="-1040"/>
                  </a:lnTo>
                  <a:lnTo>
                    <a:pt x="3630430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861117B-C964-398D-ADA6-C5429362DBC7}"/>
                </a:ext>
              </a:extLst>
            </p:cNvPr>
            <p:cNvSpPr/>
            <p:nvPr/>
          </p:nvSpPr>
          <p:spPr>
            <a:xfrm rot="20494200">
              <a:off x="7901939" y="2251808"/>
              <a:ext cx="3419312" cy="9395"/>
            </a:xfrm>
            <a:custGeom>
              <a:avLst/>
              <a:gdLst>
                <a:gd name="connsiteX0" fmla="*/ 3700 w 3419312"/>
                <a:gd name="connsiteY0" fmla="*/ -1041 h 9395"/>
                <a:gd name="connsiteX1" fmla="*/ 3423012 w 3419312"/>
                <a:gd name="connsiteY1" fmla="*/ -1041 h 9395"/>
                <a:gd name="connsiteX2" fmla="*/ 3423012 w 3419312"/>
                <a:gd name="connsiteY2" fmla="*/ 8355 h 9395"/>
                <a:gd name="connsiteX3" fmla="*/ 3700 w 3419312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700" y="-1041"/>
                  </a:moveTo>
                  <a:lnTo>
                    <a:pt x="3423012" y="-1041"/>
                  </a:lnTo>
                  <a:lnTo>
                    <a:pt x="3423012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43949B4-F084-5D4C-1CAC-88E9EA016CB3}"/>
                </a:ext>
              </a:extLst>
            </p:cNvPr>
            <p:cNvSpPr/>
            <p:nvPr/>
          </p:nvSpPr>
          <p:spPr>
            <a:xfrm rot="21031201">
              <a:off x="7968444" y="2838473"/>
              <a:ext cx="3288567" cy="9395"/>
            </a:xfrm>
            <a:custGeom>
              <a:avLst/>
              <a:gdLst>
                <a:gd name="connsiteX0" fmla="*/ 3700 w 3288567"/>
                <a:gd name="connsiteY0" fmla="*/ -1041 h 9395"/>
                <a:gd name="connsiteX1" fmla="*/ 3292267 w 3288567"/>
                <a:gd name="connsiteY1" fmla="*/ -1041 h 9395"/>
                <a:gd name="connsiteX2" fmla="*/ 3292267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1"/>
                  </a:moveTo>
                  <a:lnTo>
                    <a:pt x="3292267" y="-1041"/>
                  </a:lnTo>
                  <a:lnTo>
                    <a:pt x="3292267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7216288-3109-3AE0-0BFC-8FD1A5F3EB71}"/>
                </a:ext>
              </a:extLst>
            </p:cNvPr>
            <p:cNvSpPr/>
            <p:nvPr/>
          </p:nvSpPr>
          <p:spPr>
            <a:xfrm>
              <a:off x="7990401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4F7E3D9-420E-63E9-3DCA-4E425F72B952}"/>
                </a:ext>
              </a:extLst>
            </p:cNvPr>
            <p:cNvSpPr/>
            <p:nvPr/>
          </p:nvSpPr>
          <p:spPr>
            <a:xfrm rot="16767600">
              <a:off x="9607982" y="237047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DEA613F-4DF1-170C-B89B-74A3533DD38C}"/>
                </a:ext>
              </a:extLst>
            </p:cNvPr>
            <p:cNvSpPr/>
            <p:nvPr/>
          </p:nvSpPr>
          <p:spPr>
            <a:xfrm rot="17305800">
              <a:off x="9608478" y="2890900"/>
              <a:ext cx="9395" cy="3419312"/>
            </a:xfrm>
            <a:custGeom>
              <a:avLst/>
              <a:gdLst>
                <a:gd name="connsiteX0" fmla="*/ 3700 w 9395"/>
                <a:gd name="connsiteY0" fmla="*/ -1041 h 3419312"/>
                <a:gd name="connsiteX1" fmla="*/ 13095 w 9395"/>
                <a:gd name="connsiteY1" fmla="*/ -1041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1"/>
                  </a:moveTo>
                  <a:lnTo>
                    <a:pt x="13095" y="-1041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6E562E3-5A97-200C-0AC9-89049E9CF575}"/>
                </a:ext>
              </a:extLst>
            </p:cNvPr>
            <p:cNvSpPr/>
            <p:nvPr/>
          </p:nvSpPr>
          <p:spPr>
            <a:xfrm rot="17794200">
              <a:off x="9606782" y="337431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2D70649-90C1-E051-BFD0-EFD7CE717C73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7BFBBBF-3FDB-1F62-DE49-2DBD2C1F2178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A14CBCF-DCB4-FE2B-710D-94C4EE3E69CE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C07A720-BF23-64A0-69A3-3D148197709B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F4D0181-8CDF-3790-5D67-9D5BB75F0A5E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FA41EB7-2AC0-E1A2-8428-B68C3CF283E6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88BFD42-9BF7-3457-1534-A02274435F3D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C5F5979-5AF3-2FB3-473B-165FC6313CED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6C8380A-1500-9598-7BB6-190F5815D14B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F0E8C58-48AE-7ABD-FC75-66862DC8568F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D688292-C8B7-947E-93B6-BC877E3FDB2F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E69318B-CFA8-88C2-1394-7D059BFC89EB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C474878-DE58-9036-669F-B2EE26C8F96F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7047DFE-E797-D990-B11E-A52B51F2020C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4EFCCA25-D515-08D6-717E-0DD4C27FFDC6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AC9B2CC-4192-C76F-EB74-493F0E1A8822}"/>
                </a:ext>
              </a:extLst>
            </p:cNvPr>
            <p:cNvSpPr/>
            <p:nvPr/>
          </p:nvSpPr>
          <p:spPr>
            <a:xfrm>
              <a:off x="957742" y="3565"/>
              <a:ext cx="3243813" cy="6850953"/>
            </a:xfrm>
            <a:custGeom>
              <a:avLst/>
              <a:gdLst>
                <a:gd name="connsiteX0" fmla="*/ 13137 w 3243813"/>
                <a:gd name="connsiteY0" fmla="*/ 16450 h 6850953"/>
                <a:gd name="connsiteX1" fmla="*/ 3238159 w 3243813"/>
                <a:gd name="connsiteY1" fmla="*/ 2166507 h 6850953"/>
                <a:gd name="connsiteX2" fmla="*/ 3238159 w 3243813"/>
                <a:gd name="connsiteY2" fmla="*/ 4682491 h 6850953"/>
                <a:gd name="connsiteX3" fmla="*/ 13095 w 3243813"/>
                <a:gd name="connsiteY3" fmla="*/ 6832548 h 6850953"/>
                <a:gd name="connsiteX4" fmla="*/ 13095 w 3243813"/>
                <a:gd name="connsiteY4" fmla="*/ 16492 h 6850953"/>
                <a:gd name="connsiteX5" fmla="*/ 3700 w 3243813"/>
                <a:gd name="connsiteY5" fmla="*/ -1041 h 6850953"/>
                <a:gd name="connsiteX6" fmla="*/ 3700 w 3243813"/>
                <a:gd name="connsiteY6" fmla="*/ 6849913 h 6850953"/>
                <a:gd name="connsiteX7" fmla="*/ 3247513 w 3243813"/>
                <a:gd name="connsiteY7" fmla="*/ 4687356 h 6850953"/>
                <a:gd name="connsiteX8" fmla="*/ 3247513 w 3243813"/>
                <a:gd name="connsiteY8" fmla="*/ 2161599 h 6850953"/>
                <a:gd name="connsiteX9" fmla="*/ 3700 w 3243813"/>
                <a:gd name="connsiteY9" fmla="*/ -957 h 685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813" h="6850953">
                  <a:moveTo>
                    <a:pt x="13137" y="16450"/>
                  </a:moveTo>
                  <a:lnTo>
                    <a:pt x="3238159" y="2166507"/>
                  </a:lnTo>
                  <a:lnTo>
                    <a:pt x="3238159" y="4682491"/>
                  </a:lnTo>
                  <a:lnTo>
                    <a:pt x="13095" y="6832548"/>
                  </a:lnTo>
                  <a:lnTo>
                    <a:pt x="13095" y="16492"/>
                  </a:lnTo>
                  <a:moveTo>
                    <a:pt x="3700" y="-1041"/>
                  </a:moveTo>
                  <a:lnTo>
                    <a:pt x="3700" y="6849913"/>
                  </a:lnTo>
                  <a:lnTo>
                    <a:pt x="3247513" y="4687356"/>
                  </a:lnTo>
                  <a:lnTo>
                    <a:pt x="3247513" y="2161599"/>
                  </a:lnTo>
                  <a:lnTo>
                    <a:pt x="3700" y="-95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211ED23-50F9-F355-2AF0-A5B8D0AC802F}"/>
                </a:ext>
              </a:extLst>
            </p:cNvPr>
            <p:cNvSpPr/>
            <p:nvPr/>
          </p:nvSpPr>
          <p:spPr>
            <a:xfrm>
              <a:off x="4034573" y="2057861"/>
              <a:ext cx="9395" cy="2742277"/>
            </a:xfrm>
            <a:custGeom>
              <a:avLst/>
              <a:gdLst>
                <a:gd name="connsiteX0" fmla="*/ 0 w 9395"/>
                <a:gd name="connsiteY0" fmla="*/ 0 h 2742277"/>
                <a:gd name="connsiteX1" fmla="*/ 9396 w 9395"/>
                <a:gd name="connsiteY1" fmla="*/ 0 h 2742277"/>
                <a:gd name="connsiteX2" fmla="*/ 9396 w 9395"/>
                <a:gd name="connsiteY2" fmla="*/ 2742277 h 2742277"/>
                <a:gd name="connsiteX3" fmla="*/ 0 w 9395"/>
                <a:gd name="connsiteY3" fmla="*/ 2742277 h 274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742277">
                  <a:moveTo>
                    <a:pt x="0" y="0"/>
                  </a:moveTo>
                  <a:lnTo>
                    <a:pt x="9396" y="0"/>
                  </a:lnTo>
                  <a:lnTo>
                    <a:pt x="9396" y="2742277"/>
                  </a:lnTo>
                  <a:lnTo>
                    <a:pt x="0" y="2742277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44B68A6-0C17-A079-1216-CFD88EC446AD}"/>
                </a:ext>
              </a:extLst>
            </p:cNvPr>
            <p:cNvSpPr/>
            <p:nvPr/>
          </p:nvSpPr>
          <p:spPr>
            <a:xfrm>
              <a:off x="3841878" y="1929384"/>
              <a:ext cx="9395" cy="2999273"/>
            </a:xfrm>
            <a:custGeom>
              <a:avLst/>
              <a:gdLst>
                <a:gd name="connsiteX0" fmla="*/ 0 w 9395"/>
                <a:gd name="connsiteY0" fmla="*/ 0 h 2999273"/>
                <a:gd name="connsiteX1" fmla="*/ 9396 w 9395"/>
                <a:gd name="connsiteY1" fmla="*/ 0 h 2999273"/>
                <a:gd name="connsiteX2" fmla="*/ 9396 w 9395"/>
                <a:gd name="connsiteY2" fmla="*/ 2999274 h 2999273"/>
                <a:gd name="connsiteX3" fmla="*/ 0 w 9395"/>
                <a:gd name="connsiteY3" fmla="*/ 2999274 h 299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2999273">
                  <a:moveTo>
                    <a:pt x="0" y="0"/>
                  </a:moveTo>
                  <a:lnTo>
                    <a:pt x="9396" y="0"/>
                  </a:lnTo>
                  <a:lnTo>
                    <a:pt x="9396" y="2999274"/>
                  </a:lnTo>
                  <a:lnTo>
                    <a:pt x="0" y="299927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003D6E0-B25E-B9EF-7299-D43C1CB24117}"/>
                </a:ext>
              </a:extLst>
            </p:cNvPr>
            <p:cNvSpPr/>
            <p:nvPr/>
          </p:nvSpPr>
          <p:spPr>
            <a:xfrm>
              <a:off x="3609293" y="1774355"/>
              <a:ext cx="9395" cy="3309372"/>
            </a:xfrm>
            <a:custGeom>
              <a:avLst/>
              <a:gdLst>
                <a:gd name="connsiteX0" fmla="*/ 0 w 9395"/>
                <a:gd name="connsiteY0" fmla="*/ 0 h 3309372"/>
                <a:gd name="connsiteX1" fmla="*/ 9396 w 9395"/>
                <a:gd name="connsiteY1" fmla="*/ 0 h 3309372"/>
                <a:gd name="connsiteX2" fmla="*/ 9396 w 9395"/>
                <a:gd name="connsiteY2" fmla="*/ 3309373 h 3309372"/>
                <a:gd name="connsiteX3" fmla="*/ 0 w 9395"/>
                <a:gd name="connsiteY3" fmla="*/ 3309373 h 33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309372">
                  <a:moveTo>
                    <a:pt x="0" y="0"/>
                  </a:moveTo>
                  <a:lnTo>
                    <a:pt x="9396" y="0"/>
                  </a:lnTo>
                  <a:lnTo>
                    <a:pt x="9396" y="3309373"/>
                  </a:lnTo>
                  <a:lnTo>
                    <a:pt x="0" y="3309373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78289F3-27FE-8371-3339-B7A2F5BE1019}"/>
                </a:ext>
              </a:extLst>
            </p:cNvPr>
            <p:cNvSpPr/>
            <p:nvPr/>
          </p:nvSpPr>
          <p:spPr>
            <a:xfrm>
              <a:off x="3323103" y="1583547"/>
              <a:ext cx="9395" cy="3690988"/>
            </a:xfrm>
            <a:custGeom>
              <a:avLst/>
              <a:gdLst>
                <a:gd name="connsiteX0" fmla="*/ 0 w 9395"/>
                <a:gd name="connsiteY0" fmla="*/ 0 h 3690988"/>
                <a:gd name="connsiteX1" fmla="*/ 9396 w 9395"/>
                <a:gd name="connsiteY1" fmla="*/ 0 h 3690988"/>
                <a:gd name="connsiteX2" fmla="*/ 9396 w 9395"/>
                <a:gd name="connsiteY2" fmla="*/ 3690988 h 3690988"/>
                <a:gd name="connsiteX3" fmla="*/ 0 w 9395"/>
                <a:gd name="connsiteY3" fmla="*/ 3690988 h 36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90988">
                  <a:moveTo>
                    <a:pt x="0" y="0"/>
                  </a:moveTo>
                  <a:lnTo>
                    <a:pt x="9396" y="0"/>
                  </a:lnTo>
                  <a:lnTo>
                    <a:pt x="9396" y="3690988"/>
                  </a:lnTo>
                  <a:lnTo>
                    <a:pt x="0" y="3690988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1E28139-7D02-02B2-07A8-0578FA447A97}"/>
                </a:ext>
              </a:extLst>
            </p:cNvPr>
            <p:cNvSpPr/>
            <p:nvPr/>
          </p:nvSpPr>
          <p:spPr>
            <a:xfrm>
              <a:off x="2962250" y="1342993"/>
              <a:ext cx="9395" cy="4172054"/>
            </a:xfrm>
            <a:custGeom>
              <a:avLst/>
              <a:gdLst>
                <a:gd name="connsiteX0" fmla="*/ 0 w 9395"/>
                <a:gd name="connsiteY0" fmla="*/ 0 h 4172054"/>
                <a:gd name="connsiteX1" fmla="*/ 9396 w 9395"/>
                <a:gd name="connsiteY1" fmla="*/ 0 h 4172054"/>
                <a:gd name="connsiteX2" fmla="*/ 9396 w 9395"/>
                <a:gd name="connsiteY2" fmla="*/ 4172055 h 4172054"/>
                <a:gd name="connsiteX3" fmla="*/ 0 w 9395"/>
                <a:gd name="connsiteY3" fmla="*/ 4172055 h 417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172054">
                  <a:moveTo>
                    <a:pt x="0" y="0"/>
                  </a:moveTo>
                  <a:lnTo>
                    <a:pt x="9396" y="0"/>
                  </a:lnTo>
                  <a:lnTo>
                    <a:pt x="9396" y="4172055"/>
                  </a:lnTo>
                  <a:lnTo>
                    <a:pt x="0" y="41720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7385C5D-0656-78D2-F171-8591E21A7E6A}"/>
                </a:ext>
              </a:extLst>
            </p:cNvPr>
            <p:cNvSpPr/>
            <p:nvPr/>
          </p:nvSpPr>
          <p:spPr>
            <a:xfrm>
              <a:off x="2493306" y="1030335"/>
              <a:ext cx="9395" cy="4797370"/>
            </a:xfrm>
            <a:custGeom>
              <a:avLst/>
              <a:gdLst>
                <a:gd name="connsiteX0" fmla="*/ 0 w 9395"/>
                <a:gd name="connsiteY0" fmla="*/ 0 h 4797370"/>
                <a:gd name="connsiteX1" fmla="*/ 9396 w 9395"/>
                <a:gd name="connsiteY1" fmla="*/ 0 h 4797370"/>
                <a:gd name="connsiteX2" fmla="*/ 9396 w 9395"/>
                <a:gd name="connsiteY2" fmla="*/ 4797370 h 4797370"/>
                <a:gd name="connsiteX3" fmla="*/ 0 w 9395"/>
                <a:gd name="connsiteY3" fmla="*/ 4797370 h 479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4797370">
                  <a:moveTo>
                    <a:pt x="0" y="0"/>
                  </a:moveTo>
                  <a:lnTo>
                    <a:pt x="9396" y="0"/>
                  </a:lnTo>
                  <a:lnTo>
                    <a:pt x="9396" y="4797370"/>
                  </a:lnTo>
                  <a:lnTo>
                    <a:pt x="0" y="479737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46DC6F2-BF14-49CC-5E3E-48912C827186}"/>
                </a:ext>
              </a:extLst>
            </p:cNvPr>
            <p:cNvSpPr/>
            <p:nvPr/>
          </p:nvSpPr>
          <p:spPr>
            <a:xfrm>
              <a:off x="1858930" y="607446"/>
              <a:ext cx="9395" cy="5643148"/>
            </a:xfrm>
            <a:custGeom>
              <a:avLst/>
              <a:gdLst>
                <a:gd name="connsiteX0" fmla="*/ 0 w 9395"/>
                <a:gd name="connsiteY0" fmla="*/ 0 h 5643148"/>
                <a:gd name="connsiteX1" fmla="*/ 9396 w 9395"/>
                <a:gd name="connsiteY1" fmla="*/ 0 h 5643148"/>
                <a:gd name="connsiteX2" fmla="*/ 9396 w 9395"/>
                <a:gd name="connsiteY2" fmla="*/ 5643149 h 5643148"/>
                <a:gd name="connsiteX3" fmla="*/ 0 w 9395"/>
                <a:gd name="connsiteY3" fmla="*/ 5643149 h 56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5643148">
                  <a:moveTo>
                    <a:pt x="0" y="0"/>
                  </a:moveTo>
                  <a:lnTo>
                    <a:pt x="9396" y="0"/>
                  </a:lnTo>
                  <a:lnTo>
                    <a:pt x="9396" y="5643149"/>
                  </a:lnTo>
                  <a:lnTo>
                    <a:pt x="0" y="564314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E714A28-5090-0D70-C59B-5F7AB2DBD2BE}"/>
                </a:ext>
              </a:extLst>
            </p:cNvPr>
            <p:cNvSpPr/>
            <p:nvPr/>
          </p:nvSpPr>
          <p:spPr>
            <a:xfrm rot="17794200">
              <a:off x="2573647" y="-142562"/>
              <a:ext cx="9395" cy="3626730"/>
            </a:xfrm>
            <a:custGeom>
              <a:avLst/>
              <a:gdLst>
                <a:gd name="connsiteX0" fmla="*/ 3699 w 9395"/>
                <a:gd name="connsiteY0" fmla="*/ -1040 h 3626730"/>
                <a:gd name="connsiteX1" fmla="*/ 13095 w 9395"/>
                <a:gd name="connsiteY1" fmla="*/ -1040 h 3626730"/>
                <a:gd name="connsiteX2" fmla="*/ 13095 w 9395"/>
                <a:gd name="connsiteY2" fmla="*/ 3625690 h 3626730"/>
                <a:gd name="connsiteX3" fmla="*/ 3699 w 9395"/>
                <a:gd name="connsiteY3" fmla="*/ 3625690 h 36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626730">
                  <a:moveTo>
                    <a:pt x="3699" y="-1040"/>
                  </a:moveTo>
                  <a:lnTo>
                    <a:pt x="13095" y="-1040"/>
                  </a:lnTo>
                  <a:lnTo>
                    <a:pt x="13095" y="3625690"/>
                  </a:lnTo>
                  <a:lnTo>
                    <a:pt x="3699" y="3625690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6121F51-81EF-9C38-08DB-CAAE4F8AD02F}"/>
                </a:ext>
              </a:extLst>
            </p:cNvPr>
            <p:cNvSpPr/>
            <p:nvPr/>
          </p:nvSpPr>
          <p:spPr>
            <a:xfrm rot="17305800">
              <a:off x="2576315" y="547094"/>
              <a:ext cx="9395" cy="3419312"/>
            </a:xfrm>
            <a:custGeom>
              <a:avLst/>
              <a:gdLst>
                <a:gd name="connsiteX0" fmla="*/ 3700 w 9395"/>
                <a:gd name="connsiteY0" fmla="*/ -1040 h 3419312"/>
                <a:gd name="connsiteX1" fmla="*/ 13095 w 9395"/>
                <a:gd name="connsiteY1" fmla="*/ -1040 h 3419312"/>
                <a:gd name="connsiteX2" fmla="*/ 13095 w 9395"/>
                <a:gd name="connsiteY2" fmla="*/ 3418272 h 3419312"/>
                <a:gd name="connsiteX3" fmla="*/ 3700 w 9395"/>
                <a:gd name="connsiteY3" fmla="*/ 3418272 h 341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419312">
                  <a:moveTo>
                    <a:pt x="3700" y="-1040"/>
                  </a:moveTo>
                  <a:lnTo>
                    <a:pt x="13095" y="-1040"/>
                  </a:lnTo>
                  <a:lnTo>
                    <a:pt x="13095" y="3418272"/>
                  </a:lnTo>
                  <a:lnTo>
                    <a:pt x="3700" y="3418272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989615C-31DF-E6D7-CF8C-D45B0F42E05E}"/>
                </a:ext>
              </a:extLst>
            </p:cNvPr>
            <p:cNvSpPr/>
            <p:nvPr/>
          </p:nvSpPr>
          <p:spPr>
            <a:xfrm rot="16767600">
              <a:off x="2575565" y="1198490"/>
              <a:ext cx="9395" cy="3288569"/>
            </a:xfrm>
            <a:custGeom>
              <a:avLst/>
              <a:gdLst>
                <a:gd name="connsiteX0" fmla="*/ 3700 w 9395"/>
                <a:gd name="connsiteY0" fmla="*/ -1041 h 3288569"/>
                <a:gd name="connsiteX1" fmla="*/ 13095 w 9395"/>
                <a:gd name="connsiteY1" fmla="*/ -1041 h 3288569"/>
                <a:gd name="connsiteX2" fmla="*/ 13095 w 9395"/>
                <a:gd name="connsiteY2" fmla="*/ 3287529 h 3288569"/>
                <a:gd name="connsiteX3" fmla="*/ 3700 w 9395"/>
                <a:gd name="connsiteY3" fmla="*/ 3287529 h 328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5" h="3288569">
                  <a:moveTo>
                    <a:pt x="3700" y="-1041"/>
                  </a:moveTo>
                  <a:lnTo>
                    <a:pt x="13095" y="-1041"/>
                  </a:lnTo>
                  <a:lnTo>
                    <a:pt x="13095" y="3287529"/>
                  </a:lnTo>
                  <a:lnTo>
                    <a:pt x="3700" y="3287529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B5288ED-2BA3-9AF8-94E0-E5410C78ED51}"/>
                </a:ext>
              </a:extLst>
            </p:cNvPr>
            <p:cNvSpPr/>
            <p:nvPr/>
          </p:nvSpPr>
          <p:spPr>
            <a:xfrm>
              <a:off x="957743" y="3424302"/>
              <a:ext cx="3243854" cy="9395"/>
            </a:xfrm>
            <a:custGeom>
              <a:avLst/>
              <a:gdLst>
                <a:gd name="connsiteX0" fmla="*/ 0 w 3243854"/>
                <a:gd name="connsiteY0" fmla="*/ 0 h 9395"/>
                <a:gd name="connsiteX1" fmla="*/ 3243855 w 3243854"/>
                <a:gd name="connsiteY1" fmla="*/ 0 h 9395"/>
                <a:gd name="connsiteX2" fmla="*/ 3243855 w 3243854"/>
                <a:gd name="connsiteY2" fmla="*/ 9396 h 9395"/>
                <a:gd name="connsiteX3" fmla="*/ 0 w 3243854"/>
                <a:gd name="connsiteY3" fmla="*/ 9396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3854" h="9395">
                  <a:moveTo>
                    <a:pt x="0" y="0"/>
                  </a:moveTo>
                  <a:lnTo>
                    <a:pt x="3243855" y="0"/>
                  </a:lnTo>
                  <a:lnTo>
                    <a:pt x="3243855" y="9396"/>
                  </a:lnTo>
                  <a:lnTo>
                    <a:pt x="0" y="9396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3602B36-5E19-21DA-FA43-B82D27F32A62}"/>
                </a:ext>
              </a:extLst>
            </p:cNvPr>
            <p:cNvSpPr/>
            <p:nvPr/>
          </p:nvSpPr>
          <p:spPr>
            <a:xfrm rot="21031201">
              <a:off x="936097" y="4011224"/>
              <a:ext cx="3288567" cy="9395"/>
            </a:xfrm>
            <a:custGeom>
              <a:avLst/>
              <a:gdLst>
                <a:gd name="connsiteX0" fmla="*/ 3700 w 3288567"/>
                <a:gd name="connsiteY0" fmla="*/ -1040 h 9395"/>
                <a:gd name="connsiteX1" fmla="*/ 3292268 w 3288567"/>
                <a:gd name="connsiteY1" fmla="*/ -1040 h 9395"/>
                <a:gd name="connsiteX2" fmla="*/ 3292268 w 3288567"/>
                <a:gd name="connsiteY2" fmla="*/ 8355 h 9395"/>
                <a:gd name="connsiteX3" fmla="*/ 3700 w 3288567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8567" h="9395">
                  <a:moveTo>
                    <a:pt x="3700" y="-1040"/>
                  </a:moveTo>
                  <a:lnTo>
                    <a:pt x="3292268" y="-1040"/>
                  </a:lnTo>
                  <a:lnTo>
                    <a:pt x="3292268" y="8355"/>
                  </a:lnTo>
                  <a:lnTo>
                    <a:pt x="3700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2FB5EEE-D217-0A01-9B14-85A5B9983E74}"/>
                </a:ext>
              </a:extLst>
            </p:cNvPr>
            <p:cNvSpPr/>
            <p:nvPr/>
          </p:nvSpPr>
          <p:spPr>
            <a:xfrm rot="20494200">
              <a:off x="868991" y="4595602"/>
              <a:ext cx="3419312" cy="9395"/>
            </a:xfrm>
            <a:custGeom>
              <a:avLst/>
              <a:gdLst>
                <a:gd name="connsiteX0" fmla="*/ 3699 w 3419312"/>
                <a:gd name="connsiteY0" fmla="*/ -1041 h 9395"/>
                <a:gd name="connsiteX1" fmla="*/ 3423011 w 3419312"/>
                <a:gd name="connsiteY1" fmla="*/ -1041 h 9395"/>
                <a:gd name="connsiteX2" fmla="*/ 3423011 w 3419312"/>
                <a:gd name="connsiteY2" fmla="*/ 8354 h 9395"/>
                <a:gd name="connsiteX3" fmla="*/ 3699 w 3419312"/>
                <a:gd name="connsiteY3" fmla="*/ 8354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312" h="9395">
                  <a:moveTo>
                    <a:pt x="3699" y="-1041"/>
                  </a:moveTo>
                  <a:lnTo>
                    <a:pt x="3423011" y="-1041"/>
                  </a:lnTo>
                  <a:lnTo>
                    <a:pt x="3423011" y="8354"/>
                  </a:lnTo>
                  <a:lnTo>
                    <a:pt x="3699" y="8354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510B3C2-B6D0-FE8C-8B76-D364BFC5E850}"/>
                </a:ext>
              </a:extLst>
            </p:cNvPr>
            <p:cNvSpPr/>
            <p:nvPr/>
          </p:nvSpPr>
          <p:spPr>
            <a:xfrm rot="20006400">
              <a:off x="765155" y="5181890"/>
              <a:ext cx="3626730" cy="9395"/>
            </a:xfrm>
            <a:custGeom>
              <a:avLst/>
              <a:gdLst>
                <a:gd name="connsiteX0" fmla="*/ 3699 w 3626730"/>
                <a:gd name="connsiteY0" fmla="*/ -1040 h 9395"/>
                <a:gd name="connsiteX1" fmla="*/ 3630429 w 3626730"/>
                <a:gd name="connsiteY1" fmla="*/ -1040 h 9395"/>
                <a:gd name="connsiteX2" fmla="*/ 3630429 w 3626730"/>
                <a:gd name="connsiteY2" fmla="*/ 8355 h 9395"/>
                <a:gd name="connsiteX3" fmla="*/ 3699 w 3626730"/>
                <a:gd name="connsiteY3" fmla="*/ 8355 h 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6730" h="9395">
                  <a:moveTo>
                    <a:pt x="3699" y="-1040"/>
                  </a:moveTo>
                  <a:lnTo>
                    <a:pt x="3630429" y="-1040"/>
                  </a:lnTo>
                  <a:lnTo>
                    <a:pt x="3630429" y="8355"/>
                  </a:lnTo>
                  <a:lnTo>
                    <a:pt x="3699" y="8355"/>
                  </a:lnTo>
                  <a:close/>
                </a:path>
              </a:pathLst>
            </a:custGeom>
            <a:grpFill/>
            <a:ln w="41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id="{885C6403-E16E-AA00-6C9C-18A5557DD607}"/>
              </a:ext>
            </a:extLst>
          </p:cNvPr>
          <p:cNvSpPr/>
          <p:nvPr/>
        </p:nvSpPr>
        <p:spPr>
          <a:xfrm rot="650920">
            <a:off x="8417364" y="3449577"/>
            <a:ext cx="2234871" cy="2234872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6907563-CABC-B67D-3059-CBAAFC0B78F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3586">
            <a:off x="1683775" y="-1382214"/>
            <a:ext cx="9531531" cy="9531531"/>
          </a:xfrm>
          <a:prstGeom prst="rect">
            <a:avLst/>
          </a:prstGeom>
          <a:scene3d>
            <a:camera prst="isometricTopUp"/>
            <a:lightRig rig="threePt" dir="t"/>
          </a:scene3d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560990-B77D-DCDC-23EB-EE1149655321}"/>
              </a:ext>
            </a:extLst>
          </p:cNvPr>
          <p:cNvGrpSpPr/>
          <p:nvPr/>
        </p:nvGrpSpPr>
        <p:grpSpPr>
          <a:xfrm>
            <a:off x="2129064" y="1397678"/>
            <a:ext cx="2234871" cy="2285250"/>
            <a:chOff x="1470022" y="577079"/>
            <a:chExt cx="2866475" cy="293109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D123B79-E78E-31C9-C4ED-F11187CC9ED4}"/>
                </a:ext>
              </a:extLst>
            </p:cNvPr>
            <p:cNvGrpSpPr/>
            <p:nvPr/>
          </p:nvGrpSpPr>
          <p:grpSpPr>
            <a:xfrm rot="19858200">
              <a:off x="1639224" y="992992"/>
              <a:ext cx="2515178" cy="2515178"/>
              <a:chOff x="1660582" y="1310640"/>
              <a:chExt cx="2515178" cy="2515178"/>
            </a:xfrm>
            <a:scene3d>
              <a:camera prst="isometricTopUp"/>
              <a:lightRig rig="threePt" dir="t"/>
            </a:scene3d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5E40E5E-6694-CB96-3F48-039CEACB8D47}"/>
                  </a:ext>
                </a:extLst>
              </p:cNvPr>
              <p:cNvSpPr/>
              <p:nvPr/>
            </p:nvSpPr>
            <p:spPr>
              <a:xfrm>
                <a:off x="1660582" y="1310640"/>
                <a:ext cx="2515178" cy="2515178"/>
              </a:xfrm>
              <a:prstGeom prst="ellipse">
                <a:avLst/>
              </a:prstGeom>
              <a:gradFill flip="none" rotWithShape="1">
                <a:gsLst>
                  <a:gs pos="0">
                    <a:srgbClr val="05593E"/>
                  </a:gs>
                  <a:gs pos="100000">
                    <a:srgbClr val="4ABEB5"/>
                  </a:gs>
                </a:gsLst>
                <a:lin ang="5400000" scaled="1"/>
                <a:tileRect/>
              </a:gradFill>
              <a:sp3d>
                <a:bevelB w="6350" h="952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6A79BEF-2AF6-0C81-91B4-15AF7B1CE7E3}"/>
                  </a:ext>
                </a:extLst>
              </p:cNvPr>
              <p:cNvSpPr/>
              <p:nvPr/>
            </p:nvSpPr>
            <p:spPr>
              <a:xfrm>
                <a:off x="2358379" y="2032580"/>
                <a:ext cx="1111835" cy="1111835"/>
              </a:xfrm>
              <a:prstGeom prst="ellipse">
                <a:avLst/>
              </a:prstGeom>
              <a:gradFill>
                <a:gsLst>
                  <a:gs pos="75000">
                    <a:schemeClr val="tx1"/>
                  </a:gs>
                  <a:gs pos="45000">
                    <a:srgbClr val="307B75"/>
                  </a:gs>
                  <a:gs pos="15000">
                    <a:schemeClr val="accent2">
                      <a:alpha val="42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tx1"/>
                </a:solidFill>
              </a:ln>
              <a:sp3d>
                <a:bevelT w="3810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FC3BE"/>
                  </a:solidFill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B085694-6E5D-A289-2B66-A8909C3E2B73}"/>
                </a:ext>
              </a:extLst>
            </p:cNvPr>
            <p:cNvSpPr/>
            <p:nvPr/>
          </p:nvSpPr>
          <p:spPr>
            <a:xfrm rot="19340110">
              <a:off x="1470022" y="577079"/>
              <a:ext cx="2866475" cy="286647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8DA3CF3-9FE0-F901-4AEB-052DEAB0BBFA}"/>
                </a:ext>
              </a:extLst>
            </p:cNvPr>
            <p:cNvGrpSpPr/>
            <p:nvPr/>
          </p:nvGrpSpPr>
          <p:grpSpPr>
            <a:xfrm>
              <a:off x="3749459" y="834609"/>
              <a:ext cx="365341" cy="360131"/>
              <a:chOff x="5141333" y="174994"/>
              <a:chExt cx="486164" cy="479232"/>
            </a:xfrm>
            <a:effectLst>
              <a:glow rad="254000">
                <a:schemeClr val="bg1">
                  <a:alpha val="20000"/>
                </a:schemeClr>
              </a:glow>
            </a:effectLst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CC03CF3-5996-2340-2F7B-2428ED3BA76B}"/>
                  </a:ext>
                </a:extLst>
              </p:cNvPr>
              <p:cNvSpPr/>
              <p:nvPr/>
            </p:nvSpPr>
            <p:spPr>
              <a:xfrm rot="5400000">
                <a:off x="5023258" y="293069"/>
                <a:ext cx="479232" cy="243082"/>
              </a:xfrm>
              <a:custGeom>
                <a:avLst/>
                <a:gdLst>
                  <a:gd name="connsiteX0" fmla="*/ 0 w 3489120"/>
                  <a:gd name="connsiteY0" fmla="*/ 0 h 1769797"/>
                  <a:gd name="connsiteX1" fmla="*/ 3489120 w 3489120"/>
                  <a:gd name="connsiteY1" fmla="*/ 0 h 1769797"/>
                  <a:gd name="connsiteX2" fmla="*/ 3489120 w 3489120"/>
                  <a:gd name="connsiteY2" fmla="*/ 2550 h 1769797"/>
                  <a:gd name="connsiteX3" fmla="*/ 3358661 w 3489120"/>
                  <a:gd name="connsiteY3" fmla="*/ 9137 h 1769797"/>
                  <a:gd name="connsiteX4" fmla="*/ 1777845 w 3489120"/>
                  <a:gd name="connsiteY4" fmla="*/ 1600020 h 1769797"/>
                  <a:gd name="connsiteX5" fmla="*/ 1769807 w 3489120"/>
                  <a:gd name="connsiteY5" fmla="*/ 1769797 h 1769797"/>
                  <a:gd name="connsiteX6" fmla="*/ 1760670 w 3489120"/>
                  <a:gd name="connsiteY6" fmla="*/ 1588855 h 1769797"/>
                  <a:gd name="connsiteX7" fmla="*/ 0 w 3489120"/>
                  <a:gd name="connsiteY7" fmla="*/ 0 h 17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9120" h="1769797">
                    <a:moveTo>
                      <a:pt x="0" y="0"/>
                    </a:moveTo>
                    <a:lnTo>
                      <a:pt x="3489120" y="0"/>
                    </a:lnTo>
                    <a:lnTo>
                      <a:pt x="3489120" y="2550"/>
                    </a:lnTo>
                    <a:lnTo>
                      <a:pt x="3358661" y="9137"/>
                    </a:lnTo>
                    <a:cubicBezTo>
                      <a:pt x="2522002" y="94105"/>
                      <a:pt x="1857624" y="761839"/>
                      <a:pt x="1777845" y="1600020"/>
                    </a:cubicBezTo>
                    <a:lnTo>
                      <a:pt x="1769807" y="1769797"/>
                    </a:lnTo>
                    <a:lnTo>
                      <a:pt x="1760670" y="1588855"/>
                    </a:lnTo>
                    <a:cubicBezTo>
                      <a:pt x="1670038" y="696419"/>
                      <a:pt x="916347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037ACD0-DCA0-8CE3-63B9-5BE6FA1AD92F}"/>
                  </a:ext>
                </a:extLst>
              </p:cNvPr>
              <p:cNvSpPr/>
              <p:nvPr/>
            </p:nvSpPr>
            <p:spPr>
              <a:xfrm rot="16200000" flipH="1">
                <a:off x="5266340" y="293069"/>
                <a:ext cx="479232" cy="243082"/>
              </a:xfrm>
              <a:custGeom>
                <a:avLst/>
                <a:gdLst>
                  <a:gd name="connsiteX0" fmla="*/ 0 w 3489120"/>
                  <a:gd name="connsiteY0" fmla="*/ 0 h 1769797"/>
                  <a:gd name="connsiteX1" fmla="*/ 3489120 w 3489120"/>
                  <a:gd name="connsiteY1" fmla="*/ 0 h 1769797"/>
                  <a:gd name="connsiteX2" fmla="*/ 3489120 w 3489120"/>
                  <a:gd name="connsiteY2" fmla="*/ 2550 h 1769797"/>
                  <a:gd name="connsiteX3" fmla="*/ 3358661 w 3489120"/>
                  <a:gd name="connsiteY3" fmla="*/ 9137 h 1769797"/>
                  <a:gd name="connsiteX4" fmla="*/ 1777845 w 3489120"/>
                  <a:gd name="connsiteY4" fmla="*/ 1600020 h 1769797"/>
                  <a:gd name="connsiteX5" fmla="*/ 1769807 w 3489120"/>
                  <a:gd name="connsiteY5" fmla="*/ 1769797 h 1769797"/>
                  <a:gd name="connsiteX6" fmla="*/ 1760670 w 3489120"/>
                  <a:gd name="connsiteY6" fmla="*/ 1588855 h 1769797"/>
                  <a:gd name="connsiteX7" fmla="*/ 0 w 3489120"/>
                  <a:gd name="connsiteY7" fmla="*/ 0 h 17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9120" h="1769797">
                    <a:moveTo>
                      <a:pt x="0" y="0"/>
                    </a:moveTo>
                    <a:lnTo>
                      <a:pt x="3489120" y="0"/>
                    </a:lnTo>
                    <a:lnTo>
                      <a:pt x="3489120" y="2550"/>
                    </a:lnTo>
                    <a:lnTo>
                      <a:pt x="3358661" y="9137"/>
                    </a:lnTo>
                    <a:cubicBezTo>
                      <a:pt x="2522002" y="94105"/>
                      <a:pt x="1857624" y="761839"/>
                      <a:pt x="1777845" y="1600020"/>
                    </a:cubicBezTo>
                    <a:lnTo>
                      <a:pt x="1769807" y="1769797"/>
                    </a:lnTo>
                    <a:lnTo>
                      <a:pt x="1760670" y="1588855"/>
                    </a:lnTo>
                    <a:cubicBezTo>
                      <a:pt x="1670038" y="696419"/>
                      <a:pt x="916347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41113B0-EC94-FB11-100F-588EE35B3326}"/>
              </a:ext>
            </a:extLst>
          </p:cNvPr>
          <p:cNvGrpSpPr/>
          <p:nvPr/>
        </p:nvGrpSpPr>
        <p:grpSpPr>
          <a:xfrm rot="1371878">
            <a:off x="8787557" y="1848047"/>
            <a:ext cx="1298804" cy="1317903"/>
            <a:chOff x="5400021" y="295929"/>
            <a:chExt cx="281776" cy="285920"/>
          </a:xfrm>
          <a:solidFill>
            <a:schemeClr val="accent4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6C94DAD-AE0A-228A-5AA8-23B262219148}"/>
                </a:ext>
              </a:extLst>
            </p:cNvPr>
            <p:cNvSpPr/>
            <p:nvPr/>
          </p:nvSpPr>
          <p:spPr>
            <a:xfrm rot="5400000">
              <a:off x="5330077" y="371014"/>
              <a:ext cx="280779" cy="140892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6F62A05-8246-6FE6-0811-D8A243792EC4}"/>
                </a:ext>
              </a:extLst>
            </p:cNvPr>
            <p:cNvSpPr/>
            <p:nvPr/>
          </p:nvSpPr>
          <p:spPr>
            <a:xfrm rot="16200000" flipH="1">
              <a:off x="5470448" y="365359"/>
              <a:ext cx="280779" cy="141919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1D33862-4F44-4244-E609-3E37EB938EED}"/>
              </a:ext>
            </a:extLst>
          </p:cNvPr>
          <p:cNvGrpSpPr/>
          <p:nvPr/>
        </p:nvGrpSpPr>
        <p:grpSpPr>
          <a:xfrm rot="5400000" flipV="1">
            <a:off x="251826" y="1132139"/>
            <a:ext cx="721289" cy="169164"/>
            <a:chOff x="479540" y="4331741"/>
            <a:chExt cx="1117600" cy="262111"/>
          </a:xfrm>
        </p:grpSpPr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C3D8FCFE-444C-16A2-EB7F-9BDB9F5D1AF1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A9AFEDCA-E5D3-ADB7-0E04-4018E202902D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箭头: V 形 55">
              <a:extLst>
                <a:ext uri="{FF2B5EF4-FFF2-40B4-BE49-F238E27FC236}">
                  <a16:creationId xmlns:a16="http://schemas.microsoft.com/office/drawing/2014/main" id="{F82A3DF5-F06E-897E-7970-4FAB0A034B66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箭头: V 形 56">
              <a:extLst>
                <a:ext uri="{FF2B5EF4-FFF2-40B4-BE49-F238E27FC236}">
                  <a16:creationId xmlns:a16="http://schemas.microsoft.com/office/drawing/2014/main" id="{8B462E0B-3744-F9CB-43C0-482B89B98BDB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箭头: V 形 57">
              <a:extLst>
                <a:ext uri="{FF2B5EF4-FFF2-40B4-BE49-F238E27FC236}">
                  <a16:creationId xmlns:a16="http://schemas.microsoft.com/office/drawing/2014/main" id="{988A5B42-13C9-BC36-EEB9-348F6CB696B6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B72E22E-D6AF-FABF-84EF-D9767A6DFFD0}"/>
              </a:ext>
            </a:extLst>
          </p:cNvPr>
          <p:cNvGrpSpPr/>
          <p:nvPr/>
        </p:nvGrpSpPr>
        <p:grpSpPr>
          <a:xfrm rot="16200000">
            <a:off x="11135619" y="5554397"/>
            <a:ext cx="721289" cy="169164"/>
            <a:chOff x="479540" y="4331741"/>
            <a:chExt cx="1117600" cy="262111"/>
          </a:xfrm>
        </p:grpSpPr>
        <p:sp>
          <p:nvSpPr>
            <p:cNvPr id="61" name="箭头: V 形 60">
              <a:extLst>
                <a:ext uri="{FF2B5EF4-FFF2-40B4-BE49-F238E27FC236}">
                  <a16:creationId xmlns:a16="http://schemas.microsoft.com/office/drawing/2014/main" id="{220ED49E-0D82-C4FB-DDA6-75510346DCC0}"/>
                </a:ext>
              </a:extLst>
            </p:cNvPr>
            <p:cNvSpPr/>
            <p:nvPr/>
          </p:nvSpPr>
          <p:spPr>
            <a:xfrm>
              <a:off x="47954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箭头: V 形 61">
              <a:extLst>
                <a:ext uri="{FF2B5EF4-FFF2-40B4-BE49-F238E27FC236}">
                  <a16:creationId xmlns:a16="http://schemas.microsoft.com/office/drawing/2014/main" id="{8889A9BD-1AB7-412F-916A-9717CD2D1B71}"/>
                </a:ext>
              </a:extLst>
            </p:cNvPr>
            <p:cNvSpPr/>
            <p:nvPr/>
          </p:nvSpPr>
          <p:spPr>
            <a:xfrm>
              <a:off x="70306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箭头: V 形 62">
              <a:extLst>
                <a:ext uri="{FF2B5EF4-FFF2-40B4-BE49-F238E27FC236}">
                  <a16:creationId xmlns:a16="http://schemas.microsoft.com/office/drawing/2014/main" id="{A01E5B51-917F-8D85-DD5C-79E1A5D819FF}"/>
                </a:ext>
              </a:extLst>
            </p:cNvPr>
            <p:cNvSpPr/>
            <p:nvPr/>
          </p:nvSpPr>
          <p:spPr>
            <a:xfrm>
              <a:off x="92658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2E9BA71F-0AB6-9E0E-B4A6-BA0FA1DFFDE3}"/>
                </a:ext>
              </a:extLst>
            </p:cNvPr>
            <p:cNvSpPr/>
            <p:nvPr/>
          </p:nvSpPr>
          <p:spPr>
            <a:xfrm>
              <a:off x="115010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箭头: V 形 64">
              <a:extLst>
                <a:ext uri="{FF2B5EF4-FFF2-40B4-BE49-F238E27FC236}">
                  <a16:creationId xmlns:a16="http://schemas.microsoft.com/office/drawing/2014/main" id="{8AAACAAA-5043-FB5E-6523-9E9D06410722}"/>
                </a:ext>
              </a:extLst>
            </p:cNvPr>
            <p:cNvSpPr/>
            <p:nvPr/>
          </p:nvSpPr>
          <p:spPr>
            <a:xfrm>
              <a:off x="1373620" y="4331741"/>
              <a:ext cx="223520" cy="262111"/>
            </a:xfrm>
            <a:prstGeom prst="chevr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80F9A4E-43D1-420B-1C80-29CE02713142}"/>
              </a:ext>
            </a:extLst>
          </p:cNvPr>
          <p:cNvSpPr txBox="1"/>
          <p:nvPr/>
        </p:nvSpPr>
        <p:spPr>
          <a:xfrm>
            <a:off x="4330026" y="2187901"/>
            <a:ext cx="487345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谢谢观看</a:t>
            </a:r>
            <a:endParaRPr lang="en-US" altLang="zh-CN" sz="8000" b="1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r>
              <a:rPr lang="en-US" altLang="zh-CN" sz="8000" b="1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THANKS</a:t>
            </a:r>
            <a:endParaRPr lang="zh-CN" altLang="en-US" sz="8000" b="1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4F6B051-443F-C098-304F-4ABDA7A4EAC8}"/>
              </a:ext>
            </a:extLst>
          </p:cNvPr>
          <p:cNvSpPr txBox="1"/>
          <p:nvPr/>
        </p:nvSpPr>
        <p:spPr>
          <a:xfrm>
            <a:off x="4384517" y="2128420"/>
            <a:ext cx="487345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谢谢观看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r>
              <a:rPr lang="en-US" altLang="zh-CN" sz="80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THANKS</a:t>
            </a:r>
            <a:endParaRPr lang="zh-CN" altLang="en-US" sz="80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B84307B1-7EED-1099-8CBB-1BF4517F0E10}"/>
              </a:ext>
            </a:extLst>
          </p:cNvPr>
          <p:cNvSpPr/>
          <p:nvPr/>
        </p:nvSpPr>
        <p:spPr>
          <a:xfrm>
            <a:off x="226426" y="6307047"/>
            <a:ext cx="11739147" cy="374998"/>
          </a:xfrm>
          <a:prstGeom prst="roundRect">
            <a:avLst>
              <a:gd name="adj" fmla="val 29013"/>
            </a:avLst>
          </a:prstGeom>
          <a:solidFill>
            <a:srgbClr val="055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46ABE90-5DFE-9EE2-9E36-3ED3E33409C3}"/>
              </a:ext>
            </a:extLst>
          </p:cNvPr>
          <p:cNvSpPr txBox="1"/>
          <p:nvPr/>
        </p:nvSpPr>
        <p:spPr>
          <a:xfrm>
            <a:off x="41969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D1FDC00-85D1-038B-9CB3-740DE52A41E0}"/>
              </a:ext>
            </a:extLst>
          </p:cNvPr>
          <p:cNvSpPr txBox="1"/>
          <p:nvPr/>
        </p:nvSpPr>
        <p:spPr>
          <a:xfrm>
            <a:off x="336578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39E7DB2-DB34-B359-2191-AC9101338B54}"/>
              </a:ext>
            </a:extLst>
          </p:cNvPr>
          <p:cNvSpPr txBox="1"/>
          <p:nvPr/>
        </p:nvSpPr>
        <p:spPr>
          <a:xfrm>
            <a:off x="631187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77D2F826-3BAF-CFCE-208A-563F17D33EB4}"/>
              </a:ext>
            </a:extLst>
          </p:cNvPr>
          <p:cNvSpPr txBox="1"/>
          <p:nvPr/>
        </p:nvSpPr>
        <p:spPr>
          <a:xfrm>
            <a:off x="9257967" y="6344452"/>
            <a:ext cx="2481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  ×   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6B7348F-7030-6D56-E9A8-A183D5AF90A6}"/>
              </a:ext>
            </a:extLst>
          </p:cNvPr>
          <p:cNvSpPr txBox="1"/>
          <p:nvPr/>
        </p:nvSpPr>
        <p:spPr>
          <a:xfrm>
            <a:off x="10458617" y="353353"/>
            <a:ext cx="1281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YRELLOW</a:t>
            </a:r>
            <a:endParaRPr lang="zh-CN" altLang="en-US" sz="1600" dirty="0">
              <a:solidFill>
                <a:srgbClr val="FFC000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B18289F-847B-F371-F1C3-9978590686CF}"/>
              </a:ext>
            </a:extLst>
          </p:cNvPr>
          <p:cNvGrpSpPr/>
          <p:nvPr/>
        </p:nvGrpSpPr>
        <p:grpSpPr>
          <a:xfrm>
            <a:off x="10276498" y="435523"/>
            <a:ext cx="176734" cy="174214"/>
            <a:chOff x="5400021" y="301070"/>
            <a:chExt cx="284841" cy="280779"/>
          </a:xfrm>
          <a:solidFill>
            <a:srgbClr val="FFC0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37415E2-AC25-BE47-F41D-BCC4829EDB8A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00F4D89-9EC8-F011-51D6-A5A05C46437C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B1AFE8BD-D705-A9BD-FE9E-BEC1E32452BA}"/>
              </a:ext>
            </a:extLst>
          </p:cNvPr>
          <p:cNvSpPr txBox="1"/>
          <p:nvPr/>
        </p:nvSpPr>
        <p:spPr>
          <a:xfrm>
            <a:off x="419697" y="35659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BC587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GREEN</a:t>
            </a:r>
            <a:endParaRPr lang="zh-CN" altLang="en-US" sz="1600" dirty="0">
              <a:solidFill>
                <a:srgbClr val="0BC587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C15B8C0-33C9-34DA-5FCD-DC2BB30B1F12}"/>
              </a:ext>
            </a:extLst>
          </p:cNvPr>
          <p:cNvGrpSpPr/>
          <p:nvPr/>
        </p:nvGrpSpPr>
        <p:grpSpPr>
          <a:xfrm>
            <a:off x="1360980" y="428126"/>
            <a:ext cx="176734" cy="174214"/>
            <a:chOff x="5400021" y="301070"/>
            <a:chExt cx="284841" cy="280779"/>
          </a:xfrm>
          <a:solidFill>
            <a:srgbClr val="0BC587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B4F8450-EFCC-E78F-A5BA-1C38B3CBB751}"/>
                </a:ext>
              </a:extLst>
            </p:cNvPr>
            <p:cNvSpPr/>
            <p:nvPr/>
          </p:nvSpPr>
          <p:spPr>
            <a:xfrm rot="5400000">
              <a:off x="533084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6A6778B-2220-5C1C-99AC-326EEE4D11EE}"/>
                </a:ext>
              </a:extLst>
            </p:cNvPr>
            <p:cNvSpPr/>
            <p:nvPr/>
          </p:nvSpPr>
          <p:spPr>
            <a:xfrm rot="16200000" flipH="1">
              <a:off x="5473262" y="370249"/>
              <a:ext cx="280779" cy="142421"/>
            </a:xfrm>
            <a:custGeom>
              <a:avLst/>
              <a:gdLst>
                <a:gd name="connsiteX0" fmla="*/ 0 w 3489120"/>
                <a:gd name="connsiteY0" fmla="*/ 0 h 1769797"/>
                <a:gd name="connsiteX1" fmla="*/ 3489120 w 3489120"/>
                <a:gd name="connsiteY1" fmla="*/ 0 h 1769797"/>
                <a:gd name="connsiteX2" fmla="*/ 3489120 w 3489120"/>
                <a:gd name="connsiteY2" fmla="*/ 2550 h 1769797"/>
                <a:gd name="connsiteX3" fmla="*/ 3358661 w 3489120"/>
                <a:gd name="connsiteY3" fmla="*/ 9137 h 1769797"/>
                <a:gd name="connsiteX4" fmla="*/ 1777845 w 3489120"/>
                <a:gd name="connsiteY4" fmla="*/ 1600020 h 1769797"/>
                <a:gd name="connsiteX5" fmla="*/ 1769807 w 3489120"/>
                <a:gd name="connsiteY5" fmla="*/ 1769797 h 1769797"/>
                <a:gd name="connsiteX6" fmla="*/ 1760670 w 3489120"/>
                <a:gd name="connsiteY6" fmla="*/ 1588855 h 1769797"/>
                <a:gd name="connsiteX7" fmla="*/ 0 w 3489120"/>
                <a:gd name="connsiteY7" fmla="*/ 0 h 17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120" h="1769797">
                  <a:moveTo>
                    <a:pt x="0" y="0"/>
                  </a:moveTo>
                  <a:lnTo>
                    <a:pt x="3489120" y="0"/>
                  </a:lnTo>
                  <a:lnTo>
                    <a:pt x="3489120" y="2550"/>
                  </a:lnTo>
                  <a:lnTo>
                    <a:pt x="3358661" y="9137"/>
                  </a:lnTo>
                  <a:cubicBezTo>
                    <a:pt x="2522002" y="94105"/>
                    <a:pt x="1857624" y="761839"/>
                    <a:pt x="1777845" y="1600020"/>
                  </a:cubicBezTo>
                  <a:lnTo>
                    <a:pt x="1769807" y="1769797"/>
                  </a:lnTo>
                  <a:lnTo>
                    <a:pt x="1760670" y="1588855"/>
                  </a:lnTo>
                  <a:cubicBezTo>
                    <a:pt x="1670038" y="696419"/>
                    <a:pt x="91634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6236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5AD12A-4106-9E87-C937-68FA084304C6}"/>
              </a:ext>
            </a:extLst>
          </p:cNvPr>
          <p:cNvGrpSpPr/>
          <p:nvPr/>
        </p:nvGrpSpPr>
        <p:grpSpPr>
          <a:xfrm>
            <a:off x="2703328" y="-213275"/>
            <a:ext cx="6801803" cy="6801803"/>
            <a:chOff x="2703328" y="-213275"/>
            <a:chExt cx="6801803" cy="680180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17173F0-0E43-3838-C342-6A1B0548D44E}"/>
                </a:ext>
              </a:extLst>
            </p:cNvPr>
            <p:cNvSpPr/>
            <p:nvPr/>
          </p:nvSpPr>
          <p:spPr>
            <a:xfrm>
              <a:off x="2703328" y="-213275"/>
              <a:ext cx="6801803" cy="6801803"/>
            </a:xfrm>
            <a:prstGeom prst="ellipse">
              <a:avLst/>
            </a:prstGeom>
            <a:gradFill>
              <a:gsLst>
                <a:gs pos="0">
                  <a:srgbClr val="1748A9"/>
                </a:gs>
                <a:gs pos="55000">
                  <a:srgbClr val="006DCC">
                    <a:alpha val="14000"/>
                    <a:lumMod val="90000"/>
                    <a:lumOff val="10000"/>
                  </a:srgbClr>
                </a:gs>
                <a:gs pos="81000">
                  <a:srgbClr val="0069C8">
                    <a:alpha val="0"/>
                    <a:lumMod val="90000"/>
                    <a:lumOff val="10000"/>
                  </a:srgbClr>
                </a:gs>
                <a:gs pos="100000">
                  <a:srgbClr val="412E5B">
                    <a:alpha val="0"/>
                  </a:srgbClr>
                </a:gs>
                <a:gs pos="35000">
                  <a:srgbClr val="0C4DC5">
                    <a:lumMod val="85000"/>
                    <a:lumOff val="15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533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DD9A84E-350E-C8CB-EE56-FAFEE7BB6FD2}"/>
                </a:ext>
              </a:extLst>
            </p:cNvPr>
            <p:cNvSpPr/>
            <p:nvPr/>
          </p:nvSpPr>
          <p:spPr>
            <a:xfrm>
              <a:off x="3442310" y="525707"/>
              <a:ext cx="5323840" cy="5323840"/>
            </a:xfrm>
            <a:prstGeom prst="ellipse">
              <a:avLst/>
            </a:prstGeom>
            <a:gradFill>
              <a:gsLst>
                <a:gs pos="0">
                  <a:srgbClr val="2F3B6E"/>
                </a:gs>
                <a:gs pos="59000">
                  <a:srgbClr val="006DCC">
                    <a:alpha val="14000"/>
                  </a:srgbClr>
                </a:gs>
                <a:gs pos="81000">
                  <a:srgbClr val="0069C8">
                    <a:alpha val="0"/>
                  </a:srgbClr>
                </a:gs>
                <a:gs pos="100000">
                  <a:srgbClr val="412E5B">
                    <a:alpha val="0"/>
                  </a:srgbClr>
                </a:gs>
                <a:gs pos="20000">
                  <a:srgbClr val="063794"/>
                </a:gs>
                <a:gs pos="38000">
                  <a:srgbClr val="0C4DC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标题 1">
            <a:extLst>
              <a:ext uri="{FF2B5EF4-FFF2-40B4-BE49-F238E27FC236}">
                <a16:creationId xmlns:a16="http://schemas.microsoft.com/office/drawing/2014/main" id="{14F71601-0405-AB57-7F8A-AE712AA505C2}"/>
              </a:ext>
            </a:extLst>
          </p:cNvPr>
          <p:cNvSpPr txBox="1">
            <a:spLocks/>
          </p:cNvSpPr>
          <p:nvPr/>
        </p:nvSpPr>
        <p:spPr>
          <a:xfrm>
            <a:off x="1291812" y="1116418"/>
            <a:ext cx="9879231" cy="2579577"/>
          </a:xfrm>
          <a:prstGeom prst="rect">
            <a:avLst/>
          </a:prstGeom>
          <a:scene3d>
            <a:camera prst="perspectiveRelaxedModerately">
              <a:rot lat="20990632" lon="0" rev="0"/>
            </a:camera>
            <a:lightRig rig="threePt" dir="t">
              <a:rot lat="0" lon="0" rev="9000000"/>
            </a:lightRig>
          </a:scene3d>
          <a:sp3d>
            <a:bevelT w="241300"/>
          </a:sp3d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11600" b="1" dirty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A30903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GAME</a:t>
            </a:r>
            <a:r>
              <a:rPr kumimoji="1" lang="zh-CN" altLang="en-US" sz="11600" b="1" dirty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A30903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 </a:t>
            </a:r>
            <a:r>
              <a:rPr kumimoji="1" lang="en-US" altLang="zh-CN" sz="11600" b="1" dirty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A30903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CENTER</a:t>
            </a:r>
            <a:endParaRPr kumimoji="1" lang="zh-CN" altLang="en-US" sz="11600" b="1" dirty="0">
              <a:ln>
                <a:solidFill>
                  <a:schemeClr val="bg1">
                    <a:lumMod val="85000"/>
                  </a:schemeClr>
                </a:solidFill>
              </a:ln>
              <a:solidFill>
                <a:srgbClr val="A30903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A167BBA-492B-DF78-528C-FFB2482AFE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311" y="2383540"/>
            <a:ext cx="12482622" cy="4621618"/>
          </a:xfrm>
          <a:prstGeom prst="rect">
            <a:avLst/>
          </a:prstGeom>
        </p:spPr>
      </p:pic>
      <p:sp>
        <p:nvSpPr>
          <p:cNvPr id="11" name="副标题 2">
            <a:extLst>
              <a:ext uri="{FF2B5EF4-FFF2-40B4-BE49-F238E27FC236}">
                <a16:creationId xmlns:a16="http://schemas.microsoft.com/office/drawing/2014/main" id="{E313264C-152A-5BA5-B6CC-D4E606FC0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242" y="3458931"/>
            <a:ext cx="9144000" cy="740761"/>
          </a:xfrm>
          <a:noFill/>
        </p:spPr>
        <p:txBody>
          <a:bodyPr>
            <a:normAutofit/>
          </a:bodyPr>
          <a:lstStyle/>
          <a:p>
            <a:r>
              <a:rPr kumimoji="1" lang="zh-CN" altLang="en-US" sz="3200" b="1" dirty="0">
                <a:gradFill>
                  <a:gsLst>
                    <a:gs pos="0">
                      <a:schemeClr val="bg1"/>
                    </a:gs>
                    <a:gs pos="75000">
                      <a:srgbClr val="FF6600"/>
                    </a:gs>
                  </a:gsLst>
                  <a:lin ang="5400000" scaled="1"/>
                </a:gradFill>
                <a:latin typeface="LanaPixel" panose="02000503000000000000" pitchFamily="2" charset="-122"/>
                <a:ea typeface="LanaPixel" panose="02000503000000000000" pitchFamily="2" charset="-122"/>
              </a:rPr>
              <a:t>大型游戏直播平台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78212B9D-ED1E-CE4A-4DAD-84EA697541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9427" y="1297913"/>
            <a:ext cx="9144000" cy="2387600"/>
          </a:xfrm>
          <a:effectLst>
            <a:glow rad="101600">
              <a:srgbClr val="F33E00">
                <a:alpha val="40000"/>
              </a:srgbClr>
            </a:glow>
          </a:effectLst>
        </p:spPr>
        <p:txBody>
          <a:bodyPr>
            <a:normAutofit fontScale="90000"/>
          </a:bodyPr>
          <a:lstStyle/>
          <a:p>
            <a:r>
              <a:rPr kumimoji="1" lang="en-US" altLang="zh-CN" sz="11500" b="1" dirty="0">
                <a:gradFill>
                  <a:gsLst>
                    <a:gs pos="75000">
                      <a:srgbClr val="FF6600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LanaPixel" panose="02000503000000000000" pitchFamily="2" charset="-122"/>
                <a:ea typeface="LanaPixel" panose="02000503000000000000" pitchFamily="2" charset="-122"/>
              </a:rPr>
              <a:t>GAME</a:t>
            </a:r>
            <a:r>
              <a:rPr kumimoji="1" lang="zh-CN" altLang="en-US" sz="11500" b="1" dirty="0">
                <a:gradFill>
                  <a:gsLst>
                    <a:gs pos="75000">
                      <a:srgbClr val="FF6600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LanaPixel" panose="02000503000000000000" pitchFamily="2" charset="-122"/>
                <a:ea typeface="LanaPixel" panose="02000503000000000000" pitchFamily="2" charset="-122"/>
              </a:rPr>
              <a:t> </a:t>
            </a:r>
            <a:r>
              <a:rPr kumimoji="1" lang="en-US" altLang="zh-CN" sz="11500" b="1" dirty="0">
                <a:gradFill>
                  <a:gsLst>
                    <a:gs pos="75000">
                      <a:srgbClr val="FF6600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LanaPixel" panose="02000503000000000000" pitchFamily="2" charset="-122"/>
                <a:ea typeface="LanaPixel" panose="02000503000000000000" pitchFamily="2" charset="-122"/>
              </a:rPr>
              <a:t>CENTER</a:t>
            </a:r>
            <a:endParaRPr kumimoji="1" lang="zh-CN" altLang="en-US" sz="11500" b="1" dirty="0">
              <a:gradFill>
                <a:gsLst>
                  <a:gs pos="75000">
                    <a:srgbClr val="FF6600"/>
                  </a:gs>
                  <a:gs pos="0">
                    <a:schemeClr val="bg1"/>
                  </a:gs>
                </a:gsLst>
                <a:lin ang="5400000" scaled="1"/>
              </a:gra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0C56BC4-B11F-6C2A-2A08-2AECC1952B2B}"/>
              </a:ext>
            </a:extLst>
          </p:cNvPr>
          <p:cNvGrpSpPr/>
          <p:nvPr/>
        </p:nvGrpSpPr>
        <p:grpSpPr>
          <a:xfrm>
            <a:off x="429268" y="290792"/>
            <a:ext cx="1213699" cy="886460"/>
            <a:chOff x="429268" y="290792"/>
            <a:chExt cx="1213699" cy="886460"/>
          </a:xfrm>
        </p:grpSpPr>
        <p:sp>
          <p:nvSpPr>
            <p:cNvPr id="12" name="副标题 2">
              <a:extLst>
                <a:ext uri="{FF2B5EF4-FFF2-40B4-BE49-F238E27FC236}">
                  <a16:creationId xmlns:a16="http://schemas.microsoft.com/office/drawing/2014/main" id="{03323205-5FDA-3437-3943-23D84E5491EC}"/>
                </a:ext>
              </a:extLst>
            </p:cNvPr>
            <p:cNvSpPr txBox="1">
              <a:spLocks/>
            </p:cNvSpPr>
            <p:nvPr/>
          </p:nvSpPr>
          <p:spPr>
            <a:xfrm>
              <a:off x="440873" y="29079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1 UP</a:t>
              </a:r>
              <a:endParaRPr kumimoji="1" lang="zh-CN" altLang="en-US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  <p:sp>
          <p:nvSpPr>
            <p:cNvPr id="14" name="副标题 2">
              <a:extLst>
                <a:ext uri="{FF2B5EF4-FFF2-40B4-BE49-F238E27FC236}">
                  <a16:creationId xmlns:a16="http://schemas.microsoft.com/office/drawing/2014/main" id="{E38FD2C3-9D68-8094-4EE1-754AE9481C0C}"/>
                </a:ext>
              </a:extLst>
            </p:cNvPr>
            <p:cNvSpPr txBox="1">
              <a:spLocks/>
            </p:cNvSpPr>
            <p:nvPr/>
          </p:nvSpPr>
          <p:spPr>
            <a:xfrm>
              <a:off x="429268" y="70742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2000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000</a:t>
              </a:r>
              <a:endParaRPr kumimoji="1" lang="zh-CN" altLang="en-US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AAF4E1E-63F8-9C87-E949-BFBFBAD4F92A}"/>
              </a:ext>
            </a:extLst>
          </p:cNvPr>
          <p:cNvGrpSpPr/>
          <p:nvPr/>
        </p:nvGrpSpPr>
        <p:grpSpPr>
          <a:xfrm>
            <a:off x="5128216" y="290792"/>
            <a:ext cx="1942054" cy="886460"/>
            <a:chOff x="5128216" y="290792"/>
            <a:chExt cx="1942054" cy="886460"/>
          </a:xfrm>
        </p:grpSpPr>
        <p:sp>
          <p:nvSpPr>
            <p:cNvPr id="15" name="副标题 2">
              <a:extLst>
                <a:ext uri="{FF2B5EF4-FFF2-40B4-BE49-F238E27FC236}">
                  <a16:creationId xmlns:a16="http://schemas.microsoft.com/office/drawing/2014/main" id="{88B1E71B-B5D8-1B73-FE40-635986D63B39}"/>
                </a:ext>
              </a:extLst>
            </p:cNvPr>
            <p:cNvSpPr txBox="1">
              <a:spLocks/>
            </p:cNvSpPr>
            <p:nvPr/>
          </p:nvSpPr>
          <p:spPr>
            <a:xfrm>
              <a:off x="5128216" y="290792"/>
              <a:ext cx="194205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HI-SCORE</a:t>
              </a:r>
              <a:endParaRPr kumimoji="1" lang="zh-CN" altLang="en-US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  <p:sp>
          <p:nvSpPr>
            <p:cNvPr id="19" name="副标题 2">
              <a:extLst>
                <a:ext uri="{FF2B5EF4-FFF2-40B4-BE49-F238E27FC236}">
                  <a16:creationId xmlns:a16="http://schemas.microsoft.com/office/drawing/2014/main" id="{4E75B13D-AD8A-33A7-F16D-2385E096B429}"/>
                </a:ext>
              </a:extLst>
            </p:cNvPr>
            <p:cNvSpPr txBox="1">
              <a:spLocks/>
            </p:cNvSpPr>
            <p:nvPr/>
          </p:nvSpPr>
          <p:spPr>
            <a:xfrm>
              <a:off x="5494953" y="70742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2000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2022</a:t>
              </a:r>
              <a:endParaRPr kumimoji="1" lang="zh-CN" altLang="en-US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1FA69C4-A9E6-71FC-03EF-CF90E49F7940}"/>
              </a:ext>
            </a:extLst>
          </p:cNvPr>
          <p:cNvGrpSpPr/>
          <p:nvPr/>
        </p:nvGrpSpPr>
        <p:grpSpPr>
          <a:xfrm>
            <a:off x="10537428" y="296574"/>
            <a:ext cx="1213699" cy="886460"/>
            <a:chOff x="429268" y="290792"/>
            <a:chExt cx="1213699" cy="886460"/>
          </a:xfrm>
        </p:grpSpPr>
        <p:sp>
          <p:nvSpPr>
            <p:cNvPr id="21" name="副标题 2">
              <a:extLst>
                <a:ext uri="{FF2B5EF4-FFF2-40B4-BE49-F238E27FC236}">
                  <a16:creationId xmlns:a16="http://schemas.microsoft.com/office/drawing/2014/main" id="{1476827C-41EF-4DE1-7356-100A7350CB7D}"/>
                </a:ext>
              </a:extLst>
            </p:cNvPr>
            <p:cNvSpPr txBox="1">
              <a:spLocks/>
            </p:cNvSpPr>
            <p:nvPr/>
          </p:nvSpPr>
          <p:spPr>
            <a:xfrm>
              <a:off x="440873" y="29079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2 UP</a:t>
              </a:r>
              <a:endParaRPr kumimoji="1" lang="zh-CN" altLang="en-US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  <p:sp>
          <p:nvSpPr>
            <p:cNvPr id="22" name="副标题 2">
              <a:extLst>
                <a:ext uri="{FF2B5EF4-FFF2-40B4-BE49-F238E27FC236}">
                  <a16:creationId xmlns:a16="http://schemas.microsoft.com/office/drawing/2014/main" id="{A2687F19-DFDD-164A-C862-954682262E68}"/>
                </a:ext>
              </a:extLst>
            </p:cNvPr>
            <p:cNvSpPr txBox="1">
              <a:spLocks/>
            </p:cNvSpPr>
            <p:nvPr/>
          </p:nvSpPr>
          <p:spPr>
            <a:xfrm>
              <a:off x="429268" y="70742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2000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000</a:t>
              </a:r>
              <a:endParaRPr kumimoji="1" lang="zh-CN" altLang="en-US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</p:grpSp>
      <p:sp>
        <p:nvSpPr>
          <p:cNvPr id="24" name="副标题 2">
            <a:extLst>
              <a:ext uri="{FF2B5EF4-FFF2-40B4-BE49-F238E27FC236}">
                <a16:creationId xmlns:a16="http://schemas.microsoft.com/office/drawing/2014/main" id="{3B4EEAD4-A1A8-CF28-AC73-CF3708AA5320}"/>
              </a:ext>
            </a:extLst>
          </p:cNvPr>
          <p:cNvSpPr txBox="1">
            <a:spLocks/>
          </p:cNvSpPr>
          <p:nvPr/>
        </p:nvSpPr>
        <p:spPr>
          <a:xfrm>
            <a:off x="5255406" y="4199692"/>
            <a:ext cx="1413270" cy="4698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&gt;&gt;  START</a:t>
            </a:r>
            <a:endParaRPr kumimoji="1" lang="zh-CN" altLang="en-US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sp>
        <p:nvSpPr>
          <p:cNvPr id="26" name="副标题 2">
            <a:extLst>
              <a:ext uri="{FF2B5EF4-FFF2-40B4-BE49-F238E27FC236}">
                <a16:creationId xmlns:a16="http://schemas.microsoft.com/office/drawing/2014/main" id="{94934BBB-80DF-93A2-E5FA-8384ECBBB1C4}"/>
              </a:ext>
            </a:extLst>
          </p:cNvPr>
          <p:cNvSpPr txBox="1">
            <a:spLocks/>
          </p:cNvSpPr>
          <p:nvPr/>
        </p:nvSpPr>
        <p:spPr>
          <a:xfrm>
            <a:off x="5656999" y="4705903"/>
            <a:ext cx="1413270" cy="4698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CONTINUE</a:t>
            </a:r>
            <a:endParaRPr kumimoji="1" lang="zh-CN" altLang="en-US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F552845-4BA6-F86F-32BD-11E740087D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88281" l="2344" r="966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275" y="1438223"/>
            <a:ext cx="900554" cy="91768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DB7513A-CB11-B440-A295-847CDE8D83C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88281" l="2344" r="966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195" y="913493"/>
            <a:ext cx="1227427" cy="1077580"/>
          </a:xfrm>
          <a:prstGeom prst="rect">
            <a:avLst/>
          </a:prstGeom>
        </p:spPr>
      </p:pic>
      <p:sp>
        <p:nvSpPr>
          <p:cNvPr id="30" name="副标题 2">
            <a:extLst>
              <a:ext uri="{FF2B5EF4-FFF2-40B4-BE49-F238E27FC236}">
                <a16:creationId xmlns:a16="http://schemas.microsoft.com/office/drawing/2014/main" id="{7A007770-F619-5C34-FE0C-E313E6F8AB81}"/>
              </a:ext>
            </a:extLst>
          </p:cNvPr>
          <p:cNvSpPr txBox="1">
            <a:spLocks/>
          </p:cNvSpPr>
          <p:nvPr/>
        </p:nvSpPr>
        <p:spPr>
          <a:xfrm>
            <a:off x="429269" y="5799499"/>
            <a:ext cx="11321858" cy="88763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000" b="1" dirty="0">
                <a:solidFill>
                  <a:schemeClr val="bg1">
                    <a:alpha val="37000"/>
                  </a:schemeClr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………</a:t>
            </a:r>
            <a:r>
              <a:rPr kumimoji="1" lang="en-US" altLang="zh-CN" sz="4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…………</a:t>
            </a:r>
            <a:r>
              <a:rPr kumimoji="1" lang="en-US" altLang="zh-CN" sz="4000" b="1" dirty="0">
                <a:solidFill>
                  <a:schemeClr val="bg1">
                    <a:lumMod val="85000"/>
                  </a:schemeClr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</a:t>
            </a:r>
            <a:r>
              <a:rPr kumimoji="1" lang="en-US" altLang="zh-CN" sz="4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…………………………………………………………………………………………</a:t>
            </a:r>
            <a:endParaRPr kumimoji="1" lang="zh-CN" altLang="en-US" sz="4000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C5CA87A-D5C9-265F-DE00-A5B3B4DD04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8830" y="5871701"/>
            <a:ext cx="653548" cy="653548"/>
          </a:xfrm>
          <a:prstGeom prst="rect">
            <a:avLst/>
          </a:prstGeom>
        </p:spPr>
      </p:pic>
      <p:sp>
        <p:nvSpPr>
          <p:cNvPr id="32" name="副标题 2">
            <a:extLst>
              <a:ext uri="{FF2B5EF4-FFF2-40B4-BE49-F238E27FC236}">
                <a16:creationId xmlns:a16="http://schemas.microsoft.com/office/drawing/2014/main" id="{D077D473-FD96-5F90-45BD-57F437D84C6A}"/>
              </a:ext>
            </a:extLst>
          </p:cNvPr>
          <p:cNvSpPr txBox="1">
            <a:spLocks/>
          </p:cNvSpPr>
          <p:nvPr/>
        </p:nvSpPr>
        <p:spPr>
          <a:xfrm>
            <a:off x="10322182" y="5725380"/>
            <a:ext cx="1202094" cy="4698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zh-CN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Loading…</a:t>
            </a:r>
            <a:endParaRPr kumimoji="1" lang="zh-CN" altLang="en-US" sz="2000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6988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69255064-D058-84FD-E66A-2F565295A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58" b="96875" l="2930" r="97266">
                        <a14:foregroundMark x1="48633" y1="11523" x2="48633" y2="11523"/>
                        <a14:foregroundMark x1="79492" y1="21289" x2="79492" y2="21289"/>
                        <a14:foregroundMark x1="86914" y1="14063" x2="86914" y2="14063"/>
                        <a14:foregroundMark x1="90039" y1="50977" x2="90039" y2="50977"/>
                        <a14:foregroundMark x1="73047" y1="46094" x2="73047" y2="46094"/>
                        <a14:foregroundMark x1="65820" y1="37695" x2="65820" y2="37695"/>
                        <a14:foregroundMark x1="34570" y1="33008" x2="34570" y2="33008"/>
                        <a14:foregroundMark x1="18750" y1="19531" x2="18750" y2="19531"/>
                        <a14:foregroundMark x1="13477" y1="14258" x2="13477" y2="14258"/>
                        <a14:foregroundMark x1="12305" y1="50000" x2="12305" y2="50000"/>
                        <a14:foregroundMark x1="27734" y1="45703" x2="27734" y2="45703"/>
                        <a14:foregroundMark x1="34570" y1="66406" x2="34570" y2="66406"/>
                        <a14:foregroundMark x1="49609" y1="74609" x2="49609" y2="74609"/>
                        <a14:foregroundMark x1="48438" y1="88086" x2="48438" y2="88086"/>
                        <a14:foregroundMark x1="80273" y1="78711" x2="80273" y2="78711"/>
                        <a14:foregroundMark x1="66406" y1="67773" x2="66406" y2="67773"/>
                        <a14:foregroundMark x1="85742" y1="86523" x2="85742" y2="86523"/>
                        <a14:foregroundMark x1="19727" y1="80078" x2="19727" y2="80078"/>
                        <a14:foregroundMark x1="12109" y1="88086" x2="12109" y2="88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233" y="1630583"/>
            <a:ext cx="473597" cy="47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8F7EFE4-6025-3FFE-2F6C-098CF230D0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311" y="2383540"/>
            <a:ext cx="12482622" cy="4621618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800" dirty="0">
                <a:ln>
                  <a:solidFill>
                    <a:schemeClr val="bg1"/>
                  </a:solidFill>
                </a:ln>
                <a:gradFill>
                  <a:gsLst>
                    <a:gs pos="75000">
                      <a:srgbClr val="FF6600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LanaPixel" panose="02000503000000000000" pitchFamily="2" charset="-122"/>
                <a:ea typeface="LanaPixel" panose="02000503000000000000" pitchFamily="2" charset="-122"/>
              </a:rPr>
              <a:t>平台简介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518198" y="3485746"/>
            <a:ext cx="9144000" cy="690835"/>
          </a:xfrm>
        </p:spPr>
        <p:txBody>
          <a:bodyPr>
            <a:normAutofit/>
          </a:bodyPr>
          <a:lstStyle/>
          <a:p>
            <a:r>
              <a:rPr lang="en-GB" altLang="zh-CN" sz="3200" dirty="0">
                <a:gradFill>
                  <a:gsLst>
                    <a:gs pos="0">
                      <a:schemeClr val="bg1"/>
                    </a:gs>
                    <a:gs pos="75000">
                      <a:srgbClr val="FF6600"/>
                    </a:gs>
                  </a:gsLst>
                  <a:lin ang="5400000" scaled="1"/>
                </a:gradFill>
                <a:latin typeface="LanaPixel" panose="02000503000000000000" pitchFamily="2" charset="-122"/>
                <a:ea typeface="LanaPixel" panose="02000503000000000000" pitchFamily="2" charset="-122"/>
              </a:rPr>
              <a:t>INTRODUCTION</a:t>
            </a:r>
            <a:endParaRPr lang="zh-CN" altLang="en-US" sz="3200" dirty="0">
              <a:gradFill>
                <a:gsLst>
                  <a:gs pos="0">
                    <a:schemeClr val="bg1"/>
                  </a:gs>
                  <a:gs pos="75000">
                    <a:srgbClr val="FF6600"/>
                  </a:gs>
                </a:gsLst>
                <a:lin ang="5400000" scaled="1"/>
              </a:gra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C65D6BA-57B6-9161-BFF5-9C410E59366B}"/>
              </a:ext>
            </a:extLst>
          </p:cNvPr>
          <p:cNvGrpSpPr/>
          <p:nvPr/>
        </p:nvGrpSpPr>
        <p:grpSpPr>
          <a:xfrm>
            <a:off x="429268" y="290792"/>
            <a:ext cx="1213699" cy="886460"/>
            <a:chOff x="429268" y="290792"/>
            <a:chExt cx="1213699" cy="886460"/>
          </a:xfrm>
        </p:grpSpPr>
        <p:sp>
          <p:nvSpPr>
            <p:cNvPr id="11" name="副标题 2">
              <a:extLst>
                <a:ext uri="{FF2B5EF4-FFF2-40B4-BE49-F238E27FC236}">
                  <a16:creationId xmlns:a16="http://schemas.microsoft.com/office/drawing/2014/main" id="{1FF6A30A-FDBE-AC43-DFCA-43B3B14F4E1C}"/>
                </a:ext>
              </a:extLst>
            </p:cNvPr>
            <p:cNvSpPr txBox="1">
              <a:spLocks/>
            </p:cNvSpPr>
            <p:nvPr/>
          </p:nvSpPr>
          <p:spPr>
            <a:xfrm>
              <a:off x="440873" y="29079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1 UP</a:t>
              </a:r>
              <a:endParaRPr kumimoji="1" lang="zh-CN" altLang="en-US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  <p:sp>
          <p:nvSpPr>
            <p:cNvPr id="12" name="副标题 2">
              <a:extLst>
                <a:ext uri="{FF2B5EF4-FFF2-40B4-BE49-F238E27FC236}">
                  <a16:creationId xmlns:a16="http://schemas.microsoft.com/office/drawing/2014/main" id="{7B76B296-8C06-2EC0-0ABB-723A6EC2E7DA}"/>
                </a:ext>
              </a:extLst>
            </p:cNvPr>
            <p:cNvSpPr txBox="1">
              <a:spLocks/>
            </p:cNvSpPr>
            <p:nvPr/>
          </p:nvSpPr>
          <p:spPr>
            <a:xfrm>
              <a:off x="429268" y="70742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2000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001</a:t>
              </a:r>
              <a:endParaRPr kumimoji="1" lang="zh-CN" altLang="en-US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F2A8778-2226-C20A-4188-B96773EBC7BD}"/>
              </a:ext>
            </a:extLst>
          </p:cNvPr>
          <p:cNvGrpSpPr/>
          <p:nvPr/>
        </p:nvGrpSpPr>
        <p:grpSpPr>
          <a:xfrm>
            <a:off x="5389123" y="290792"/>
            <a:ext cx="1420239" cy="886460"/>
            <a:chOff x="5389123" y="290792"/>
            <a:chExt cx="1420239" cy="886460"/>
          </a:xfrm>
        </p:grpSpPr>
        <p:sp>
          <p:nvSpPr>
            <p:cNvPr id="14" name="副标题 2">
              <a:extLst>
                <a:ext uri="{FF2B5EF4-FFF2-40B4-BE49-F238E27FC236}">
                  <a16:creationId xmlns:a16="http://schemas.microsoft.com/office/drawing/2014/main" id="{ABB5C4CE-FF6E-95F5-8B2A-861837181963}"/>
                </a:ext>
              </a:extLst>
            </p:cNvPr>
            <p:cNvSpPr txBox="1">
              <a:spLocks/>
            </p:cNvSpPr>
            <p:nvPr/>
          </p:nvSpPr>
          <p:spPr>
            <a:xfrm>
              <a:off x="5389123" y="290792"/>
              <a:ext cx="1420239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PART-01</a:t>
              </a:r>
              <a:endParaRPr kumimoji="1" lang="zh-CN" altLang="en-US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  <p:sp>
          <p:nvSpPr>
            <p:cNvPr id="15" name="副标题 2">
              <a:extLst>
                <a:ext uri="{FF2B5EF4-FFF2-40B4-BE49-F238E27FC236}">
                  <a16:creationId xmlns:a16="http://schemas.microsoft.com/office/drawing/2014/main" id="{460A1BA8-1DCF-38BF-3795-F7877E0DCB5B}"/>
                </a:ext>
              </a:extLst>
            </p:cNvPr>
            <p:cNvSpPr txBox="1">
              <a:spLocks/>
            </p:cNvSpPr>
            <p:nvPr/>
          </p:nvSpPr>
          <p:spPr>
            <a:xfrm>
              <a:off x="5494953" y="70742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2000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2022</a:t>
              </a:r>
              <a:endParaRPr kumimoji="1" lang="zh-CN" altLang="en-US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52457E8-80E4-F487-B20F-015C03582427}"/>
              </a:ext>
            </a:extLst>
          </p:cNvPr>
          <p:cNvGrpSpPr/>
          <p:nvPr/>
        </p:nvGrpSpPr>
        <p:grpSpPr>
          <a:xfrm>
            <a:off x="10537428" y="296574"/>
            <a:ext cx="1213699" cy="886460"/>
            <a:chOff x="429268" y="290792"/>
            <a:chExt cx="1213699" cy="886460"/>
          </a:xfrm>
        </p:grpSpPr>
        <p:sp>
          <p:nvSpPr>
            <p:cNvPr id="17" name="副标题 2">
              <a:extLst>
                <a:ext uri="{FF2B5EF4-FFF2-40B4-BE49-F238E27FC236}">
                  <a16:creationId xmlns:a16="http://schemas.microsoft.com/office/drawing/2014/main" id="{7C540F0B-F5A0-CB90-28D3-FA853D6EA9B6}"/>
                </a:ext>
              </a:extLst>
            </p:cNvPr>
            <p:cNvSpPr txBox="1">
              <a:spLocks/>
            </p:cNvSpPr>
            <p:nvPr/>
          </p:nvSpPr>
          <p:spPr>
            <a:xfrm>
              <a:off x="440873" y="29079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2 UP</a:t>
              </a:r>
              <a:endParaRPr kumimoji="1" lang="zh-CN" altLang="en-US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  <p:sp>
          <p:nvSpPr>
            <p:cNvPr id="18" name="副标题 2">
              <a:extLst>
                <a:ext uri="{FF2B5EF4-FFF2-40B4-BE49-F238E27FC236}">
                  <a16:creationId xmlns:a16="http://schemas.microsoft.com/office/drawing/2014/main" id="{34FF081B-C3E7-522A-86E5-29CBB76B19E2}"/>
                </a:ext>
              </a:extLst>
            </p:cNvPr>
            <p:cNvSpPr txBox="1">
              <a:spLocks/>
            </p:cNvSpPr>
            <p:nvPr/>
          </p:nvSpPr>
          <p:spPr>
            <a:xfrm>
              <a:off x="429268" y="707422"/>
              <a:ext cx="1202094" cy="46983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2000" b="1" dirty="0">
                  <a:solidFill>
                    <a:schemeClr val="bg1"/>
                  </a:solidFill>
                  <a:latin typeface="LanaPixel" panose="02000503000000000000" pitchFamily="2" charset="-122"/>
                  <a:ea typeface="LanaPixel" panose="02000503000000000000" pitchFamily="2" charset="-122"/>
                </a:rPr>
                <a:t>001</a:t>
              </a:r>
              <a:endParaRPr kumimoji="1" lang="zh-CN" altLang="en-US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endParaRPr>
            </a:p>
          </p:txBody>
        </p:sp>
      </p:grpSp>
      <p:sp>
        <p:nvSpPr>
          <p:cNvPr id="20" name="副标题 2">
            <a:extLst>
              <a:ext uri="{FF2B5EF4-FFF2-40B4-BE49-F238E27FC236}">
                <a16:creationId xmlns:a16="http://schemas.microsoft.com/office/drawing/2014/main" id="{0DDEDFF8-1F92-3063-BAF0-8AF8C898D1E4}"/>
              </a:ext>
            </a:extLst>
          </p:cNvPr>
          <p:cNvSpPr txBox="1">
            <a:spLocks/>
          </p:cNvSpPr>
          <p:nvPr/>
        </p:nvSpPr>
        <p:spPr>
          <a:xfrm>
            <a:off x="429269" y="5799499"/>
            <a:ext cx="11321858" cy="88763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000" b="1" dirty="0">
                <a:solidFill>
                  <a:schemeClr val="bg1">
                    <a:alpha val="37000"/>
                  </a:schemeClr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…………………</a:t>
            </a:r>
            <a:r>
              <a:rPr kumimoji="1" lang="en-US" altLang="zh-CN" sz="4000" b="1" dirty="0">
                <a:solidFill>
                  <a:schemeClr val="bg1">
                    <a:lumMod val="85000"/>
                  </a:schemeClr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</a:t>
            </a:r>
            <a:r>
              <a:rPr kumimoji="1" lang="en-US" altLang="zh-CN" sz="4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…………………………………………………………………………………………</a:t>
            </a:r>
            <a:endParaRPr kumimoji="1" lang="zh-CN" altLang="en-US" sz="4000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03CF3132-542D-C876-40B0-45B7EAA93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18207" y="5868436"/>
            <a:ext cx="653548" cy="653548"/>
          </a:xfrm>
          <a:prstGeom prst="rect">
            <a:avLst/>
          </a:prstGeom>
        </p:spPr>
      </p:pic>
      <p:sp>
        <p:nvSpPr>
          <p:cNvPr id="22" name="副标题 2">
            <a:extLst>
              <a:ext uri="{FF2B5EF4-FFF2-40B4-BE49-F238E27FC236}">
                <a16:creationId xmlns:a16="http://schemas.microsoft.com/office/drawing/2014/main" id="{262E3B1E-D152-680C-806A-506B518832E9}"/>
              </a:ext>
            </a:extLst>
          </p:cNvPr>
          <p:cNvSpPr txBox="1">
            <a:spLocks/>
          </p:cNvSpPr>
          <p:nvPr/>
        </p:nvSpPr>
        <p:spPr>
          <a:xfrm>
            <a:off x="10322182" y="5725380"/>
            <a:ext cx="1202094" cy="4698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zh-CN" sz="2000" b="1" dirty="0">
                <a:solidFill>
                  <a:schemeClr val="bg1"/>
                </a:solidFill>
                <a:latin typeface="LanaPixel" panose="02000503000000000000" pitchFamily="2" charset="-122"/>
                <a:ea typeface="LanaPixel" panose="02000503000000000000" pitchFamily="2" charset="-122"/>
              </a:rPr>
              <a:t>Loading…</a:t>
            </a:r>
            <a:endParaRPr kumimoji="1" lang="zh-CN" altLang="en-US" sz="2000" b="1" dirty="0">
              <a:solidFill>
                <a:schemeClr val="bg1"/>
              </a:solidFill>
              <a:latin typeface="LanaPixel" panose="02000503000000000000" pitchFamily="2" charset="-122"/>
              <a:ea typeface="LanaPixel" panose="02000503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4BAB1B-0ADA-9F87-DEFC-C3C8251E31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59890" y="2551185"/>
            <a:ext cx="641189" cy="55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47107"/>
      </p:ext>
    </p:extLst>
  </p:cSld>
  <p:clrMapOvr>
    <a:masterClrMapping/>
  </p:clrMapOvr>
</p:sld>
</file>

<file path=ppt/theme/theme1.xml><?xml version="1.0" encoding="utf-8"?>
<a:theme xmlns:a="http://schemas.openxmlformats.org/drawingml/2006/main" name="背影狂欢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带字体组1">
      <a:majorFont>
        <a:latin typeface="Arial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439</Words>
  <Application>Microsoft Office PowerPoint</Application>
  <PresentationFormat>宽屏</PresentationFormat>
  <Paragraphs>127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HarmonyOS Sans SC</vt:lpstr>
      <vt:lpstr>LanaPixel</vt:lpstr>
      <vt:lpstr>OPPOSans B</vt:lpstr>
      <vt:lpstr>OPPOSans H</vt:lpstr>
      <vt:lpstr>OPPOSans M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微软雅黑 Light</vt:lpstr>
      <vt:lpstr>Arial</vt:lpstr>
      <vt:lpstr>Calibri</vt:lpstr>
      <vt:lpstr>Segoe UI Light</vt:lpstr>
      <vt:lpstr>背影狂欢（P界达人）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GAME CENTER</vt:lpstr>
      <vt:lpstr>平台简介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背影狂欢日常练习个人ppt作品合集</dc:title>
  <dc:creator>背影狂欢</dc:creator>
  <cp:keywords>P界达人</cp:keywords>
  <dc:description>www.51pptmoban.com</dc:description>
  <cp:lastModifiedBy>Win user</cp:lastModifiedBy>
  <cp:revision>16</cp:revision>
  <dcterms:created xsi:type="dcterms:W3CDTF">2022-06-16T14:13:44Z</dcterms:created>
  <dcterms:modified xsi:type="dcterms:W3CDTF">2022-11-17T13:21:49Z</dcterms:modified>
</cp:coreProperties>
</file>